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8" r:id="rId3"/>
    <p:sldMasterId id="2147483679" r:id="rId4"/>
    <p:sldMasterId id="2147483691" r:id="rId5"/>
    <p:sldMasterId id="2147483703" r:id="rId6"/>
    <p:sldMasterId id="2147483715" r:id="rId7"/>
  </p:sldMasterIdLst>
  <p:notesMasterIdLst>
    <p:notesMasterId r:id="rId22"/>
  </p:notesMasterIdLst>
  <p:sldIdLst>
    <p:sldId id="257" r:id="rId8"/>
    <p:sldId id="258" r:id="rId9"/>
    <p:sldId id="273" r:id="rId10"/>
    <p:sldId id="261" r:id="rId11"/>
    <p:sldId id="266" r:id="rId12"/>
    <p:sldId id="267" r:id="rId13"/>
    <p:sldId id="265" r:id="rId14"/>
    <p:sldId id="272" r:id="rId15"/>
    <p:sldId id="268" r:id="rId16"/>
    <p:sldId id="270" r:id="rId17"/>
    <p:sldId id="271" r:id="rId18"/>
    <p:sldId id="256" r:id="rId19"/>
    <p:sldId id="262" r:id="rId20"/>
    <p:sldId id="263" r:id="rId2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00"/>
    <a:srgbClr val="FF7C80"/>
    <a:srgbClr val="FDEE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756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F8B2B1-C370-4B85-85BA-F7A5B03ED099}" type="datetimeFigureOut">
              <a:rPr lang="en-US" smtClean="0"/>
              <a:t>23/04/2023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F23CF5-7533-4874-AD9D-5B603B221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560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fld id="{318A014B-FE3B-4911-B401-831165C78D1E}" type="slidenum">
              <a:rPr lang="en-US" altLang="en-US" sz="1200">
                <a:solidFill>
                  <a:prstClr val="black"/>
                </a:solidFill>
              </a:rPr>
              <a:pPr/>
              <a:t>1</a:t>
            </a:fld>
            <a:endParaRPr lang="en-US" alt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0342A-F0D5-4119-8D2A-60B5D0BE59AF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3793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0342A-F0D5-4119-8D2A-60B5D0BE59AF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9410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23CF5-7533-4874-AD9D-5B603B2214B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0859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23CF5-7533-4874-AD9D-5B603B2214B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2722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23CF5-7533-4874-AD9D-5B603B2214B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060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23CF5-7533-4874-AD9D-5B603B2214B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854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93C9DB-CBBB-4025-A149-00CB5B8325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5705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23CF5-7533-4874-AD9D-5B603B2214B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3901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CD4F8C-9732-4047-B903-0CBD2167BF85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1216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23CF5-7533-4874-AD9D-5B603B2214B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2583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23CF5-7533-4874-AD9D-5B603B2214B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6005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CD4F8C-9732-4047-B903-0CBD2167BF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4809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23CF5-7533-4874-AD9D-5B603B2214B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649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4F59B-6B52-4DEC-AFD7-5B83D9FB4E07}" type="datetimeFigureOut">
              <a:rPr lang="en-US" smtClean="0"/>
              <a:t>23/04/2023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945A-624F-4CF5-9E2D-D246C3FBA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375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4F59B-6B52-4DEC-AFD7-5B83D9FB4E07}" type="datetimeFigureOut">
              <a:rPr lang="en-US" smtClean="0"/>
              <a:t>23/04/2023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945A-624F-4CF5-9E2D-D246C3FBA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376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4F59B-6B52-4DEC-AFD7-5B83D9FB4E07}" type="datetimeFigureOut">
              <a:rPr lang="en-US" smtClean="0"/>
              <a:t>23/04/2023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945A-624F-4CF5-9E2D-D246C3FBA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7533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596974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3553345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4713"/>
            <a:ext cx="2133600" cy="3571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7200">
              <a:solidFill>
                <a:prstClr val="black"/>
              </a:solidFill>
              <a:latin typeface=".VnAvant" pitchFamily="34" charset="0"/>
            </a:endParaRPr>
          </a:p>
        </p:txBody>
      </p:sp>
      <p:sp>
        <p:nvSpPr>
          <p:cNvPr id="5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4713"/>
            <a:ext cx="2895600" cy="3571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7200">
              <a:solidFill>
                <a:prstClr val="black"/>
              </a:solidFill>
              <a:latin typeface=".VnAvant" pitchFamily="34" charset="0"/>
            </a:endParaRPr>
          </a:p>
        </p:txBody>
      </p:sp>
      <p:sp>
        <p:nvSpPr>
          <p:cNvPr id="6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4713"/>
            <a:ext cx="2133600" cy="3571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94FB7AF-5784-4730-8F3A-2E81A60EDA49}" type="slidenum">
              <a:rPr lang="en-US" altLang="en-US" sz="7200">
                <a:solidFill>
                  <a:prstClr val="black"/>
                </a:solidFill>
                <a:latin typeface=".VnAvant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7200">
              <a:solidFill>
                <a:prstClr val="black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637856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4713"/>
            <a:ext cx="2133600" cy="3571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7200">
              <a:solidFill>
                <a:prstClr val="black"/>
              </a:solidFill>
              <a:latin typeface=".VnAvant" pitchFamily="34" charset="0"/>
            </a:endParaRPr>
          </a:p>
        </p:txBody>
      </p:sp>
      <p:sp>
        <p:nvSpPr>
          <p:cNvPr id="5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4713"/>
            <a:ext cx="2895600" cy="3571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7200">
              <a:solidFill>
                <a:prstClr val="black"/>
              </a:solidFill>
              <a:latin typeface=".VnAvant" pitchFamily="34" charset="0"/>
            </a:endParaRPr>
          </a:p>
        </p:txBody>
      </p:sp>
      <p:sp>
        <p:nvSpPr>
          <p:cNvPr id="6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4713"/>
            <a:ext cx="2133600" cy="3571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7AE551F-192F-454A-8C2F-2637ABE51BE4}" type="slidenum">
              <a:rPr lang="en-US" altLang="en-US" sz="7200">
                <a:solidFill>
                  <a:prstClr val="black"/>
                </a:solidFill>
                <a:latin typeface=".VnAvant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7200">
              <a:solidFill>
                <a:prstClr val="black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8075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390651"/>
            <a:ext cx="6858000" cy="1241822"/>
          </a:xfrm>
        </p:spPr>
        <p:txBody>
          <a:bodyPr lIns="68556" tIns="34289" rIns="68556" bIns="34289" anchor="b">
            <a:normAutofit/>
          </a:bodyPr>
          <a:lstStyle>
            <a:lvl1pPr algn="ctr">
              <a:defRPr sz="54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 lIns="68556" tIns="34289" rIns="68556" bIns="34289">
            <a:normAutofit/>
          </a:bodyPr>
          <a:lstStyle>
            <a:lvl1pPr marL="0" indent="0" algn="ctr">
              <a:buNone/>
              <a:defRPr sz="1400"/>
            </a:lvl1pPr>
            <a:lvl2pPr marL="342758" indent="0" algn="ctr">
              <a:buNone/>
              <a:defRPr sz="1500"/>
            </a:lvl2pPr>
            <a:lvl3pPr marL="685528" indent="0" algn="ctr">
              <a:buNone/>
              <a:defRPr sz="1400"/>
            </a:lvl3pPr>
            <a:lvl4pPr marL="1028292" indent="0" algn="ctr">
              <a:buNone/>
              <a:defRPr sz="1200"/>
            </a:lvl4pPr>
            <a:lvl5pPr marL="1371056" indent="0" algn="ctr">
              <a:buNone/>
              <a:defRPr sz="1200"/>
            </a:lvl5pPr>
            <a:lvl6pPr marL="1713827" indent="0" algn="ctr">
              <a:buNone/>
              <a:defRPr sz="1200"/>
            </a:lvl6pPr>
            <a:lvl7pPr marL="2056583" indent="0" algn="ctr">
              <a:buNone/>
              <a:defRPr sz="1200"/>
            </a:lvl7pPr>
            <a:lvl8pPr marL="2399340" indent="0" algn="ctr">
              <a:buNone/>
              <a:defRPr sz="1200"/>
            </a:lvl8pPr>
            <a:lvl9pPr marL="2742098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D997B5FA-0921-464F-AAE1-844C04324D75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2023/4/23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565CE74E-AB26-4998-AD42-012C4C1AD076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35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56" tIns="34289" rIns="68556" bIns="34289"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</p:spPr>
        <p:txBody>
          <a:bodyPr lIns="68556" tIns="34289" rIns="68556" bIns="34289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2023/4/23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68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20DD7636-5BE1-44BC-BB5F-15739D9E18E1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2023/4/23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E87C0E1D-24C4-406F-9615-DBDA8D2D1F93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28650" y="1640584"/>
            <a:ext cx="7886700" cy="1862336"/>
          </a:xfrm>
        </p:spPr>
        <p:txBody>
          <a:bodyPr lIns="68556" tIns="34289" rIns="68556" bIns="34289">
            <a:normAutofit/>
          </a:bodyPr>
          <a:lstStyle>
            <a:lvl1pPr algn="ctr">
              <a:defRPr sz="45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74157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56" tIns="34289" rIns="68556" bIns="34289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2023/4/23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07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4F59B-6B52-4DEC-AFD7-5B83D9FB4E07}" type="datetimeFigureOut">
              <a:rPr lang="en-US" smtClean="0"/>
              <a:t>23/04/2023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945A-624F-4CF5-9E2D-D246C3FBA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8536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 lIns="68556" tIns="34289" rIns="68556" bIns="34289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308721"/>
            <a:ext cx="3868340" cy="617934"/>
          </a:xfrm>
        </p:spPr>
        <p:txBody>
          <a:bodyPr lIns="68556" tIns="34289" rIns="68556" bIns="34289" anchor="b"/>
          <a:lstStyle>
            <a:lvl1pPr marL="0" indent="0">
              <a:buNone/>
              <a:defRPr sz="1800" b="1"/>
            </a:lvl1pPr>
            <a:lvl2pPr marL="342758" indent="0">
              <a:buNone/>
              <a:defRPr sz="1500" b="1"/>
            </a:lvl2pPr>
            <a:lvl3pPr marL="685528" indent="0">
              <a:buNone/>
              <a:defRPr sz="1400" b="1"/>
            </a:lvl3pPr>
            <a:lvl4pPr marL="1028292" indent="0">
              <a:buNone/>
              <a:defRPr sz="1200" b="1"/>
            </a:lvl4pPr>
            <a:lvl5pPr marL="1371056" indent="0">
              <a:buNone/>
              <a:defRPr sz="1200" b="1"/>
            </a:lvl5pPr>
            <a:lvl6pPr marL="1713827" indent="0">
              <a:buNone/>
              <a:defRPr sz="1200" b="1"/>
            </a:lvl6pPr>
            <a:lvl7pPr marL="2056583" indent="0">
              <a:buNone/>
              <a:defRPr sz="1200" b="1"/>
            </a:lvl7pPr>
            <a:lvl8pPr marL="2399340" indent="0">
              <a:buNone/>
              <a:defRPr sz="1200" b="1"/>
            </a:lvl8pPr>
            <a:lvl9pPr marL="2742098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961723"/>
            <a:ext cx="3868340" cy="2680541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308721"/>
            <a:ext cx="3887391" cy="617934"/>
          </a:xfrm>
        </p:spPr>
        <p:txBody>
          <a:bodyPr lIns="68556" tIns="34289" rIns="68556" bIns="34289" anchor="b"/>
          <a:lstStyle>
            <a:lvl1pPr marL="0" indent="0">
              <a:buNone/>
              <a:defRPr sz="1800" b="1"/>
            </a:lvl1pPr>
            <a:lvl2pPr marL="342758" indent="0">
              <a:buNone/>
              <a:defRPr sz="1500" b="1"/>
            </a:lvl2pPr>
            <a:lvl3pPr marL="685528" indent="0">
              <a:buNone/>
              <a:defRPr sz="1400" b="1"/>
            </a:lvl3pPr>
            <a:lvl4pPr marL="1028292" indent="0">
              <a:buNone/>
              <a:defRPr sz="1200" b="1"/>
            </a:lvl4pPr>
            <a:lvl5pPr marL="1371056" indent="0">
              <a:buNone/>
              <a:defRPr sz="1200" b="1"/>
            </a:lvl5pPr>
            <a:lvl6pPr marL="1713827" indent="0">
              <a:buNone/>
              <a:defRPr sz="1200" b="1"/>
            </a:lvl6pPr>
            <a:lvl7pPr marL="2056583" indent="0">
              <a:buNone/>
              <a:defRPr sz="1200" b="1"/>
            </a:lvl7pPr>
            <a:lvl8pPr marL="2399340" indent="0">
              <a:buNone/>
              <a:defRPr sz="1200" b="1"/>
            </a:lvl8pPr>
            <a:lvl9pPr marL="2742098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1961723"/>
            <a:ext cx="3887391" cy="2680541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2023/4/23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51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428875" y="1619251"/>
            <a:ext cx="4286250" cy="1036838"/>
          </a:xfrm>
        </p:spPr>
        <p:txBody>
          <a:bodyPr lIns="68556" tIns="34289" rIns="68556" bIns="34289" anchor="b" anchorCtr="0">
            <a:normAutofit/>
          </a:bodyPr>
          <a:lstStyle>
            <a:lvl1pPr algn="ctr"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20DD7636-5BE1-44BC-BB5F-15739D9E18E1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2023/4/23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E87C0E1D-24C4-406F-9615-DBDA8D2D1F93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2428875" y="2799917"/>
            <a:ext cx="4286250" cy="889453"/>
          </a:xfrm>
        </p:spPr>
        <p:txBody>
          <a:bodyPr lIns="68556" tIns="34289" rIns="68556" bIns="34289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95548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2023/4/23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86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28665" y="535271"/>
            <a:ext cx="3511241" cy="1071121"/>
          </a:xfrm>
        </p:spPr>
        <p:txBody>
          <a:bodyPr lIns="68556" tIns="34289" rIns="68556" bIns="34289" anchor="t" anchorCtr="0">
            <a:normAutofit/>
          </a:bodyPr>
          <a:lstStyle>
            <a:lvl1pPr>
              <a:defRPr sz="27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4231888" y="535255"/>
            <a:ext cx="4283912" cy="4052700"/>
          </a:xfrm>
        </p:spPr>
        <p:txBody>
          <a:bodyPr lIns="68556" tIns="34289" rIns="68556" bIns="34289"/>
          <a:lstStyle>
            <a:lvl1pPr marL="0" indent="0">
              <a:buNone/>
              <a:defRPr sz="2400"/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8665" y="1735406"/>
            <a:ext cx="3511241" cy="2858691"/>
          </a:xfrm>
        </p:spPr>
        <p:txBody>
          <a:bodyPr lIns="68556" tIns="34289" rIns="68556" bIns="34289">
            <a:normAutofit/>
          </a:bodyPr>
          <a:lstStyle>
            <a:lvl1pPr marL="0" indent="0">
              <a:buNone/>
              <a:defRPr sz="1400"/>
            </a:lvl1pPr>
            <a:lvl2pPr marL="342758" indent="0">
              <a:buNone/>
              <a:defRPr sz="1100"/>
            </a:lvl2pPr>
            <a:lvl3pPr marL="685528" indent="0">
              <a:buNone/>
              <a:defRPr sz="900"/>
            </a:lvl3pPr>
            <a:lvl4pPr marL="1028292" indent="0">
              <a:buNone/>
              <a:defRPr sz="800"/>
            </a:lvl4pPr>
            <a:lvl5pPr marL="1371056" indent="0">
              <a:buNone/>
              <a:defRPr sz="800"/>
            </a:lvl5pPr>
            <a:lvl6pPr marL="1713827" indent="0">
              <a:buNone/>
              <a:defRPr sz="800"/>
            </a:lvl6pPr>
            <a:lvl7pPr marL="2056583" indent="0">
              <a:buNone/>
              <a:defRPr sz="800"/>
            </a:lvl7pPr>
            <a:lvl8pPr marL="2399340" indent="0">
              <a:buNone/>
              <a:defRPr sz="800"/>
            </a:lvl8pPr>
            <a:lvl9pPr marL="2742098" indent="0">
              <a:buNone/>
              <a:defRPr sz="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9EFD9D74-47D9-4702-A33C-335B63B48DBF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2023/4/23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FABC47A4-756D-490B-A52F-7D9E2C9FC05F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40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7833675" y="273860"/>
            <a:ext cx="681676" cy="4358879"/>
          </a:xfrm>
        </p:spPr>
        <p:txBody>
          <a:bodyPr vert="eaVert" lIns="68556" tIns="34289" rIns="68556" bIns="34289">
            <a:normAutofit/>
          </a:bodyPr>
          <a:lstStyle>
            <a:lvl1pPr>
              <a:defRPr sz="33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273860"/>
            <a:ext cx="7084832" cy="4358879"/>
          </a:xfrm>
        </p:spPr>
        <p:txBody>
          <a:bodyPr vert="eaVert"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2023/4/23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0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2023/4/23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413659"/>
            <a:ext cx="7886700" cy="4169228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3801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EE8ED-8B74-4A60-973E-BBA9C18BBD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3A7F6-E248-4DCE-9A71-0497A8A75F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23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EE8ED-8B74-4A60-973E-BBA9C18BBD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3A7F6-E248-4DCE-9A71-0497A8A75F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45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6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EE8ED-8B74-4A60-973E-BBA9C18BBD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3A7F6-E248-4DCE-9A71-0497A8A75F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63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EE8ED-8B74-4A60-973E-BBA9C18BBD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3A7F6-E248-4DCE-9A71-0497A8A75F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14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4F59B-6B52-4DEC-AFD7-5B83D9FB4E07}" type="datetimeFigureOut">
              <a:rPr lang="en-US" smtClean="0"/>
              <a:t>23/04/2023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945A-624F-4CF5-9E2D-D246C3FBA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8088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EE8ED-8B74-4A60-973E-BBA9C18BBD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3A7F6-E248-4DCE-9A71-0497A8A75F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71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EE8ED-8B74-4A60-973E-BBA9C18BBD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3A7F6-E248-4DCE-9A71-0497A8A75F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9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EE8ED-8B74-4A60-973E-BBA9C18BBD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3A7F6-E248-4DCE-9A71-0497A8A75F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0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66" indent="0">
              <a:buNone/>
              <a:defRPr sz="1200"/>
            </a:lvl2pPr>
            <a:lvl3pPr marL="914333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29" indent="0">
              <a:buNone/>
              <a:defRPr sz="900"/>
            </a:lvl6pPr>
            <a:lvl7pPr marL="2742995" indent="0">
              <a:buNone/>
              <a:defRPr sz="900"/>
            </a:lvl7pPr>
            <a:lvl8pPr marL="3200160" indent="0">
              <a:buNone/>
              <a:defRPr sz="900"/>
            </a:lvl8pPr>
            <a:lvl9pPr marL="36573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EE8ED-8B74-4A60-973E-BBA9C18BBD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3A7F6-E248-4DCE-9A71-0497A8A75F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60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66" indent="0">
              <a:buNone/>
              <a:defRPr sz="2800"/>
            </a:lvl2pPr>
            <a:lvl3pPr marL="914333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29" indent="0">
              <a:buNone/>
              <a:defRPr sz="2000"/>
            </a:lvl6pPr>
            <a:lvl7pPr marL="2742995" indent="0">
              <a:buNone/>
              <a:defRPr sz="2000"/>
            </a:lvl7pPr>
            <a:lvl8pPr marL="3200160" indent="0">
              <a:buNone/>
              <a:defRPr sz="2000"/>
            </a:lvl8pPr>
            <a:lvl9pPr marL="365732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66" indent="0">
              <a:buNone/>
              <a:defRPr sz="1200"/>
            </a:lvl2pPr>
            <a:lvl3pPr marL="914333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29" indent="0">
              <a:buNone/>
              <a:defRPr sz="900"/>
            </a:lvl6pPr>
            <a:lvl7pPr marL="2742995" indent="0">
              <a:buNone/>
              <a:defRPr sz="900"/>
            </a:lvl7pPr>
            <a:lvl8pPr marL="3200160" indent="0">
              <a:buNone/>
              <a:defRPr sz="900"/>
            </a:lvl8pPr>
            <a:lvl9pPr marL="36573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EE8ED-8B74-4A60-973E-BBA9C18BBD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3A7F6-E248-4DCE-9A71-0497A8A75F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56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EE8ED-8B74-4A60-973E-BBA9C18BBD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3A7F6-E248-4DCE-9A71-0497A8A75F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67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EE8ED-8B74-4A60-973E-BBA9C18BBD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3A7F6-E248-4DCE-9A71-0497A8A75F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03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65AA-1109-4593-8E9F-1F39005D8C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3311-1873-41AE-8340-92D5E046D8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54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65AA-1109-4593-8E9F-1F39005D8C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3311-1873-41AE-8340-92D5E046D8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0055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65AA-1109-4593-8E9F-1F39005D8C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3311-1873-41AE-8340-92D5E046D8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097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4F59B-6B52-4DEC-AFD7-5B83D9FB4E07}" type="datetimeFigureOut">
              <a:rPr lang="en-US" smtClean="0"/>
              <a:t>23/04/2023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945A-624F-4CF5-9E2D-D246C3FBA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7939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65AA-1109-4593-8E9F-1F39005D8C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3311-1873-41AE-8340-92D5E046D8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4944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65AA-1109-4593-8E9F-1F39005D8C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3311-1873-41AE-8340-92D5E046D8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3099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65AA-1109-4593-8E9F-1F39005D8C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3311-1873-41AE-8340-92D5E046D8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2706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65AA-1109-4593-8E9F-1F39005D8C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3311-1873-41AE-8340-92D5E046D8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3566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65AA-1109-4593-8E9F-1F39005D8C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3311-1873-41AE-8340-92D5E046D8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9341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65AA-1109-4593-8E9F-1F39005D8C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3311-1873-41AE-8340-92D5E046D8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420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65AA-1109-4593-8E9F-1F39005D8C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3311-1873-41AE-8340-92D5E046D8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0390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65AA-1109-4593-8E9F-1F39005D8C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3311-1873-41AE-8340-92D5E046D8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803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65AA-1109-4593-8E9F-1F39005D8C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3311-1873-41AE-8340-92D5E046D8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6411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65AA-1109-4593-8E9F-1F39005D8C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3311-1873-41AE-8340-92D5E046D8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586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4F59B-6B52-4DEC-AFD7-5B83D9FB4E07}" type="datetimeFigureOut">
              <a:rPr lang="en-US" smtClean="0"/>
              <a:t>23/04/2023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945A-624F-4CF5-9E2D-D246C3FBA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21124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65AA-1109-4593-8E9F-1F39005D8C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3311-1873-41AE-8340-92D5E046D8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6468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65AA-1109-4593-8E9F-1F39005D8C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3311-1873-41AE-8340-92D5E046D8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6887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65AA-1109-4593-8E9F-1F39005D8C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3311-1873-41AE-8340-92D5E046D8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811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65AA-1109-4593-8E9F-1F39005D8C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3311-1873-41AE-8340-92D5E046D8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2772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65AA-1109-4593-8E9F-1F39005D8C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3311-1873-41AE-8340-92D5E046D8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3234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65AA-1109-4593-8E9F-1F39005D8C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3311-1873-41AE-8340-92D5E046D8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02917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65AA-1109-4593-8E9F-1F39005D8C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3311-1873-41AE-8340-92D5E046D8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9150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65AA-1109-4593-8E9F-1F39005D8C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3311-1873-41AE-8340-92D5E046D8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1133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65AA-1109-4593-8E9F-1F39005D8C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3311-1873-41AE-8340-92D5E046D8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5564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97">
            <a:hlinkClick r:id="" action="ppaction://media"/>
            <a:extLst>
              <a:ext uri="{FF2B5EF4-FFF2-40B4-BE49-F238E27FC236}">
                <a16:creationId xmlns:a16="http://schemas.microsoft.com/office/drawing/2014/main" id="{CCCE7297-F4E1-4ED4-9FC0-DABFE273A50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46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4F59B-6B52-4DEC-AFD7-5B83D9FB4E07}" type="datetimeFigureOut">
              <a:rPr lang="en-US" smtClean="0"/>
              <a:t>23/04/2023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945A-624F-4CF5-9E2D-D246C3FBA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77038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B29A9D-9234-4D6C-BFDD-BAC267C2B7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65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33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485DD1D-21FB-46C7-93D9-1DBC060E737E}"/>
              </a:ext>
            </a:extLst>
          </p:cNvPr>
          <p:cNvSpPr/>
          <p:nvPr userDrawn="1"/>
        </p:nvSpPr>
        <p:spPr>
          <a:xfrm>
            <a:off x="383491" y="364688"/>
            <a:ext cx="8377019" cy="4414125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7064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CE4507-A9DC-4403-9145-8D352DE91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D8F23B-39A1-4D11-890E-DDB7A176ED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499A0B9-7DB6-4BB1-B82A-F22A5A491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EA7023C-31FC-4FA2-8025-329850068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A4982-C666-477D-BAF9-C341D41BC368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C3E75D-EC7A-49AF-A2D9-E799F9E4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0A6948-BBAB-477E-AB55-2D161F8F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7F8AE8-204B-4879-81C1-C66B6C21801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93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A4982-C666-477D-BAF9-C341D41BC368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7F8AE8-204B-4879-81C1-C66B6C21801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525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A4982-C666-477D-BAF9-C341D41BC368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7F8AE8-204B-4879-81C1-C66B6C21801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202179" y="5002158"/>
            <a:ext cx="1350150" cy="1000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 panose="020B0503020204020204" pitchFamily="34" charset="-122"/>
                <a:cs typeface="+mn-cs"/>
                <a:hlinkClick r:id="rId2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 panose="020B0503020204020204" pitchFamily="34" charset="-122"/>
                <a:cs typeface="+mn-cs"/>
                <a:hlinkClick r:id="rId2"/>
              </a:rPr>
              <a:t>模板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 panose="020B0503020204020204" pitchFamily="34" charset="-122"/>
                <a:cs typeface="+mn-cs"/>
              </a:rPr>
              <a:t>http://www.1ppt.com/moban/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 panose="020B0503020204020204" pitchFamily="34" charset="-122"/>
                <a:cs typeface="+mn-cs"/>
              </a:rPr>
              <a:t> 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37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F6C0D4-73B6-47AD-B286-A2A047D3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AB4BC-A69E-4F51-8034-7E57B2AA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A4982-C666-477D-BAF9-C341D41BC368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2233AE-1AD2-42FF-B7B8-1A0D5E77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2F3D708-D960-4007-AABB-F21D6CCD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7F8AE8-204B-4879-81C1-C66B6C21801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398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C85943F-E081-447A-9EB2-2B88D1C2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A4982-C666-477D-BAF9-C341D41BC368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BAEEA8-CEEF-4F15-89D8-7DDE71B19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D03397-6C58-4D98-89D1-203EEF75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7F8AE8-204B-4879-81C1-C66B6C21801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445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C68400-40BE-432B-B065-CE95AE3D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4F8D77-48AD-4393-88F2-5A8AF2A78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AF9ECA-FF14-4070-8EE1-56F08DF0B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0B8411-C849-44CC-B310-608EEF862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A4982-C666-477D-BAF9-C341D41BC368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8D4AFF-E807-43B0-86EF-37278F7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093E97-F209-449A-907B-4551FD472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7F8AE8-204B-4879-81C1-C66B6C21801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482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353C68-7646-4399-98D5-5B3C4D102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8757E82-B725-4624-A28B-37FCC82475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443960C-6C6E-4FDE-8FD6-B259FE9BB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5B9962-007D-4762-9257-4C462F765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A4982-C666-477D-BAF9-C341D41BC368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3CFB8-52CC-42BA-A7D5-D372EB358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230BB3B-6FF6-45EE-94B6-EFE514A0D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7F8AE8-204B-4879-81C1-C66B6C21801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29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4F59B-6B52-4DEC-AFD7-5B83D9FB4E07}" type="datetimeFigureOut">
              <a:rPr lang="en-US" smtClean="0"/>
              <a:t>23/04/2023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945A-624F-4CF5-9E2D-D246C3FBA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34908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B31B81-A36D-4F74-9BD3-DC0D63FA1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13C4CB7-C992-40B1-A52F-CF9A41276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565CE6-BEDC-4811-BD39-79E7C146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A4982-C666-477D-BAF9-C341D41BC368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BD0CF-13D8-4911-9566-ACEF3CD2C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D7BBF3-1B3A-4CE4-A65B-E54F1556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7F8AE8-204B-4879-81C1-C66B6C21801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748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1B722FC-EC2A-48DE-AC5F-8E81F2EA89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5403A-6B86-46E1-995E-2A5398C79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F7AA5D-5136-4A57-B92C-828C56ECF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A4982-C666-477D-BAF9-C341D41BC368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B739A5-B8FB-4DA4-AB0D-66B1792E4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30DFA6-1C10-4BA9-A1F8-80B27E2FC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7F8AE8-204B-4879-81C1-C66B6C21801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217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4F59B-6B52-4DEC-AFD7-5B83D9FB4E07}" type="datetimeFigureOut">
              <a:rPr lang="en-US" smtClean="0"/>
              <a:t>23/04/2023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945A-624F-4CF5-9E2D-D246C3FBA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205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4F59B-6B52-4DEC-AFD7-5B83D9FB4E07}" type="datetimeFigureOut">
              <a:rPr lang="en-US" smtClean="0"/>
              <a:t>23/04/2023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945A-624F-4CF5-9E2D-D246C3FBA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529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E4F59B-6B52-4DEC-AFD7-5B83D9FB4E07}" type="datetimeFigureOut">
              <a:rPr lang="en-US" smtClean="0"/>
              <a:t>23/04/2023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0945A-624F-4CF5-9E2D-D246C3FBA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428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108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 spd="slow"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528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3" name="矩形: 圆角 1"/>
          <p:cNvSpPr/>
          <p:nvPr userDrawn="1"/>
        </p:nvSpPr>
        <p:spPr>
          <a:xfrm>
            <a:off x="265176" y="203264"/>
            <a:ext cx="8613648" cy="4736592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528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2973229" y="1764522"/>
            <a:ext cx="3547586" cy="1165703"/>
          </a:xfrm>
          <a:prstGeom prst="rect">
            <a:avLst/>
          </a:prstGeom>
          <a:noFill/>
        </p:spPr>
        <p:txBody>
          <a:bodyPr wrap="square" lIns="68556" tIns="34289" rIns="68556" bIns="34289" rtlCol="0" anchor="t">
            <a:spAutoFit/>
          </a:bodyPr>
          <a:lstStyle/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8839200" y="4993274"/>
            <a:ext cx="457200" cy="173121"/>
          </a:xfrm>
          <a:prstGeom prst="rect">
            <a:avLst/>
          </a:prstGeom>
          <a:noFill/>
        </p:spPr>
        <p:txBody>
          <a:bodyPr wrap="square" lIns="91414" tIns="45707" rIns="91414" bIns="45707" rtlCol="0">
            <a:spAutoFit/>
          </a:bodyPr>
          <a:lstStyle/>
          <a:p>
            <a:pPr algn="ctr" defTabSz="914063"/>
            <a:r>
              <a:rPr lang="en-US" sz="5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V.H</a:t>
            </a:r>
          </a:p>
        </p:txBody>
      </p:sp>
    </p:spTree>
    <p:extLst>
      <p:ext uri="{BB962C8B-B14F-4D97-AF65-F5344CB8AC3E}">
        <p14:creationId xmlns:p14="http://schemas.microsoft.com/office/powerpoint/2010/main" val="995355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52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86" indent="-171386" algn="l" defTabSz="68552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57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6913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670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28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198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962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726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497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5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2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92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56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27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583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340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09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4" tIns="45717" rIns="91434" bIns="4571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33"/>
            <a:fld id="{29FEE8ED-8B74-4A60-973E-BBA9C18BBD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33"/>
              <a:t>23/04/2023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3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33"/>
            <a:fld id="{8F93A7F6-E248-4DCE-9A71-0497A8A75F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3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8991600" y="4857750"/>
            <a:ext cx="152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33"/>
            <a:r>
              <a:rPr lang="en-US" sz="500" dirty="0">
                <a:solidFill>
                  <a:prstClr val="black"/>
                </a:solidFill>
              </a:rPr>
              <a:t>V.H</a:t>
            </a:r>
          </a:p>
        </p:txBody>
      </p:sp>
    </p:spTree>
    <p:extLst>
      <p:ext uri="{BB962C8B-B14F-4D97-AF65-F5344CB8AC3E}">
        <p14:creationId xmlns:p14="http://schemas.microsoft.com/office/powerpoint/2010/main" val="2307499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33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75" indent="-342875" algn="l" defTabSz="914333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95" indent="-285729" algn="l" defTabSz="914333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5" indent="-228582" algn="l" defTabSz="91433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2" algn="l" defTabSz="914333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6" indent="-228582" algn="l" defTabSz="914333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1" indent="-228582" algn="l" defTabSz="91433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2" algn="l" defTabSz="91433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2" algn="l" defTabSz="91433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09" indent="-228582" algn="l" defTabSz="91433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6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3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29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5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6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D465AA-1109-4593-8E9F-1F39005D8C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203311-1873-41AE-8340-92D5E046D8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209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D465AA-1109-4593-8E9F-1F39005D8C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203311-1873-41AE-8340-92D5E046D8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909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B4417AF-FA81-40D2-A298-D8DD36F5C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C41C00-654E-4DA7-8043-74DF41C7C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585945-683B-4EB8-88DB-C025B66C7A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A4982-C666-477D-BAF9-C341D41BC368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06BDBF-51C9-4F81-BBD4-6092E127C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C439A6-1331-4ABD-B0AA-DB0E34CAF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7F8AE8-204B-4879-81C1-C66B6C21801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8388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9.xml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gif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29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6.png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48" r="48373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200" y="309563"/>
            <a:ext cx="6781800" cy="490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图片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53" b="-192"/>
          <a:stretch>
            <a:fillRect/>
          </a:stretch>
        </p:blipFill>
        <p:spPr bwMode="auto">
          <a:xfrm>
            <a:off x="5130800" y="401638"/>
            <a:ext cx="179705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文本框 17"/>
          <p:cNvSpPr txBox="1">
            <a:spLocks noChangeArrowheads="1"/>
          </p:cNvSpPr>
          <p:nvPr/>
        </p:nvSpPr>
        <p:spPr bwMode="auto">
          <a:xfrm rot="349897">
            <a:off x="320675" y="1758950"/>
            <a:ext cx="4464050" cy="200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4" tIns="34289" rIns="68564" bIns="34289">
            <a:spAutoFit/>
          </a:bodyPr>
          <a:lstStyle>
            <a:lvl1pPr defTabSz="684213"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defTabSz="684213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defTabSz="684213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defTabSz="684213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defTabSz="684213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4200" b="1">
                <a:solidFill>
                  <a:srgbClr val="00B050"/>
                </a:solidFill>
                <a:latin typeface="HP001 4 hàng" pitchFamily="34" charset="0"/>
                <a:ea typeface="SimSun" pitchFamily="2" charset="-122"/>
              </a:rPr>
              <a:t>Chào mừng các con </a:t>
            </a:r>
            <a:r>
              <a:rPr lang="vi-VN" altLang="zh-CN" sz="4200" b="1">
                <a:solidFill>
                  <a:srgbClr val="00B050"/>
                </a:solidFill>
                <a:latin typeface="HP001 4 hàng" pitchFamily="34" charset="0"/>
              </a:rPr>
              <a:t>đế</a:t>
            </a:r>
            <a:r>
              <a:rPr lang="en-US" altLang="zh-CN" sz="4200" b="1">
                <a:solidFill>
                  <a:srgbClr val="00B050"/>
                </a:solidFill>
                <a:latin typeface="HP001 4 hàng" pitchFamily="34" charset="0"/>
                <a:ea typeface="SimSun" pitchFamily="2" charset="-122"/>
              </a:rPr>
              <a:t>n với tiết học Tiếng Việt</a:t>
            </a:r>
            <a:endParaRPr lang="zh-CN" altLang="en-US" sz="4200" b="1">
              <a:solidFill>
                <a:srgbClr val="00B050"/>
              </a:solidFill>
              <a:latin typeface="HP001 4 hàng" pitchFamily="34" charset="0"/>
              <a:ea typeface="SimSun" pitchFamily="2" charset="-122"/>
            </a:endParaRP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4712">
            <a:off x="4740663" y="1409491"/>
            <a:ext cx="4419600" cy="3106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9767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57150"/>
            <a:ext cx="87630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000000"/>
              </a:buClr>
              <a:defRPr/>
            </a:pPr>
            <a:r>
              <a:rPr lang="en-US" sz="2500" dirty="0">
                <a:solidFill>
                  <a:srgbClr val="0099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</a:t>
            </a:r>
            <a:r>
              <a:rPr lang="vi-VN" sz="2500" kern="0" dirty="0">
                <a:solidFill>
                  <a:srgbClr val="17479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25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Viết </a:t>
            </a:r>
            <a:r>
              <a:rPr lang="en-US" sz="25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tên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2 – 3 </a:t>
            </a:r>
            <a:r>
              <a:rPr lang="en-US" sz="25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tỉnh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hoặc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phố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mà</a:t>
            </a:r>
            <a:r>
              <a:rPr lang="en-US" sz="2500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em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biết</a:t>
            </a:r>
            <a:r>
              <a:rPr lang="en-US" sz="2500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  <a:endParaRPr lang="vi-VN" sz="2500" i="1" kern="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" b="100000" l="385" r="100000">
                        <a14:foregroundMark x1="10000" y1="30625" x2="8077" y2="44375"/>
                        <a14:foregroundMark x1="43846" y1="45313" x2="51538" y2="46563"/>
                        <a14:foregroundMark x1="44231" y1="61250" x2="53462" y2="65938"/>
                        <a14:foregroundMark x1="57308" y1="60313" x2="46154" y2="67813"/>
                        <a14:foregroundMark x1="1923" y1="82188" x2="96923" y2="80625"/>
                        <a14:foregroundMark x1="28462" y1="87188" x2="76154" y2="94688"/>
                        <a14:foregroundMark x1="28462" y1="91563" x2="41923" y2="92188"/>
                        <a14:foregroundMark x1="18077" y1="97188" x2="22308" y2="95313"/>
                        <a14:foregroundMark x1="52308" y1="13125" x2="54231" y2="58750"/>
                        <a14:foregroundMark x1="76923" y1="26250" x2="71923" y2="65000"/>
                        <a14:foregroundMark x1="83846" y1="44375" x2="71154" y2="61563"/>
                        <a14:foregroundMark x1="41538" y1="69688" x2="49615" y2="75625"/>
                        <a14:foregroundMark x1="18462" y1="15937" x2="10000" y2="32500"/>
                        <a14:foregroundMark x1="12308" y1="46875" x2="20769" y2="54688"/>
                        <a14:foregroundMark x1="26923" y1="94688" x2="39615" y2="93125"/>
                        <a14:foregroundMark x1="55385" y1="88438" x2="71923" y2="90313"/>
                        <a14:foregroundMark x1="25769" y1="69688" x2="34231" y2="88438"/>
                        <a14:foregroundMark x1="87308" y1="44375" x2="81538" y2="5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952750"/>
            <a:ext cx="1771705" cy="21805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2827074"/>
            <a:ext cx="1771705" cy="2316427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389906" y="1200150"/>
            <a:ext cx="7848599" cy="1027371"/>
          </a:xfrm>
          <a:prstGeom prst="wedgeRoundRectCallout">
            <a:avLst>
              <a:gd name="adj1" fmla="val -35868"/>
              <a:gd name="adj2" fmla="val 102487"/>
              <a:gd name="adj3" fmla="val 16667"/>
            </a:avLst>
          </a:prstGeom>
          <a:noFill/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Tỉnh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phố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5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2500" i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</a:t>
            </a:r>
            <a:r>
              <a:rPr lang="en-US" sz="2500" i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</a:t>
            </a:r>
            <a:r>
              <a:rPr lang="en-US" sz="2500" i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Minh, </a:t>
            </a:r>
            <a:r>
              <a:rPr lang="en-US" sz="2500" i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Hải</a:t>
            </a:r>
            <a:r>
              <a:rPr lang="en-US" sz="2500" i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2500" i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500" i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Quảng</a:t>
            </a:r>
            <a:r>
              <a:rPr lang="en-US" sz="2500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Ninh</a:t>
            </a:r>
            <a:r>
              <a:rPr lang="en-US" sz="2500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500" i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 </a:t>
            </a:r>
            <a:r>
              <a:rPr lang="en-US" sz="2500" i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Hóa</a:t>
            </a:r>
            <a:r>
              <a:rPr lang="en-US" sz="2500" i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500" i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Lào</a:t>
            </a:r>
            <a:r>
              <a:rPr lang="en-US" sz="2500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Cai</a:t>
            </a:r>
            <a:r>
              <a:rPr lang="en-US" sz="2500" i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500" i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</a:t>
            </a:r>
            <a:r>
              <a:rPr lang="en-US" sz="2500" i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Nẵng</a:t>
            </a:r>
            <a:r>
              <a:rPr lang="en-US" sz="2500" i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500" i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sz="2500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2500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sz="2500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33400" y="514350"/>
            <a:ext cx="16764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000000"/>
              </a:buClr>
              <a:defRPr/>
            </a:pPr>
            <a:r>
              <a:rPr lang="en-US" sz="2500" dirty="0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M: </a:t>
            </a:r>
            <a:r>
              <a:rPr lang="en-US" sz="25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Hà</a:t>
            </a:r>
            <a:r>
              <a:rPr lang="en-US" sz="25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Nội</a:t>
            </a:r>
            <a:endParaRPr lang="vi-VN" sz="2500" i="1" kern="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846" y="2396712"/>
            <a:ext cx="4724400" cy="2655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3637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7079" y="41210"/>
            <a:ext cx="61722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000000"/>
              </a:buClr>
              <a:defRPr/>
            </a:pPr>
            <a:r>
              <a:rPr lang="en-US" sz="2500" b="1" dirty="0">
                <a:solidFill>
                  <a:srgbClr val="0099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</a:t>
            </a:r>
            <a:r>
              <a:rPr lang="vi-VN" sz="2500" b="1" kern="0" dirty="0">
                <a:solidFill>
                  <a:srgbClr val="17479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25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Chọn 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</a:t>
            </a:r>
            <a:r>
              <a:rPr lang="vi-VN" sz="25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587170" y="490648"/>
            <a:ext cx="560020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000000"/>
              </a:buClr>
              <a:defRPr/>
            </a:pP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</a:t>
            </a:r>
            <a:r>
              <a:rPr lang="vi-VN" sz="25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Chọn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i="1" kern="0" dirty="0" err="1" smtClean="0">
                <a:solidFill>
                  <a:srgbClr val="0066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</a:t>
            </a:r>
            <a:r>
              <a:rPr lang="en-US" sz="2500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hoặc</a:t>
            </a:r>
            <a:r>
              <a:rPr lang="en-US" sz="2500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i="1" kern="0" dirty="0" err="1" smtClean="0">
                <a:solidFill>
                  <a:srgbClr val="0066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</a:t>
            </a:r>
            <a:r>
              <a:rPr lang="en-US" sz="2500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thay</a:t>
            </a:r>
            <a:r>
              <a:rPr lang="en-US" sz="2500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ô </a:t>
            </a:r>
            <a:r>
              <a:rPr lang="en-US" sz="25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vuông</a:t>
            </a:r>
            <a:r>
              <a:rPr lang="en-US" sz="2500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 </a:t>
            </a:r>
            <a:endParaRPr lang="vi-VN" sz="2500" kern="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501" y="1363424"/>
            <a:ext cx="3794497" cy="3191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1563" y="1552584"/>
            <a:ext cx="5597237" cy="28130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 còng </a:t>
            </a:r>
            <a:r>
              <a:rPr lang="vi-VN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 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</a:t>
            </a:r>
            <a:r>
              <a:rPr lang="vi-VN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ợ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 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ời mưa</a:t>
            </a:r>
          </a:p>
          <a:p>
            <a:pPr algn="ctr">
              <a:lnSpc>
                <a:spcPct val="130000"/>
              </a:lnSpc>
            </a:pP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 tôm cái tép đi đưa bà còng.</a:t>
            </a:r>
          </a:p>
          <a:p>
            <a:pPr algn="ctr">
              <a:lnSpc>
                <a:spcPct val="130000"/>
              </a:lnSpc>
            </a:pP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Đưa bà đến quãng đường cong</a:t>
            </a:r>
          </a:p>
          <a:p>
            <a:pPr algn="ctr">
              <a:lnSpc>
                <a:spcPct val="130000"/>
              </a:lnSpc>
            </a:pP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Đưa bà vào tận </a:t>
            </a:r>
            <a:r>
              <a:rPr lang="vi-VN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ngõ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 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ong nhà bà.</a:t>
            </a:r>
          </a:p>
          <a:p>
            <a:pPr algn="r">
              <a:lnSpc>
                <a:spcPct val="130000"/>
              </a:lnSpc>
            </a:pPr>
            <a:r>
              <a:rPr lang="vi-VN" sz="24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(Ca dao</a:t>
            </a:r>
            <a:r>
              <a:rPr lang="vi-VN" sz="2400" i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lang="vi-VN" sz="2400" i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90801" y="1632742"/>
            <a:ext cx="380999" cy="4572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352801" y="1647339"/>
            <a:ext cx="380999" cy="4572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276600" y="3333750"/>
            <a:ext cx="380999" cy="4572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872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" grpId="0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133350"/>
            <a:ext cx="84582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000000"/>
              </a:buClr>
              <a:defRPr/>
            </a:pP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</a:t>
            </a:r>
            <a:r>
              <a:rPr lang="en-US" sz="25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r>
              <a:rPr lang="vi-VN" sz="2500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Chọn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tiếng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chứa</a:t>
            </a:r>
            <a:r>
              <a:rPr lang="en-US" sz="2500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i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iu</a:t>
            </a:r>
            <a:r>
              <a:rPr lang="en-US" sz="2500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hoặc</a:t>
            </a:r>
            <a:r>
              <a:rPr lang="en-US" sz="2500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i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iêu</a:t>
            </a:r>
            <a:r>
              <a:rPr lang="en-US" sz="2500" i="1" kern="0" dirty="0" smtClean="0">
                <a:solidFill>
                  <a:srgbClr val="0066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thay</a:t>
            </a:r>
            <a:r>
              <a:rPr lang="en-US" sz="2500" kern="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sz="2500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ô </a:t>
            </a:r>
            <a:r>
              <a:rPr lang="en-US" sz="2500" kern="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vuông</a:t>
            </a:r>
            <a:r>
              <a:rPr lang="en-US" sz="2500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  <a:endParaRPr lang="vi-VN" sz="2500" kern="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5229">
            <a:off x="227610" y="1581150"/>
            <a:ext cx="2667000" cy="1043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485" y="1144883"/>
            <a:ext cx="3189515" cy="1773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283847"/>
            <a:ext cx="2352026" cy="1495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32643" y="3341231"/>
            <a:ext cx="2441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rìu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51436" y="3407251"/>
            <a:ext cx="581247" cy="4572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29000" y="3333750"/>
            <a:ext cx="2441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tiêu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27011" y="3407251"/>
            <a:ext cx="581247" cy="4572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26440" y="3333750"/>
            <a:ext cx="2441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iều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593626" y="3399770"/>
            <a:ext cx="712174" cy="4572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405" y="3724546"/>
            <a:ext cx="1513551" cy="14189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629" y="3536436"/>
            <a:ext cx="1868645" cy="175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17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 animBg="1"/>
      <p:bldP spid="9" grpId="1" animBg="1"/>
      <p:bldP spid="10" grpId="0"/>
      <p:bldP spid="11" grpId="0" animBg="1"/>
      <p:bldP spid="11" grpId="1" animBg="1"/>
      <p:bldP spid="12" grpId="0"/>
      <p:bldP spid="13" grpId="0" animBg="1"/>
      <p:bldP spid="1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4" r="920"/>
          <a:stretch>
            <a:fillRect/>
          </a:stretch>
        </p:blipFill>
        <p:spPr bwMode="auto">
          <a:xfrm>
            <a:off x="0" y="274638"/>
            <a:ext cx="9144000" cy="486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72" t="69267" r="-841" b="2336"/>
          <a:stretch>
            <a:fillRect/>
          </a:stretch>
        </p:blipFill>
        <p:spPr bwMode="auto">
          <a:xfrm>
            <a:off x="4035425" y="1012825"/>
            <a:ext cx="4379913" cy="395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268288"/>
            <a:ext cx="5200650" cy="5219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53" b="-192"/>
          <a:stretch>
            <a:fillRect/>
          </a:stretch>
        </p:blipFill>
        <p:spPr bwMode="auto">
          <a:xfrm>
            <a:off x="6913563" y="579438"/>
            <a:ext cx="179705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形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836613"/>
            <a:ext cx="6223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本框 7"/>
          <p:cNvSpPr txBox="1">
            <a:spLocks noChangeArrowheads="1"/>
          </p:cNvSpPr>
          <p:nvPr/>
        </p:nvSpPr>
        <p:spPr bwMode="auto">
          <a:xfrm>
            <a:off x="1219200" y="1581150"/>
            <a:ext cx="3559175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7" tIns="34289" rIns="68567" bIns="34289">
            <a:spAutoFit/>
          </a:bodyPr>
          <a:lstStyle>
            <a:lvl1pPr defTabSz="684213"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defTabSz="684213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defTabSz="684213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defTabSz="684213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defTabSz="684213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5500" b="1">
                <a:solidFill>
                  <a:srgbClr val="00B050"/>
                </a:solidFill>
                <a:latin typeface="Arial-Rounded" pitchFamily="34" charset="0"/>
                <a:ea typeface="SimSun" pitchFamily="2" charset="-122"/>
              </a:rPr>
              <a:t>Củng cố và dặn dò</a:t>
            </a:r>
            <a:endParaRPr lang="zh-CN" altLang="en-US" sz="5500" b="1">
              <a:solidFill>
                <a:srgbClr val="00B050"/>
              </a:solidFill>
              <a:latin typeface="Arial-Rounded" pitchFamily="34" charset="0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3042005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decel="5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5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decel="5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withGroup">
                            <p:stCondLst>
                              <p:cond delay="175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2" r="1759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4" descr="Hình ảnh Gia đình Gia đình Gia đình Năm Du Lịch, Clipart Gia đình, Du Lịch,  Ngày Lễ miễn phí tải tập tin PNG PSDComment và Vect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038350"/>
            <a:ext cx="2514600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14"/>
          <p:cNvSpPr txBox="1">
            <a:spLocks noChangeArrowheads="1"/>
          </p:cNvSpPr>
          <p:nvPr/>
        </p:nvSpPr>
        <p:spPr bwMode="auto">
          <a:xfrm>
            <a:off x="228600" y="133350"/>
            <a:ext cx="497205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0" tIns="34289" rIns="68570" bIns="34289">
            <a:spAutoFit/>
          </a:bodyPr>
          <a:lstStyle>
            <a:lvl1pPr defTabSz="684213"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defTabSz="684213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defTabSz="684213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defTabSz="684213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defTabSz="684213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5500" b="1">
                <a:solidFill>
                  <a:srgbClr val="00B0F0"/>
                </a:solidFill>
                <a:latin typeface="Arial-Rounded" pitchFamily="34" charset="0"/>
                <a:ea typeface="SimSun" pitchFamily="2" charset="-122"/>
              </a:rPr>
              <a:t>Tạm biệt và hẹn gặp lại</a:t>
            </a:r>
            <a:endParaRPr lang="zh-CN" altLang="en-US" sz="5500" b="1">
              <a:solidFill>
                <a:srgbClr val="00B0F0"/>
              </a:solidFill>
              <a:latin typeface="Arial-Rounded" pitchFamily="34" charset="0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0590187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4" r="920"/>
          <a:stretch>
            <a:fillRect/>
          </a:stretch>
        </p:blipFill>
        <p:spPr bwMode="auto">
          <a:xfrm>
            <a:off x="30480" y="274638"/>
            <a:ext cx="9144000" cy="486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53" b="-192"/>
          <a:stretch>
            <a:fillRect/>
          </a:stretch>
        </p:blipFill>
        <p:spPr bwMode="auto">
          <a:xfrm>
            <a:off x="6913563" y="579438"/>
            <a:ext cx="179705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933700" y="274638"/>
            <a:ext cx="3276600" cy="523214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Tiếng</a:t>
            </a:r>
            <a:r>
              <a:rPr lang="en-US" sz="2800" b="1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Việt</a:t>
            </a:r>
            <a:endParaRPr lang="en-US" sz="2800" b="1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219200" y="1276350"/>
            <a:ext cx="7034213" cy="1300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4" tIns="34286" rIns="68564" bIns="34286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en-GB" sz="3600" dirty="0" smtClean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Nghe – viết</a:t>
            </a:r>
          </a:p>
          <a:p>
            <a:pPr algn="ctr"/>
            <a:r>
              <a:rPr lang="en-GB" sz="4400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Trên</a:t>
            </a:r>
            <a:r>
              <a:rPr lang="en-GB" sz="4400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GB" sz="4400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các</a:t>
            </a:r>
            <a:r>
              <a:rPr lang="en-GB" sz="4400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GB" sz="4400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miền</a:t>
            </a:r>
            <a:r>
              <a:rPr lang="en-GB" sz="4400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đất</a:t>
            </a:r>
            <a:r>
              <a:rPr lang="en-US" sz="4400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n</a:t>
            </a:r>
            <a:r>
              <a:rPr lang="vi-VN" sz="4400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ước</a:t>
            </a:r>
            <a:endParaRPr lang="en-US" sz="44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9137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90937" y="1"/>
            <a:ext cx="1653064" cy="124591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864153" y="-333764"/>
            <a:ext cx="1463040" cy="1328021"/>
          </a:xfrm>
          <a:prstGeom prst="rect">
            <a:avLst/>
          </a:prstGeom>
        </p:spPr>
      </p:pic>
      <p:pic>
        <p:nvPicPr>
          <p:cNvPr id="65" name="图片 64">
            <a:extLst>
              <a:ext uri="{FF2B5EF4-FFF2-40B4-BE49-F238E27FC236}">
                <a16:creationId xmlns:a16="http://schemas.microsoft.com/office/drawing/2014/main" id="{C936D26F-7E90-4CAC-9EAB-A736A9F7E2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0737" y="2800350"/>
            <a:ext cx="2331335" cy="2819287"/>
          </a:xfrm>
          <a:prstGeom prst="rect">
            <a:avLst/>
          </a:prstGeom>
        </p:spPr>
      </p:pic>
      <p:sp>
        <p:nvSpPr>
          <p:cNvPr id="11" name="Rectangle 41">
            <a:extLst>
              <a:ext uri="{FF2B5EF4-FFF2-40B4-BE49-F238E27FC236}">
                <a16:creationId xmlns:a16="http://schemas.microsoft.com/office/drawing/2014/main" id="{8AC1515A-87AE-405E-8901-CA4B8F62AA47}"/>
              </a:ext>
            </a:extLst>
          </p:cNvPr>
          <p:cNvSpPr/>
          <p:nvPr/>
        </p:nvSpPr>
        <p:spPr>
          <a:xfrm>
            <a:off x="2438400" y="779646"/>
            <a:ext cx="7629850" cy="646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itchFamily="18" charset="0"/>
              </a:rPr>
              <a:t>YÊU CẦU CẦN ĐẠT</a:t>
            </a:r>
            <a:endParaRPr kumimoji="0" lang="vi-VN" sz="3599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Times New Roman" pitchFamily="18" charset="0"/>
            </a:endParaRPr>
          </a:p>
        </p:txBody>
      </p:sp>
      <p:sp>
        <p:nvSpPr>
          <p:cNvPr id="15" name="Hình chữ nhật: Góc Tròn 2">
            <a:extLst>
              <a:ext uri="{FF2B5EF4-FFF2-40B4-BE49-F238E27FC236}">
                <a16:creationId xmlns:a16="http://schemas.microsoft.com/office/drawing/2014/main" id="{C80951C1-5E30-47CC-806F-235746522BFF}"/>
              </a:ext>
            </a:extLst>
          </p:cNvPr>
          <p:cNvSpPr/>
          <p:nvPr/>
        </p:nvSpPr>
        <p:spPr>
          <a:xfrm>
            <a:off x="990600" y="1536053"/>
            <a:ext cx="7408218" cy="1524208"/>
          </a:xfrm>
          <a:prstGeom prst="roundRect">
            <a:avLst/>
          </a:prstGeom>
          <a:solidFill>
            <a:srgbClr val="FFC000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Nghe – viết đúng chính tả một </a:t>
            </a:r>
            <a:r>
              <a:rPr kumimoji="0" lang="en-US" sz="2399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sz="2399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kumimoji="0" lang="en-US" sz="2399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2399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các miền đất nước”.</a:t>
            </a:r>
            <a:endParaRPr kumimoji="0" lang="en-US" sz="2399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Hình chữ nhật: Góc Tròn 3">
            <a:extLst>
              <a:ext uri="{FF2B5EF4-FFF2-40B4-BE49-F238E27FC236}">
                <a16:creationId xmlns:a16="http://schemas.microsoft.com/office/drawing/2014/main" id="{B4A57ACB-AC00-44D8-A227-E199238C3085}"/>
              </a:ext>
            </a:extLst>
          </p:cNvPr>
          <p:cNvSpPr/>
          <p:nvPr/>
        </p:nvSpPr>
        <p:spPr>
          <a:xfrm>
            <a:off x="1085135" y="3374778"/>
            <a:ext cx="7325905" cy="1330572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2. Biết viết hoa tên </a:t>
            </a:r>
            <a:r>
              <a:rPr lang="en-US" sz="2399" b="1" noProof="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địa lí</a:t>
            </a:r>
            <a:r>
              <a:rPr kumimoji="0" lang="en-US" sz="2399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, </a:t>
            </a:r>
            <a:r>
              <a:rPr kumimoji="0" lang="en-US" sz="2399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làm đúng các bài tập chính tả phân biệt </a:t>
            </a:r>
            <a:r>
              <a:rPr lang="en-US" sz="2399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ch</a:t>
            </a:r>
            <a:r>
              <a:rPr kumimoji="0" lang="en-US" sz="2399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/tr, iu/iêu.</a:t>
            </a:r>
            <a:endParaRPr kumimoji="0" lang="en-US" sz="2399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32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4" r="920"/>
          <a:stretch>
            <a:fillRect/>
          </a:stretch>
        </p:blipFill>
        <p:spPr bwMode="auto">
          <a:xfrm>
            <a:off x="0" y="274638"/>
            <a:ext cx="9144000" cy="486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Happy Cute Kid Boy Learning in School Stock Vector - Illustration of kids,  education: 166430641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40" b="100000" l="3063" r="98813">
                        <a14:foregroundMark x1="23563" y1="15148" x2="46813" y2="42980"/>
                        <a14:foregroundMark x1="24875" y1="12069" x2="27688" y2="12808"/>
                        <a14:foregroundMark x1="39375" y1="24631" x2="57188" y2="51108"/>
                        <a14:foregroundMark x1="86563" y1="18842" x2="92688" y2="41379"/>
                        <a14:foregroundMark x1="91750" y1="19335" x2="89375" y2="28571"/>
                        <a14:foregroundMark x1="86188" y1="14409" x2="86188" y2="14409"/>
                        <a14:foregroundMark x1="92438" y1="13916" x2="92438" y2="13916"/>
                        <a14:foregroundMark x1="12250" y1="32512" x2="17688" y2="37192"/>
                        <a14:foregroundMark x1="16250" y1="31650" x2="19813" y2="34852"/>
                        <a14:foregroundMark x1="86188" y1="17241" x2="84438" y2="21182"/>
                        <a14:foregroundMark x1="90813" y1="17857" x2="93375" y2="20197"/>
                        <a14:foregroundMark x1="89875" y1="16749" x2="92813" y2="16749"/>
                        <a14:foregroundMark x1="84063" y1="18103" x2="85125" y2="29310"/>
                        <a14:foregroundMark x1="19125" y1="26478" x2="21813" y2="28325"/>
                        <a14:foregroundMark x1="11000" y1="28325" x2="13375" y2="25739"/>
                        <a14:foregroundMark x1="10813" y1="27463" x2="11000" y2="31281"/>
                        <a14:foregroundMark x1="10188" y1="27217" x2="13875" y2="252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819150"/>
            <a:ext cx="8568341" cy="4500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2512321" y="0"/>
            <a:ext cx="4119357" cy="1177207"/>
          </a:xfrm>
          <a:prstGeom prst="rect">
            <a:avLst/>
          </a:prstGeom>
          <a:noFill/>
        </p:spPr>
        <p:txBody>
          <a:bodyPr wrap="square" lIns="68537" tIns="34271" rIns="68537" bIns="34271" rtlCol="0">
            <a:spAutoFit/>
          </a:bodyPr>
          <a:lstStyle/>
          <a:p>
            <a:pPr algn="ctr" defTabSz="685732">
              <a:defRPr/>
            </a:pPr>
            <a:r>
              <a:rPr lang="en-US" sz="7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endParaRPr lang="en-US" sz="7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7865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52351" y="55520"/>
            <a:ext cx="2033650" cy="412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33">
              <a:lnSpc>
                <a:spcPts val="2500"/>
              </a:lnSpc>
            </a:pPr>
            <a:r>
              <a:rPr lang="vi-VN" sz="2500" b="1" dirty="0">
                <a:solidFill>
                  <a:srgbClr val="0099FF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en-US" sz="2500" b="1" dirty="0">
                <a:solidFill>
                  <a:srgbClr val="0099FF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25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Nghe - viết</a:t>
            </a:r>
            <a:r>
              <a:rPr lang="vi-VN" sz="2500" dirty="0" smtClean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en-US" sz="2500" dirty="0">
              <a:solidFill>
                <a:prstClr val="black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2574810" y="209549"/>
            <a:ext cx="5059424" cy="64632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68567" tIns="34286" rIns="68567" bIns="34286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defTabSz="914333">
              <a:lnSpc>
                <a:spcPct val="150000"/>
              </a:lnSpc>
            </a:pPr>
            <a:r>
              <a:rPr lang="en-GB" sz="2500" dirty="0" err="1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Nghe</a:t>
            </a:r>
            <a:r>
              <a:rPr lang="en-GB" sz="2500" dirty="0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GB" sz="2500" dirty="0" err="1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viết</a:t>
            </a:r>
            <a:r>
              <a:rPr lang="en-GB" sz="2500" dirty="0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lang="en-US" sz="2500" dirty="0" err="1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2500" dirty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miền</a:t>
            </a:r>
            <a:r>
              <a:rPr lang="en-US" sz="2500" dirty="0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2500" dirty="0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đấ</a:t>
            </a:r>
            <a:r>
              <a:rPr lang="en-US" sz="2500" dirty="0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 n</a:t>
            </a:r>
            <a:r>
              <a:rPr lang="vi-VN" sz="2500" dirty="0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ư</a:t>
            </a:r>
            <a:r>
              <a:rPr lang="el-GR" sz="2500" dirty="0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ϐ</a:t>
            </a:r>
            <a:endParaRPr lang="en-US" sz="2500" dirty="0">
              <a:solidFill>
                <a:srgbClr val="FF33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2099599" y="1058456"/>
            <a:ext cx="8371785" cy="3645001"/>
            <a:chOff x="1799332" y="1828793"/>
            <a:chExt cx="4621035" cy="3645001"/>
          </a:xfrm>
        </p:grpSpPr>
        <p:sp>
          <p:nvSpPr>
            <p:cNvPr id="70" name="TextBox 69"/>
            <p:cNvSpPr txBox="1"/>
            <p:nvPr/>
          </p:nvSpPr>
          <p:spPr>
            <a:xfrm>
              <a:off x="2177878" y="1828793"/>
              <a:ext cx="3695700" cy="453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33"/>
              <a:r>
                <a:rPr lang="en-US" sz="2350" b="1" dirty="0" err="1" smtClean="0">
                  <a:solidFill>
                    <a:prstClr val="black"/>
                  </a:solidFill>
                  <a:latin typeface="HP001 4 hàng" panose="020B0603050302020204" pitchFamily="34" charset="0"/>
                </a:rPr>
                <a:t>Dù</a:t>
              </a:r>
              <a:r>
                <a:rPr lang="en-US" sz="2350" b="1" dirty="0" smtClean="0">
                  <a:solidFill>
                    <a:prstClr val="black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350" b="1" dirty="0" err="1" smtClean="0">
                  <a:solidFill>
                    <a:prstClr val="black"/>
                  </a:solidFill>
                  <a:latin typeface="HP001 4 hàng" panose="020B0603050302020204" pitchFamily="34" charset="0"/>
                </a:rPr>
                <a:t>ai</a:t>
              </a:r>
              <a:r>
                <a:rPr lang="en-US" sz="2350" b="1" dirty="0" smtClean="0">
                  <a:solidFill>
                    <a:prstClr val="black"/>
                  </a:solidFill>
                  <a:latin typeface="HP001 4 hàng" panose="020B0603050302020204" pitchFamily="34" charset="0"/>
                </a:rPr>
                <a:t> </a:t>
              </a:r>
              <a:r>
                <a:rPr lang="vi-VN" sz="2350" b="1" dirty="0" smtClean="0">
                  <a:solidFill>
                    <a:prstClr val="black"/>
                  </a:solidFill>
                  <a:latin typeface="HP001 4 hàng" panose="020B0603050302020204" pitchFamily="34" charset="0"/>
                </a:rPr>
                <a:t>đ</a:t>
              </a:r>
              <a:r>
                <a:rPr lang="en-US" sz="2350" b="1" dirty="0" err="1" smtClean="0">
                  <a:solidFill>
                    <a:prstClr val="black"/>
                  </a:solidFill>
                  <a:latin typeface="HP001 4 hàng" panose="020B0603050302020204" pitchFamily="34" charset="0"/>
                </a:rPr>
                <a:t>i</a:t>
              </a:r>
              <a:r>
                <a:rPr lang="en-US" sz="2350" b="1" dirty="0">
                  <a:solidFill>
                    <a:prstClr val="black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350" b="1" dirty="0" smtClean="0">
                  <a:solidFill>
                    <a:prstClr val="black"/>
                  </a:solidFill>
                  <a:latin typeface="HP001 4 hàng" panose="020B0603050302020204" pitchFamily="34" charset="0"/>
                </a:rPr>
                <a:t>ng</a:t>
              </a:r>
              <a:r>
                <a:rPr lang="vi-VN" sz="2350" b="1" dirty="0" smtClean="0">
                  <a:solidFill>
                    <a:prstClr val="black"/>
                  </a:solidFill>
                  <a:latin typeface="HP001 4 hàng" panose="020B0603050302020204" pitchFamily="34" charset="0"/>
                </a:rPr>
                <a:t>ư</a:t>
              </a:r>
              <a:r>
                <a:rPr lang="el-GR" sz="2350" b="1" dirty="0" smtClean="0">
                  <a:solidFill>
                    <a:prstClr val="black"/>
                  </a:solidFill>
                  <a:latin typeface="HP001 4 hàng" panose="020B0603050302020204" pitchFamily="34" charset="0"/>
                </a:rPr>
                <a:t>ϑ</a:t>
              </a:r>
              <a:r>
                <a:rPr lang="en-US" sz="2350" b="1" dirty="0" smtClean="0">
                  <a:solidFill>
                    <a:prstClr val="black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350" b="1" dirty="0" err="1" smtClean="0">
                  <a:solidFill>
                    <a:prstClr val="black"/>
                  </a:solidFill>
                  <a:latin typeface="HP001 4 hàng" panose="020B0603050302020204" pitchFamily="34" charset="0"/>
                </a:rPr>
                <a:t>về</a:t>
              </a:r>
              <a:r>
                <a:rPr lang="en-US" sz="2350" b="1" dirty="0">
                  <a:solidFill>
                    <a:prstClr val="black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350" b="1" dirty="0" err="1" smtClean="0">
                  <a:solidFill>
                    <a:prstClr val="black"/>
                  </a:solidFill>
                  <a:latin typeface="HP001 4 hàng" panose="020B0603050302020204" pitchFamily="34" charset="0"/>
                </a:rPr>
                <a:t>xuċ</a:t>
              </a:r>
              <a:endParaRPr lang="en-US" sz="2350" b="1" dirty="0">
                <a:solidFill>
                  <a:prstClr val="black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99332" y="2279443"/>
              <a:ext cx="3695700" cy="453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33"/>
              <a:r>
                <a:rPr lang="en-US" sz="2350" b="1" dirty="0" err="1" smtClean="0">
                  <a:solidFill>
                    <a:prstClr val="black"/>
                  </a:solidFill>
                  <a:latin typeface="HP001 4 hàng" panose="020B0603050302020204" pitchFamily="34" charset="0"/>
                </a:rPr>
                <a:t>Nhớ</a:t>
              </a:r>
              <a:r>
                <a:rPr lang="en-US" sz="2350" b="1" dirty="0">
                  <a:solidFill>
                    <a:prstClr val="black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350" b="1" dirty="0" err="1" smtClean="0">
                  <a:solidFill>
                    <a:prstClr val="black"/>
                  </a:solidFill>
                  <a:latin typeface="HP001 4 hàng" panose="020B0603050302020204" pitchFamily="34" charset="0"/>
                </a:rPr>
                <a:t>ngày</a:t>
              </a:r>
              <a:r>
                <a:rPr lang="en-US" sz="2350" b="1" dirty="0">
                  <a:solidFill>
                    <a:prstClr val="black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350" b="1" dirty="0" err="1">
                  <a:solidFill>
                    <a:prstClr val="black"/>
                  </a:solidFill>
                  <a:latin typeface="HP001 4 hàng" panose="020B0603050302020204" pitchFamily="34" charset="0"/>
                </a:rPr>
                <a:t>G</a:t>
              </a:r>
              <a:r>
                <a:rPr lang="en-US" sz="2350" b="1" dirty="0" err="1" smtClean="0">
                  <a:solidFill>
                    <a:prstClr val="black"/>
                  </a:solidFill>
                  <a:latin typeface="HP001 4 hàng" panose="020B0603050302020204" pitchFamily="34" charset="0"/>
                </a:rPr>
                <a:t>iỗ</a:t>
              </a:r>
              <a:r>
                <a:rPr lang="en-US" sz="2350" b="1" dirty="0" smtClean="0">
                  <a:solidFill>
                    <a:prstClr val="black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350" b="1" dirty="0" err="1">
                  <a:solidFill>
                    <a:prstClr val="black"/>
                  </a:solidFill>
                  <a:latin typeface="HP001 4 hàng" panose="020B0603050302020204" pitchFamily="34" charset="0"/>
                </a:rPr>
                <a:t>T</a:t>
              </a:r>
              <a:r>
                <a:rPr lang="en-US" sz="2350" b="1" dirty="0" err="1" smtClean="0">
                  <a:solidFill>
                    <a:prstClr val="black"/>
                  </a:solidFill>
                  <a:latin typeface="HP001 4 hàng" panose="020B0603050302020204" pitchFamily="34" charset="0"/>
                </a:rPr>
                <a:t>ổ</a:t>
              </a:r>
              <a:r>
                <a:rPr lang="en-US" sz="2350" b="1" dirty="0" smtClean="0">
                  <a:solidFill>
                    <a:prstClr val="black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350" b="1" dirty="0" err="1" smtClean="0">
                  <a:solidFill>
                    <a:prstClr val="black"/>
                  </a:solidFill>
                  <a:latin typeface="HP001 4 hàng" panose="020B0603050302020204" pitchFamily="34" charset="0"/>
                </a:rPr>
                <a:t>mùng</a:t>
              </a:r>
              <a:r>
                <a:rPr lang="en-US" sz="2350" b="1" dirty="0" smtClean="0">
                  <a:solidFill>
                    <a:prstClr val="black"/>
                  </a:solidFill>
                  <a:latin typeface="HP001 4 hàng" panose="020B0603050302020204" pitchFamily="34" charset="0"/>
                </a:rPr>
                <a:t> M</a:t>
              </a:r>
              <a:r>
                <a:rPr lang="vi-VN" sz="2350" b="1" dirty="0" smtClean="0">
                  <a:solidFill>
                    <a:prstClr val="black"/>
                  </a:solidFill>
                  <a:latin typeface="HP001 4 hàng" panose="020B0603050302020204" pitchFamily="34" charset="0"/>
                </a:rPr>
                <a:t>ưƟ</a:t>
              </a:r>
              <a:r>
                <a:rPr lang="en-US" sz="2350" b="1" dirty="0" smtClean="0">
                  <a:solidFill>
                    <a:prstClr val="black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350" b="1" dirty="0" err="1" smtClean="0">
                  <a:solidFill>
                    <a:prstClr val="black"/>
                  </a:solidFill>
                  <a:latin typeface="HP001 4 hàng" panose="020B0603050302020204" pitchFamily="34" charset="0"/>
                </a:rPr>
                <a:t>tháng</a:t>
              </a:r>
              <a:r>
                <a:rPr lang="en-US" sz="2350" b="1" dirty="0" smtClean="0">
                  <a:solidFill>
                    <a:prstClr val="black"/>
                  </a:solidFill>
                  <a:latin typeface="HP001 4 hàng" panose="020B0603050302020204" pitchFamily="34" charset="0"/>
                </a:rPr>
                <a:t> Ba. </a:t>
              </a:r>
              <a:endParaRPr lang="en-US" sz="2350" b="1" dirty="0">
                <a:solidFill>
                  <a:prstClr val="black"/>
                </a:solidFill>
                <a:latin typeface="HP001 4 hàng" panose="020B0603050302020204" pitchFamily="34" charset="0"/>
              </a:endParaRPr>
            </a:p>
          </p:txBody>
        </p:sp>
        <p:grpSp>
          <p:nvGrpSpPr>
            <p:cNvPr id="62" name="Group 61"/>
            <p:cNvGrpSpPr/>
            <p:nvPr/>
          </p:nvGrpSpPr>
          <p:grpSpPr>
            <a:xfrm>
              <a:off x="1799332" y="3188325"/>
              <a:ext cx="4621035" cy="2285469"/>
              <a:chOff x="1526282" y="575777"/>
              <a:chExt cx="4621035" cy="2285469"/>
            </a:xfrm>
          </p:grpSpPr>
          <p:sp>
            <p:nvSpPr>
              <p:cNvPr id="64" name="TextBox 63"/>
              <p:cNvSpPr txBox="1"/>
              <p:nvPr/>
            </p:nvSpPr>
            <p:spPr>
              <a:xfrm>
                <a:off x="1820707" y="575777"/>
                <a:ext cx="4326610" cy="453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33"/>
                <a:r>
                  <a:rPr lang="en-US" sz="2350" b="1" dirty="0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Đ</a:t>
                </a:r>
                <a:r>
                  <a:rPr lang="vi-VN" sz="2350" b="1" dirty="0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ườ</a:t>
                </a:r>
                <a:r>
                  <a:rPr lang="en-US" sz="2350" b="1" dirty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ng </a:t>
                </a:r>
                <a:r>
                  <a:rPr lang="en-US" sz="2350" b="1" dirty="0" err="1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vô</a:t>
                </a:r>
                <a:r>
                  <a:rPr lang="en-US" sz="2350" b="1" dirty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sz="2350" b="1" dirty="0" err="1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xứ</a:t>
                </a:r>
                <a:r>
                  <a:rPr lang="en-US" sz="2350" b="1" dirty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sz="2350" b="1" dirty="0" err="1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Nghệ</a:t>
                </a:r>
                <a:r>
                  <a:rPr lang="en-US" sz="2350" b="1" dirty="0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sz="2350" b="1" dirty="0" err="1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quanh</a:t>
                </a:r>
                <a:r>
                  <a:rPr lang="en-US" sz="2350" b="1" dirty="0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sz="2350" b="1" dirty="0" err="1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quanh</a:t>
                </a:r>
                <a:endParaRPr lang="en-US" sz="2350" b="1" dirty="0">
                  <a:solidFill>
                    <a:prstClr val="black"/>
                  </a:solidFill>
                  <a:latin typeface="HP001 4 hàng" panose="020B0603050302020204" pitchFamily="34" charset="0"/>
                </a:endParaRPr>
              </a:p>
            </p:txBody>
          </p:sp>
          <p:sp>
            <p:nvSpPr>
              <p:cNvPr id="95" name="TextBox 94"/>
              <p:cNvSpPr txBox="1"/>
              <p:nvPr/>
            </p:nvSpPr>
            <p:spPr>
              <a:xfrm>
                <a:off x="1526282" y="1035358"/>
                <a:ext cx="3695700" cy="453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33"/>
                <a:r>
                  <a:rPr lang="en-US" sz="2350" b="1" dirty="0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Non </a:t>
                </a:r>
                <a:r>
                  <a:rPr lang="en-US" sz="2350" b="1" dirty="0" err="1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xanh</a:t>
                </a:r>
                <a:r>
                  <a:rPr lang="en-US" sz="2350" b="1" dirty="0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 n</a:t>
                </a:r>
                <a:r>
                  <a:rPr lang="vi-VN" sz="2350" b="1" dirty="0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ư</a:t>
                </a:r>
                <a:r>
                  <a:rPr lang="el-GR" sz="2350" b="1" dirty="0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ϐ</a:t>
                </a:r>
                <a:r>
                  <a:rPr lang="en-US" sz="2350" b="1" dirty="0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sz="2350" b="1" dirty="0" err="1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biếc</a:t>
                </a:r>
                <a:r>
                  <a:rPr lang="en-US" sz="2350" b="1" dirty="0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sz="2350" b="1" dirty="0" err="1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nh</a:t>
                </a:r>
                <a:r>
                  <a:rPr lang="vi-VN" sz="2350" b="1" dirty="0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ư</a:t>
                </a:r>
                <a:r>
                  <a:rPr lang="en-US" sz="2350" b="1" dirty="0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sz="2350" b="1" dirty="0" err="1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tranh</a:t>
                </a:r>
                <a:r>
                  <a:rPr lang="en-US" sz="2350" b="1" dirty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sz="2350" b="1" dirty="0" err="1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hƦ</a:t>
                </a:r>
                <a:r>
                  <a:rPr lang="en-US" sz="2350" b="1" dirty="0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vi-VN" sz="2350" b="1" dirty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đồ</a:t>
                </a:r>
                <a:r>
                  <a:rPr lang="en-US" sz="2350" b="1" dirty="0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.</a:t>
                </a:r>
                <a:endParaRPr lang="en-US" sz="2350" b="1" dirty="0">
                  <a:solidFill>
                    <a:prstClr val="black"/>
                  </a:solidFill>
                  <a:latin typeface="HP001 4 hàng" panose="020B0603050302020204" pitchFamily="34" charset="0"/>
                </a:endParaRPr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1862768" y="1959445"/>
                <a:ext cx="2886270" cy="453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33"/>
                <a:r>
                  <a:rPr lang="en-US" sz="2350" b="1" dirty="0" err="1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Đồng</a:t>
                </a:r>
                <a:r>
                  <a:rPr lang="en-US" sz="2350" b="1" dirty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sz="2350" b="1" dirty="0" err="1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Tháp</a:t>
                </a:r>
                <a:r>
                  <a:rPr lang="en-US" sz="2350" b="1" dirty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sz="2350" b="1" dirty="0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M</a:t>
                </a:r>
                <a:r>
                  <a:rPr lang="vi-VN" sz="2350" b="1" dirty="0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ưƟ</a:t>
                </a:r>
                <a:r>
                  <a:rPr lang="en-US" sz="2350" b="1" dirty="0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sz="2350" b="1" dirty="0" err="1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cò</a:t>
                </a:r>
                <a:r>
                  <a:rPr lang="en-US" sz="2350" b="1" dirty="0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sz="2350" b="1" dirty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bay </a:t>
                </a:r>
                <a:r>
                  <a:rPr lang="en-US" sz="2350" b="1" dirty="0" err="1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thẳng</a:t>
                </a:r>
                <a:r>
                  <a:rPr lang="en-US" sz="2350" b="1" dirty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sz="2350" b="1" dirty="0" err="1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cánh</a:t>
                </a:r>
                <a:endParaRPr lang="en-US" sz="2350" b="1" dirty="0">
                  <a:solidFill>
                    <a:prstClr val="black"/>
                  </a:solidFill>
                  <a:latin typeface="HP001 4 hàng" panose="020B0603050302020204" pitchFamily="34" charset="0"/>
                </a:endParaRPr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1878683" y="2407276"/>
                <a:ext cx="2886270" cy="453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33"/>
                <a:r>
                  <a:rPr lang="en-US" sz="2300" b="1" dirty="0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N</a:t>
                </a:r>
                <a:r>
                  <a:rPr lang="vi-VN" sz="2300" b="1" dirty="0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ư</a:t>
                </a:r>
                <a:r>
                  <a:rPr lang="el-GR" sz="2300" b="1" dirty="0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ϐ</a:t>
                </a:r>
                <a:r>
                  <a:rPr lang="en-US" sz="2300" b="1" dirty="0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sz="2300" b="1" dirty="0" err="1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Tháp</a:t>
                </a:r>
                <a:r>
                  <a:rPr lang="en-US" sz="2300" b="1" dirty="0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 M</a:t>
                </a:r>
                <a:r>
                  <a:rPr lang="vi-VN" sz="2300" b="1" dirty="0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ưƟ</a:t>
                </a:r>
                <a:r>
                  <a:rPr lang="en-US" sz="2300" b="1" dirty="0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sz="2300" b="1" dirty="0" err="1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lóng</a:t>
                </a:r>
                <a:r>
                  <a:rPr lang="en-US" sz="2300" b="1" dirty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sz="2300" b="1" dirty="0" err="1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lánh</a:t>
                </a:r>
                <a:r>
                  <a:rPr lang="en-US" sz="2300" b="1" dirty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sz="2300" b="1" dirty="0" err="1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cá</a:t>
                </a:r>
                <a:r>
                  <a:rPr lang="en-US" sz="2300" b="1" dirty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sz="2300" b="1" dirty="0" err="1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tôm</a:t>
                </a:r>
                <a:r>
                  <a:rPr lang="en-US" sz="2300" b="1" dirty="0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. </a:t>
                </a:r>
                <a:endParaRPr lang="en-US" sz="2300" b="1" dirty="0">
                  <a:solidFill>
                    <a:prstClr val="black"/>
                  </a:solidFill>
                  <a:latin typeface="HP001 4 hàng" panose="020B0603050302020204" pitchFamily="34" charset="0"/>
                </a:endParaRPr>
              </a:p>
            </p:txBody>
          </p:sp>
        </p:grpSp>
      </p:grpSp>
      <p:cxnSp>
        <p:nvCxnSpPr>
          <p:cNvPr id="73" name="Straight Connector 72"/>
          <p:cNvCxnSpPr/>
          <p:nvPr/>
        </p:nvCxnSpPr>
        <p:spPr>
          <a:xfrm>
            <a:off x="4209721" y="742950"/>
            <a:ext cx="28607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Rounded Rectangle 93"/>
          <p:cNvSpPr/>
          <p:nvPr/>
        </p:nvSpPr>
        <p:spPr>
          <a:xfrm>
            <a:off x="76200" y="1594837"/>
            <a:ext cx="1066800" cy="2729513"/>
          </a:xfrm>
          <a:prstGeom prst="roundRect">
            <a:avLst/>
          </a:prstGeom>
          <a:solidFill>
            <a:srgbClr val="FDEEE3"/>
          </a:solidFill>
          <a:ln>
            <a:solidFill>
              <a:srgbClr val="FF7C8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14333"/>
            <a:r>
              <a:rPr lang="en-US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03" name="Straight Connector 102"/>
          <p:cNvCxnSpPr/>
          <p:nvPr/>
        </p:nvCxnSpPr>
        <p:spPr>
          <a:xfrm>
            <a:off x="2843081" y="1387460"/>
            <a:ext cx="25564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V="1">
            <a:off x="2161543" y="1806836"/>
            <a:ext cx="255649" cy="291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V="1">
            <a:off x="3681281" y="1809750"/>
            <a:ext cx="255649" cy="291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V="1">
            <a:off x="4190579" y="1803922"/>
            <a:ext cx="255649" cy="291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V="1">
            <a:off x="5497275" y="1801008"/>
            <a:ext cx="393806" cy="291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 flipV="1">
            <a:off x="7186481" y="1819203"/>
            <a:ext cx="255649" cy="291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2675070" y="2721236"/>
            <a:ext cx="255649" cy="291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4446228" y="2724150"/>
            <a:ext cx="255649" cy="291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2182751" y="3177987"/>
            <a:ext cx="255649" cy="291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2766880" y="4090163"/>
            <a:ext cx="255649" cy="291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3531965" y="4110923"/>
            <a:ext cx="30508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2802894" y="4533251"/>
            <a:ext cx="275872" cy="291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3610328" y="4536165"/>
            <a:ext cx="275872" cy="291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4362824" y="4536165"/>
            <a:ext cx="275872" cy="291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4374381" y="4095750"/>
            <a:ext cx="32749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173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25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75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25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75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0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7" grpId="0"/>
      <p:bldP spid="9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4" r="920"/>
          <a:stretch>
            <a:fillRect/>
          </a:stretch>
        </p:blipFill>
        <p:spPr bwMode="auto">
          <a:xfrm>
            <a:off x="0" y="274638"/>
            <a:ext cx="9144000" cy="486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3200400" y="158129"/>
            <a:ext cx="4343400" cy="567903"/>
          </a:xfrm>
          <a:prstGeom prst="rect">
            <a:avLst/>
          </a:prstGeom>
          <a:noFill/>
          <a:ln w="19050">
            <a:solidFill>
              <a:srgbClr val="FF3300"/>
            </a:solidFill>
            <a:prstDash val="lgDashDot"/>
            <a:miter lim="800000"/>
            <a:headEnd/>
            <a:tailEnd/>
          </a:ln>
        </p:spPr>
        <p:txBody>
          <a:bodyPr vert="horz" lIns="68580" tIns="34290" rIns="68580" bIns="3429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 VIẾT TỪ KHÓ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528108" y="2933376"/>
            <a:ext cx="2544984" cy="756910"/>
            <a:chOff x="838200" y="1123951"/>
            <a:chExt cx="2133600" cy="756910"/>
          </a:xfrm>
        </p:grpSpPr>
        <p:pic>
          <p:nvPicPr>
            <p:cNvPr id="13" name="图片 1">
              <a:extLst>
                <a:ext uri="{FF2B5EF4-FFF2-40B4-BE49-F238E27FC236}">
                  <a16:creationId xmlns:a16="http://schemas.microsoft.com/office/drawing/2014/main" id="{21917DAE-42BB-4114-BA4A-1F98F16E8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123951"/>
              <a:ext cx="2133600" cy="75691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002561" y="1295725"/>
              <a:ext cx="1871627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800" b="1" dirty="0" err="1">
                  <a:latin typeface="HP001 4 hàng" panose="020B0603050302020204" pitchFamily="34" charset="0"/>
                </a:rPr>
                <a:t>t</a:t>
              </a:r>
              <a:r>
                <a:rPr lang="en-US" sz="2800" b="1" dirty="0" err="1" smtClean="0">
                  <a:latin typeface="HP001 4 hàng" panose="020B0603050302020204" pitchFamily="34" charset="0"/>
                </a:rPr>
                <a:t>ranh</a:t>
              </a:r>
              <a:r>
                <a:rPr lang="en-US" sz="2800" b="1" dirty="0" smtClean="0">
                  <a:latin typeface="HP001 4 hàng" panose="020B0603050302020204" pitchFamily="34" charset="0"/>
                </a:rPr>
                <a:t> </a:t>
              </a:r>
              <a:r>
                <a:rPr lang="en-US" sz="2800" b="1" dirty="0" err="1" smtClean="0">
                  <a:latin typeface="HP001 4 hàng" panose="020B0603050302020204" pitchFamily="34" charset="0"/>
                </a:rPr>
                <a:t>họa</a:t>
              </a:r>
              <a:r>
                <a:rPr lang="en-US" sz="2800" b="1" dirty="0" smtClean="0">
                  <a:latin typeface="HP001 4 hàng" panose="020B0603050302020204" pitchFamily="34" charset="0"/>
                </a:rPr>
                <a:t> </a:t>
              </a:r>
              <a:r>
                <a:rPr lang="vi-VN" sz="2800" b="1" dirty="0">
                  <a:latin typeface="HP001 4 hàng" panose="020B0603050302020204" pitchFamily="34" charset="0"/>
                </a:rPr>
                <a:t>đồ</a:t>
              </a:r>
              <a:endParaRPr lang="en-US" sz="2800" b="1" dirty="0">
                <a:latin typeface="HP001 4 hàng" panose="020B06030503020202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308818" y="2330614"/>
            <a:ext cx="2133600" cy="756910"/>
            <a:chOff x="838200" y="1123951"/>
            <a:chExt cx="2133600" cy="756910"/>
          </a:xfrm>
        </p:grpSpPr>
        <p:pic>
          <p:nvPicPr>
            <p:cNvPr id="16" name="图片 1">
              <a:extLst>
                <a:ext uri="{FF2B5EF4-FFF2-40B4-BE49-F238E27FC236}">
                  <a16:creationId xmlns:a16="http://schemas.microsoft.com/office/drawing/2014/main" id="{21917DAE-42BB-4114-BA4A-1F98F16E8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123951"/>
              <a:ext cx="2133600" cy="75691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969186" y="1299067"/>
              <a:ext cx="18716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HP001 4 hàng" panose="020B0603050302020204" pitchFamily="34" charset="0"/>
                </a:rPr>
                <a:t>n</a:t>
              </a:r>
              <a:r>
                <a:rPr lang="vi-VN" sz="2800" b="1" dirty="0" smtClean="0">
                  <a:latin typeface="HP001 4 hàng" panose="020B0603050302020204" pitchFamily="34" charset="0"/>
                </a:rPr>
                <a:t>ư</a:t>
              </a:r>
              <a:r>
                <a:rPr lang="el-GR" sz="2800" b="1" dirty="0" smtClean="0">
                  <a:latin typeface="HP001 4 hàng" panose="020B0603050302020204" pitchFamily="34" charset="0"/>
                </a:rPr>
                <a:t>ϐ</a:t>
              </a:r>
              <a:r>
                <a:rPr lang="en-US" sz="2800" b="1" dirty="0" smtClean="0">
                  <a:latin typeface="HP001 4 hàng" panose="020B0603050302020204" pitchFamily="34" charset="0"/>
                </a:rPr>
                <a:t> </a:t>
              </a:r>
              <a:r>
                <a:rPr lang="en-US" sz="2800" b="1" dirty="0" err="1">
                  <a:latin typeface="HP001 4 hàng" panose="020B0603050302020204" pitchFamily="34" charset="0"/>
                </a:rPr>
                <a:t>biếc</a:t>
              </a:r>
              <a:endParaRPr lang="en-US" sz="2800" b="1" dirty="0">
                <a:latin typeface="HP001 4 hàng" panose="020B060305030202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378298" y="1115189"/>
            <a:ext cx="2133600" cy="756910"/>
            <a:chOff x="838200" y="1123951"/>
            <a:chExt cx="2133600" cy="756910"/>
          </a:xfrm>
        </p:grpSpPr>
        <p:pic>
          <p:nvPicPr>
            <p:cNvPr id="19" name="图片 1">
              <a:extLst>
                <a:ext uri="{FF2B5EF4-FFF2-40B4-BE49-F238E27FC236}">
                  <a16:creationId xmlns:a16="http://schemas.microsoft.com/office/drawing/2014/main" id="{21917DAE-42BB-4114-BA4A-1F98F16E8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123951"/>
              <a:ext cx="2133600" cy="756910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002561" y="1240796"/>
              <a:ext cx="18716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 smtClean="0">
                  <a:latin typeface="HP001 4 hàng" panose="020B0603050302020204" pitchFamily="34" charset="0"/>
                </a:rPr>
                <a:t>về</a:t>
              </a:r>
              <a:r>
                <a:rPr lang="en-US" sz="2800" b="1" dirty="0">
                  <a:latin typeface="HP001 4 hàng" panose="020B0603050302020204" pitchFamily="34" charset="0"/>
                </a:rPr>
                <a:t> </a:t>
              </a:r>
              <a:r>
                <a:rPr lang="en-US" sz="2800" b="1" dirty="0" err="1" smtClean="0">
                  <a:latin typeface="HP001 4 hàng" panose="020B0603050302020204" pitchFamily="34" charset="0"/>
                </a:rPr>
                <a:t>xuċ</a:t>
              </a:r>
              <a:endParaRPr lang="en-US" sz="2800" b="1" dirty="0">
                <a:latin typeface="HP001 4 hàng" panose="020B060305030202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077761" y="2217031"/>
            <a:ext cx="2133600" cy="756910"/>
            <a:chOff x="838200" y="1123951"/>
            <a:chExt cx="2133600" cy="756910"/>
          </a:xfrm>
        </p:grpSpPr>
        <p:pic>
          <p:nvPicPr>
            <p:cNvPr id="22" name="图片 1">
              <a:extLst>
                <a:ext uri="{FF2B5EF4-FFF2-40B4-BE49-F238E27FC236}">
                  <a16:creationId xmlns:a16="http://schemas.microsoft.com/office/drawing/2014/main" id="{21917DAE-42BB-4114-BA4A-1F98F16E8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123951"/>
              <a:ext cx="2133600" cy="756910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002561" y="1342560"/>
              <a:ext cx="1871627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800" b="1" dirty="0" err="1">
                  <a:latin typeface="HP001 4 hàng" panose="020B0603050302020204" pitchFamily="34" charset="0"/>
                </a:rPr>
                <a:t>l</a:t>
              </a:r>
              <a:r>
                <a:rPr lang="en-US" sz="2800" b="1" dirty="0" err="1" smtClean="0">
                  <a:latin typeface="HP001 4 hàng" panose="020B0603050302020204" pitchFamily="34" charset="0"/>
                </a:rPr>
                <a:t>óng</a:t>
              </a:r>
              <a:r>
                <a:rPr lang="en-US" sz="2800" b="1" dirty="0" smtClean="0">
                  <a:latin typeface="HP001 4 hàng" panose="020B0603050302020204" pitchFamily="34" charset="0"/>
                </a:rPr>
                <a:t> </a:t>
              </a:r>
              <a:r>
                <a:rPr lang="en-US" sz="2800" b="1" dirty="0" err="1">
                  <a:latin typeface="HP001 4 hàng" panose="020B0603050302020204" pitchFamily="34" charset="0"/>
                </a:rPr>
                <a:t>lánh</a:t>
              </a:r>
              <a:endParaRPr lang="en-US" sz="2800" b="1" dirty="0">
                <a:latin typeface="HP001 4 hàng" panose="020B060305030202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425462" y="933450"/>
            <a:ext cx="2133600" cy="900549"/>
            <a:chOff x="838200" y="1123951"/>
            <a:chExt cx="2133600" cy="756910"/>
          </a:xfrm>
        </p:grpSpPr>
        <p:pic>
          <p:nvPicPr>
            <p:cNvPr id="25" name="图片 1">
              <a:extLst>
                <a:ext uri="{FF2B5EF4-FFF2-40B4-BE49-F238E27FC236}">
                  <a16:creationId xmlns:a16="http://schemas.microsoft.com/office/drawing/2014/main" id="{21917DAE-42BB-4114-BA4A-1F98F16E8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123951"/>
              <a:ext cx="2133600" cy="756910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1002561" y="1324644"/>
              <a:ext cx="1871627" cy="43976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800" b="1" dirty="0" err="1">
                  <a:latin typeface="HP001 4 hàng" panose="020B0603050302020204" pitchFamily="34" charset="0"/>
                </a:rPr>
                <a:t>x</a:t>
              </a:r>
              <a:r>
                <a:rPr lang="en-US" sz="2800" b="1" dirty="0" err="1" smtClean="0">
                  <a:latin typeface="HP001 4 hàng" panose="020B0603050302020204" pitchFamily="34" charset="0"/>
                </a:rPr>
                <a:t>ứ</a:t>
              </a:r>
              <a:r>
                <a:rPr lang="en-US" sz="2800" b="1" dirty="0" smtClean="0">
                  <a:latin typeface="HP001 4 hàng" panose="020B0603050302020204" pitchFamily="34" charset="0"/>
                </a:rPr>
                <a:t> </a:t>
              </a:r>
              <a:r>
                <a:rPr lang="en-US" sz="2800" b="1" dirty="0" err="1">
                  <a:latin typeface="HP001 4 hàng" panose="020B0603050302020204" pitchFamily="34" charset="0"/>
                </a:rPr>
                <a:t>Nghệ</a:t>
              </a:r>
              <a:endParaRPr lang="en-US" sz="2800" b="1" dirty="0">
                <a:latin typeface="HP001 4 hàng" panose="020B0603050302020204" pitchFamily="34" charset="0"/>
              </a:endParaRPr>
            </a:p>
          </p:txBody>
        </p:sp>
      </p:grpSp>
      <p:pic>
        <p:nvPicPr>
          <p:cNvPr id="27" name="Picture 2" descr="Cute Paragraph Picture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24" y="-4520"/>
            <a:ext cx="2160082" cy="2203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99233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4" r="920"/>
          <a:stretch>
            <a:fillRect/>
          </a:stretch>
        </p:blipFill>
        <p:spPr bwMode="auto">
          <a:xfrm>
            <a:off x="0" y="558654"/>
            <a:ext cx="9144000" cy="4584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927" y="-323850"/>
            <a:ext cx="4279073" cy="443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78207"/>
            <a:ext cx="4571929" cy="4084256"/>
          </a:xfrm>
          <a:prstGeom prst="rect">
            <a:avLst/>
          </a:prstGeom>
        </p:spPr>
      </p:pic>
      <p:sp>
        <p:nvSpPr>
          <p:cNvPr id="12" name="文本框 49"/>
          <p:cNvSpPr txBox="1">
            <a:spLocks noChangeArrowheads="1"/>
          </p:cNvSpPr>
          <p:nvPr/>
        </p:nvSpPr>
        <p:spPr bwMode="auto">
          <a:xfrm>
            <a:off x="5968626" y="1288399"/>
            <a:ext cx="2312076" cy="1215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0" algn="ctr">
              <a:lnSpc>
                <a:spcPct val="114000"/>
              </a:lnSpc>
            </a:pPr>
            <a:r>
              <a:rPr lang="en-US" altLang="zh-CN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VIẾT </a:t>
            </a:r>
            <a:r>
              <a:rPr lang="en-US" altLang="zh-C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BÀI </a:t>
            </a:r>
            <a:r>
              <a:rPr lang="en-US" altLang="zh-CN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VÀO VỞ</a:t>
            </a:r>
            <a:endParaRPr lang="en-US" altLang="zh-CN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697883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2574810" y="209549"/>
            <a:ext cx="5059424" cy="64632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68567" tIns="34286" rIns="68567" bIns="34286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91433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Nghe</a:t>
            </a:r>
            <a:r>
              <a:rPr kumimoji="0" lang="en-GB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GB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viết</a:t>
            </a:r>
            <a:r>
              <a:rPr kumimoji="0" lang="en-GB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: </a:t>
            </a: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Trên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miền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vi-VN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đấ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 n</a:t>
            </a:r>
            <a:r>
              <a:rPr kumimoji="0" lang="vi-VN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ư</a:t>
            </a:r>
            <a:r>
              <a:rPr kumimoji="0" lang="el-GR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ϐ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HP001 4 hàng" panose="020B06030503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2099599" y="1058456"/>
            <a:ext cx="8371785" cy="3645001"/>
            <a:chOff x="1799332" y="1828793"/>
            <a:chExt cx="4621035" cy="3645001"/>
          </a:xfrm>
        </p:grpSpPr>
        <p:sp>
          <p:nvSpPr>
            <p:cNvPr id="70" name="TextBox 69"/>
            <p:cNvSpPr txBox="1"/>
            <p:nvPr/>
          </p:nvSpPr>
          <p:spPr>
            <a:xfrm>
              <a:off x="2177878" y="1828793"/>
              <a:ext cx="3695700" cy="453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5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Dù</a:t>
              </a:r>
              <a:r>
                <a:rPr kumimoji="0" lang="en-US" sz="235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235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ai</a:t>
              </a:r>
              <a:r>
                <a:rPr kumimoji="0" lang="en-US" sz="235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vi-VN" sz="235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đ</a:t>
              </a:r>
              <a:r>
                <a:rPr kumimoji="0" lang="en-US" sz="235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i</a:t>
              </a:r>
              <a:r>
                <a:rPr kumimoji="0" lang="en-US" sz="23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235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ng</a:t>
              </a:r>
              <a:r>
                <a:rPr kumimoji="0" lang="vi-VN" sz="235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ư</a:t>
              </a:r>
              <a:r>
                <a:rPr kumimoji="0" lang="el-GR" sz="235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ϑ</a:t>
              </a:r>
              <a:r>
                <a:rPr kumimoji="0" lang="en-US" sz="235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235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về</a:t>
              </a:r>
              <a:r>
                <a:rPr kumimoji="0" lang="en-US" sz="23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235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xuċ</a:t>
              </a:r>
              <a:endParaRPr kumimoji="0" lang="en-US" sz="2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99332" y="2279443"/>
              <a:ext cx="3695700" cy="453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5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Nhớ</a:t>
              </a:r>
              <a:r>
                <a:rPr kumimoji="0" lang="en-US" sz="23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235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ngày</a:t>
              </a:r>
              <a:r>
                <a:rPr kumimoji="0" lang="en-US" sz="23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235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G</a:t>
              </a:r>
              <a:r>
                <a:rPr kumimoji="0" lang="en-US" sz="235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iỗ</a:t>
              </a:r>
              <a:r>
                <a:rPr kumimoji="0" lang="en-US" sz="235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235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T</a:t>
              </a:r>
              <a:r>
                <a:rPr kumimoji="0" lang="en-US" sz="235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ổ</a:t>
              </a:r>
              <a:r>
                <a:rPr kumimoji="0" lang="en-US" sz="235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235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mùng</a:t>
              </a:r>
              <a:r>
                <a:rPr kumimoji="0" lang="en-US" sz="235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M</a:t>
              </a:r>
              <a:r>
                <a:rPr kumimoji="0" lang="vi-VN" sz="235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ưƟ</a:t>
              </a:r>
              <a:r>
                <a:rPr kumimoji="0" lang="en-US" sz="235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235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tháng</a:t>
              </a:r>
              <a:r>
                <a:rPr kumimoji="0" lang="en-US" sz="235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Ba. </a:t>
              </a:r>
              <a:endParaRPr kumimoji="0" lang="en-US" sz="2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endParaRPr>
            </a:p>
          </p:txBody>
        </p:sp>
        <p:grpSp>
          <p:nvGrpSpPr>
            <p:cNvPr id="62" name="Group 61"/>
            <p:cNvGrpSpPr/>
            <p:nvPr/>
          </p:nvGrpSpPr>
          <p:grpSpPr>
            <a:xfrm>
              <a:off x="1799332" y="3188325"/>
              <a:ext cx="4621035" cy="2285469"/>
              <a:chOff x="1526282" y="575777"/>
              <a:chExt cx="4621035" cy="2285469"/>
            </a:xfrm>
          </p:grpSpPr>
          <p:sp>
            <p:nvSpPr>
              <p:cNvPr id="64" name="TextBox 63"/>
              <p:cNvSpPr txBox="1"/>
              <p:nvPr/>
            </p:nvSpPr>
            <p:spPr>
              <a:xfrm>
                <a:off x="1820707" y="575777"/>
                <a:ext cx="4326610" cy="453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33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35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Đ</a:t>
                </a:r>
                <a:r>
                  <a:rPr kumimoji="0" lang="vi-VN" sz="235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ườ</a:t>
                </a:r>
                <a:r>
                  <a:rPr kumimoji="0" lang="en-US" sz="23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ng </a:t>
                </a:r>
                <a:r>
                  <a:rPr kumimoji="0" lang="en-US" sz="235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vô</a:t>
                </a:r>
                <a:r>
                  <a:rPr kumimoji="0" lang="en-US" sz="23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35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xứ</a:t>
                </a:r>
                <a:r>
                  <a:rPr kumimoji="0" lang="en-US" sz="23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35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Nghệ</a:t>
                </a:r>
                <a:r>
                  <a:rPr kumimoji="0" lang="en-US" sz="235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35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quanh</a:t>
                </a:r>
                <a:r>
                  <a:rPr kumimoji="0" lang="en-US" sz="235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35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quanh</a:t>
                </a:r>
                <a:endParaRPr kumimoji="0" lang="en-US" sz="23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5" name="TextBox 94"/>
              <p:cNvSpPr txBox="1"/>
              <p:nvPr/>
            </p:nvSpPr>
            <p:spPr>
              <a:xfrm>
                <a:off x="1526282" y="1035358"/>
                <a:ext cx="3695700" cy="453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33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35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Non </a:t>
                </a:r>
                <a:r>
                  <a:rPr kumimoji="0" lang="en-US" sz="235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xanh</a:t>
                </a:r>
                <a:r>
                  <a:rPr kumimoji="0" lang="en-US" sz="235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 n</a:t>
                </a:r>
                <a:r>
                  <a:rPr kumimoji="0" lang="vi-VN" sz="235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ư</a:t>
                </a:r>
                <a:r>
                  <a:rPr kumimoji="0" lang="el-GR" sz="235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ϐ</a:t>
                </a:r>
                <a:r>
                  <a:rPr kumimoji="0" lang="en-US" sz="235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35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biếc</a:t>
                </a:r>
                <a:r>
                  <a:rPr kumimoji="0" lang="en-US" sz="235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35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nh</a:t>
                </a:r>
                <a:r>
                  <a:rPr kumimoji="0" lang="vi-VN" sz="235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ư</a:t>
                </a:r>
                <a:r>
                  <a:rPr kumimoji="0" lang="en-US" sz="235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35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tranh</a:t>
                </a:r>
                <a:r>
                  <a:rPr kumimoji="0" lang="en-US" sz="23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35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hƦ</a:t>
                </a:r>
                <a:r>
                  <a:rPr kumimoji="0" lang="en-US" sz="235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vi-VN" sz="23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đồ</a:t>
                </a:r>
                <a:r>
                  <a:rPr kumimoji="0" lang="en-US" sz="235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.</a:t>
                </a:r>
                <a:endParaRPr kumimoji="0" lang="en-US" sz="23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1862768" y="1959445"/>
                <a:ext cx="2886270" cy="453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33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35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Đồng</a:t>
                </a:r>
                <a:r>
                  <a:rPr kumimoji="0" lang="en-US" sz="23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35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Tháp</a:t>
                </a:r>
                <a:r>
                  <a:rPr kumimoji="0" lang="en-US" sz="23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35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M</a:t>
                </a:r>
                <a:r>
                  <a:rPr kumimoji="0" lang="vi-VN" sz="235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ưƟ</a:t>
                </a:r>
                <a:r>
                  <a:rPr kumimoji="0" lang="en-US" sz="235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35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cò</a:t>
                </a:r>
                <a:r>
                  <a:rPr kumimoji="0" lang="en-US" sz="235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3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bay </a:t>
                </a:r>
                <a:r>
                  <a:rPr kumimoji="0" lang="en-US" sz="235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thẳng</a:t>
                </a:r>
                <a:r>
                  <a:rPr kumimoji="0" lang="en-US" sz="23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35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cánh</a:t>
                </a:r>
                <a:endParaRPr kumimoji="0" lang="en-US" sz="23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1878683" y="2407276"/>
                <a:ext cx="2886270" cy="453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33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3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N</a:t>
                </a:r>
                <a:r>
                  <a:rPr kumimoji="0" lang="vi-VN" sz="23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ư</a:t>
                </a:r>
                <a:r>
                  <a:rPr kumimoji="0" lang="el-GR" sz="23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ϐ</a:t>
                </a:r>
                <a:r>
                  <a:rPr kumimoji="0" lang="en-US" sz="23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3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Tháp</a:t>
                </a:r>
                <a:r>
                  <a:rPr kumimoji="0" lang="en-US" sz="23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 M</a:t>
                </a:r>
                <a:r>
                  <a:rPr kumimoji="0" lang="vi-VN" sz="23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ưƟ</a:t>
                </a:r>
                <a:r>
                  <a:rPr kumimoji="0" lang="en-US" sz="23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3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lóng</a:t>
                </a:r>
                <a:r>
                  <a:rPr kumimoji="0" lang="en-US" sz="2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3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lánh</a:t>
                </a:r>
                <a:r>
                  <a:rPr kumimoji="0" lang="en-US" sz="2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3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cá</a:t>
                </a:r>
                <a:r>
                  <a:rPr kumimoji="0" lang="en-US" sz="2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3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tôm</a:t>
                </a:r>
                <a:r>
                  <a:rPr kumimoji="0" lang="en-US" sz="23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. </a:t>
                </a:r>
                <a:endParaRPr kumimoji="0" lang="en-US" sz="2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1588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4" r="920"/>
          <a:stretch>
            <a:fillRect/>
          </a:stretch>
        </p:blipFill>
        <p:spPr bwMode="auto">
          <a:xfrm>
            <a:off x="0" y="1563150"/>
            <a:ext cx="9144000" cy="3580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72153"/>
          <a:stretch>
            <a:fillRect/>
          </a:stretch>
        </p:blipFill>
        <p:spPr bwMode="auto">
          <a:xfrm>
            <a:off x="4267200" y="908276"/>
            <a:ext cx="4613275" cy="387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53" b="-192"/>
          <a:stretch>
            <a:fillRect/>
          </a:stretch>
        </p:blipFill>
        <p:spPr bwMode="auto">
          <a:xfrm>
            <a:off x="7346950" y="7669"/>
            <a:ext cx="179705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1160034" y="753469"/>
            <a:ext cx="3809363" cy="1598392"/>
            <a:chOff x="2744315" y="1595348"/>
            <a:chExt cx="4326579" cy="159839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2" name="Right Arrow 11"/>
            <p:cNvSpPr/>
            <p:nvPr/>
          </p:nvSpPr>
          <p:spPr>
            <a:xfrm>
              <a:off x="2744315" y="1595348"/>
              <a:ext cx="4326579" cy="1598392"/>
            </a:xfrm>
            <a:prstGeom prst="rightArrow">
              <a:avLst>
                <a:gd name="adj1" fmla="val 58172"/>
                <a:gd name="adj2" fmla="val 50000"/>
              </a:avLst>
            </a:prstGeom>
            <a:solidFill>
              <a:srgbClr val="B2DE8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368761" y="2017470"/>
              <a:ext cx="2787780" cy="707886"/>
            </a:xfrm>
            <a:prstGeom prst="rect">
              <a:avLst/>
            </a:prstGeom>
            <a:solidFill>
              <a:srgbClr val="B2DE82"/>
            </a:solidFill>
          </p:spPr>
          <p:txBody>
            <a:bodyPr wrap="none" rtlCol="0">
              <a:spAutoFit/>
            </a:bodyPr>
            <a:lstStyle/>
            <a:p>
              <a:r>
                <a:rPr lang="en-GB" sz="4000" b="1" dirty="0">
                  <a:solidFill>
                    <a:srgbClr val="0066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LUYỆN TẬP</a:t>
              </a:r>
              <a:endParaRPr lang="en-US" sz="4000" b="1" dirty="0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63273" y="940109"/>
            <a:ext cx="1175787" cy="1225112"/>
            <a:chOff x="2210284" y="3447251"/>
            <a:chExt cx="826089" cy="809063"/>
          </a:xfrm>
        </p:grpSpPr>
        <p:sp>
          <p:nvSpPr>
            <p:cNvPr id="15" name="Oval 14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634493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dbofdrq">
      <a:majorFont>
        <a:latin typeface="微软雅黑" panose="020F0302020204030204"/>
        <a:ea typeface="义启小魏楷"/>
        <a:cs typeface=""/>
      </a:majorFont>
      <a:minorFont>
        <a:latin typeface="微软雅黑" panose="020F0502020204030204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374</Words>
  <Application>Microsoft Office PowerPoint</Application>
  <PresentationFormat>On-screen Show (16:9)</PresentationFormat>
  <Paragraphs>64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14</vt:i4>
      </vt:variant>
    </vt:vector>
  </HeadingPairs>
  <TitlesOfParts>
    <vt:vector size="35" baseType="lpstr">
      <vt:lpstr>微软雅黑</vt:lpstr>
      <vt:lpstr>SimSun</vt:lpstr>
      <vt:lpstr>SimSun</vt:lpstr>
      <vt:lpstr>.VnAvant</vt:lpstr>
      <vt:lpstr>Arial</vt:lpstr>
      <vt:lpstr>Arial-Rounded</vt:lpstr>
      <vt:lpstr>Calibri</vt:lpstr>
      <vt:lpstr>Calibri Light</vt:lpstr>
      <vt:lpstr>等线</vt:lpstr>
      <vt:lpstr>等线 Light</vt:lpstr>
      <vt:lpstr>HP001 4 hàng</vt:lpstr>
      <vt:lpstr>KaiTi</vt:lpstr>
      <vt:lpstr>Times New Roman</vt:lpstr>
      <vt:lpstr>义启小魏楷</vt:lpstr>
      <vt:lpstr>Office Theme</vt:lpstr>
      <vt:lpstr>1_Office Theme</vt:lpstr>
      <vt:lpstr>3_Office 主题</vt:lpstr>
      <vt:lpstr>3_Office Theme</vt:lpstr>
      <vt:lpstr>4_Office Theme</vt:lpstr>
      <vt:lpstr>5_Office Theme</vt:lpstr>
      <vt:lpstr>1_www.jpppt.com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Hồng</dc:creator>
  <cp:lastModifiedBy>Admin</cp:lastModifiedBy>
  <cp:revision>22</cp:revision>
  <dcterms:created xsi:type="dcterms:W3CDTF">2022-01-21T14:57:24Z</dcterms:created>
  <dcterms:modified xsi:type="dcterms:W3CDTF">2023-04-23T09:32:44Z</dcterms:modified>
</cp:coreProperties>
</file>