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ags/tag2.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9.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0.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1.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767" r:id="rId2"/>
    <p:sldMasterId id="2147483784" r:id="rId3"/>
    <p:sldMasterId id="2147483796" r:id="rId4"/>
    <p:sldMasterId id="2147483844" r:id="rId5"/>
    <p:sldMasterId id="2147483856" r:id="rId6"/>
    <p:sldMasterId id="2147483868" r:id="rId7"/>
    <p:sldMasterId id="2147483879" r:id="rId8"/>
    <p:sldMasterId id="2147483884" r:id="rId9"/>
    <p:sldMasterId id="2147483891" r:id="rId10"/>
    <p:sldMasterId id="2147483903" r:id="rId11"/>
    <p:sldMasterId id="2147483910" r:id="rId12"/>
  </p:sldMasterIdLst>
  <p:notesMasterIdLst>
    <p:notesMasterId r:id="rId34"/>
  </p:notesMasterIdLst>
  <p:sldIdLst>
    <p:sldId id="295" r:id="rId13"/>
    <p:sldId id="288" r:id="rId14"/>
    <p:sldId id="299" r:id="rId15"/>
    <p:sldId id="302" r:id="rId16"/>
    <p:sldId id="303" r:id="rId17"/>
    <p:sldId id="304" r:id="rId18"/>
    <p:sldId id="305" r:id="rId19"/>
    <p:sldId id="306" r:id="rId20"/>
    <p:sldId id="307" r:id="rId21"/>
    <p:sldId id="308" r:id="rId22"/>
    <p:sldId id="269" r:id="rId23"/>
    <p:sldId id="309" r:id="rId24"/>
    <p:sldId id="290" r:id="rId25"/>
    <p:sldId id="291" r:id="rId26"/>
    <p:sldId id="292" r:id="rId27"/>
    <p:sldId id="293" r:id="rId28"/>
    <p:sldId id="310" r:id="rId29"/>
    <p:sldId id="273" r:id="rId30"/>
    <p:sldId id="274" r:id="rId31"/>
    <p:sldId id="300" r:id="rId32"/>
    <p:sldId id="301" r:id="rId33"/>
  </p:sldIdLst>
  <p:sldSz cx="9144000" cy="5143500" type="screen16x9"/>
  <p:notesSz cx="6858000" cy="9144000"/>
  <p:defaultTextStyle>
    <a:defPPr>
      <a:defRPr lang="en-US"/>
    </a:defPPr>
    <a:lvl1pPr marL="0" algn="l" defTabSz="914333" rtl="0" eaLnBrk="1" latinLnBrk="0" hangingPunct="1">
      <a:defRPr sz="1800" kern="1200">
        <a:solidFill>
          <a:schemeClr val="tx1"/>
        </a:solidFill>
        <a:latin typeface="+mn-lt"/>
        <a:ea typeface="+mn-ea"/>
        <a:cs typeface="+mn-cs"/>
      </a:defRPr>
    </a:lvl1pPr>
    <a:lvl2pPr marL="457166" algn="l" defTabSz="914333" rtl="0" eaLnBrk="1" latinLnBrk="0" hangingPunct="1">
      <a:defRPr sz="1800" kern="1200">
        <a:solidFill>
          <a:schemeClr val="tx1"/>
        </a:solidFill>
        <a:latin typeface="+mn-lt"/>
        <a:ea typeface="+mn-ea"/>
        <a:cs typeface="+mn-cs"/>
      </a:defRPr>
    </a:lvl2pPr>
    <a:lvl3pPr marL="914333" algn="l" defTabSz="914333" rtl="0" eaLnBrk="1" latinLnBrk="0" hangingPunct="1">
      <a:defRPr sz="1800" kern="1200">
        <a:solidFill>
          <a:schemeClr val="tx1"/>
        </a:solidFill>
        <a:latin typeface="+mn-lt"/>
        <a:ea typeface="+mn-ea"/>
        <a:cs typeface="+mn-cs"/>
      </a:defRPr>
    </a:lvl3pPr>
    <a:lvl4pPr marL="1371498" algn="l" defTabSz="914333" rtl="0" eaLnBrk="1" latinLnBrk="0" hangingPunct="1">
      <a:defRPr sz="1800" kern="1200">
        <a:solidFill>
          <a:schemeClr val="tx1"/>
        </a:solidFill>
        <a:latin typeface="+mn-lt"/>
        <a:ea typeface="+mn-ea"/>
        <a:cs typeface="+mn-cs"/>
      </a:defRPr>
    </a:lvl4pPr>
    <a:lvl5pPr marL="1828664" algn="l" defTabSz="914333" rtl="0" eaLnBrk="1" latinLnBrk="0" hangingPunct="1">
      <a:defRPr sz="1800" kern="1200">
        <a:solidFill>
          <a:schemeClr val="tx1"/>
        </a:solidFill>
        <a:latin typeface="+mn-lt"/>
        <a:ea typeface="+mn-ea"/>
        <a:cs typeface="+mn-cs"/>
      </a:defRPr>
    </a:lvl5pPr>
    <a:lvl6pPr marL="2285829" algn="l" defTabSz="914333" rtl="0" eaLnBrk="1" latinLnBrk="0" hangingPunct="1">
      <a:defRPr sz="1800" kern="1200">
        <a:solidFill>
          <a:schemeClr val="tx1"/>
        </a:solidFill>
        <a:latin typeface="+mn-lt"/>
        <a:ea typeface="+mn-ea"/>
        <a:cs typeface="+mn-cs"/>
      </a:defRPr>
    </a:lvl6pPr>
    <a:lvl7pPr marL="2742995" algn="l" defTabSz="914333" rtl="0" eaLnBrk="1" latinLnBrk="0" hangingPunct="1">
      <a:defRPr sz="1800" kern="1200">
        <a:solidFill>
          <a:schemeClr val="tx1"/>
        </a:solidFill>
        <a:latin typeface="+mn-lt"/>
        <a:ea typeface="+mn-ea"/>
        <a:cs typeface="+mn-cs"/>
      </a:defRPr>
    </a:lvl7pPr>
    <a:lvl8pPr marL="3200160" algn="l" defTabSz="914333" rtl="0" eaLnBrk="1" latinLnBrk="0" hangingPunct="1">
      <a:defRPr sz="1800" kern="1200">
        <a:solidFill>
          <a:schemeClr val="tx1"/>
        </a:solidFill>
        <a:latin typeface="+mn-lt"/>
        <a:ea typeface="+mn-ea"/>
        <a:cs typeface="+mn-cs"/>
      </a:defRPr>
    </a:lvl8pPr>
    <a:lvl9pPr marL="3657326" algn="l" defTabSz="914333"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33CC"/>
    <a:srgbClr val="EDFDFD"/>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6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21" Type="http://schemas.openxmlformats.org/officeDocument/2006/relationships/slide" Target="slides/slide9.xml"/><Relationship Id="rId34"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4.xml"/><Relationship Id="rId20" Type="http://schemas.openxmlformats.org/officeDocument/2006/relationships/slide" Target="slides/slide8.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presProps" Target="pres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41E675-7D0D-409B-88BB-6BE304C8909E}" type="datetimeFigureOut">
              <a:rPr lang="en-US" smtClean="0"/>
              <a:t>02/05/2024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4E46FA-AE1E-4EE1-BAFB-FB97F42F5795}" type="slidenum">
              <a:rPr lang="en-US" smtClean="0"/>
              <a:t>‹#›</a:t>
            </a:fld>
            <a:endParaRPr lang="en-US"/>
          </a:p>
        </p:txBody>
      </p:sp>
    </p:spTree>
    <p:extLst>
      <p:ext uri="{BB962C8B-B14F-4D97-AF65-F5344CB8AC3E}">
        <p14:creationId xmlns:p14="http://schemas.microsoft.com/office/powerpoint/2010/main" val="469908068"/>
      </p:ext>
    </p:extLst>
  </p:cSld>
  <p:clrMap bg1="lt1" tx1="dk1" bg2="lt2" tx2="dk2" accent1="accent1" accent2="accent2" accent3="accent3" accent4="accent4" accent5="accent5" accent6="accent6" hlink="hlink" folHlink="folHlink"/>
  <p:notesStyle>
    <a:lvl1pPr marL="0" algn="l" defTabSz="914333" rtl="0" eaLnBrk="1" latinLnBrk="0" hangingPunct="1">
      <a:defRPr sz="1200" kern="1200">
        <a:solidFill>
          <a:schemeClr val="tx1"/>
        </a:solidFill>
        <a:latin typeface="+mn-lt"/>
        <a:ea typeface="+mn-ea"/>
        <a:cs typeface="+mn-cs"/>
      </a:defRPr>
    </a:lvl1pPr>
    <a:lvl2pPr marL="457166" algn="l" defTabSz="914333" rtl="0" eaLnBrk="1" latinLnBrk="0" hangingPunct="1">
      <a:defRPr sz="1200" kern="1200">
        <a:solidFill>
          <a:schemeClr val="tx1"/>
        </a:solidFill>
        <a:latin typeface="+mn-lt"/>
        <a:ea typeface="+mn-ea"/>
        <a:cs typeface="+mn-cs"/>
      </a:defRPr>
    </a:lvl2pPr>
    <a:lvl3pPr marL="914333" algn="l" defTabSz="914333" rtl="0" eaLnBrk="1" latinLnBrk="0" hangingPunct="1">
      <a:defRPr sz="1200" kern="1200">
        <a:solidFill>
          <a:schemeClr val="tx1"/>
        </a:solidFill>
        <a:latin typeface="+mn-lt"/>
        <a:ea typeface="+mn-ea"/>
        <a:cs typeface="+mn-cs"/>
      </a:defRPr>
    </a:lvl3pPr>
    <a:lvl4pPr marL="1371498" algn="l" defTabSz="914333" rtl="0" eaLnBrk="1" latinLnBrk="0" hangingPunct="1">
      <a:defRPr sz="1200" kern="1200">
        <a:solidFill>
          <a:schemeClr val="tx1"/>
        </a:solidFill>
        <a:latin typeface="+mn-lt"/>
        <a:ea typeface="+mn-ea"/>
        <a:cs typeface="+mn-cs"/>
      </a:defRPr>
    </a:lvl4pPr>
    <a:lvl5pPr marL="1828664" algn="l" defTabSz="914333" rtl="0" eaLnBrk="1" latinLnBrk="0" hangingPunct="1">
      <a:defRPr sz="1200" kern="1200">
        <a:solidFill>
          <a:schemeClr val="tx1"/>
        </a:solidFill>
        <a:latin typeface="+mn-lt"/>
        <a:ea typeface="+mn-ea"/>
        <a:cs typeface="+mn-cs"/>
      </a:defRPr>
    </a:lvl5pPr>
    <a:lvl6pPr marL="2285829" algn="l" defTabSz="914333" rtl="0" eaLnBrk="1" latinLnBrk="0" hangingPunct="1">
      <a:defRPr sz="1200" kern="1200">
        <a:solidFill>
          <a:schemeClr val="tx1"/>
        </a:solidFill>
        <a:latin typeface="+mn-lt"/>
        <a:ea typeface="+mn-ea"/>
        <a:cs typeface="+mn-cs"/>
      </a:defRPr>
    </a:lvl6pPr>
    <a:lvl7pPr marL="2742995" algn="l" defTabSz="914333" rtl="0" eaLnBrk="1" latinLnBrk="0" hangingPunct="1">
      <a:defRPr sz="1200" kern="1200">
        <a:solidFill>
          <a:schemeClr val="tx1"/>
        </a:solidFill>
        <a:latin typeface="+mn-lt"/>
        <a:ea typeface="+mn-ea"/>
        <a:cs typeface="+mn-cs"/>
      </a:defRPr>
    </a:lvl7pPr>
    <a:lvl8pPr marL="3200160" algn="l" defTabSz="914333" rtl="0" eaLnBrk="1" latinLnBrk="0" hangingPunct="1">
      <a:defRPr sz="1200" kern="1200">
        <a:solidFill>
          <a:schemeClr val="tx1"/>
        </a:solidFill>
        <a:latin typeface="+mn-lt"/>
        <a:ea typeface="+mn-ea"/>
        <a:cs typeface="+mn-cs"/>
      </a:defRPr>
    </a:lvl8pPr>
    <a:lvl9pPr marL="3657326" algn="l" defTabSz="91433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6042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fld id="{7D741B4D-080E-44B9-AD75-50F6EA3C831D}" type="slidenum">
              <a:rPr lang="zh-CN" altLang="en-US">
                <a:solidFill>
                  <a:srgbClr val="000000"/>
                </a:solidFill>
                <a:latin typeface="等线" pitchFamily="2" charset="-122"/>
              </a:rPr>
              <a:pPr defTabSz="914400" eaLnBrk="1" hangingPunct="1"/>
              <a:t>1</a:t>
            </a:fld>
            <a:endParaRPr lang="zh-CN" altLang="en-US">
              <a:solidFill>
                <a:srgbClr val="000000"/>
              </a:solidFill>
              <a:latin typeface="等线"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F2464BC-8EEA-466C-A521-A5F3AC6D1C83}"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4034970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98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A7603CED-DF3C-495A-8A81-EC11CC56452E}" type="slidenum">
              <a:rPr lang="zh-CN" altLang="en-US">
                <a:solidFill>
                  <a:srgbClr val="000000"/>
                </a:solidFill>
                <a:latin typeface="等线" pitchFamily="2" charset="-122"/>
              </a:rPr>
              <a:pPr defTabSz="914400"/>
              <a:t>12</a:t>
            </a:fld>
            <a:endParaRPr lang="zh-CN" altLang="en-US">
              <a:solidFill>
                <a:srgbClr val="000000"/>
              </a:solidFill>
              <a:latin typeface="等线" pitchFamily="2" charset="-12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3820683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8206839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3820683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38206839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98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A7603CED-DF3C-495A-8A81-EC11CC56452E}" type="slidenum">
              <a:rPr lang="zh-CN" altLang="en-US">
                <a:solidFill>
                  <a:srgbClr val="000000"/>
                </a:solidFill>
                <a:latin typeface="等线" pitchFamily="2" charset="-122"/>
              </a:rPr>
              <a:pPr defTabSz="914400"/>
              <a:t>17</a:t>
            </a:fld>
            <a:endParaRPr lang="zh-CN" altLang="en-US">
              <a:solidFill>
                <a:srgbClr val="000000"/>
              </a:solidFill>
              <a:latin typeface="等线"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1255597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555B1C9-8EEC-4DF4-A574-462BDB3CB63E}"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40503145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98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fld id="{A7603CED-DF3C-495A-8A81-EC11CC56452E}" type="slidenum">
              <a:rPr lang="zh-CN" altLang="en-US">
                <a:solidFill>
                  <a:srgbClr val="000000"/>
                </a:solidFill>
                <a:latin typeface="等线" pitchFamily="2" charset="-122"/>
              </a:rPr>
              <a:pPr defTabSz="914400" eaLnBrk="1" hangingPunct="1"/>
              <a:t>20</a:t>
            </a:fld>
            <a:endParaRPr lang="zh-CN" altLang="en-US">
              <a:solidFill>
                <a:srgbClr val="000000"/>
              </a:solidFill>
              <a:latin typeface="等线"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675813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809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fld id="{2E88CD2B-BC63-4914-97F3-C0D7C5E994CC}" type="slidenum">
              <a:rPr lang="zh-CN" altLang="en-US">
                <a:solidFill>
                  <a:srgbClr val="000000"/>
                </a:solidFill>
                <a:latin typeface="等线" pitchFamily="2" charset="-122"/>
              </a:rPr>
              <a:pPr defTabSz="914400" eaLnBrk="1" hangingPunct="1"/>
              <a:t>21</a:t>
            </a:fld>
            <a:endParaRPr lang="zh-CN" altLang="en-US">
              <a:solidFill>
                <a:srgbClr val="000000"/>
              </a:solidFill>
              <a:latin typeface="等线"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475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eaLnBrk="1" hangingPunct="1"/>
            <a:fld id="{DB9FB65B-2E85-40D5-9840-539CFAC88D56}" type="slidenum">
              <a:rPr lang="zh-CN" altLang="en-US">
                <a:solidFill>
                  <a:srgbClr val="000000"/>
                </a:solidFill>
                <a:latin typeface="等线" pitchFamily="2" charset="-122"/>
              </a:rPr>
              <a:pPr defTabSz="914400" eaLnBrk="1" hangingPunct="1"/>
              <a:t>3</a:t>
            </a:fld>
            <a:endParaRPr lang="zh-CN" altLang="en-US">
              <a:solidFill>
                <a:srgbClr val="000000"/>
              </a:solidFill>
              <a:latin typeface="等线"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latin typeface="Arial-Rounded" panose="020B0500000000000000" pitchFamily="34" charset="0"/>
                <a:ea typeface="Arial-Rounded" panose="020B0500000000000000" pitchFamily="34" charset="0"/>
                <a:cs typeface="Arial-Rounded" panose="020B0500000000000000" pitchFamily="34" charset="0"/>
              </a:rPr>
              <a:t>Thầy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cô</a:t>
            </a:r>
            <a:r>
              <a:rPr lang="en-US" dirty="0" smtClean="0">
                <a:latin typeface="Arial-Rounded" panose="020B0500000000000000" pitchFamily="34" charset="0"/>
                <a:ea typeface="Arial-Rounded" panose="020B0500000000000000" pitchFamily="34" charset="0"/>
                <a:cs typeface="Arial-Rounded" panose="020B0500000000000000" pitchFamily="34" charset="0"/>
              </a:rPr>
              <a:t>)</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hãy</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nhấn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chuột</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vào</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từng</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ồ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dùng</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tập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trên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bàn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th</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ước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sách</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cục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tẩy</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bút</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chì</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chuyển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đến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câu</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a:t>
            </a:r>
          </a:p>
          <a:p>
            <a:pPr marL="171450" indent="-171450">
              <a:buFontTx/>
              <a:buChar char="-"/>
            </a:pP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Thầy</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cô</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nhấn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chuột</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vào</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chữ</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tiếp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chuyển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đến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bài</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tiếp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theo.</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251334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Thầy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cô</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hãy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nhấp</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vào</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bóng</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vi-VN" dirty="0" smtClean="0">
                <a:latin typeface="Arial-Rounded" panose="020B0500000000000000" pitchFamily="34" charset="0"/>
                <a:ea typeface="Arial-Rounded" panose="020B0500000000000000" pitchFamily="34" charset="0"/>
                <a:cs typeface="Arial-Rounded" panose="020B0500000000000000" pitchFamily="34" charset="0"/>
              </a:rPr>
              <a:t>đè</a:t>
            </a:r>
            <a:r>
              <a:rPr lang="en-US" dirty="0" smtClean="0">
                <a:latin typeface="Arial-Rounded" panose="020B0500000000000000" pitchFamily="34" charset="0"/>
                <a:ea typeface="Arial-Rounded" panose="020B0500000000000000" pitchFamily="34" charset="0"/>
                <a:cs typeface="Arial-Rounded" panose="020B0500000000000000" pitchFamily="34" charset="0"/>
              </a:rPr>
              <a:t>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sinh</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mua</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đồ</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dùng</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tập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chọn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câu</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tiếp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theo.</a:t>
            </a:r>
            <a:endParaRPr lang="en-US"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881116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98" rtl="0" eaLnBrk="1" fontAlgn="auto" latinLnBrk="0" hangingPunct="1">
              <a:lnSpc>
                <a:spcPct val="100000"/>
              </a:lnSpc>
              <a:spcBef>
                <a:spcPts val="0"/>
              </a:spcBef>
              <a:spcAft>
                <a:spcPts val="0"/>
              </a:spcAft>
              <a:buClrTx/>
              <a:buSzTx/>
              <a:buFontTx/>
              <a:buNone/>
              <a:tabLst/>
              <a:defRPr/>
            </a:pP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Thầy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cô</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hãy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nhấp</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vào</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bóng</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vi-VN" dirty="0" smtClean="0">
                <a:latin typeface="Arial-Rounded" panose="020B0500000000000000" pitchFamily="34" charset="0"/>
                <a:ea typeface="Arial-Rounded" panose="020B0500000000000000" pitchFamily="34" charset="0"/>
                <a:cs typeface="Arial-Rounded" panose="020B0500000000000000" pitchFamily="34" charset="0"/>
              </a:rPr>
              <a:t>đè</a:t>
            </a:r>
            <a:r>
              <a:rPr lang="en-US" dirty="0" smtClean="0">
                <a:latin typeface="Arial-Rounded" panose="020B0500000000000000" pitchFamily="34" charset="0"/>
                <a:ea typeface="Arial-Rounded" panose="020B0500000000000000" pitchFamily="34" charset="0"/>
                <a:cs typeface="Arial-Rounded" panose="020B0500000000000000" pitchFamily="34" charset="0"/>
              </a:rPr>
              <a:t>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sinh</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mua</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đồ</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dùng</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tập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chọn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câu</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tiếp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theo.</a:t>
            </a:r>
            <a:endParaRPr lang="en-US" dirty="0" smtClean="0">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41436376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98" rtl="0" eaLnBrk="1" fontAlgn="auto" latinLnBrk="0" hangingPunct="1">
              <a:lnSpc>
                <a:spcPct val="100000"/>
              </a:lnSpc>
              <a:spcBef>
                <a:spcPts val="0"/>
              </a:spcBef>
              <a:spcAft>
                <a:spcPts val="0"/>
              </a:spcAft>
              <a:buClrTx/>
              <a:buSzTx/>
              <a:buFontTx/>
              <a:buNone/>
              <a:tabLst/>
              <a:defRPr/>
            </a:pP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Thầy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cô</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hãy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nhấp</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vào</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bóng</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vi-VN" dirty="0" smtClean="0">
                <a:latin typeface="Arial-Rounded" panose="020B0500000000000000" pitchFamily="34" charset="0"/>
                <a:ea typeface="Arial-Rounded" panose="020B0500000000000000" pitchFamily="34" charset="0"/>
                <a:cs typeface="Arial-Rounded" panose="020B0500000000000000" pitchFamily="34" charset="0"/>
              </a:rPr>
              <a:t>đè</a:t>
            </a:r>
            <a:r>
              <a:rPr lang="en-US" dirty="0" smtClean="0">
                <a:latin typeface="Arial-Rounded" panose="020B0500000000000000" pitchFamily="34" charset="0"/>
                <a:ea typeface="Arial-Rounded" panose="020B0500000000000000" pitchFamily="34" charset="0"/>
                <a:cs typeface="Arial-Rounded" panose="020B0500000000000000" pitchFamily="34" charset="0"/>
              </a:rPr>
              <a:t>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sinh</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mua</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đồ</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dùng</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tập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chọn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câu</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tiếp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theo.</a:t>
            </a:r>
            <a:endParaRPr lang="en-US" dirty="0" smtClean="0">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4461478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198" rtl="0" eaLnBrk="1" fontAlgn="auto" latinLnBrk="0" hangingPunct="1">
              <a:lnSpc>
                <a:spcPct val="100000"/>
              </a:lnSpc>
              <a:spcBef>
                <a:spcPts val="0"/>
              </a:spcBef>
              <a:spcAft>
                <a:spcPts val="0"/>
              </a:spcAft>
              <a:buClrTx/>
              <a:buSzTx/>
              <a:buFontTx/>
              <a:buNone/>
              <a:tabLst/>
              <a:defRPr/>
            </a:pP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Thầy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cô</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hãy</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nhấp</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vào</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en-US" dirty="0" err="1" smtClean="0">
                <a:latin typeface="Arial-Rounded" panose="020B0500000000000000" pitchFamily="34" charset="0"/>
                <a:ea typeface="Arial-Rounded" panose="020B0500000000000000" pitchFamily="34" charset="0"/>
                <a:cs typeface="Arial-Rounded" panose="020B0500000000000000" pitchFamily="34" charset="0"/>
              </a:rPr>
              <a:t>bóng</a:t>
            </a:r>
            <a:r>
              <a:rPr lang="en-US" dirty="0" smtClean="0">
                <a:latin typeface="Arial-Rounded" panose="020B0500000000000000" pitchFamily="34" charset="0"/>
                <a:ea typeface="Arial-Rounded" panose="020B0500000000000000" pitchFamily="34" charset="0"/>
                <a:cs typeface="Arial-Rounded" panose="020B0500000000000000" pitchFamily="34" charset="0"/>
              </a:rPr>
              <a:t> </a:t>
            </a:r>
            <a:r>
              <a:rPr lang="vi-VN" dirty="0" smtClean="0">
                <a:latin typeface="Arial-Rounded" panose="020B0500000000000000" pitchFamily="34" charset="0"/>
                <a:ea typeface="Arial-Rounded" panose="020B0500000000000000" pitchFamily="34" charset="0"/>
                <a:cs typeface="Arial-Rounded" panose="020B0500000000000000" pitchFamily="34" charset="0"/>
              </a:rPr>
              <a:t>đè</a:t>
            </a:r>
            <a:r>
              <a:rPr lang="en-US" dirty="0" smtClean="0">
                <a:latin typeface="Arial-Rounded" panose="020B0500000000000000" pitchFamily="34" charset="0"/>
                <a:ea typeface="Arial-Rounded" panose="020B0500000000000000" pitchFamily="34" charset="0"/>
                <a:cs typeface="Arial-Rounded" panose="020B0500000000000000" pitchFamily="34" charset="0"/>
              </a:rPr>
              <a:t>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để</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bạn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sinh</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mua</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vi-VN" baseline="0" dirty="0" smtClean="0">
                <a:latin typeface="Arial-Rounded" panose="020B0500000000000000" pitchFamily="34" charset="0"/>
                <a:ea typeface="Arial-Rounded" panose="020B0500000000000000" pitchFamily="34" charset="0"/>
                <a:cs typeface="Arial-Rounded" panose="020B0500000000000000" pitchFamily="34" charset="0"/>
              </a:rPr>
              <a:t>đồ</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dùng</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học</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tập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và</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chọn</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câu</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hỏi</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tiếp</a:t>
            </a:r>
            <a:r>
              <a:rPr lang="en-US" baseline="0" dirty="0" smtClean="0">
                <a:latin typeface="Arial-Rounded" panose="020B0500000000000000" pitchFamily="34" charset="0"/>
                <a:ea typeface="Arial-Rounded" panose="020B0500000000000000" pitchFamily="34" charset="0"/>
                <a:cs typeface="Arial-Rounded" panose="020B0500000000000000" pitchFamily="34" charset="0"/>
              </a:rPr>
              <a:t> </a:t>
            </a:r>
            <a:r>
              <a:rPr lang="en-US" baseline="0" dirty="0" err="1" smtClean="0">
                <a:latin typeface="Arial-Rounded" panose="020B0500000000000000" pitchFamily="34" charset="0"/>
                <a:ea typeface="Arial-Rounded" panose="020B0500000000000000" pitchFamily="34" charset="0"/>
                <a:cs typeface="Arial-Rounded" panose="020B0500000000000000" pitchFamily="34" charset="0"/>
              </a:rPr>
              <a:t>theo.</a:t>
            </a:r>
            <a:endParaRPr lang="en-US" dirty="0" smtClean="0">
              <a:latin typeface="Arial-Rounded" panose="020B0500000000000000" pitchFamily="34" charset="0"/>
              <a:ea typeface="Arial-Rounded" panose="020B0500000000000000" pitchFamily="34" charset="0"/>
              <a:cs typeface="Arial-Rounded" panose="020B0500000000000000" pitchFamily="34" charset="0"/>
            </a:endParaRPr>
          </a:p>
          <a:p>
            <a:endParaRPr lang="en-US" dirty="0"/>
          </a:p>
        </p:txBody>
      </p:sp>
      <p:sp>
        <p:nvSpPr>
          <p:cNvPr id="4" name="Slide Number Placeholder 3"/>
          <p:cNvSpPr>
            <a:spLocks noGrp="1"/>
          </p:cNvSpPr>
          <p:nvPr>
            <p:ph type="sldNum" sz="quarter" idx="10"/>
          </p:nvPr>
        </p:nvSpPr>
        <p:spPr/>
        <p:txBody>
          <a:bodyPr/>
          <a:lstStyle/>
          <a:p>
            <a:fld id="{A74EB0E6-718A-4997-8353-460D75188E4F}"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419861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smtClean="0"/>
          </a:p>
        </p:txBody>
      </p:sp>
      <p:sp>
        <p:nvSpPr>
          <p:cNvPr id="798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defTabSz="914400"/>
            <a:fld id="{A7603CED-DF3C-495A-8A81-EC11CC56452E}" type="slidenum">
              <a:rPr lang="zh-CN" altLang="en-US">
                <a:solidFill>
                  <a:srgbClr val="000000"/>
                </a:solidFill>
                <a:latin typeface="等线" pitchFamily="2" charset="-122"/>
              </a:rPr>
              <a:pPr defTabSz="914400"/>
              <a:t>10</a:t>
            </a:fld>
            <a:endParaRPr lang="zh-CN" altLang="en-US">
              <a:solidFill>
                <a:srgbClr val="000000"/>
              </a:solidFill>
              <a:latin typeface="等线"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71" tIns="34289" rIns="68571"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71" tIns="34289" rIns="68571" bIns="34289">
            <a:normAutofit/>
          </a:bodyPr>
          <a:lstStyle>
            <a:lvl1pPr marL="0" indent="0" algn="ctr">
              <a:buNone/>
              <a:defRPr sz="1400"/>
            </a:lvl1pPr>
            <a:lvl2pPr marL="342848" indent="0" algn="ctr">
              <a:buNone/>
              <a:defRPr sz="1500"/>
            </a:lvl2pPr>
            <a:lvl3pPr marL="685698" indent="0" algn="ctr">
              <a:buNone/>
              <a:defRPr sz="1400"/>
            </a:lvl3pPr>
            <a:lvl4pPr marL="1028547" indent="0" algn="ctr">
              <a:buNone/>
              <a:defRPr sz="1200"/>
            </a:lvl4pPr>
            <a:lvl5pPr marL="1371396" indent="0" algn="ctr">
              <a:buNone/>
              <a:defRPr sz="1200"/>
            </a:lvl5pPr>
            <a:lvl6pPr marL="1714247" indent="0" algn="ctr">
              <a:buNone/>
              <a:defRPr sz="1200"/>
            </a:lvl6pPr>
            <a:lvl7pPr marL="2057093" indent="0" algn="ctr">
              <a:buNone/>
              <a:defRPr sz="1200"/>
            </a:lvl7pPr>
            <a:lvl8pPr marL="2399940" indent="0" algn="ctr">
              <a:buNone/>
              <a:defRPr sz="1200"/>
            </a:lvl8pPr>
            <a:lvl9pPr marL="274278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71" tIns="34289" rIns="68571" bIns="34289"/>
          <a:lstStyle/>
          <a:p>
            <a:pPr defTabSz="685698"/>
            <a:fld id="{D997B5FA-0921-464F-AAE1-844C04324D75}" type="datetimeFigureOut">
              <a:rPr lang="zh-CN" altLang="en-US" sz="1400" smtClean="0">
                <a:solidFill>
                  <a:srgbClr val="000000"/>
                </a:solidFill>
              </a:rPr>
              <a:pPr defTabSz="68569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1" tIns="34289" rIns="68571" bIns="34289"/>
          <a:lstStyle/>
          <a:p>
            <a:pPr defTabSz="685698"/>
            <a:fld id="{565CE74E-AB26-4998-AD42-012C4C1AD076}" type="slidenum">
              <a:rPr lang="zh-CN" altLang="en-US" sz="1400" smtClean="0">
                <a:solidFill>
                  <a:srgbClr val="000000"/>
                </a:solidFill>
              </a:rPr>
              <a:pPr defTabSz="685698"/>
              <a:t>‹#›</a:t>
            </a:fld>
            <a:endParaRPr lang="zh-CN" altLang="en-US" sz="1400">
              <a:solidFill>
                <a:srgbClr val="000000"/>
              </a:solidFill>
            </a:endParaRPr>
          </a:p>
        </p:txBody>
      </p:sp>
    </p:spTree>
    <p:extLst>
      <p:ext uri="{BB962C8B-B14F-4D97-AF65-F5344CB8AC3E}">
        <p14:creationId xmlns:p14="http://schemas.microsoft.com/office/powerpoint/2010/main" val="3755051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71" tIns="34289" rIns="68571" bIns="34289"/>
          <a:lstStyle/>
          <a:p>
            <a:pPr defTabSz="685698"/>
            <a:fld id="{760FBDFE-C587-4B4C-A407-44438C67B59E}" type="datetimeFigureOut">
              <a:rPr lang="zh-CN" altLang="en-US" sz="1400" smtClean="0">
                <a:solidFill>
                  <a:srgbClr val="000000"/>
                </a:solidFill>
              </a:rPr>
              <a:pPr defTabSz="68569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71" tIns="34289" rIns="68571" bIns="34289"/>
          <a:lstStyle/>
          <a:p>
            <a:pPr defTabSz="685698"/>
            <a:fld id="{49AE70B2-8BF9-45C0-BB95-33D1B9D3A854}" type="slidenum">
              <a:rPr lang="zh-CN" altLang="en-US" sz="1400" smtClean="0">
                <a:solidFill>
                  <a:srgbClr val="000000"/>
                </a:solidFill>
              </a:rPr>
              <a:pPr defTabSz="68569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71" tIns="34289" rIns="68571"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21444935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14BD-51B9-4A83-A7C1-65CC903292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2D8658-03B6-447D-A26D-DA9697C4AEE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C89A38-A550-4BD4-ABA7-C9758B756E43}"/>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0589D27-552E-4BDC-9337-1F67F029585E}"/>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1CFC0AA-09E3-468D-B0EB-8B25CCB7F5B0}"/>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78387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9CBFEE-3317-4F89-878C-659E89116B26}"/>
              </a:ext>
            </a:extLst>
          </p:cNvPr>
          <p:cNvSpPr>
            <a:spLocks noGrp="1"/>
          </p:cNvSpPr>
          <p:nvPr>
            <p:ph type="title" orient="vert"/>
          </p:nvPr>
        </p:nvSpPr>
        <p:spPr>
          <a:xfrm>
            <a:off x="6543676" y="273855"/>
            <a:ext cx="1971675" cy="435887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3203D01-5B14-49BF-8185-F5099FF46762}"/>
              </a:ext>
            </a:extLst>
          </p:cNvPr>
          <p:cNvSpPr>
            <a:spLocks noGrp="1"/>
          </p:cNvSpPr>
          <p:nvPr>
            <p:ph type="body" orient="vert" idx="1"/>
          </p:nvPr>
        </p:nvSpPr>
        <p:spPr>
          <a:xfrm>
            <a:off x="628652" y="273855"/>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68454-EF4C-44B1-9159-4ABDD7969877}"/>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1E0A39-6280-4DA9-835A-097D035CCD3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6063F7D8-72D3-4C04-AD1E-C4DA01360F43}"/>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887953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156966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3948621"/>
      </p:ext>
    </p:extLst>
  </p:cSld>
  <p:clrMapOvr>
    <a:masterClrMapping/>
  </p:clrMapOvr>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TextBox 2"/>
          <p:cNvSpPr txBox="1"/>
          <p:nvPr userDrawn="1"/>
        </p:nvSpPr>
        <p:spPr>
          <a:xfrm>
            <a:off x="8515352" y="4605285"/>
            <a:ext cx="396663" cy="294310"/>
          </a:xfrm>
          <a:prstGeom prst="rect">
            <a:avLst/>
          </a:prstGeom>
          <a:noFill/>
        </p:spPr>
        <p:txBody>
          <a:bodyPr wrap="square" lIns="68565" tIns="34289" rIns="68565" bIns="34289" rtlCol="0" anchor="ctr">
            <a:spAutoFit/>
          </a:bodyPr>
          <a:lstStyle/>
          <a:p>
            <a:pPr algn="ctr" defTabSz="685630">
              <a:lnSpc>
                <a:spcPct val="130000"/>
              </a:lnSpc>
            </a:pPr>
            <a:fld id="{51B87887-B73D-4892-9D0E-4671F815BD25}" type="slidenum">
              <a:rPr lang="en-US" sz="1100" smtClean="0">
                <a:solidFill>
                  <a:prstClr val="white"/>
                </a:solidFill>
              </a:rPr>
              <a:pPr algn="ctr" defTabSz="685630">
                <a:lnSpc>
                  <a:spcPct val="130000"/>
                </a:lnSpc>
              </a:pPr>
              <a:t>‹#›</a:t>
            </a:fld>
            <a:endParaRPr lang="en-US" sz="1100" dirty="0" smtClean="0">
              <a:solidFill>
                <a:prstClr val="white"/>
              </a:solidFill>
            </a:endParaRPr>
          </a:p>
        </p:txBody>
      </p:sp>
    </p:spTree>
    <p:extLst>
      <p:ext uri="{BB962C8B-B14F-4D97-AF65-F5344CB8AC3E}">
        <p14:creationId xmlns:p14="http://schemas.microsoft.com/office/powerpoint/2010/main" val="3808683906"/>
      </p:ext>
    </p:extLst>
  </p:cSld>
  <p:clrMapOvr>
    <a:masterClrMapping/>
  </p:clrMapOvr>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898994"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5" tIns="34289" rIns="68565"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5" tIns="34289" rIns="68565" bIns="34289" numCol="1" anchor="ctr" anchorCtr="0" compatLnSpc="1">
            <a:prstTxWarp prst="textNoShape">
              <a:avLst/>
            </a:prstTxWarp>
          </a:bodyPr>
          <a:lstStyle/>
          <a:p>
            <a:pPr algn="ctr" defTabSz="685630"/>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5" tIns="34289" rIns="68565" bIns="34289" rtlCol="0" anchor="ctr">
            <a:spAutoFit/>
          </a:bodyPr>
          <a:lstStyle/>
          <a:p>
            <a:pPr algn="ctr" defTabSz="685630">
              <a:lnSpc>
                <a:spcPct val="130000"/>
              </a:lnSpc>
            </a:pPr>
            <a:fld id="{51B87887-B73D-4892-9D0E-4671F815BD25}" type="slidenum">
              <a:rPr lang="en-US" sz="1100" smtClean="0">
                <a:solidFill>
                  <a:prstClr val="white"/>
                </a:solidFill>
              </a:rPr>
              <a:pPr algn="ctr" defTabSz="685630">
                <a:lnSpc>
                  <a:spcPct val="130000"/>
                </a:lnSpc>
              </a:pPr>
              <a:t>‹#›</a:t>
            </a:fld>
            <a:endParaRPr lang="en-US" sz="1100" smtClean="0">
              <a:solidFill>
                <a:prstClr val="white"/>
              </a:solidFill>
            </a:endParaRPr>
          </a:p>
        </p:txBody>
      </p:sp>
      <p:sp>
        <p:nvSpPr>
          <p:cNvPr id="13" name="Picture Placeholder 12"/>
          <p:cNvSpPr>
            <a:spLocks noGrp="1"/>
          </p:cNvSpPr>
          <p:nvPr>
            <p:ph type="pic" sz="quarter" idx="11" hasCustomPrompt="1"/>
          </p:nvPr>
        </p:nvSpPr>
        <p:spPr>
          <a:xfrm>
            <a:off x="3639710"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5" tIns="34289" rIns="68565" bIns="34289">
            <a:noAutofit/>
          </a:bodyPr>
          <a:lstStyle>
            <a:lvl1pPr>
              <a:defRPr sz="900" b="0">
                <a:solidFill>
                  <a:schemeClr val="accent1"/>
                </a:solidFill>
              </a:defRPr>
            </a:lvl1pPr>
          </a:lstStyle>
          <a:p>
            <a:r>
              <a:rPr lang="vi-VN"/>
              <a:t>Drag &amp; Drop Image</a:t>
            </a:r>
            <a:endParaRPr lang="en-US"/>
          </a:p>
        </p:txBody>
      </p:sp>
      <p:sp>
        <p:nvSpPr>
          <p:cNvPr id="14" name="Picture Placeholder 13"/>
          <p:cNvSpPr>
            <a:spLocks noGrp="1"/>
          </p:cNvSpPr>
          <p:nvPr>
            <p:ph type="pic" sz="quarter" idx="12" hasCustomPrompt="1"/>
          </p:nvPr>
        </p:nvSpPr>
        <p:spPr>
          <a:xfrm>
            <a:off x="6380426"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5" tIns="34289" rIns="68565" bIns="34289">
            <a:noAutofit/>
          </a:bodyPr>
          <a:lstStyle>
            <a:lvl1pPr>
              <a:defRPr sz="9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319969916"/>
      </p:ext>
    </p:extLst>
  </p:cSld>
  <p:clrMapOvr>
    <a:masterClrMapping/>
  </p:clrMapOvr>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09863" y="1319417"/>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5" tIns="34289" rIns="68565"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5" tIns="34289" rIns="68565" bIns="34289" numCol="1" anchor="ctr" anchorCtr="0" compatLnSpc="1">
            <a:prstTxWarp prst="textNoShape">
              <a:avLst/>
            </a:prstTxWarp>
          </a:bodyPr>
          <a:lstStyle/>
          <a:p>
            <a:pPr algn="ctr" defTabSz="685630"/>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5" tIns="34289" rIns="68565" bIns="34289" rtlCol="0" anchor="ctr">
            <a:spAutoFit/>
          </a:bodyPr>
          <a:lstStyle/>
          <a:p>
            <a:pPr algn="ctr" defTabSz="685630">
              <a:lnSpc>
                <a:spcPct val="130000"/>
              </a:lnSpc>
            </a:pPr>
            <a:fld id="{51B87887-B73D-4892-9D0E-4671F815BD25}" type="slidenum">
              <a:rPr lang="en-US" sz="1100" smtClean="0">
                <a:solidFill>
                  <a:prstClr val="white"/>
                </a:solidFill>
              </a:rPr>
              <a:pPr algn="ctr" defTabSz="685630">
                <a:lnSpc>
                  <a:spcPct val="130000"/>
                </a:lnSpc>
              </a:pPr>
              <a:t>‹#›</a:t>
            </a:fld>
            <a:endParaRPr lang="en-US" sz="1100" smtClean="0">
              <a:solidFill>
                <a:prstClr val="white"/>
              </a:solidFill>
            </a:endParaRPr>
          </a:p>
        </p:txBody>
      </p:sp>
      <p:sp>
        <p:nvSpPr>
          <p:cNvPr id="10" name="Picture Placeholder 9"/>
          <p:cNvSpPr>
            <a:spLocks noGrp="1"/>
          </p:cNvSpPr>
          <p:nvPr>
            <p:ph type="pic" sz="quarter" idx="11" hasCustomPrompt="1"/>
          </p:nvPr>
        </p:nvSpPr>
        <p:spPr>
          <a:xfrm>
            <a:off x="3453063" y="2868422"/>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5" tIns="34289" rIns="68565" bIns="34289">
            <a:noAutofit/>
          </a:bodyPr>
          <a:lstStyle>
            <a:lvl1pPr>
              <a:defRPr sz="900" b="0">
                <a:solidFill>
                  <a:schemeClr val="accent1"/>
                </a:solidFill>
              </a:defRPr>
            </a:lvl1pPr>
          </a:lstStyle>
          <a:p>
            <a:r>
              <a:rPr lang="vi-VN"/>
              <a:t>Drag &amp; Drop Image</a:t>
            </a:r>
            <a:endParaRPr lang="en-US"/>
          </a:p>
        </p:txBody>
      </p:sp>
      <p:sp>
        <p:nvSpPr>
          <p:cNvPr id="11" name="Picture Placeholder 10"/>
          <p:cNvSpPr>
            <a:spLocks noGrp="1"/>
          </p:cNvSpPr>
          <p:nvPr>
            <p:ph type="pic" sz="quarter" idx="12" hasCustomPrompt="1"/>
          </p:nvPr>
        </p:nvSpPr>
        <p:spPr>
          <a:xfrm>
            <a:off x="6196263" y="1319417"/>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5" tIns="34289" rIns="68565" bIns="34289">
            <a:noAutofit/>
          </a:bodyPr>
          <a:lstStyle>
            <a:lvl1pPr>
              <a:defRPr sz="9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3721885122"/>
      </p:ext>
    </p:extLst>
  </p:cSld>
  <p:clrMapOvr>
    <a:masterClrMapping/>
  </p:clrMapOvr>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4042197" y="1668719"/>
            <a:ext cx="4325021" cy="2377401"/>
          </a:xfrm>
          <a:custGeom>
            <a:avLst/>
            <a:gdLst>
              <a:gd name="connsiteX0" fmla="*/ 4040 w 5766695"/>
              <a:gd name="connsiteY0" fmla="*/ 0 h 3169868"/>
              <a:gd name="connsiteX1" fmla="*/ 5766695 w 5766695"/>
              <a:gd name="connsiteY1" fmla="*/ 0 h 3169868"/>
              <a:gd name="connsiteX2" fmla="*/ 5766695 w 5766695"/>
              <a:gd name="connsiteY2" fmla="*/ 3169868 h 3169868"/>
              <a:gd name="connsiteX3" fmla="*/ 0 w 5766695"/>
              <a:gd name="connsiteY3" fmla="*/ 3169868 h 3169868"/>
            </a:gdLst>
            <a:ahLst/>
            <a:cxnLst>
              <a:cxn ang="0">
                <a:pos x="connsiteX0" y="connsiteY0"/>
              </a:cxn>
              <a:cxn ang="0">
                <a:pos x="connsiteX1" y="connsiteY1"/>
              </a:cxn>
              <a:cxn ang="0">
                <a:pos x="connsiteX2" y="connsiteY2"/>
              </a:cxn>
              <a:cxn ang="0">
                <a:pos x="connsiteX3" y="connsiteY3"/>
              </a:cxn>
            </a:cxnLst>
            <a:rect l="l" t="t" r="r" b="b"/>
            <a:pathLst>
              <a:path w="5766695" h="3169868">
                <a:moveTo>
                  <a:pt x="4040" y="0"/>
                </a:moveTo>
                <a:lnTo>
                  <a:pt x="5766695" y="0"/>
                </a:lnTo>
                <a:lnTo>
                  <a:pt x="5766695" y="3169868"/>
                </a:lnTo>
                <a:lnTo>
                  <a:pt x="0" y="3169868"/>
                </a:lnTo>
                <a:close/>
              </a:path>
            </a:pathLst>
          </a:custGeom>
          <a:solidFill>
            <a:schemeClr val="bg1">
              <a:lumMod val="95000"/>
            </a:schemeClr>
          </a:solidFill>
        </p:spPr>
        <p:txBody>
          <a:bodyPr wrap="square" lIns="68565" tIns="34289" rIns="68565"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5" tIns="34289" rIns="68565" bIns="34289" numCol="1" anchor="ctr" anchorCtr="0" compatLnSpc="1">
            <a:prstTxWarp prst="textNoShape">
              <a:avLst/>
            </a:prstTxWarp>
          </a:bodyPr>
          <a:lstStyle/>
          <a:p>
            <a:pPr algn="ctr" defTabSz="685630"/>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5" tIns="34289" rIns="68565" bIns="34289" rtlCol="0" anchor="ctr">
            <a:spAutoFit/>
          </a:bodyPr>
          <a:lstStyle/>
          <a:p>
            <a:pPr algn="ctr" defTabSz="685630">
              <a:lnSpc>
                <a:spcPct val="130000"/>
              </a:lnSpc>
            </a:pPr>
            <a:fld id="{51B87887-B73D-4892-9D0E-4671F815BD25}" type="slidenum">
              <a:rPr lang="en-US" sz="1100" smtClean="0">
                <a:solidFill>
                  <a:prstClr val="white"/>
                </a:solidFill>
              </a:rPr>
              <a:pPr algn="ctr" defTabSz="685630">
                <a:lnSpc>
                  <a:spcPct val="130000"/>
                </a:lnSpc>
              </a:pPr>
              <a:t>‹#›</a:t>
            </a:fld>
            <a:endParaRPr lang="en-US" sz="1100" smtClean="0">
              <a:solidFill>
                <a:prstClr val="white"/>
              </a:solidFill>
            </a:endParaRPr>
          </a:p>
        </p:txBody>
      </p:sp>
    </p:spTree>
    <p:extLst>
      <p:ext uri="{BB962C8B-B14F-4D97-AF65-F5344CB8AC3E}">
        <p14:creationId xmlns:p14="http://schemas.microsoft.com/office/powerpoint/2010/main" val="1660049593"/>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576670"/>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41921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3"/>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10" indent="0" algn="ctr">
              <a:buNone/>
              <a:defRPr>
                <a:solidFill>
                  <a:schemeClr val="tx1">
                    <a:tint val="75000"/>
                  </a:schemeClr>
                </a:solidFill>
              </a:defRPr>
            </a:lvl3pPr>
            <a:lvl4pPr marL="1371464" indent="0" algn="ctr">
              <a:buNone/>
              <a:defRPr>
                <a:solidFill>
                  <a:schemeClr val="tx1">
                    <a:tint val="75000"/>
                  </a:schemeClr>
                </a:solidFill>
              </a:defRPr>
            </a:lvl4pPr>
            <a:lvl5pPr marL="1828619" indent="0" algn="ctr">
              <a:buNone/>
              <a:defRPr>
                <a:solidFill>
                  <a:schemeClr val="tx1">
                    <a:tint val="75000"/>
                  </a:schemeClr>
                </a:solidFill>
              </a:defRPr>
            </a:lvl5pPr>
            <a:lvl6pPr marL="2285772" indent="0" algn="ctr">
              <a:buNone/>
              <a:defRPr>
                <a:solidFill>
                  <a:schemeClr val="tx1">
                    <a:tint val="75000"/>
                  </a:schemeClr>
                </a:solidFill>
              </a:defRPr>
            </a:lvl6pPr>
            <a:lvl7pPr marL="2742926" indent="0" algn="ctr">
              <a:buNone/>
              <a:defRPr>
                <a:solidFill>
                  <a:schemeClr val="tx1">
                    <a:tint val="75000"/>
                  </a:schemeClr>
                </a:solidFill>
              </a:defRPr>
            </a:lvl7pPr>
            <a:lvl8pPr marL="3200080" indent="0" algn="ctr">
              <a:buNone/>
              <a:defRPr>
                <a:solidFill>
                  <a:schemeClr val="tx1">
                    <a:tint val="75000"/>
                  </a:schemeClr>
                </a:solidFill>
              </a:defRPr>
            </a:lvl8pPr>
            <a:lvl9pPr marL="365723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453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807637"/>
      </p:ext>
    </p:extLst>
  </p:cSld>
  <p:clrMapOvr>
    <a:masterClrMapping/>
  </p:clrMapOvr>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898994"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8" tIns="34289" rIns="68568"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8" tIns="34289" rIns="68568" bIns="34289" numCol="1" anchor="ctr" anchorCtr="0" compatLnSpc="1">
            <a:prstTxWarp prst="textNoShape">
              <a:avLst/>
            </a:prstTxWarp>
          </a:bodyPr>
          <a:lstStyle/>
          <a:p>
            <a:pPr algn="ctr" defTabSz="685664"/>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8" tIns="34289" rIns="68568" bIns="34289" rtlCol="0" anchor="ctr">
            <a:spAutoFit/>
          </a:bodyPr>
          <a:lstStyle/>
          <a:p>
            <a:pPr algn="ctr" defTabSz="685664">
              <a:lnSpc>
                <a:spcPct val="130000"/>
              </a:lnSpc>
            </a:pPr>
            <a:fld id="{51B87887-B73D-4892-9D0E-4671F815BD25}" type="slidenum">
              <a:rPr lang="en-US" sz="1100" smtClean="0">
                <a:solidFill>
                  <a:prstClr val="white"/>
                </a:solidFill>
              </a:rPr>
              <a:pPr algn="ctr" defTabSz="685664">
                <a:lnSpc>
                  <a:spcPct val="130000"/>
                </a:lnSpc>
              </a:pPr>
              <a:t>‹#›</a:t>
            </a:fld>
            <a:endParaRPr lang="en-US" sz="1100" smtClean="0">
              <a:solidFill>
                <a:prstClr val="white"/>
              </a:solidFill>
            </a:endParaRPr>
          </a:p>
        </p:txBody>
      </p:sp>
      <p:sp>
        <p:nvSpPr>
          <p:cNvPr id="13" name="Picture Placeholder 12"/>
          <p:cNvSpPr>
            <a:spLocks noGrp="1"/>
          </p:cNvSpPr>
          <p:nvPr>
            <p:ph type="pic" sz="quarter" idx="11" hasCustomPrompt="1"/>
          </p:nvPr>
        </p:nvSpPr>
        <p:spPr>
          <a:xfrm>
            <a:off x="3639710"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8" tIns="34289" rIns="68568" bIns="34289">
            <a:noAutofit/>
          </a:bodyPr>
          <a:lstStyle>
            <a:lvl1pPr>
              <a:defRPr sz="900" b="0">
                <a:solidFill>
                  <a:schemeClr val="accent1"/>
                </a:solidFill>
              </a:defRPr>
            </a:lvl1pPr>
          </a:lstStyle>
          <a:p>
            <a:r>
              <a:rPr lang="vi-VN"/>
              <a:t>Drag &amp; Drop Image</a:t>
            </a:r>
            <a:endParaRPr lang="en-US"/>
          </a:p>
        </p:txBody>
      </p:sp>
      <p:sp>
        <p:nvSpPr>
          <p:cNvPr id="14" name="Picture Placeholder 13"/>
          <p:cNvSpPr>
            <a:spLocks noGrp="1"/>
          </p:cNvSpPr>
          <p:nvPr>
            <p:ph type="pic" sz="quarter" idx="12" hasCustomPrompt="1"/>
          </p:nvPr>
        </p:nvSpPr>
        <p:spPr>
          <a:xfrm>
            <a:off x="6380426"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8" tIns="34289" rIns="68568" bIns="34289">
            <a:noAutofit/>
          </a:bodyPr>
          <a:lstStyle>
            <a:lvl1pPr>
              <a:defRPr sz="9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2663945476"/>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09863" y="1319417"/>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8" tIns="34289" rIns="68568"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8" tIns="34289" rIns="68568" bIns="34289" numCol="1" anchor="ctr" anchorCtr="0" compatLnSpc="1">
            <a:prstTxWarp prst="textNoShape">
              <a:avLst/>
            </a:prstTxWarp>
          </a:bodyPr>
          <a:lstStyle/>
          <a:p>
            <a:pPr algn="ctr" defTabSz="685664"/>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8" tIns="34289" rIns="68568" bIns="34289" rtlCol="0" anchor="ctr">
            <a:spAutoFit/>
          </a:bodyPr>
          <a:lstStyle/>
          <a:p>
            <a:pPr algn="ctr" defTabSz="685664">
              <a:lnSpc>
                <a:spcPct val="130000"/>
              </a:lnSpc>
            </a:pPr>
            <a:fld id="{51B87887-B73D-4892-9D0E-4671F815BD25}" type="slidenum">
              <a:rPr lang="en-US" sz="1100" smtClean="0">
                <a:solidFill>
                  <a:prstClr val="white"/>
                </a:solidFill>
              </a:rPr>
              <a:pPr algn="ctr" defTabSz="685664">
                <a:lnSpc>
                  <a:spcPct val="130000"/>
                </a:lnSpc>
              </a:pPr>
              <a:t>‹#›</a:t>
            </a:fld>
            <a:endParaRPr lang="en-US" sz="1100" smtClean="0">
              <a:solidFill>
                <a:prstClr val="white"/>
              </a:solidFill>
            </a:endParaRPr>
          </a:p>
        </p:txBody>
      </p:sp>
      <p:sp>
        <p:nvSpPr>
          <p:cNvPr id="10" name="Picture Placeholder 9"/>
          <p:cNvSpPr>
            <a:spLocks noGrp="1"/>
          </p:cNvSpPr>
          <p:nvPr>
            <p:ph type="pic" sz="quarter" idx="11" hasCustomPrompt="1"/>
          </p:nvPr>
        </p:nvSpPr>
        <p:spPr>
          <a:xfrm>
            <a:off x="3453063" y="2868422"/>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8" tIns="34289" rIns="68568" bIns="34289">
            <a:noAutofit/>
          </a:bodyPr>
          <a:lstStyle>
            <a:lvl1pPr>
              <a:defRPr sz="900" b="0">
                <a:solidFill>
                  <a:schemeClr val="accent1"/>
                </a:solidFill>
              </a:defRPr>
            </a:lvl1pPr>
          </a:lstStyle>
          <a:p>
            <a:r>
              <a:rPr lang="vi-VN"/>
              <a:t>Drag &amp; Drop Image</a:t>
            </a:r>
            <a:endParaRPr lang="en-US"/>
          </a:p>
        </p:txBody>
      </p:sp>
      <p:sp>
        <p:nvSpPr>
          <p:cNvPr id="11" name="Picture Placeholder 10"/>
          <p:cNvSpPr>
            <a:spLocks noGrp="1"/>
          </p:cNvSpPr>
          <p:nvPr>
            <p:ph type="pic" sz="quarter" idx="12" hasCustomPrompt="1"/>
          </p:nvPr>
        </p:nvSpPr>
        <p:spPr>
          <a:xfrm>
            <a:off x="6196263" y="1319417"/>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8" tIns="34289" rIns="68568" bIns="34289">
            <a:noAutofit/>
          </a:bodyPr>
          <a:lstStyle>
            <a:lvl1pPr>
              <a:defRPr sz="9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694530167"/>
      </p:ext>
    </p:extLst>
  </p:cSld>
  <p:clrMapOvr>
    <a:masterClrMapping/>
  </p:clrMapOvr>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4042195" y="1668719"/>
            <a:ext cx="4325021" cy="2377401"/>
          </a:xfrm>
          <a:custGeom>
            <a:avLst/>
            <a:gdLst>
              <a:gd name="connsiteX0" fmla="*/ 4040 w 5766695"/>
              <a:gd name="connsiteY0" fmla="*/ 0 h 3169868"/>
              <a:gd name="connsiteX1" fmla="*/ 5766695 w 5766695"/>
              <a:gd name="connsiteY1" fmla="*/ 0 h 3169868"/>
              <a:gd name="connsiteX2" fmla="*/ 5766695 w 5766695"/>
              <a:gd name="connsiteY2" fmla="*/ 3169868 h 3169868"/>
              <a:gd name="connsiteX3" fmla="*/ 0 w 5766695"/>
              <a:gd name="connsiteY3" fmla="*/ 3169868 h 3169868"/>
            </a:gdLst>
            <a:ahLst/>
            <a:cxnLst>
              <a:cxn ang="0">
                <a:pos x="connsiteX0" y="connsiteY0"/>
              </a:cxn>
              <a:cxn ang="0">
                <a:pos x="connsiteX1" y="connsiteY1"/>
              </a:cxn>
              <a:cxn ang="0">
                <a:pos x="connsiteX2" y="connsiteY2"/>
              </a:cxn>
              <a:cxn ang="0">
                <a:pos x="connsiteX3" y="connsiteY3"/>
              </a:cxn>
            </a:cxnLst>
            <a:rect l="l" t="t" r="r" b="b"/>
            <a:pathLst>
              <a:path w="5766695" h="3169868">
                <a:moveTo>
                  <a:pt x="4040" y="0"/>
                </a:moveTo>
                <a:lnTo>
                  <a:pt x="5766695" y="0"/>
                </a:lnTo>
                <a:lnTo>
                  <a:pt x="5766695" y="3169868"/>
                </a:lnTo>
                <a:lnTo>
                  <a:pt x="0" y="3169868"/>
                </a:lnTo>
                <a:close/>
              </a:path>
            </a:pathLst>
          </a:custGeom>
          <a:solidFill>
            <a:schemeClr val="bg1">
              <a:lumMod val="95000"/>
            </a:schemeClr>
          </a:solidFill>
        </p:spPr>
        <p:txBody>
          <a:bodyPr wrap="square" lIns="68568" tIns="34289" rIns="68568"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8" tIns="34289" rIns="68568" bIns="34289" numCol="1" anchor="ctr" anchorCtr="0" compatLnSpc="1">
            <a:prstTxWarp prst="textNoShape">
              <a:avLst/>
            </a:prstTxWarp>
          </a:bodyPr>
          <a:lstStyle/>
          <a:p>
            <a:pPr algn="ctr" defTabSz="685664"/>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8" tIns="34289" rIns="68568" bIns="34289" rtlCol="0" anchor="ctr">
            <a:spAutoFit/>
          </a:bodyPr>
          <a:lstStyle/>
          <a:p>
            <a:pPr algn="ctr" defTabSz="685664">
              <a:lnSpc>
                <a:spcPct val="130000"/>
              </a:lnSpc>
            </a:pPr>
            <a:fld id="{51B87887-B73D-4892-9D0E-4671F815BD25}" type="slidenum">
              <a:rPr lang="en-US" sz="1100" smtClean="0">
                <a:solidFill>
                  <a:prstClr val="white"/>
                </a:solidFill>
              </a:rPr>
              <a:pPr algn="ctr" defTabSz="685664">
                <a:lnSpc>
                  <a:spcPct val="130000"/>
                </a:lnSpc>
              </a:pPr>
              <a:t>‹#›</a:t>
            </a:fld>
            <a:endParaRPr lang="en-US" sz="1100" smtClean="0">
              <a:solidFill>
                <a:prstClr val="white"/>
              </a:solidFill>
            </a:endParaRPr>
          </a:p>
        </p:txBody>
      </p:sp>
    </p:spTree>
    <p:extLst>
      <p:ext uri="{BB962C8B-B14F-4D97-AF65-F5344CB8AC3E}">
        <p14:creationId xmlns:p14="http://schemas.microsoft.com/office/powerpoint/2010/main" val="12360015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0176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10" indent="0">
              <a:buNone/>
              <a:defRPr sz="1600">
                <a:solidFill>
                  <a:schemeClr val="tx1">
                    <a:tint val="75000"/>
                  </a:schemeClr>
                </a:solidFill>
              </a:defRPr>
            </a:lvl3pPr>
            <a:lvl4pPr marL="1371464" indent="0">
              <a:buNone/>
              <a:defRPr sz="1400">
                <a:solidFill>
                  <a:schemeClr val="tx1">
                    <a:tint val="75000"/>
                  </a:schemeClr>
                </a:solidFill>
              </a:defRPr>
            </a:lvl4pPr>
            <a:lvl5pPr marL="1828619" indent="0">
              <a:buNone/>
              <a:defRPr sz="1400">
                <a:solidFill>
                  <a:schemeClr val="tx1">
                    <a:tint val="75000"/>
                  </a:schemeClr>
                </a:solidFill>
              </a:defRPr>
            </a:lvl5pPr>
            <a:lvl6pPr marL="2285772" indent="0">
              <a:buNone/>
              <a:defRPr sz="1400">
                <a:solidFill>
                  <a:schemeClr val="tx1">
                    <a:tint val="75000"/>
                  </a:schemeClr>
                </a:solidFill>
              </a:defRPr>
            </a:lvl6pPr>
            <a:lvl7pPr marL="2742926" indent="0">
              <a:buNone/>
              <a:defRPr sz="1400">
                <a:solidFill>
                  <a:schemeClr val="tx1">
                    <a:tint val="75000"/>
                  </a:schemeClr>
                </a:solidFill>
              </a:defRPr>
            </a:lvl7pPr>
            <a:lvl8pPr marL="3200080" indent="0">
              <a:buNone/>
              <a:defRPr sz="1400">
                <a:solidFill>
                  <a:schemeClr val="tx1">
                    <a:tint val="75000"/>
                  </a:schemeClr>
                </a:solidFill>
              </a:defRPr>
            </a:lvl8pPr>
            <a:lvl9pPr marL="365723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58608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72657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154" indent="0">
              <a:buNone/>
              <a:defRPr sz="2000" b="1"/>
            </a:lvl2pPr>
            <a:lvl3pPr marL="914310" indent="0">
              <a:buNone/>
              <a:defRPr sz="1800" b="1"/>
            </a:lvl3pPr>
            <a:lvl4pPr marL="1371464" indent="0">
              <a:buNone/>
              <a:defRPr sz="1600" b="1"/>
            </a:lvl4pPr>
            <a:lvl5pPr marL="1828619" indent="0">
              <a:buNone/>
              <a:defRPr sz="1600" b="1"/>
            </a:lvl5pPr>
            <a:lvl6pPr marL="2285772" indent="0">
              <a:buNone/>
              <a:defRPr sz="1600" b="1"/>
            </a:lvl6pPr>
            <a:lvl7pPr marL="2742926" indent="0">
              <a:buNone/>
              <a:defRPr sz="1600" b="1"/>
            </a:lvl7pPr>
            <a:lvl8pPr marL="3200080" indent="0">
              <a:buNone/>
              <a:defRPr sz="1600" b="1"/>
            </a:lvl8pPr>
            <a:lvl9pPr marL="365723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728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464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7955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99142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en-US"/>
          </a:p>
        </p:txBody>
      </p:sp>
      <p:sp>
        <p:nvSpPr>
          <p:cNvPr id="4" name="Text Placeholder 3"/>
          <p:cNvSpPr>
            <a:spLocks noGrp="1"/>
          </p:cNvSpPr>
          <p:nvPr>
            <p:ph type="body" sz="half" idx="2"/>
          </p:nvPr>
        </p:nvSpPr>
        <p:spPr>
          <a:xfrm>
            <a:off x="1792288" y="4025507"/>
            <a:ext cx="5486400" cy="603647"/>
          </a:xfrm>
        </p:spPr>
        <p:txBody>
          <a:bodyPr/>
          <a:lstStyle>
            <a:lvl1pPr marL="0" indent="0">
              <a:buNone/>
              <a:defRPr sz="1400"/>
            </a:lvl1pPr>
            <a:lvl2pPr marL="457154" indent="0">
              <a:buNone/>
              <a:defRPr sz="1200"/>
            </a:lvl2pPr>
            <a:lvl3pPr marL="914310" indent="0">
              <a:buNone/>
              <a:defRPr sz="1000"/>
            </a:lvl3pPr>
            <a:lvl4pPr marL="1371464" indent="0">
              <a:buNone/>
              <a:defRPr sz="900"/>
            </a:lvl4pPr>
            <a:lvl5pPr marL="1828619" indent="0">
              <a:buNone/>
              <a:defRPr sz="900"/>
            </a:lvl5pPr>
            <a:lvl6pPr marL="2285772" indent="0">
              <a:buNone/>
              <a:defRPr sz="900"/>
            </a:lvl6pPr>
            <a:lvl7pPr marL="2742926" indent="0">
              <a:buNone/>
              <a:defRPr sz="900"/>
            </a:lvl7pPr>
            <a:lvl8pPr marL="3200080" indent="0">
              <a:buNone/>
              <a:defRPr sz="900"/>
            </a:lvl8pPr>
            <a:lvl9pPr marL="365723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37818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71" tIns="34289" rIns="68571"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71" tIns="34289" rIns="68571"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71" tIns="34289" rIns="68571" bIns="34289"/>
          <a:lstStyle/>
          <a:p>
            <a:pPr defTabSz="685698"/>
            <a:fld id="{760FBDFE-C587-4B4C-A407-44438C67B59E}" type="datetimeFigureOut">
              <a:rPr lang="zh-CN" altLang="en-US" sz="1400" smtClean="0">
                <a:solidFill>
                  <a:srgbClr val="000000"/>
                </a:solidFill>
              </a:rPr>
              <a:pPr defTabSz="68569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1" tIns="34289" rIns="68571" bIns="34289"/>
          <a:lstStyle/>
          <a:p>
            <a:pPr defTabSz="685698"/>
            <a:fld id="{49AE70B2-8BF9-45C0-BB95-33D1B9D3A854}" type="slidenum">
              <a:rPr lang="zh-CN" altLang="en-US" sz="1400" smtClean="0">
                <a:solidFill>
                  <a:srgbClr val="000000"/>
                </a:solidFill>
              </a:rPr>
              <a:pPr defTabSz="685698"/>
              <a:t>‹#›</a:t>
            </a:fld>
            <a:endParaRPr lang="zh-CN" altLang="en-US" sz="1400">
              <a:solidFill>
                <a:srgbClr val="000000"/>
              </a:solidFill>
            </a:endParaRPr>
          </a:p>
        </p:txBody>
      </p:sp>
    </p:spTree>
    <p:extLst>
      <p:ext uri="{BB962C8B-B14F-4D97-AF65-F5344CB8AC3E}">
        <p14:creationId xmlns:p14="http://schemas.microsoft.com/office/powerpoint/2010/main" val="29158329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81487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5B18F7-5E52-45FC-83B6-9EFDAA1DF6FF}"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5BCA9C2-B314-472B-A75A-4170EB334E2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65330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02/05/2024</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1873606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02/05/2024</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29673294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02/05/2024</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3559760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02/05/2024</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19309582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a:xfrm>
            <a:off x="628650" y="273844"/>
            <a:ext cx="7886700" cy="994172"/>
          </a:xfrm>
          <a:prstGeom prst="rect">
            <a:avLst/>
          </a:prstGeom>
        </p:spPr>
        <p:txBody>
          <a:bodyPr lIns="68565" tIns="34289" rIns="68565" bIns="34289"/>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a:xfrm>
            <a:off x="628650" y="1369219"/>
            <a:ext cx="7886700" cy="3263504"/>
          </a:xfrm>
          <a:prstGeom prst="rect">
            <a:avLst/>
          </a:prstGeom>
        </p:spPr>
        <p:txBody>
          <a:bodyPr lIns="68565" tIns="34289" rIns="68565" bIns="34289"/>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a:xfrm>
            <a:off x="628650" y="4767264"/>
            <a:ext cx="2057400" cy="273844"/>
          </a:xfrm>
          <a:prstGeom prst="rect">
            <a:avLst/>
          </a:prstGeom>
        </p:spPr>
        <p:txBody>
          <a:bodyPr lIns="68565" tIns="34289" rIns="68565" bIns="34289"/>
          <a:lstStyle/>
          <a:p>
            <a:pPr defTabSz="685630"/>
            <a:fld id="{A3C39D9B-1707-4BC2-A8DF-A9A95A2D1DDF}" type="datetimeFigureOut">
              <a:rPr lang="en-US" sz="1400" smtClean="0">
                <a:solidFill>
                  <a:prstClr val="black">
                    <a:tint val="75000"/>
                  </a:prstClr>
                </a:solidFill>
              </a:rPr>
              <a:pPr defTabSz="685630"/>
              <a:t>02/05/2024</a:t>
            </a:fld>
            <a:endParaRPr lang="en-US" sz="1400">
              <a:solidFill>
                <a:prstClr val="black">
                  <a:tint val="75000"/>
                </a:prstClr>
              </a:solidFill>
            </a:endParaRPr>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a:xfrm>
            <a:off x="3028950" y="4767264"/>
            <a:ext cx="3086100" cy="273844"/>
          </a:xfrm>
          <a:prstGeom prst="rect">
            <a:avLst/>
          </a:prstGeom>
        </p:spPr>
        <p:txBody>
          <a:bodyPr lIns="68565" tIns="34289" rIns="68565" bIns="34289"/>
          <a:lstStyle/>
          <a:p>
            <a:pPr defTabSz="685630"/>
            <a:endParaRPr lang="en-US" sz="1400">
              <a:solidFill>
                <a:prstClr val="black">
                  <a:tint val="75000"/>
                </a:prstClr>
              </a:solidFill>
            </a:endParaRPr>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a:xfrm>
            <a:off x="6457950" y="4767264"/>
            <a:ext cx="2057400" cy="273844"/>
          </a:xfrm>
          <a:prstGeom prst="rect">
            <a:avLst/>
          </a:prstGeom>
        </p:spPr>
        <p:txBody>
          <a:bodyPr lIns="68565" tIns="34289" rIns="68565" bIns="34289"/>
          <a:lstStyle/>
          <a:p>
            <a:pPr defTabSz="685630"/>
            <a:fld id="{7E4F7387-1A44-43D0-A42C-0F5D255AB470}" type="slidenum">
              <a:rPr lang="en-US" sz="1400" smtClean="0">
                <a:solidFill>
                  <a:prstClr val="black">
                    <a:tint val="75000"/>
                  </a:prstClr>
                </a:solidFill>
              </a:rPr>
              <a:pPr defTabSz="685630"/>
              <a:t>‹#›</a:t>
            </a:fld>
            <a:endParaRPr lang="en-US" sz="1400">
              <a:solidFill>
                <a:prstClr val="black">
                  <a:tint val="75000"/>
                </a:prstClr>
              </a:solidFill>
            </a:endParaRPr>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9226154" y="3189685"/>
            <a:ext cx="685800" cy="685800"/>
          </a:xfrm>
          <a:prstGeom prst="rect">
            <a:avLst/>
          </a:prstGeom>
        </p:spPr>
        <p:txBody>
          <a:bodyPr lIns="68565" tIns="34289" rIns="68565" bIns="34289"/>
          <a:lstStyle/>
          <a:p>
            <a:endParaRPr lang="en-US"/>
          </a:p>
        </p:txBody>
      </p:sp>
    </p:spTree>
    <p:extLst>
      <p:ext uri="{BB962C8B-B14F-4D97-AF65-F5344CB8AC3E}">
        <p14:creationId xmlns:p14="http://schemas.microsoft.com/office/powerpoint/2010/main" val="2525286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842010"/>
            <a:ext cx="7886700" cy="1790700"/>
          </a:xfrm>
        </p:spPr>
        <p:txBody>
          <a:bodyPr lIns="91432" tIns="45716" rIns="91432" bIns="45716"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628650" y="2701794"/>
            <a:ext cx="7886700" cy="1241584"/>
          </a:xfrm>
        </p:spPr>
        <p:txBody>
          <a:bodyPr lIns="91432" tIns="45716" rIns="91432" bIns="45716"/>
          <a:lstStyle>
            <a:lvl1pPr marL="0" indent="0" algn="ctr">
              <a:buNone/>
              <a:defRPr sz="2400">
                <a:solidFill>
                  <a:schemeClr val="tx1">
                    <a:lumMod val="50000"/>
                    <a:lumOff val="50000"/>
                  </a:schemeClr>
                </a:solidFill>
              </a:defRPr>
            </a:lvl1pPr>
            <a:lvl2pPr marL="457154" indent="0" algn="ctr">
              <a:buNone/>
              <a:defRPr sz="2000"/>
            </a:lvl2pPr>
            <a:lvl3pPr marL="914310" indent="0" algn="ctr">
              <a:buNone/>
              <a:defRPr sz="1800"/>
            </a:lvl3pPr>
            <a:lvl4pPr marL="1371464" indent="0" algn="ctr">
              <a:buNone/>
              <a:defRPr sz="1600"/>
            </a:lvl4pPr>
            <a:lvl5pPr marL="1828619" indent="0" algn="ctr">
              <a:buNone/>
              <a:defRPr sz="1600"/>
            </a:lvl5pPr>
            <a:lvl6pPr marL="2285772" indent="0" algn="ctr">
              <a:buNone/>
              <a:defRPr sz="1600"/>
            </a:lvl6pPr>
            <a:lvl7pPr marL="2742926" indent="0" algn="ctr">
              <a:buNone/>
              <a:defRPr sz="1600"/>
            </a:lvl7pPr>
            <a:lvl8pPr marL="3200080" indent="0" algn="ctr">
              <a:buNone/>
              <a:defRPr sz="1600"/>
            </a:lvl8pPr>
            <a:lvl9pPr marL="3657235"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5" name="页脚占位符 4"/>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6" name="灯片编号占位符 5"/>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269222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14"/>
            <a:ext cx="7886700" cy="994172"/>
          </a:xfrm>
        </p:spPr>
        <p:txBody>
          <a:bodyPr lIns="91432" tIns="45716" rIns="91432" bIns="45716" anchor="b" anchorCtr="0"/>
          <a:lstStyle/>
          <a:p>
            <a:r>
              <a:rPr lang="zh-CN" altLang="en-US"/>
              <a:t>单击此处编辑母版标题样式</a:t>
            </a:r>
          </a:p>
        </p:txBody>
      </p:sp>
      <p:sp>
        <p:nvSpPr>
          <p:cNvPr id="3" name="内容占位符 2"/>
          <p:cNvSpPr>
            <a:spLocks noGrp="1"/>
          </p:cNvSpPr>
          <p:nvPr>
            <p:ph idx="1"/>
          </p:nvPr>
        </p:nvSpPr>
        <p:spPr>
          <a:xfrm>
            <a:off x="628650" y="1276833"/>
            <a:ext cx="7886700" cy="3356134"/>
          </a:xfrm>
        </p:spPr>
        <p:txBody>
          <a:bodyPr lIns="91432" tIns="45716" rIns="91432" bIns="45716"/>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5" name="页脚占位符 4"/>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6" name="灯片编号占位符 5"/>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29343362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219327"/>
            <a:ext cx="7886700" cy="2085975"/>
          </a:xfrm>
        </p:spPr>
        <p:txBody>
          <a:bodyPr lIns="91432" tIns="45716" rIns="91432" bIns="45716" anchor="t" anchorCtr="0"/>
          <a:lstStyle>
            <a:lvl1pPr>
              <a:defRPr sz="4800"/>
            </a:lvl1pPr>
          </a:lstStyle>
          <a:p>
            <a:r>
              <a:rPr lang="zh-CN" altLang="en-US"/>
              <a:t>单击此处编辑母版标题样式</a:t>
            </a:r>
          </a:p>
        </p:txBody>
      </p:sp>
      <p:sp>
        <p:nvSpPr>
          <p:cNvPr id="3" name="文本占位符 2"/>
          <p:cNvSpPr>
            <a:spLocks noGrp="1"/>
          </p:cNvSpPr>
          <p:nvPr>
            <p:ph type="body" idx="1"/>
          </p:nvPr>
        </p:nvSpPr>
        <p:spPr>
          <a:xfrm>
            <a:off x="628650" y="1291618"/>
            <a:ext cx="7886700" cy="827246"/>
          </a:xfrm>
        </p:spPr>
        <p:txBody>
          <a:bodyPr lIns="144133" tIns="45716" rIns="91432" bIns="45716" anchor="b" anchorCtr="0"/>
          <a:lstStyle>
            <a:lvl1pPr marL="0" indent="0">
              <a:buNone/>
              <a:defRPr sz="2400">
                <a:solidFill>
                  <a:schemeClr val="tx1">
                    <a:lumMod val="50000"/>
                    <a:lumOff val="50000"/>
                  </a:schemeClr>
                </a:solidFill>
              </a:defRPr>
            </a:lvl1pPr>
            <a:lvl2pPr marL="457154" indent="0">
              <a:buNone/>
              <a:defRPr sz="2000">
                <a:solidFill>
                  <a:schemeClr val="tx1">
                    <a:tint val="75000"/>
                  </a:schemeClr>
                </a:solidFill>
              </a:defRPr>
            </a:lvl2pPr>
            <a:lvl3pPr marL="914310" indent="0">
              <a:buNone/>
              <a:defRPr sz="1800">
                <a:solidFill>
                  <a:schemeClr val="tx1">
                    <a:tint val="75000"/>
                  </a:schemeClr>
                </a:solidFill>
              </a:defRPr>
            </a:lvl3pPr>
            <a:lvl4pPr marL="1371464" indent="0">
              <a:buNone/>
              <a:defRPr sz="1600">
                <a:solidFill>
                  <a:schemeClr val="tx1">
                    <a:tint val="75000"/>
                  </a:schemeClr>
                </a:solidFill>
              </a:defRPr>
            </a:lvl4pPr>
            <a:lvl5pPr marL="1828619" indent="0">
              <a:buNone/>
              <a:defRPr sz="1600">
                <a:solidFill>
                  <a:schemeClr val="tx1">
                    <a:tint val="75000"/>
                  </a:schemeClr>
                </a:solidFill>
              </a:defRPr>
            </a:lvl5pPr>
            <a:lvl6pPr marL="2285772"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5"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5" name="页脚占位符 4"/>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6" name="灯片编号占位符 5"/>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41151682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71" tIns="34289" rIns="68571" bIns="34289"/>
          <a:lstStyle/>
          <a:p>
            <a:pPr defTabSz="685698"/>
            <a:fld id="{20DD7636-5BE1-44BC-BB5F-15739D9E18E1}" type="datetimeFigureOut">
              <a:rPr lang="zh-CN" altLang="en-US" sz="1400" smtClean="0">
                <a:solidFill>
                  <a:srgbClr val="000000"/>
                </a:solidFill>
              </a:rPr>
              <a:pPr defTabSz="68569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71" tIns="34289" rIns="68571" bIns="34289"/>
          <a:lstStyle/>
          <a:p>
            <a:pPr defTabSz="685698"/>
            <a:fld id="{E87C0E1D-24C4-406F-9615-DBDA8D2D1F93}" type="slidenum">
              <a:rPr lang="zh-CN" altLang="en-US" sz="1400" smtClean="0">
                <a:solidFill>
                  <a:srgbClr val="000000"/>
                </a:solidFill>
              </a:rPr>
              <a:pPr defTabSz="68569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71" tIns="34289" rIns="68571"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16220089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7"/>
            <a:ext cx="7886700" cy="994172"/>
          </a:xfrm>
        </p:spPr>
        <p:txBody>
          <a:bodyPr lIns="91432" tIns="45716" rIns="91432" bIns="45716"/>
          <a:lstStyle>
            <a:lvl1pPr algn="ctr">
              <a:defRPr/>
            </a:lvl1pPr>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29150" y="1369219"/>
            <a:ext cx="3886200" cy="3263504"/>
          </a:xfrm>
        </p:spPr>
        <p:txBody>
          <a:bodyPr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6" name="页脚占位符 5"/>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7" name="灯片编号占位符 6"/>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1650684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079" y="273845"/>
            <a:ext cx="7886700" cy="600075"/>
          </a:xfrm>
        </p:spPr>
        <p:txBody>
          <a:bodyPr lIns="91432" tIns="45716" rIns="91432" bIns="45716" anchor="ctr" anchorCtr="0"/>
          <a:lstStyle>
            <a:lvl1pPr algn="ctr">
              <a:defRPr/>
            </a:lvl1pPr>
          </a:lstStyle>
          <a:p>
            <a:r>
              <a:rPr lang="zh-CN" altLang="en-US"/>
              <a:t>单击此处编辑母版标题样式</a:t>
            </a:r>
          </a:p>
        </p:txBody>
      </p:sp>
      <p:sp>
        <p:nvSpPr>
          <p:cNvPr id="3" name="文本占位符 2"/>
          <p:cNvSpPr>
            <a:spLocks noGrp="1"/>
          </p:cNvSpPr>
          <p:nvPr>
            <p:ph type="body" idx="1"/>
          </p:nvPr>
        </p:nvSpPr>
        <p:spPr>
          <a:xfrm>
            <a:off x="629602" y="1111570"/>
            <a:ext cx="3915728" cy="617696"/>
          </a:xfrm>
        </p:spPr>
        <p:txBody>
          <a:bodyPr lIns="91432" tIns="45716" rIns="91432" bIns="45716" anchor="ctr" anchorCtr="0"/>
          <a:lstStyle>
            <a:lvl1pPr marL="0" indent="0">
              <a:buNone/>
              <a:defRPr sz="3200">
                <a:solidFill>
                  <a:srgbClr val="0070C0"/>
                </a:solidFill>
              </a:defRPr>
            </a:lvl1pPr>
            <a:lvl2pPr marL="457154" indent="0">
              <a:buNone/>
              <a:defRPr sz="2400"/>
            </a:lvl2pPr>
            <a:lvl3pPr marL="914310" indent="0">
              <a:buNone/>
              <a:defRPr sz="2000"/>
            </a:lvl3pPr>
            <a:lvl4pPr marL="1371464" indent="0">
              <a:buNone/>
              <a:defRPr sz="1800"/>
            </a:lvl4pPr>
            <a:lvl5pPr marL="1828619" indent="0">
              <a:buNone/>
              <a:defRPr sz="1800"/>
            </a:lvl5pPr>
            <a:lvl6pPr marL="2285772" indent="0">
              <a:buNone/>
              <a:defRPr sz="1800"/>
            </a:lvl6pPr>
            <a:lvl7pPr marL="2742926" indent="0">
              <a:buNone/>
              <a:defRPr sz="1800"/>
            </a:lvl7pPr>
            <a:lvl8pPr marL="3200080" indent="0">
              <a:buNone/>
              <a:defRPr sz="1800"/>
            </a:lvl8pPr>
            <a:lvl9pPr marL="3657235" indent="0">
              <a:buNone/>
              <a:defRPr sz="1800"/>
            </a:lvl9pPr>
          </a:lstStyle>
          <a:p>
            <a:pPr lvl="0"/>
            <a:r>
              <a:rPr lang="zh-CN" altLang="en-US"/>
              <a:t>单击此处编辑母版文本样式</a:t>
            </a:r>
          </a:p>
        </p:txBody>
      </p:sp>
      <p:sp>
        <p:nvSpPr>
          <p:cNvPr id="4" name="内容占位符 3"/>
          <p:cNvSpPr>
            <a:spLocks noGrp="1"/>
          </p:cNvSpPr>
          <p:nvPr>
            <p:ph sz="half" idx="2"/>
          </p:nvPr>
        </p:nvSpPr>
        <p:spPr>
          <a:xfrm>
            <a:off x="628650" y="1776442"/>
            <a:ext cx="3916680" cy="2865596"/>
          </a:xfrm>
        </p:spPr>
        <p:txBody>
          <a:bodyPr lIns="91432" tIns="45716" rIns="91432" bIns="45716"/>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92515" y="1111570"/>
            <a:ext cx="3822859" cy="617696"/>
          </a:xfrm>
        </p:spPr>
        <p:txBody>
          <a:bodyPr lIns="91432" tIns="45716" rIns="91432" bIns="45716" anchor="ctr" anchorCtr="0"/>
          <a:lstStyle>
            <a:lvl1pPr marL="0" indent="0">
              <a:buNone/>
              <a:defRPr sz="3200">
                <a:solidFill>
                  <a:srgbClr val="0070C0"/>
                </a:solidFill>
              </a:defRPr>
            </a:lvl1pPr>
            <a:lvl2pPr marL="457154" indent="0">
              <a:buNone/>
              <a:defRPr sz="2400"/>
            </a:lvl2pPr>
            <a:lvl3pPr marL="914310" indent="0">
              <a:buNone/>
              <a:defRPr sz="2000"/>
            </a:lvl3pPr>
            <a:lvl4pPr marL="1371464" indent="0">
              <a:buNone/>
              <a:defRPr sz="1800"/>
            </a:lvl4pPr>
            <a:lvl5pPr marL="1828619" indent="0">
              <a:buNone/>
              <a:defRPr sz="1800"/>
            </a:lvl5pPr>
            <a:lvl6pPr marL="2285772" indent="0">
              <a:buNone/>
              <a:defRPr sz="1800"/>
            </a:lvl6pPr>
            <a:lvl7pPr marL="2742926" indent="0">
              <a:buNone/>
              <a:defRPr sz="1800"/>
            </a:lvl7pPr>
            <a:lvl8pPr marL="3200080" indent="0">
              <a:buNone/>
              <a:defRPr sz="1800"/>
            </a:lvl8pPr>
            <a:lvl9pPr marL="3657235" indent="0">
              <a:buNone/>
              <a:defRPr sz="1800"/>
            </a:lvl9pPr>
          </a:lstStyle>
          <a:p>
            <a:pPr lvl="0"/>
            <a:r>
              <a:rPr lang="zh-CN" altLang="en-US"/>
              <a:t>单击此处编辑母版文本样式</a:t>
            </a:r>
          </a:p>
        </p:txBody>
      </p:sp>
      <p:sp>
        <p:nvSpPr>
          <p:cNvPr id="6" name="内容占位符 5"/>
          <p:cNvSpPr>
            <a:spLocks noGrp="1"/>
          </p:cNvSpPr>
          <p:nvPr>
            <p:ph sz="quarter" idx="4"/>
          </p:nvPr>
        </p:nvSpPr>
        <p:spPr>
          <a:xfrm>
            <a:off x="4692515" y="1776442"/>
            <a:ext cx="3822859" cy="2865596"/>
          </a:xfrm>
        </p:spPr>
        <p:txBody>
          <a:bodyPr lIns="91432" tIns="45716" rIns="91432" bIns="45716"/>
          <a:lstStyle>
            <a:lvl1pPr>
              <a:defRPr sz="2800"/>
            </a:lvl1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8" name="页脚占位符 7"/>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9" name="灯片编号占位符 8"/>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753667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148114"/>
            <a:ext cx="7886700" cy="994172"/>
          </a:xfrm>
        </p:spPr>
        <p:txBody>
          <a:bodyPr lIns="91432" tIns="45716" rIns="91432" bIns="45716" anchor="b" anchorCtr="0"/>
          <a:lstStyle/>
          <a:p>
            <a:r>
              <a:rPr lang="zh-CN" altLang="en-US"/>
              <a:t>单击此处编辑母版标题样式</a:t>
            </a:r>
          </a:p>
        </p:txBody>
      </p:sp>
      <p:sp>
        <p:nvSpPr>
          <p:cNvPr id="4" name="日期占位符 3"/>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5" name="页脚占位符 4"/>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6" name="灯片编号占位符 5"/>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3649093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 + 文本">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9523" y="-1429"/>
            <a:ext cx="5263039" cy="5146358"/>
          </a:xfrm>
          <a:noFill/>
        </p:spPr>
        <p:txBody>
          <a:bodyPr lIns="252071" tIns="144133" rIns="91432" bIns="45716"/>
          <a:lstStyle>
            <a:lvl1pPr marL="0" indent="0" algn="ctr">
              <a:buNone/>
              <a:defRPr sz="1800">
                <a:solidFill>
                  <a:schemeClr val="tx1">
                    <a:lumMod val="50000"/>
                    <a:lumOff val="50000"/>
                  </a:schemeClr>
                </a:solidFill>
              </a:defRPr>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zh-CN" altLang="en-US"/>
          </a:p>
        </p:txBody>
      </p:sp>
      <p:sp>
        <p:nvSpPr>
          <p:cNvPr id="2" name="标题 1"/>
          <p:cNvSpPr>
            <a:spLocks noGrp="1"/>
          </p:cNvSpPr>
          <p:nvPr>
            <p:ph type="title"/>
          </p:nvPr>
        </p:nvSpPr>
        <p:spPr>
          <a:xfrm>
            <a:off x="5512617" y="342901"/>
            <a:ext cx="3294221" cy="791528"/>
          </a:xfrm>
        </p:spPr>
        <p:txBody>
          <a:bodyPr lIns="91432" tIns="45716" rIns="91432" bIns="45716" anchor="b"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5512119" y="1270635"/>
            <a:ext cx="3295174" cy="3360420"/>
          </a:xfrm>
        </p:spPr>
        <p:txBody>
          <a:bodyPr lIns="91432" tIns="45716" rIns="91432" bIns="45716"/>
          <a:lstStyle>
            <a:lvl1pPr marL="0" indent="0">
              <a:buNone/>
              <a:defRPr sz="2800">
                <a:solidFill>
                  <a:schemeClr val="tx1"/>
                </a:solidFill>
              </a:defRPr>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6" name="页脚占位符 5"/>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7" name="灯片编号占位符 6"/>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24877633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文本 + 图片">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3887652" y="-5715"/>
            <a:ext cx="5263039" cy="5146358"/>
          </a:xfrm>
          <a:noFill/>
        </p:spPr>
        <p:txBody>
          <a:bodyPr lIns="252071" tIns="144133" rIns="91432" bIns="45716"/>
          <a:lstStyle>
            <a:lvl1pPr marL="0" indent="0" algn="ctr">
              <a:buNone/>
              <a:defRPr sz="1800">
                <a:solidFill>
                  <a:schemeClr val="tx1">
                    <a:lumMod val="50000"/>
                    <a:lumOff val="50000"/>
                  </a:schemeClr>
                </a:solidFill>
              </a:defRPr>
            </a:lvl1pPr>
            <a:lvl2pPr marL="457154" indent="0">
              <a:buNone/>
              <a:defRPr sz="2800"/>
            </a:lvl2pPr>
            <a:lvl3pPr marL="914310" indent="0">
              <a:buNone/>
              <a:defRPr sz="2400"/>
            </a:lvl3pPr>
            <a:lvl4pPr marL="1371464" indent="0">
              <a:buNone/>
              <a:defRPr sz="2000"/>
            </a:lvl4pPr>
            <a:lvl5pPr marL="1828619" indent="0">
              <a:buNone/>
              <a:defRPr sz="2000"/>
            </a:lvl5pPr>
            <a:lvl6pPr marL="2285772" indent="0">
              <a:buNone/>
              <a:defRPr sz="2000"/>
            </a:lvl6pPr>
            <a:lvl7pPr marL="2742926" indent="0">
              <a:buNone/>
              <a:defRPr sz="2000"/>
            </a:lvl7pPr>
            <a:lvl8pPr marL="3200080" indent="0">
              <a:buNone/>
              <a:defRPr sz="2000"/>
            </a:lvl8pPr>
            <a:lvl9pPr marL="3657235" indent="0">
              <a:buNone/>
              <a:defRPr sz="2000"/>
            </a:lvl9pPr>
          </a:lstStyle>
          <a:p>
            <a:endParaRPr lang="zh-CN" altLang="en-US"/>
          </a:p>
        </p:txBody>
      </p:sp>
      <p:sp>
        <p:nvSpPr>
          <p:cNvPr id="2" name="标题 1"/>
          <p:cNvSpPr>
            <a:spLocks noGrp="1"/>
          </p:cNvSpPr>
          <p:nvPr>
            <p:ph type="title"/>
          </p:nvPr>
        </p:nvSpPr>
        <p:spPr>
          <a:xfrm>
            <a:off x="307184" y="342901"/>
            <a:ext cx="3209925" cy="791528"/>
          </a:xfrm>
        </p:spPr>
        <p:txBody>
          <a:bodyPr lIns="91432" tIns="45716" rIns="91432" bIns="45716" anchor="t" anchorCtr="0"/>
          <a:lstStyle>
            <a:lvl1pPr>
              <a:defRPr sz="3200"/>
            </a:lvl1pPr>
          </a:lstStyle>
          <a:p>
            <a:r>
              <a:rPr lang="zh-CN" altLang="en-US"/>
              <a:t>单击此处编辑母版标题样式</a:t>
            </a:r>
          </a:p>
        </p:txBody>
      </p:sp>
      <p:sp>
        <p:nvSpPr>
          <p:cNvPr id="4" name="文本占位符 3"/>
          <p:cNvSpPr>
            <a:spLocks noGrp="1"/>
          </p:cNvSpPr>
          <p:nvPr>
            <p:ph type="body" sz="half" idx="2"/>
          </p:nvPr>
        </p:nvSpPr>
        <p:spPr>
          <a:xfrm>
            <a:off x="307205" y="1270635"/>
            <a:ext cx="3210401" cy="3360420"/>
          </a:xfrm>
        </p:spPr>
        <p:txBody>
          <a:bodyPr lIns="91432" tIns="45716" rIns="91432" bIns="45716"/>
          <a:lstStyle>
            <a:lvl1pPr marL="0" indent="0">
              <a:buNone/>
              <a:defRPr sz="2800">
                <a:solidFill>
                  <a:schemeClr val="tx1"/>
                </a:solidFill>
              </a:defRPr>
            </a:lvl1pPr>
            <a:lvl2pPr marL="457154" indent="0">
              <a:buNone/>
              <a:defRPr sz="1800"/>
            </a:lvl2pPr>
            <a:lvl3pPr marL="914310" indent="0">
              <a:buNone/>
              <a:defRPr sz="1600"/>
            </a:lvl3pPr>
            <a:lvl4pPr marL="1371464" indent="0">
              <a:buNone/>
              <a:defRPr sz="1400"/>
            </a:lvl4pPr>
            <a:lvl5pPr marL="1828619" indent="0">
              <a:buNone/>
              <a:defRPr sz="1400"/>
            </a:lvl5pPr>
            <a:lvl6pPr marL="2285772" indent="0">
              <a:buNone/>
              <a:defRPr sz="1400"/>
            </a:lvl6pPr>
            <a:lvl7pPr marL="2742926" indent="0">
              <a:buNone/>
              <a:defRPr sz="1400"/>
            </a:lvl7pPr>
            <a:lvl8pPr marL="3200080" indent="0">
              <a:buNone/>
              <a:defRPr sz="1400"/>
            </a:lvl8pPr>
            <a:lvl9pPr marL="3657235" indent="0">
              <a:buNone/>
              <a:defRPr sz="1400"/>
            </a:lvl9pPr>
          </a:lstStyle>
          <a:p>
            <a:pPr lvl="0"/>
            <a:r>
              <a:rPr lang="zh-CN" altLang="en-US"/>
              <a:t>单击此处编辑母版文本样式</a:t>
            </a:r>
          </a:p>
        </p:txBody>
      </p:sp>
      <p:sp>
        <p:nvSpPr>
          <p:cNvPr id="5" name="日期占位符 4"/>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6" name="页脚占位符 5"/>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7" name="灯片编号占位符 6"/>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23453402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5" name="页脚占位符 4"/>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6" name="灯片编号占位符 5"/>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
        <p:nvSpPr>
          <p:cNvPr id="3" name="竖排标题 1"/>
          <p:cNvSpPr>
            <a:spLocks noGrp="1"/>
          </p:cNvSpPr>
          <p:nvPr>
            <p:ph type="title" orient="vert"/>
          </p:nvPr>
        </p:nvSpPr>
        <p:spPr>
          <a:xfrm>
            <a:off x="6543676" y="273848"/>
            <a:ext cx="1971675" cy="4358879"/>
          </a:xfrm>
        </p:spPr>
        <p:txBody>
          <a:bodyPr vert="eaVert" lIns="91432" tIns="45716" rIns="91432" bIns="45716"/>
          <a:lstStyle/>
          <a:p>
            <a:r>
              <a:rPr lang="zh-CN" altLang="en-US"/>
              <a:t>单击此处编辑母版标题样式</a:t>
            </a:r>
          </a:p>
        </p:txBody>
      </p:sp>
      <p:sp>
        <p:nvSpPr>
          <p:cNvPr id="7" name="竖排文字占位符 2"/>
          <p:cNvSpPr>
            <a:spLocks noGrp="1"/>
          </p:cNvSpPr>
          <p:nvPr>
            <p:ph type="body" orient="vert" idx="1"/>
          </p:nvPr>
        </p:nvSpPr>
        <p:spPr>
          <a:xfrm>
            <a:off x="628655" y="273848"/>
            <a:ext cx="5800725" cy="4358879"/>
          </a:xfrm>
        </p:spPr>
        <p:txBody>
          <a:bodyPr vert="eaVert" lIns="91432" tIns="45716" rIns="91432" bIns="45716"/>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42723249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628650" y="245301"/>
            <a:ext cx="7886700" cy="4387691"/>
          </a:xfrm>
        </p:spPr>
        <p:txBody>
          <a:bodyPr lIns="91432" tIns="45716" rIns="91432" bIns="45716"/>
          <a:lstStyle>
            <a:lvl2pPr>
              <a:defRPr/>
            </a:lvl2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5" name="页脚占位符 4"/>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6" name="灯片编号占位符 5"/>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18024861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628650" y="4767291"/>
            <a:ext cx="2057400" cy="273844"/>
          </a:xfrm>
        </p:spPr>
        <p:txBody>
          <a:bodyPr lIns="91432" tIns="45716" rIns="91432" bIns="45716"/>
          <a:lstStyle/>
          <a:p>
            <a:pPr defTabSz="914310"/>
            <a:fld id="{82F288E0-7875-42C4-84C8-98DBBD3BF4D2}" type="datetimeFigureOut">
              <a:rPr lang="zh-CN" altLang="en-US" smtClean="0">
                <a:solidFill>
                  <a:prstClr val="black"/>
                </a:solidFill>
              </a:rPr>
              <a:pPr defTabSz="914310"/>
              <a:t>2024/5/2</a:t>
            </a:fld>
            <a:endParaRPr lang="zh-CN" altLang="en-US">
              <a:solidFill>
                <a:prstClr val="black"/>
              </a:solidFill>
            </a:endParaRPr>
          </a:p>
        </p:txBody>
      </p:sp>
      <p:sp>
        <p:nvSpPr>
          <p:cNvPr id="5" name="页脚占位符 4"/>
          <p:cNvSpPr>
            <a:spLocks noGrp="1"/>
          </p:cNvSpPr>
          <p:nvPr>
            <p:ph type="ftr" sz="quarter" idx="11"/>
          </p:nvPr>
        </p:nvSpPr>
        <p:spPr>
          <a:xfrm>
            <a:off x="3028950" y="4767291"/>
            <a:ext cx="3086100" cy="273844"/>
          </a:xfrm>
        </p:spPr>
        <p:txBody>
          <a:bodyPr lIns="91432" tIns="45716" rIns="91432" bIns="45716"/>
          <a:lstStyle/>
          <a:p>
            <a:pPr defTabSz="914310"/>
            <a:endParaRPr lang="zh-CN" altLang="en-US">
              <a:solidFill>
                <a:prstClr val="black"/>
              </a:solidFill>
            </a:endParaRPr>
          </a:p>
        </p:txBody>
      </p:sp>
      <p:sp>
        <p:nvSpPr>
          <p:cNvPr id="6" name="灯片编号占位符 5"/>
          <p:cNvSpPr>
            <a:spLocks noGrp="1"/>
          </p:cNvSpPr>
          <p:nvPr>
            <p:ph type="sldNum" sz="quarter" idx="12"/>
          </p:nvPr>
        </p:nvSpPr>
        <p:spPr>
          <a:xfrm>
            <a:off x="6457950" y="4767291"/>
            <a:ext cx="2057400" cy="273844"/>
          </a:xfrm>
        </p:spPr>
        <p:txBody>
          <a:bodyPr lIns="91432" tIns="45716" rIns="91432" bIns="45716"/>
          <a:lstStyle/>
          <a:p>
            <a:pPr defTabSz="914310"/>
            <a:fld id="{7D9BB5D0-35E4-459D-AEF3-FE4D7C45CC19}" type="slidenum">
              <a:rPr lang="zh-CN" altLang="en-US" smtClean="0">
                <a:solidFill>
                  <a:prstClr val="black"/>
                </a:solidFill>
              </a:rPr>
              <a:pPr defTabSz="914310"/>
              <a:t>‹#›</a:t>
            </a:fld>
            <a:endParaRPr lang="zh-CN" altLang="en-US">
              <a:solidFill>
                <a:prstClr val="black"/>
              </a:solidFill>
            </a:endParaRPr>
          </a:p>
        </p:txBody>
      </p:sp>
    </p:spTree>
    <p:extLst>
      <p:ext uri="{BB962C8B-B14F-4D97-AF65-F5344CB8AC3E}">
        <p14:creationId xmlns:p14="http://schemas.microsoft.com/office/powerpoint/2010/main" val="40634714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62" indent="0" algn="ctr">
              <a:buNone/>
              <a:defRPr>
                <a:solidFill>
                  <a:schemeClr val="tx1">
                    <a:tint val="75000"/>
                  </a:schemeClr>
                </a:solidFill>
              </a:defRPr>
            </a:lvl2pPr>
            <a:lvl3pPr marL="913950" indent="0" algn="ctr">
              <a:buNone/>
              <a:defRPr>
                <a:solidFill>
                  <a:schemeClr val="tx1">
                    <a:tint val="75000"/>
                  </a:schemeClr>
                </a:solidFill>
              </a:defRPr>
            </a:lvl3pPr>
            <a:lvl4pPr marL="1370920" indent="0" algn="ctr">
              <a:buNone/>
              <a:defRPr>
                <a:solidFill>
                  <a:schemeClr val="tx1">
                    <a:tint val="75000"/>
                  </a:schemeClr>
                </a:solidFill>
              </a:defRPr>
            </a:lvl4pPr>
            <a:lvl5pPr marL="1827899" indent="0" algn="ctr">
              <a:buNone/>
              <a:defRPr>
                <a:solidFill>
                  <a:schemeClr val="tx1">
                    <a:tint val="75000"/>
                  </a:schemeClr>
                </a:solidFill>
              </a:defRPr>
            </a:lvl5pPr>
            <a:lvl6pPr marL="2284860" indent="0" algn="ctr">
              <a:buNone/>
              <a:defRPr>
                <a:solidFill>
                  <a:schemeClr val="tx1">
                    <a:tint val="75000"/>
                  </a:schemeClr>
                </a:solidFill>
              </a:defRPr>
            </a:lvl6pPr>
            <a:lvl7pPr marL="2741822" indent="0" algn="ctr">
              <a:buNone/>
              <a:defRPr>
                <a:solidFill>
                  <a:schemeClr val="tx1">
                    <a:tint val="75000"/>
                  </a:schemeClr>
                </a:solidFill>
              </a:defRPr>
            </a:lvl7pPr>
            <a:lvl8pPr marL="3198800" indent="0" algn="ctr">
              <a:buNone/>
              <a:defRPr>
                <a:solidFill>
                  <a:schemeClr val="tx1">
                    <a:tint val="75000"/>
                  </a:schemeClr>
                </a:solidFill>
              </a:defRPr>
            </a:lvl8pPr>
            <a:lvl9pPr marL="365577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6859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5246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71" tIns="34289" rIns="68571"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71" tIns="34289" rIns="68571"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71" tIns="34289" rIns="68571"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71" tIns="34289" rIns="68571" bIns="34289"/>
          <a:lstStyle/>
          <a:p>
            <a:pPr defTabSz="685698"/>
            <a:fld id="{760FBDFE-C587-4B4C-A407-44438C67B59E}" type="datetimeFigureOut">
              <a:rPr lang="zh-CN" altLang="en-US" sz="1400" smtClean="0">
                <a:solidFill>
                  <a:srgbClr val="000000"/>
                </a:solidFill>
              </a:rPr>
              <a:pPr defTabSz="685698"/>
              <a:t>2024/5/2</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71" tIns="34289" rIns="68571" bIns="34289"/>
          <a:lstStyle/>
          <a:p>
            <a:pPr defTabSz="685698"/>
            <a:fld id="{49AE70B2-8BF9-45C0-BB95-33D1B9D3A854}" type="slidenum">
              <a:rPr lang="zh-CN" altLang="en-US" sz="1400" smtClean="0">
                <a:solidFill>
                  <a:srgbClr val="000000"/>
                </a:solidFill>
              </a:rPr>
              <a:pPr defTabSz="685698"/>
              <a:t>‹#›</a:t>
            </a:fld>
            <a:endParaRPr lang="zh-CN" altLang="en-US" sz="1400">
              <a:solidFill>
                <a:srgbClr val="000000"/>
              </a:solidFill>
            </a:endParaRPr>
          </a:p>
        </p:txBody>
      </p:sp>
    </p:spTree>
    <p:extLst>
      <p:ext uri="{BB962C8B-B14F-4D97-AF65-F5344CB8AC3E}">
        <p14:creationId xmlns:p14="http://schemas.microsoft.com/office/powerpoint/2010/main" val="24402776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62" indent="0">
              <a:buNone/>
              <a:defRPr sz="1800">
                <a:solidFill>
                  <a:schemeClr val="tx1">
                    <a:tint val="75000"/>
                  </a:schemeClr>
                </a:solidFill>
              </a:defRPr>
            </a:lvl2pPr>
            <a:lvl3pPr marL="913950" indent="0">
              <a:buNone/>
              <a:defRPr sz="1600">
                <a:solidFill>
                  <a:schemeClr val="tx1">
                    <a:tint val="75000"/>
                  </a:schemeClr>
                </a:solidFill>
              </a:defRPr>
            </a:lvl3pPr>
            <a:lvl4pPr marL="1370920" indent="0">
              <a:buNone/>
              <a:defRPr sz="1400">
                <a:solidFill>
                  <a:schemeClr val="tx1">
                    <a:tint val="75000"/>
                  </a:schemeClr>
                </a:solidFill>
              </a:defRPr>
            </a:lvl4pPr>
            <a:lvl5pPr marL="1827899" indent="0">
              <a:buNone/>
              <a:defRPr sz="1400">
                <a:solidFill>
                  <a:schemeClr val="tx1">
                    <a:tint val="75000"/>
                  </a:schemeClr>
                </a:solidFill>
              </a:defRPr>
            </a:lvl5pPr>
            <a:lvl6pPr marL="2284860" indent="0">
              <a:buNone/>
              <a:defRPr sz="1400">
                <a:solidFill>
                  <a:schemeClr val="tx1">
                    <a:tint val="75000"/>
                  </a:schemeClr>
                </a:solidFill>
              </a:defRPr>
            </a:lvl6pPr>
            <a:lvl7pPr marL="2741822" indent="0">
              <a:buNone/>
              <a:defRPr sz="1400">
                <a:solidFill>
                  <a:schemeClr val="tx1">
                    <a:tint val="75000"/>
                  </a:schemeClr>
                </a:solidFill>
              </a:defRPr>
            </a:lvl7pPr>
            <a:lvl8pPr marL="3198800" indent="0">
              <a:buNone/>
              <a:defRPr sz="1400">
                <a:solidFill>
                  <a:schemeClr val="tx1">
                    <a:tint val="75000"/>
                  </a:schemeClr>
                </a:solidFill>
              </a:defRPr>
            </a:lvl8pPr>
            <a:lvl9pPr marL="365577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534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049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62" indent="0">
              <a:buNone/>
              <a:defRPr sz="2000" b="1"/>
            </a:lvl2pPr>
            <a:lvl3pPr marL="913950" indent="0">
              <a:buNone/>
              <a:defRPr sz="1800" b="1"/>
            </a:lvl3pPr>
            <a:lvl4pPr marL="1370920" indent="0">
              <a:buNone/>
              <a:defRPr sz="1600" b="1"/>
            </a:lvl4pPr>
            <a:lvl5pPr marL="1827899" indent="0">
              <a:buNone/>
              <a:defRPr sz="1600" b="1"/>
            </a:lvl5pPr>
            <a:lvl6pPr marL="2284860" indent="0">
              <a:buNone/>
              <a:defRPr sz="1600" b="1"/>
            </a:lvl6pPr>
            <a:lvl7pPr marL="2741822" indent="0">
              <a:buNone/>
              <a:defRPr sz="1600" b="1"/>
            </a:lvl7pPr>
            <a:lvl8pPr marL="3198800" indent="0">
              <a:buNone/>
              <a:defRPr sz="1600" b="1"/>
            </a:lvl8pPr>
            <a:lvl9pPr marL="365577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6" y="1151335"/>
            <a:ext cx="4041775" cy="479822"/>
          </a:xfrm>
        </p:spPr>
        <p:txBody>
          <a:bodyPr anchor="b"/>
          <a:lstStyle>
            <a:lvl1pPr marL="0" indent="0">
              <a:buNone/>
              <a:defRPr sz="2400" b="1"/>
            </a:lvl1pPr>
            <a:lvl2pPr marL="456962" indent="0">
              <a:buNone/>
              <a:defRPr sz="2000" b="1"/>
            </a:lvl2pPr>
            <a:lvl3pPr marL="913950" indent="0">
              <a:buNone/>
              <a:defRPr sz="1800" b="1"/>
            </a:lvl3pPr>
            <a:lvl4pPr marL="1370920" indent="0">
              <a:buNone/>
              <a:defRPr sz="1600" b="1"/>
            </a:lvl4pPr>
            <a:lvl5pPr marL="1827899" indent="0">
              <a:buNone/>
              <a:defRPr sz="1600" b="1"/>
            </a:lvl5pPr>
            <a:lvl6pPr marL="2284860" indent="0">
              <a:buNone/>
              <a:defRPr sz="1600" b="1"/>
            </a:lvl6pPr>
            <a:lvl7pPr marL="2741822" indent="0">
              <a:buNone/>
              <a:defRPr sz="1600" b="1"/>
            </a:lvl7pPr>
            <a:lvl8pPr marL="3198800" indent="0">
              <a:buNone/>
              <a:defRPr sz="1600" b="1"/>
            </a:lvl8pPr>
            <a:lvl9pPr marL="365577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33859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6624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1434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62" indent="0">
              <a:buNone/>
              <a:defRPr sz="1200"/>
            </a:lvl2pPr>
            <a:lvl3pPr marL="913950" indent="0">
              <a:buNone/>
              <a:defRPr sz="1000"/>
            </a:lvl3pPr>
            <a:lvl4pPr marL="1370920" indent="0">
              <a:buNone/>
              <a:defRPr sz="900"/>
            </a:lvl4pPr>
            <a:lvl5pPr marL="1827899" indent="0">
              <a:buNone/>
              <a:defRPr sz="900"/>
            </a:lvl5pPr>
            <a:lvl6pPr marL="2284860" indent="0">
              <a:buNone/>
              <a:defRPr sz="900"/>
            </a:lvl6pPr>
            <a:lvl7pPr marL="2741822" indent="0">
              <a:buNone/>
              <a:defRPr sz="900"/>
            </a:lvl7pPr>
            <a:lvl8pPr marL="3198800" indent="0">
              <a:buNone/>
              <a:defRPr sz="900"/>
            </a:lvl8pPr>
            <a:lvl9pPr marL="36557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81016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62" indent="0">
              <a:buNone/>
              <a:defRPr sz="2800"/>
            </a:lvl2pPr>
            <a:lvl3pPr marL="913950" indent="0">
              <a:buNone/>
              <a:defRPr sz="2400"/>
            </a:lvl3pPr>
            <a:lvl4pPr marL="1370920" indent="0">
              <a:buNone/>
              <a:defRPr sz="2000"/>
            </a:lvl4pPr>
            <a:lvl5pPr marL="1827899" indent="0">
              <a:buNone/>
              <a:defRPr sz="2000"/>
            </a:lvl5pPr>
            <a:lvl6pPr marL="2284860" indent="0">
              <a:buNone/>
              <a:defRPr sz="2000"/>
            </a:lvl6pPr>
            <a:lvl7pPr marL="2741822" indent="0">
              <a:buNone/>
              <a:defRPr sz="2000"/>
            </a:lvl7pPr>
            <a:lvl8pPr marL="3198800" indent="0">
              <a:buNone/>
              <a:defRPr sz="2000"/>
            </a:lvl8pPr>
            <a:lvl9pPr marL="3655771" indent="0">
              <a:buNone/>
              <a:defRPr sz="2000"/>
            </a:lvl9pPr>
          </a:lstStyle>
          <a:p>
            <a:endParaRPr lang="en-US"/>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6962" indent="0">
              <a:buNone/>
              <a:defRPr sz="1200"/>
            </a:lvl2pPr>
            <a:lvl3pPr marL="913950" indent="0">
              <a:buNone/>
              <a:defRPr sz="1000"/>
            </a:lvl3pPr>
            <a:lvl4pPr marL="1370920" indent="0">
              <a:buNone/>
              <a:defRPr sz="900"/>
            </a:lvl4pPr>
            <a:lvl5pPr marL="1827899" indent="0">
              <a:buNone/>
              <a:defRPr sz="900"/>
            </a:lvl5pPr>
            <a:lvl6pPr marL="2284860" indent="0">
              <a:buNone/>
              <a:defRPr sz="900"/>
            </a:lvl6pPr>
            <a:lvl7pPr marL="2741822" indent="0">
              <a:buNone/>
              <a:defRPr sz="900"/>
            </a:lvl7pPr>
            <a:lvl8pPr marL="3198800" indent="0">
              <a:buNone/>
              <a:defRPr sz="900"/>
            </a:lvl8pPr>
            <a:lvl9pPr marL="365577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5449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0372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7510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98" indent="0" algn="ctr">
              <a:buNone/>
              <a:defRPr>
                <a:solidFill>
                  <a:schemeClr val="tx1">
                    <a:tint val="75000"/>
                  </a:schemeClr>
                </a:solidFill>
              </a:defRPr>
            </a:lvl2pPr>
            <a:lvl3pPr marL="914018" indent="0" algn="ctr">
              <a:buNone/>
              <a:defRPr>
                <a:solidFill>
                  <a:schemeClr val="tx1">
                    <a:tint val="75000"/>
                  </a:schemeClr>
                </a:solidFill>
              </a:defRPr>
            </a:lvl3pPr>
            <a:lvl4pPr marL="1371022" indent="0" algn="ctr">
              <a:buNone/>
              <a:defRPr>
                <a:solidFill>
                  <a:schemeClr val="tx1">
                    <a:tint val="75000"/>
                  </a:schemeClr>
                </a:solidFill>
              </a:defRPr>
            </a:lvl4pPr>
            <a:lvl5pPr marL="1828034" indent="0" algn="ctr">
              <a:buNone/>
              <a:defRPr>
                <a:solidFill>
                  <a:schemeClr val="tx1">
                    <a:tint val="75000"/>
                  </a:schemeClr>
                </a:solidFill>
              </a:defRPr>
            </a:lvl5pPr>
            <a:lvl6pPr marL="2285031" indent="0" algn="ctr">
              <a:buNone/>
              <a:defRPr>
                <a:solidFill>
                  <a:schemeClr val="tx1">
                    <a:tint val="75000"/>
                  </a:schemeClr>
                </a:solidFill>
              </a:defRPr>
            </a:lvl6pPr>
            <a:lvl7pPr marL="2742029" indent="0" algn="ctr">
              <a:buNone/>
              <a:defRPr>
                <a:solidFill>
                  <a:schemeClr val="tx1">
                    <a:tint val="75000"/>
                  </a:schemeClr>
                </a:solidFill>
              </a:defRPr>
            </a:lvl7pPr>
            <a:lvl8pPr marL="3199040" indent="0" algn="ctr">
              <a:buNone/>
              <a:defRPr>
                <a:solidFill>
                  <a:schemeClr val="tx1">
                    <a:tint val="75000"/>
                  </a:schemeClr>
                </a:solidFill>
              </a:defRPr>
            </a:lvl8pPr>
            <a:lvl9pPr marL="36560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6711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71" tIns="34289" rIns="68571"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71" tIns="34289" rIns="68571" bIns="34289"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13"/>
            <a:ext cx="3868340" cy="2680541"/>
          </a:xfrm>
        </p:spPr>
        <p:txBody>
          <a:bodyPr lIns="68571" tIns="34289" rIns="68571"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71" tIns="34289" rIns="68571" bIns="34289" anchor="b"/>
          <a:lstStyle>
            <a:lvl1pPr marL="0" indent="0">
              <a:buNone/>
              <a:defRPr sz="1800" b="1"/>
            </a:lvl1pPr>
            <a:lvl2pPr marL="342848" indent="0">
              <a:buNone/>
              <a:defRPr sz="1500" b="1"/>
            </a:lvl2pPr>
            <a:lvl3pPr marL="685698" indent="0">
              <a:buNone/>
              <a:defRPr sz="1400" b="1"/>
            </a:lvl3pPr>
            <a:lvl4pPr marL="1028547" indent="0">
              <a:buNone/>
              <a:defRPr sz="1200" b="1"/>
            </a:lvl4pPr>
            <a:lvl5pPr marL="1371396" indent="0">
              <a:buNone/>
              <a:defRPr sz="1200" b="1"/>
            </a:lvl5pPr>
            <a:lvl6pPr marL="1714247" indent="0">
              <a:buNone/>
              <a:defRPr sz="1200" b="1"/>
            </a:lvl6pPr>
            <a:lvl7pPr marL="2057093" indent="0">
              <a:buNone/>
              <a:defRPr sz="1200" b="1"/>
            </a:lvl7pPr>
            <a:lvl8pPr marL="2399940" indent="0">
              <a:buNone/>
              <a:defRPr sz="1200" b="1"/>
            </a:lvl8pPr>
            <a:lvl9pPr marL="274278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13"/>
            <a:ext cx="3887391" cy="2680541"/>
          </a:xfrm>
        </p:spPr>
        <p:txBody>
          <a:bodyPr lIns="68571" tIns="34289" rIns="68571"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71" tIns="34289" rIns="68571" bIns="34289"/>
          <a:lstStyle/>
          <a:p>
            <a:pPr defTabSz="685698"/>
            <a:fld id="{760FBDFE-C587-4B4C-A407-44438C67B59E}" type="datetimeFigureOut">
              <a:rPr lang="zh-CN" altLang="en-US" sz="1400" smtClean="0">
                <a:solidFill>
                  <a:srgbClr val="000000"/>
                </a:solidFill>
              </a:rPr>
              <a:pPr defTabSz="685698"/>
              <a:t>2024/5/2</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71" tIns="34289" rIns="68571" bIns="34289"/>
          <a:lstStyle/>
          <a:p>
            <a:pPr defTabSz="685698"/>
            <a:fld id="{49AE70B2-8BF9-45C0-BB95-33D1B9D3A854}" type="slidenum">
              <a:rPr lang="zh-CN" altLang="en-US" sz="1400" smtClean="0">
                <a:solidFill>
                  <a:srgbClr val="000000"/>
                </a:solidFill>
              </a:rPr>
              <a:pPr defTabSz="685698"/>
              <a:t>‹#›</a:t>
            </a:fld>
            <a:endParaRPr lang="zh-CN" altLang="en-US" sz="1400">
              <a:solidFill>
                <a:srgbClr val="000000"/>
              </a:solidFill>
            </a:endParaRPr>
          </a:p>
        </p:txBody>
      </p:sp>
    </p:spTree>
    <p:extLst>
      <p:ext uri="{BB962C8B-B14F-4D97-AF65-F5344CB8AC3E}">
        <p14:creationId xmlns:p14="http://schemas.microsoft.com/office/powerpoint/2010/main" val="19904874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982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98" indent="0">
              <a:buNone/>
              <a:defRPr sz="1800">
                <a:solidFill>
                  <a:schemeClr val="tx1">
                    <a:tint val="75000"/>
                  </a:schemeClr>
                </a:solidFill>
              </a:defRPr>
            </a:lvl2pPr>
            <a:lvl3pPr marL="914018" indent="0">
              <a:buNone/>
              <a:defRPr sz="1600">
                <a:solidFill>
                  <a:schemeClr val="tx1">
                    <a:tint val="75000"/>
                  </a:schemeClr>
                </a:solidFill>
              </a:defRPr>
            </a:lvl3pPr>
            <a:lvl4pPr marL="1371022" indent="0">
              <a:buNone/>
              <a:defRPr sz="1400">
                <a:solidFill>
                  <a:schemeClr val="tx1">
                    <a:tint val="75000"/>
                  </a:schemeClr>
                </a:solidFill>
              </a:defRPr>
            </a:lvl4pPr>
            <a:lvl5pPr marL="1828034" indent="0">
              <a:buNone/>
              <a:defRPr sz="1400">
                <a:solidFill>
                  <a:schemeClr val="tx1">
                    <a:tint val="75000"/>
                  </a:schemeClr>
                </a:solidFill>
              </a:defRPr>
            </a:lvl5pPr>
            <a:lvl6pPr marL="2285031" indent="0">
              <a:buNone/>
              <a:defRPr sz="1400">
                <a:solidFill>
                  <a:schemeClr val="tx1">
                    <a:tint val="75000"/>
                  </a:schemeClr>
                </a:solidFill>
              </a:defRPr>
            </a:lvl6pPr>
            <a:lvl7pPr marL="2742029" indent="0">
              <a:buNone/>
              <a:defRPr sz="1400">
                <a:solidFill>
                  <a:schemeClr val="tx1">
                    <a:tint val="75000"/>
                  </a:schemeClr>
                </a:solidFill>
              </a:defRPr>
            </a:lvl7pPr>
            <a:lvl8pPr marL="3199040" indent="0">
              <a:buNone/>
              <a:defRPr sz="1400">
                <a:solidFill>
                  <a:schemeClr val="tx1">
                    <a:tint val="75000"/>
                  </a:schemeClr>
                </a:solidFill>
              </a:defRPr>
            </a:lvl8pPr>
            <a:lvl9pPr marL="365604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553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79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416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0277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34089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935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98" indent="0">
              <a:buNone/>
              <a:defRPr sz="2800"/>
            </a:lvl2pPr>
            <a:lvl3pPr marL="914018" indent="0">
              <a:buNone/>
              <a:defRPr sz="2400"/>
            </a:lvl3pPr>
            <a:lvl4pPr marL="1371022" indent="0">
              <a:buNone/>
              <a:defRPr sz="2000"/>
            </a:lvl4pPr>
            <a:lvl5pPr marL="1828034" indent="0">
              <a:buNone/>
              <a:defRPr sz="2000"/>
            </a:lvl5pPr>
            <a:lvl6pPr marL="2285031" indent="0">
              <a:buNone/>
              <a:defRPr sz="2000"/>
            </a:lvl6pPr>
            <a:lvl7pPr marL="2742029" indent="0">
              <a:buNone/>
              <a:defRPr sz="2000"/>
            </a:lvl7pPr>
            <a:lvl8pPr marL="3199040" indent="0">
              <a:buNone/>
              <a:defRPr sz="2000"/>
            </a:lvl8pPr>
            <a:lvl9pPr marL="3656045" indent="0">
              <a:buNone/>
              <a:defRPr sz="2000"/>
            </a:lvl9pPr>
          </a:lstStyle>
          <a:p>
            <a:endParaRPr lang="en-US"/>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052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60045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38615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71" tIns="34289" rIns="68571"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71" tIns="34289" rIns="68571" bIns="34289"/>
          <a:lstStyle/>
          <a:p>
            <a:pPr defTabSz="685698"/>
            <a:fld id="{20DD7636-5BE1-44BC-BB5F-15739D9E18E1}" type="datetimeFigureOut">
              <a:rPr lang="zh-CN" altLang="en-US" sz="1400" smtClean="0">
                <a:solidFill>
                  <a:srgbClr val="000000"/>
                </a:solidFill>
              </a:rPr>
              <a:pPr defTabSz="68569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71" tIns="34289" rIns="68571" bIns="34289"/>
          <a:lstStyle/>
          <a:p>
            <a:pPr defTabSz="685698"/>
            <a:fld id="{E87C0E1D-24C4-406F-9615-DBDA8D2D1F93}" type="slidenum">
              <a:rPr lang="zh-CN" altLang="en-US" sz="1400" smtClean="0">
                <a:solidFill>
                  <a:srgbClr val="000000"/>
                </a:solidFill>
              </a:rPr>
              <a:pPr defTabSz="68569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07"/>
            <a:ext cx="4286250" cy="889453"/>
          </a:xfrm>
        </p:spPr>
        <p:txBody>
          <a:bodyPr lIns="68571" tIns="34289" rIns="68571"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3586120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98" indent="0" algn="ctr">
              <a:buNone/>
              <a:defRPr>
                <a:solidFill>
                  <a:schemeClr val="tx1">
                    <a:tint val="75000"/>
                  </a:schemeClr>
                </a:solidFill>
              </a:defRPr>
            </a:lvl2pPr>
            <a:lvl3pPr marL="914018" indent="0" algn="ctr">
              <a:buNone/>
              <a:defRPr>
                <a:solidFill>
                  <a:schemeClr val="tx1">
                    <a:tint val="75000"/>
                  </a:schemeClr>
                </a:solidFill>
              </a:defRPr>
            </a:lvl3pPr>
            <a:lvl4pPr marL="1371022" indent="0" algn="ctr">
              <a:buNone/>
              <a:defRPr>
                <a:solidFill>
                  <a:schemeClr val="tx1">
                    <a:tint val="75000"/>
                  </a:schemeClr>
                </a:solidFill>
              </a:defRPr>
            </a:lvl4pPr>
            <a:lvl5pPr marL="1828034" indent="0" algn="ctr">
              <a:buNone/>
              <a:defRPr>
                <a:solidFill>
                  <a:schemeClr val="tx1">
                    <a:tint val="75000"/>
                  </a:schemeClr>
                </a:solidFill>
              </a:defRPr>
            </a:lvl5pPr>
            <a:lvl6pPr marL="2285031" indent="0" algn="ctr">
              <a:buNone/>
              <a:defRPr>
                <a:solidFill>
                  <a:schemeClr val="tx1">
                    <a:tint val="75000"/>
                  </a:schemeClr>
                </a:solidFill>
              </a:defRPr>
            </a:lvl6pPr>
            <a:lvl7pPr marL="2742029" indent="0" algn="ctr">
              <a:buNone/>
              <a:defRPr>
                <a:solidFill>
                  <a:schemeClr val="tx1">
                    <a:tint val="75000"/>
                  </a:schemeClr>
                </a:solidFill>
              </a:defRPr>
            </a:lvl7pPr>
            <a:lvl8pPr marL="3199040" indent="0" algn="ctr">
              <a:buNone/>
              <a:defRPr>
                <a:solidFill>
                  <a:schemeClr val="tx1">
                    <a:tint val="75000"/>
                  </a:schemeClr>
                </a:solidFill>
              </a:defRPr>
            </a:lvl8pPr>
            <a:lvl9pPr marL="365604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4567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7722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98" indent="0">
              <a:buNone/>
              <a:defRPr sz="1800">
                <a:solidFill>
                  <a:schemeClr val="tx1">
                    <a:tint val="75000"/>
                  </a:schemeClr>
                </a:solidFill>
              </a:defRPr>
            </a:lvl2pPr>
            <a:lvl3pPr marL="914018" indent="0">
              <a:buNone/>
              <a:defRPr sz="1600">
                <a:solidFill>
                  <a:schemeClr val="tx1">
                    <a:tint val="75000"/>
                  </a:schemeClr>
                </a:solidFill>
              </a:defRPr>
            </a:lvl3pPr>
            <a:lvl4pPr marL="1371022" indent="0">
              <a:buNone/>
              <a:defRPr sz="1400">
                <a:solidFill>
                  <a:schemeClr val="tx1">
                    <a:tint val="75000"/>
                  </a:schemeClr>
                </a:solidFill>
              </a:defRPr>
            </a:lvl4pPr>
            <a:lvl5pPr marL="1828034" indent="0">
              <a:buNone/>
              <a:defRPr sz="1400">
                <a:solidFill>
                  <a:schemeClr val="tx1">
                    <a:tint val="75000"/>
                  </a:schemeClr>
                </a:solidFill>
              </a:defRPr>
            </a:lvl5pPr>
            <a:lvl6pPr marL="2285031" indent="0">
              <a:buNone/>
              <a:defRPr sz="1400">
                <a:solidFill>
                  <a:schemeClr val="tx1">
                    <a:tint val="75000"/>
                  </a:schemeClr>
                </a:solidFill>
              </a:defRPr>
            </a:lvl6pPr>
            <a:lvl7pPr marL="2742029" indent="0">
              <a:buNone/>
              <a:defRPr sz="1400">
                <a:solidFill>
                  <a:schemeClr val="tx1">
                    <a:tint val="75000"/>
                  </a:schemeClr>
                </a:solidFill>
              </a:defRPr>
            </a:lvl7pPr>
            <a:lvl8pPr marL="3199040" indent="0">
              <a:buNone/>
              <a:defRPr sz="1400">
                <a:solidFill>
                  <a:schemeClr val="tx1">
                    <a:tint val="75000"/>
                  </a:schemeClr>
                </a:solidFill>
              </a:defRPr>
            </a:lvl8pPr>
            <a:lvl9pPr marL="3656045"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32400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5"/>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87684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3" y="1151335"/>
            <a:ext cx="4041775" cy="479822"/>
          </a:xfrm>
        </p:spPr>
        <p:txBody>
          <a:bodyPr anchor="b"/>
          <a:lstStyle>
            <a:lvl1pPr marL="0" indent="0">
              <a:buNone/>
              <a:defRPr sz="2400" b="1"/>
            </a:lvl1pPr>
            <a:lvl2pPr marL="456998" indent="0">
              <a:buNone/>
              <a:defRPr sz="2000" b="1"/>
            </a:lvl2pPr>
            <a:lvl3pPr marL="914018" indent="0">
              <a:buNone/>
              <a:defRPr sz="1800" b="1"/>
            </a:lvl3pPr>
            <a:lvl4pPr marL="1371022" indent="0">
              <a:buNone/>
              <a:defRPr sz="1600" b="1"/>
            </a:lvl4pPr>
            <a:lvl5pPr marL="1828034" indent="0">
              <a:buNone/>
              <a:defRPr sz="1600" b="1"/>
            </a:lvl5pPr>
            <a:lvl6pPr marL="2285031" indent="0">
              <a:buNone/>
              <a:defRPr sz="1600" b="1"/>
            </a:lvl6pPr>
            <a:lvl7pPr marL="2742029" indent="0">
              <a:buNone/>
              <a:defRPr sz="1600" b="1"/>
            </a:lvl7pPr>
            <a:lvl8pPr marL="3199040" indent="0">
              <a:buNone/>
              <a:defRPr sz="1600" b="1"/>
            </a:lvl8pPr>
            <a:lvl9pPr marL="365604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94034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5757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76048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80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0168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98" indent="0">
              <a:buNone/>
              <a:defRPr sz="2800"/>
            </a:lvl2pPr>
            <a:lvl3pPr marL="914018" indent="0">
              <a:buNone/>
              <a:defRPr sz="2400"/>
            </a:lvl3pPr>
            <a:lvl4pPr marL="1371022" indent="0">
              <a:buNone/>
              <a:defRPr sz="2000"/>
            </a:lvl4pPr>
            <a:lvl5pPr marL="1828034" indent="0">
              <a:buNone/>
              <a:defRPr sz="2000"/>
            </a:lvl5pPr>
            <a:lvl6pPr marL="2285031" indent="0">
              <a:buNone/>
              <a:defRPr sz="2000"/>
            </a:lvl6pPr>
            <a:lvl7pPr marL="2742029" indent="0">
              <a:buNone/>
              <a:defRPr sz="2000"/>
            </a:lvl7pPr>
            <a:lvl8pPr marL="3199040" indent="0">
              <a:buNone/>
              <a:defRPr sz="2000"/>
            </a:lvl8pPr>
            <a:lvl9pPr marL="3656045" indent="0">
              <a:buNone/>
              <a:defRPr sz="2000"/>
            </a:lvl9pPr>
          </a:lstStyle>
          <a:p>
            <a:endParaRPr lang="en-US"/>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6998" indent="0">
              <a:buNone/>
              <a:defRPr sz="1200"/>
            </a:lvl2pPr>
            <a:lvl3pPr marL="914018" indent="0">
              <a:buNone/>
              <a:defRPr sz="1000"/>
            </a:lvl3pPr>
            <a:lvl4pPr marL="1371022" indent="0">
              <a:buNone/>
              <a:defRPr sz="900"/>
            </a:lvl4pPr>
            <a:lvl5pPr marL="1828034" indent="0">
              <a:buNone/>
              <a:defRPr sz="900"/>
            </a:lvl5pPr>
            <a:lvl6pPr marL="2285031" indent="0">
              <a:buNone/>
              <a:defRPr sz="900"/>
            </a:lvl6pPr>
            <a:lvl7pPr marL="2742029" indent="0">
              <a:buNone/>
              <a:defRPr sz="900"/>
            </a:lvl7pPr>
            <a:lvl8pPr marL="3199040" indent="0">
              <a:buNone/>
              <a:defRPr sz="900"/>
            </a:lvl8pPr>
            <a:lvl9pPr marL="3656045"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21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6942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71" tIns="34289" rIns="68571" bIns="34289"/>
          <a:lstStyle/>
          <a:p>
            <a:pPr defTabSz="685698"/>
            <a:fld id="{760FBDFE-C587-4B4C-A407-44438C67B59E}" type="datetimeFigureOut">
              <a:rPr lang="zh-CN" altLang="en-US" sz="1400" smtClean="0">
                <a:solidFill>
                  <a:srgbClr val="000000"/>
                </a:solidFill>
              </a:rPr>
              <a:pPr defTabSz="68569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71" tIns="34289" rIns="68571" bIns="34289"/>
          <a:lstStyle/>
          <a:p>
            <a:pPr defTabSz="685698"/>
            <a:fld id="{49AE70B2-8BF9-45C0-BB95-33D1B9D3A854}" type="slidenum">
              <a:rPr lang="zh-CN" altLang="en-US" sz="1400" smtClean="0">
                <a:solidFill>
                  <a:srgbClr val="000000"/>
                </a:solidFill>
              </a:rPr>
              <a:pPr defTabSz="685698"/>
              <a:t>‹#›</a:t>
            </a:fld>
            <a:endParaRPr lang="zh-CN" altLang="en-US" sz="1400">
              <a:solidFill>
                <a:srgbClr val="000000"/>
              </a:solidFill>
            </a:endParaRPr>
          </a:p>
        </p:txBody>
      </p:sp>
    </p:spTree>
    <p:extLst>
      <p:ext uri="{BB962C8B-B14F-4D97-AF65-F5344CB8AC3E}">
        <p14:creationId xmlns:p14="http://schemas.microsoft.com/office/powerpoint/2010/main" val="21159353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3"/>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3"/>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6813E2-E50B-479A-A86D-0100FFD72FFE}"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D0B96BE-1227-4428-8909-873ABDA045C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66829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43000" y="1390651"/>
            <a:ext cx="6858000" cy="1241822"/>
          </a:xfrm>
        </p:spPr>
        <p:txBody>
          <a:bodyPr lIns="68556" tIns="34289" rIns="68556" bIns="34289" anchor="b">
            <a:normAutofit/>
          </a:bodyPr>
          <a:lstStyle>
            <a:lvl1pPr algn="ctr">
              <a:defRPr sz="5400" b="0"/>
            </a:lvl1pPr>
          </a:lstStyle>
          <a:p>
            <a:r>
              <a:rPr lang="zh-CN" altLang="en-US" dirty="0"/>
              <a:t>单击此处编辑标题</a:t>
            </a:r>
          </a:p>
        </p:txBody>
      </p:sp>
      <p:sp>
        <p:nvSpPr>
          <p:cNvPr id="3" name="副标题 2"/>
          <p:cNvSpPr>
            <a:spLocks noGrp="1"/>
          </p:cNvSpPr>
          <p:nvPr>
            <p:ph type="subTitle" idx="1"/>
          </p:nvPr>
        </p:nvSpPr>
        <p:spPr>
          <a:xfrm>
            <a:off x="1143000" y="2701528"/>
            <a:ext cx="6858000" cy="1241822"/>
          </a:xfrm>
        </p:spPr>
        <p:txBody>
          <a:bodyPr lIns="68556" tIns="34289" rIns="68556" bIns="34289">
            <a:normAutofit/>
          </a:bodyPr>
          <a:lstStyle>
            <a:lvl1pPr marL="0" indent="0" algn="ctr">
              <a:buNone/>
              <a:defRPr sz="1400"/>
            </a:lvl1pPr>
            <a:lvl2pPr marL="342758" indent="0" algn="ctr">
              <a:buNone/>
              <a:defRPr sz="1500"/>
            </a:lvl2pPr>
            <a:lvl3pPr marL="685528" indent="0" algn="ctr">
              <a:buNone/>
              <a:defRPr sz="1400"/>
            </a:lvl3pPr>
            <a:lvl4pPr marL="1028292" indent="0" algn="ctr">
              <a:buNone/>
              <a:defRPr sz="1200"/>
            </a:lvl4pPr>
            <a:lvl5pPr marL="1371056" indent="0" algn="ctr">
              <a:buNone/>
              <a:defRPr sz="1200"/>
            </a:lvl5pPr>
            <a:lvl6pPr marL="1713827" indent="0" algn="ctr">
              <a:buNone/>
              <a:defRPr sz="1200"/>
            </a:lvl6pPr>
            <a:lvl7pPr marL="2056583" indent="0" algn="ctr">
              <a:buNone/>
              <a:defRPr sz="1200"/>
            </a:lvl7pPr>
            <a:lvl8pPr marL="2399340" indent="0" algn="ctr">
              <a:buNone/>
              <a:defRPr sz="1200"/>
            </a:lvl8pPr>
            <a:lvl9pPr marL="2742098" indent="0" algn="ctr">
              <a:buNone/>
              <a:defRPr sz="1200"/>
            </a:lvl9pPr>
          </a:lstStyle>
          <a:p>
            <a:r>
              <a:rPr lang="zh-CN" altLang="en-US" dirty="0"/>
              <a:t>单击此处编辑母版副标题样式</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D997B5FA-0921-464F-AAE1-844C04324D75}" type="datetimeFigureOut">
              <a:rPr lang="zh-CN" altLang="en-US" sz="1400">
                <a:solidFill>
                  <a:srgbClr val="000000"/>
                </a:solidFill>
              </a:rPr>
              <a:pPr defTabSz="68552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565CE74E-AB26-4998-AD42-012C4C1AD076}"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8077746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dirty="0"/>
              <a:t>单击此处编辑母版标题样式</a:t>
            </a:r>
          </a:p>
        </p:txBody>
      </p:sp>
      <p:sp>
        <p:nvSpPr>
          <p:cNvPr id="3" name="内容占位符 2"/>
          <p:cNvSpPr>
            <a:spLocks noGrp="1"/>
          </p:cNvSpPr>
          <p:nvPr>
            <p:ph idx="1"/>
          </p:nvPr>
        </p:nvSpPr>
        <p:spPr>
          <a:xfrm>
            <a:off x="628650" y="1369219"/>
            <a:ext cx="7886700" cy="3263504"/>
          </a:xfrm>
        </p:spPr>
        <p:txBody>
          <a:bodyPr lIns="68556" tIns="34289" rIns="68556" bIns="34289"/>
          <a:lstStyle>
            <a:lvl1pPr>
              <a:defRPr sz="1800"/>
            </a:lvl1pPr>
            <a:lvl2pPr>
              <a:defRPr sz="1500"/>
            </a:lvl2pPr>
            <a:lvl3pPr>
              <a:defRPr sz="1400"/>
            </a:lvl3pPr>
            <a:lvl4pPr>
              <a:defRPr sz="1400"/>
            </a:lvl4pPr>
            <a:lvl5pPr>
              <a:defRPr sz="14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dirty="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4133264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5" name="标题 4"/>
          <p:cNvSpPr>
            <a:spLocks noGrp="1"/>
          </p:cNvSpPr>
          <p:nvPr>
            <p:ph type="title" hasCustomPrompt="1"/>
          </p:nvPr>
        </p:nvSpPr>
        <p:spPr>
          <a:xfrm>
            <a:off x="628650" y="1640584"/>
            <a:ext cx="7886700" cy="1862336"/>
          </a:xfrm>
        </p:spPr>
        <p:txBody>
          <a:bodyPr lIns="68556" tIns="34289" rIns="68556" bIns="34289">
            <a:normAutofit/>
          </a:bodyPr>
          <a:lstStyle>
            <a:lvl1pPr algn="ctr">
              <a:defRPr sz="4500" b="0"/>
            </a:lvl1pPr>
          </a:lstStyle>
          <a:p>
            <a:r>
              <a:rPr lang="zh-CN" altLang="en-US" dirty="0"/>
              <a:t>单击此处编辑标题</a:t>
            </a:r>
          </a:p>
        </p:txBody>
      </p:sp>
    </p:spTree>
    <p:extLst>
      <p:ext uri="{BB962C8B-B14F-4D97-AF65-F5344CB8AC3E}">
        <p14:creationId xmlns:p14="http://schemas.microsoft.com/office/powerpoint/2010/main" val="23916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273844"/>
            <a:ext cx="7886700" cy="994172"/>
          </a:xfrm>
        </p:spPr>
        <p:txBody>
          <a:bodyPr lIns="68556" tIns="34289" rIns="68556" bIns="34289" anchor="ctr" anchorCtr="0"/>
          <a:lstStyle/>
          <a:p>
            <a:r>
              <a:rPr lang="zh-CN" altLang="en-US"/>
              <a:t>单击此处编辑母版标题样式</a:t>
            </a:r>
          </a:p>
        </p:txBody>
      </p:sp>
      <p:sp>
        <p:nvSpPr>
          <p:cNvPr id="3" name="内容占位符 2"/>
          <p:cNvSpPr>
            <a:spLocks noGrp="1"/>
          </p:cNvSpPr>
          <p:nvPr>
            <p:ph sz="half" idx="1"/>
          </p:nvPr>
        </p:nvSpPr>
        <p:spPr>
          <a:xfrm>
            <a:off x="6286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29150" y="1369219"/>
            <a:ext cx="3886200" cy="3263504"/>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8130931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lIns="68556" tIns="34289" rIns="68556" bIns="34289" anchor="ctr" anchorCtr="0"/>
          <a:lstStyle/>
          <a:p>
            <a:r>
              <a:rPr lang="zh-CN" altLang="en-US"/>
              <a:t>单击此处编辑母版标题样式</a:t>
            </a:r>
          </a:p>
        </p:txBody>
      </p:sp>
      <p:sp>
        <p:nvSpPr>
          <p:cNvPr id="3" name="文本占位符 2"/>
          <p:cNvSpPr>
            <a:spLocks noGrp="1"/>
          </p:cNvSpPr>
          <p:nvPr>
            <p:ph type="body" idx="1"/>
          </p:nvPr>
        </p:nvSpPr>
        <p:spPr>
          <a:xfrm>
            <a:off x="629842" y="1308721"/>
            <a:ext cx="3868340"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4" name="内容占位符 3"/>
          <p:cNvSpPr>
            <a:spLocks noGrp="1"/>
          </p:cNvSpPr>
          <p:nvPr>
            <p:ph sz="half" idx="2"/>
          </p:nvPr>
        </p:nvSpPr>
        <p:spPr>
          <a:xfrm>
            <a:off x="629842" y="1961723"/>
            <a:ext cx="3868340"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4629152" y="1308721"/>
            <a:ext cx="3887391" cy="617934"/>
          </a:xfrm>
        </p:spPr>
        <p:txBody>
          <a:bodyPr lIns="68556" tIns="34289" rIns="68556" bIns="34289" anchor="b"/>
          <a:lstStyle>
            <a:lvl1pPr marL="0" indent="0">
              <a:buNone/>
              <a:defRPr sz="1800" b="1"/>
            </a:lvl1pPr>
            <a:lvl2pPr marL="342758" indent="0">
              <a:buNone/>
              <a:defRPr sz="1500" b="1"/>
            </a:lvl2pPr>
            <a:lvl3pPr marL="685528" indent="0">
              <a:buNone/>
              <a:defRPr sz="1400" b="1"/>
            </a:lvl3pPr>
            <a:lvl4pPr marL="1028292" indent="0">
              <a:buNone/>
              <a:defRPr sz="1200" b="1"/>
            </a:lvl4pPr>
            <a:lvl5pPr marL="1371056" indent="0">
              <a:buNone/>
              <a:defRPr sz="1200" b="1"/>
            </a:lvl5pPr>
            <a:lvl6pPr marL="1713827" indent="0">
              <a:buNone/>
              <a:defRPr sz="1200" b="1"/>
            </a:lvl6pPr>
            <a:lvl7pPr marL="2056583" indent="0">
              <a:buNone/>
              <a:defRPr sz="1200" b="1"/>
            </a:lvl7pPr>
            <a:lvl8pPr marL="2399340" indent="0">
              <a:buNone/>
              <a:defRPr sz="1200" b="1"/>
            </a:lvl8pPr>
            <a:lvl9pPr marL="2742098" indent="0">
              <a:buNone/>
              <a:defRPr sz="1200" b="1"/>
            </a:lvl9pPr>
          </a:lstStyle>
          <a:p>
            <a:pPr lvl="0"/>
            <a:r>
              <a:rPr lang="zh-CN" altLang="en-US" dirty="0"/>
              <a:t>单击此处编辑母版文本样式</a:t>
            </a:r>
          </a:p>
        </p:txBody>
      </p:sp>
      <p:sp>
        <p:nvSpPr>
          <p:cNvPr id="6" name="内容占位符 5"/>
          <p:cNvSpPr>
            <a:spLocks noGrp="1"/>
          </p:cNvSpPr>
          <p:nvPr>
            <p:ph sz="quarter" idx="4"/>
          </p:nvPr>
        </p:nvSpPr>
        <p:spPr>
          <a:xfrm>
            <a:off x="4629152" y="1961723"/>
            <a:ext cx="3887391" cy="2680541"/>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8" name="页脚占位符 7"/>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9" name="灯片编号占位符 8"/>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72379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428875" y="1619251"/>
            <a:ext cx="4286250" cy="1036838"/>
          </a:xfrm>
        </p:spPr>
        <p:txBody>
          <a:bodyPr lIns="68556" tIns="34289" rIns="68556" bIns="34289" anchor="b" anchorCtr="0">
            <a:normAutofit/>
          </a:bodyPr>
          <a:lstStyle>
            <a:lvl1pPr algn="ctr">
              <a:defRPr sz="6000" b="0">
                <a:solidFill>
                  <a:schemeClr val="tx1"/>
                </a:solidFill>
              </a:defRPr>
            </a:lvl1pPr>
          </a:lstStyle>
          <a:p>
            <a:r>
              <a:rPr lang="zh-CN" altLang="en-US" dirty="0"/>
              <a:t>编辑标题</a:t>
            </a:r>
          </a:p>
        </p:txBody>
      </p:sp>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20DD7636-5BE1-44BC-BB5F-15739D9E18E1}" type="datetimeFigureOut">
              <a:rPr lang="zh-CN" altLang="en-US" sz="1400">
                <a:solidFill>
                  <a:srgbClr val="000000"/>
                </a:solidFill>
              </a:rPr>
              <a:pPr defTabSz="68552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E87C0E1D-24C4-406F-9615-DBDA8D2D1F93}" type="slidenum">
              <a:rPr lang="zh-CN" altLang="en-US" sz="1400">
                <a:solidFill>
                  <a:srgbClr val="000000"/>
                </a:solidFill>
              </a:rPr>
              <a:pPr defTabSz="685528"/>
              <a:t>‹#›</a:t>
            </a:fld>
            <a:endParaRPr lang="zh-CN" altLang="en-US" sz="1400">
              <a:solidFill>
                <a:srgbClr val="000000"/>
              </a:solidFill>
            </a:endParaRPr>
          </a:p>
        </p:txBody>
      </p:sp>
      <p:sp>
        <p:nvSpPr>
          <p:cNvPr id="37" name="内容占位符 36"/>
          <p:cNvSpPr>
            <a:spLocks noGrp="1"/>
          </p:cNvSpPr>
          <p:nvPr>
            <p:ph sz="quarter" idx="13" hasCustomPrompt="1"/>
          </p:nvPr>
        </p:nvSpPr>
        <p:spPr>
          <a:xfrm>
            <a:off x="2428875" y="2799917"/>
            <a:ext cx="4286250" cy="889453"/>
          </a:xfrm>
        </p:spPr>
        <p:txBody>
          <a:bodyPr lIns="68556" tIns="34289" rIns="68556" bIns="34289">
            <a:normAutofit/>
          </a:bodyPr>
          <a:lstStyle>
            <a:lvl1pPr marL="0" indent="0" algn="ctr">
              <a:buNone/>
              <a:defRPr sz="2400">
                <a:solidFill>
                  <a:schemeClr val="tx1"/>
                </a:solidFill>
              </a:defRPr>
            </a:lvl1pPr>
          </a:lstStyle>
          <a:p>
            <a:pPr lvl="0"/>
            <a:r>
              <a:rPr lang="zh-CN" altLang="en-US" dirty="0"/>
              <a:t>编辑文本</a:t>
            </a:r>
          </a:p>
        </p:txBody>
      </p:sp>
    </p:spTree>
    <p:extLst>
      <p:ext uri="{BB962C8B-B14F-4D97-AF65-F5344CB8AC3E}">
        <p14:creationId xmlns:p14="http://schemas.microsoft.com/office/powerpoint/2010/main" val="29757655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3" name="页脚占位符 2"/>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4" name="灯片编号占位符 3"/>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1672507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65" y="535271"/>
            <a:ext cx="3511241" cy="1071121"/>
          </a:xfrm>
        </p:spPr>
        <p:txBody>
          <a:bodyPr lIns="68556" tIns="34289" rIns="68556"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56" tIns="34289" rIns="68556" bIns="34289"/>
          <a:lstStyle>
            <a:lvl1pPr marL="0" indent="0">
              <a:buNone/>
              <a:defRPr sz="2400"/>
            </a:lvl1pPr>
            <a:lvl2pPr marL="342758" indent="0">
              <a:buNone/>
              <a:defRPr sz="2100"/>
            </a:lvl2pPr>
            <a:lvl3pPr marL="685528" indent="0">
              <a:buNone/>
              <a:defRPr sz="1800"/>
            </a:lvl3pPr>
            <a:lvl4pPr marL="1028292" indent="0">
              <a:buNone/>
              <a:defRPr sz="1500"/>
            </a:lvl4pPr>
            <a:lvl5pPr marL="1371056" indent="0">
              <a:buNone/>
              <a:defRPr sz="1500"/>
            </a:lvl5pPr>
            <a:lvl6pPr marL="1713827" indent="0">
              <a:buNone/>
              <a:defRPr sz="1500"/>
            </a:lvl6pPr>
            <a:lvl7pPr marL="2056583" indent="0">
              <a:buNone/>
              <a:defRPr sz="1500"/>
            </a:lvl7pPr>
            <a:lvl8pPr marL="2399340" indent="0">
              <a:buNone/>
              <a:defRPr sz="1500"/>
            </a:lvl8pPr>
            <a:lvl9pPr marL="2742098" indent="0">
              <a:buNone/>
              <a:defRPr sz="1500"/>
            </a:lvl9pPr>
          </a:lstStyle>
          <a:p>
            <a:endParaRPr lang="zh-CN" altLang="en-US" dirty="0"/>
          </a:p>
        </p:txBody>
      </p:sp>
      <p:sp>
        <p:nvSpPr>
          <p:cNvPr id="4" name="文本占位符 3"/>
          <p:cNvSpPr>
            <a:spLocks noGrp="1"/>
          </p:cNvSpPr>
          <p:nvPr>
            <p:ph type="body" sz="half" idx="2"/>
          </p:nvPr>
        </p:nvSpPr>
        <p:spPr>
          <a:xfrm>
            <a:off x="628665" y="1735406"/>
            <a:ext cx="3511241" cy="2858691"/>
          </a:xfrm>
        </p:spPr>
        <p:txBody>
          <a:bodyPr lIns="68556" tIns="34289" rIns="68556" bIns="34289">
            <a:normAutofit/>
          </a:bodyPr>
          <a:lstStyle>
            <a:lvl1pPr marL="0" indent="0">
              <a:buNone/>
              <a:defRPr sz="1400"/>
            </a:lvl1pPr>
            <a:lvl2pPr marL="342758" indent="0">
              <a:buNone/>
              <a:defRPr sz="1100"/>
            </a:lvl2pPr>
            <a:lvl3pPr marL="685528" indent="0">
              <a:buNone/>
              <a:defRPr sz="900"/>
            </a:lvl3pPr>
            <a:lvl4pPr marL="1028292" indent="0">
              <a:buNone/>
              <a:defRPr sz="800"/>
            </a:lvl4pPr>
            <a:lvl5pPr marL="1371056" indent="0">
              <a:buNone/>
              <a:defRPr sz="800"/>
            </a:lvl5pPr>
            <a:lvl6pPr marL="1713827" indent="0">
              <a:buNone/>
              <a:defRPr sz="800"/>
            </a:lvl6pPr>
            <a:lvl7pPr marL="2056583" indent="0">
              <a:buNone/>
              <a:defRPr sz="800"/>
            </a:lvl7pPr>
            <a:lvl8pPr marL="2399340" indent="0">
              <a:buNone/>
              <a:defRPr sz="800"/>
            </a:lvl8pPr>
            <a:lvl9pPr marL="274209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56" tIns="34289" rIns="68556" bIns="34289"/>
          <a:lstStyle/>
          <a:p>
            <a:pPr defTabSz="685528"/>
            <a:fld id="{9EFD9D74-47D9-4702-A33C-335B63B48DBF}" type="datetimeFigureOut">
              <a:rPr lang="zh-CN" altLang="en-US" sz="1400">
                <a:solidFill>
                  <a:srgbClr val="000000"/>
                </a:solidFill>
              </a:rPr>
              <a:pPr defTabSz="685528"/>
              <a:t>2024/5/2</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56" tIns="34289" rIns="68556" bIns="34289"/>
          <a:lstStyle/>
          <a:p>
            <a:pPr defTabSz="685528"/>
            <a:fld id="{FABC47A4-756D-490B-A52F-7D9E2C9FC05F}"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30143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60"/>
            <a:ext cx="681676" cy="4358879"/>
          </a:xfrm>
        </p:spPr>
        <p:txBody>
          <a:bodyPr vert="eaVert" lIns="68556" tIns="34289" rIns="68556"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60"/>
            <a:ext cx="7084832" cy="4358879"/>
          </a:xfrm>
        </p:spPr>
        <p:txBody>
          <a:bodyPr vert="eaVert"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Tree>
    <p:extLst>
      <p:ext uri="{BB962C8B-B14F-4D97-AF65-F5344CB8AC3E}">
        <p14:creationId xmlns:p14="http://schemas.microsoft.com/office/powerpoint/2010/main" val="30224538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28656" y="535261"/>
            <a:ext cx="3511241" cy="1071121"/>
          </a:xfrm>
        </p:spPr>
        <p:txBody>
          <a:bodyPr lIns="68571" tIns="34289" rIns="68571" bIns="34289" anchor="t" anchorCtr="0">
            <a:normAutofit/>
          </a:bodyPr>
          <a:lstStyle>
            <a:lvl1pPr>
              <a:defRPr sz="2700"/>
            </a:lvl1pPr>
          </a:lstStyle>
          <a:p>
            <a:r>
              <a:rPr lang="zh-CN" altLang="en-US" dirty="0"/>
              <a:t>单击此处编辑标题</a:t>
            </a:r>
          </a:p>
        </p:txBody>
      </p:sp>
      <p:sp>
        <p:nvSpPr>
          <p:cNvPr id="3" name="图片占位符 2"/>
          <p:cNvSpPr>
            <a:spLocks noGrp="1" noChangeAspect="1"/>
          </p:cNvSpPr>
          <p:nvPr>
            <p:ph type="pic" idx="1"/>
          </p:nvPr>
        </p:nvSpPr>
        <p:spPr>
          <a:xfrm>
            <a:off x="4231888" y="535255"/>
            <a:ext cx="4283912" cy="4052700"/>
          </a:xfrm>
        </p:spPr>
        <p:txBody>
          <a:bodyPr lIns="68571" tIns="34289" rIns="68571" bIns="34289"/>
          <a:lstStyle>
            <a:lvl1pPr marL="0" indent="0">
              <a:buNone/>
              <a:defRPr sz="2400"/>
            </a:lvl1pPr>
            <a:lvl2pPr marL="342848" indent="0">
              <a:buNone/>
              <a:defRPr sz="2100"/>
            </a:lvl2pPr>
            <a:lvl3pPr marL="685698" indent="0">
              <a:buNone/>
              <a:defRPr sz="1800"/>
            </a:lvl3pPr>
            <a:lvl4pPr marL="1028547" indent="0">
              <a:buNone/>
              <a:defRPr sz="1500"/>
            </a:lvl4pPr>
            <a:lvl5pPr marL="1371396" indent="0">
              <a:buNone/>
              <a:defRPr sz="1500"/>
            </a:lvl5pPr>
            <a:lvl6pPr marL="1714247" indent="0">
              <a:buNone/>
              <a:defRPr sz="1500"/>
            </a:lvl6pPr>
            <a:lvl7pPr marL="2057093" indent="0">
              <a:buNone/>
              <a:defRPr sz="1500"/>
            </a:lvl7pPr>
            <a:lvl8pPr marL="2399940" indent="0">
              <a:buNone/>
              <a:defRPr sz="1500"/>
            </a:lvl8pPr>
            <a:lvl9pPr marL="2742788" indent="0">
              <a:buNone/>
              <a:defRPr sz="1500"/>
            </a:lvl9pPr>
          </a:lstStyle>
          <a:p>
            <a:endParaRPr lang="zh-CN" altLang="en-US" dirty="0"/>
          </a:p>
        </p:txBody>
      </p:sp>
      <p:sp>
        <p:nvSpPr>
          <p:cNvPr id="4" name="文本占位符 3"/>
          <p:cNvSpPr>
            <a:spLocks noGrp="1"/>
          </p:cNvSpPr>
          <p:nvPr>
            <p:ph type="body" sz="half" idx="2"/>
          </p:nvPr>
        </p:nvSpPr>
        <p:spPr>
          <a:xfrm>
            <a:off x="628656" y="1735406"/>
            <a:ext cx="3511241" cy="2858691"/>
          </a:xfrm>
        </p:spPr>
        <p:txBody>
          <a:bodyPr lIns="68571" tIns="34289" rIns="68571" bIns="34289">
            <a:normAutofit/>
          </a:bodyPr>
          <a:lstStyle>
            <a:lvl1pPr marL="0" indent="0">
              <a:buNone/>
              <a:defRPr sz="1400"/>
            </a:lvl1pPr>
            <a:lvl2pPr marL="342848" indent="0">
              <a:buNone/>
              <a:defRPr sz="1100"/>
            </a:lvl2pPr>
            <a:lvl3pPr marL="685698" indent="0">
              <a:buNone/>
              <a:defRPr sz="900"/>
            </a:lvl3pPr>
            <a:lvl4pPr marL="1028547" indent="0">
              <a:buNone/>
              <a:defRPr sz="800"/>
            </a:lvl4pPr>
            <a:lvl5pPr marL="1371396" indent="0">
              <a:buNone/>
              <a:defRPr sz="800"/>
            </a:lvl5pPr>
            <a:lvl6pPr marL="1714247" indent="0">
              <a:buNone/>
              <a:defRPr sz="800"/>
            </a:lvl6pPr>
            <a:lvl7pPr marL="2057093" indent="0">
              <a:buNone/>
              <a:defRPr sz="800"/>
            </a:lvl7pPr>
            <a:lvl8pPr marL="2399940" indent="0">
              <a:buNone/>
              <a:defRPr sz="800"/>
            </a:lvl8pPr>
            <a:lvl9pPr marL="2742788" indent="0">
              <a:buNone/>
              <a:defRPr sz="800"/>
            </a:lvl9pPr>
          </a:lstStyle>
          <a:p>
            <a:pPr lvl="0"/>
            <a:r>
              <a:rPr lang="zh-CN" altLang="en-US" dirty="0"/>
              <a:t>单击此处编辑母版文本样式</a:t>
            </a:r>
          </a:p>
        </p:txBody>
      </p:sp>
      <p:sp>
        <p:nvSpPr>
          <p:cNvPr id="5" name="日期占位符 4"/>
          <p:cNvSpPr>
            <a:spLocks noGrp="1"/>
          </p:cNvSpPr>
          <p:nvPr>
            <p:ph type="dt" sz="half" idx="10"/>
          </p:nvPr>
        </p:nvSpPr>
        <p:spPr>
          <a:xfrm>
            <a:off x="628650" y="4767264"/>
            <a:ext cx="2057400" cy="273844"/>
          </a:xfrm>
        </p:spPr>
        <p:txBody>
          <a:bodyPr lIns="68571" tIns="34289" rIns="68571" bIns="34289"/>
          <a:lstStyle/>
          <a:p>
            <a:pPr defTabSz="685698"/>
            <a:fld id="{9EFD9D74-47D9-4702-A33C-335B63B48DBF}" type="datetimeFigureOut">
              <a:rPr lang="zh-CN" altLang="en-US" sz="1400" smtClean="0">
                <a:solidFill>
                  <a:srgbClr val="000000"/>
                </a:solidFill>
              </a:rPr>
              <a:pPr defTabSz="685698"/>
              <a:t>2024/5/2</a:t>
            </a:fld>
            <a:endParaRPr lang="zh-CN" altLang="en-US" sz="1400" dirty="0">
              <a:solidFill>
                <a:srgbClr val="000000"/>
              </a:solidFill>
            </a:endParaRPr>
          </a:p>
        </p:txBody>
      </p:sp>
      <p:sp>
        <p:nvSpPr>
          <p:cNvPr id="6" name="页脚占位符 5"/>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dirty="0">
              <a:solidFill>
                <a:srgbClr val="000000"/>
              </a:solidFill>
            </a:endParaRPr>
          </a:p>
        </p:txBody>
      </p:sp>
      <p:sp>
        <p:nvSpPr>
          <p:cNvPr id="7" name="灯片编号占位符 6"/>
          <p:cNvSpPr>
            <a:spLocks noGrp="1"/>
          </p:cNvSpPr>
          <p:nvPr>
            <p:ph type="sldNum" sz="quarter" idx="12"/>
          </p:nvPr>
        </p:nvSpPr>
        <p:spPr>
          <a:xfrm>
            <a:off x="6457950" y="4767264"/>
            <a:ext cx="2057400" cy="273844"/>
          </a:xfrm>
        </p:spPr>
        <p:txBody>
          <a:bodyPr lIns="68571" tIns="34289" rIns="68571" bIns="34289"/>
          <a:lstStyle/>
          <a:p>
            <a:pPr defTabSz="685698"/>
            <a:fld id="{FABC47A4-756D-490B-A52F-7D9E2C9FC05F}" type="slidenum">
              <a:rPr lang="zh-CN" altLang="en-US" sz="1400" smtClean="0">
                <a:solidFill>
                  <a:srgbClr val="000000"/>
                </a:solidFill>
              </a:rPr>
              <a:pPr defTabSz="685698"/>
              <a:t>‹#›</a:t>
            </a:fld>
            <a:endParaRPr lang="zh-CN" altLang="en-US" sz="1400">
              <a:solidFill>
                <a:srgbClr val="000000"/>
              </a:solidFill>
            </a:endParaRPr>
          </a:p>
        </p:txBody>
      </p:sp>
    </p:spTree>
    <p:extLst>
      <p:ext uri="{BB962C8B-B14F-4D97-AF65-F5344CB8AC3E}">
        <p14:creationId xmlns:p14="http://schemas.microsoft.com/office/powerpoint/2010/main" val="2498838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628650" y="4767264"/>
            <a:ext cx="2057400" cy="273844"/>
          </a:xfrm>
        </p:spPr>
        <p:txBody>
          <a:bodyPr lIns="68556" tIns="34289" rIns="68556" bIns="34289"/>
          <a:lstStyle/>
          <a:p>
            <a:pPr defTabSz="685528"/>
            <a:fld id="{760FBDFE-C587-4B4C-A407-44438C67B59E}" type="datetimeFigureOut">
              <a:rPr lang="zh-CN" altLang="en-US" sz="1400">
                <a:solidFill>
                  <a:srgbClr val="000000"/>
                </a:solidFill>
              </a:rPr>
              <a:pPr defTabSz="685528"/>
              <a:t>2024/5/2</a:t>
            </a:fld>
            <a:endParaRPr lang="zh-CN" altLang="en-US" sz="1400">
              <a:solidFill>
                <a:srgbClr val="000000"/>
              </a:solidFill>
            </a:endParaRPr>
          </a:p>
        </p:txBody>
      </p:sp>
      <p:sp>
        <p:nvSpPr>
          <p:cNvPr id="4" name="页脚占位符 3"/>
          <p:cNvSpPr>
            <a:spLocks noGrp="1"/>
          </p:cNvSpPr>
          <p:nvPr>
            <p:ph type="ftr" sz="quarter" idx="11"/>
          </p:nvPr>
        </p:nvSpPr>
        <p:spPr>
          <a:xfrm>
            <a:off x="3028950" y="4767264"/>
            <a:ext cx="3086100" cy="273844"/>
          </a:xfrm>
        </p:spPr>
        <p:txBody>
          <a:bodyPr lIns="68556" tIns="34289" rIns="68556" bIns="34289"/>
          <a:lstStyle/>
          <a:p>
            <a:pPr defTabSz="685528"/>
            <a:endParaRPr lang="zh-CN" altLang="en-US" sz="1400">
              <a:solidFill>
                <a:srgbClr val="000000"/>
              </a:solidFill>
            </a:endParaRPr>
          </a:p>
        </p:txBody>
      </p:sp>
      <p:sp>
        <p:nvSpPr>
          <p:cNvPr id="5" name="灯片编号占位符 4"/>
          <p:cNvSpPr>
            <a:spLocks noGrp="1"/>
          </p:cNvSpPr>
          <p:nvPr>
            <p:ph type="sldNum" sz="quarter" idx="12"/>
          </p:nvPr>
        </p:nvSpPr>
        <p:spPr>
          <a:xfrm>
            <a:off x="6457950" y="4767264"/>
            <a:ext cx="2057400" cy="273844"/>
          </a:xfrm>
        </p:spPr>
        <p:txBody>
          <a:bodyPr lIns="68556" tIns="34289" rIns="68556" bIns="34289"/>
          <a:lstStyle/>
          <a:p>
            <a:pPr defTabSz="685528"/>
            <a:fld id="{49AE70B2-8BF9-45C0-BB95-33D1B9D3A854}" type="slidenum">
              <a:rPr lang="zh-CN" altLang="en-US" sz="1400">
                <a:solidFill>
                  <a:srgbClr val="000000"/>
                </a:solidFill>
              </a:rPr>
              <a:pPr defTabSz="685528"/>
              <a:t>‹#›</a:t>
            </a:fld>
            <a:endParaRPr lang="zh-CN" altLang="en-US" sz="1400">
              <a:solidFill>
                <a:srgbClr val="000000"/>
              </a:solidFill>
            </a:endParaRPr>
          </a:p>
        </p:txBody>
      </p:sp>
      <p:sp>
        <p:nvSpPr>
          <p:cNvPr id="7" name="内容占位符 6"/>
          <p:cNvSpPr>
            <a:spLocks noGrp="1"/>
          </p:cNvSpPr>
          <p:nvPr>
            <p:ph sz="quarter" idx="13"/>
          </p:nvPr>
        </p:nvSpPr>
        <p:spPr>
          <a:xfrm>
            <a:off x="628650" y="413659"/>
            <a:ext cx="7886700" cy="4169228"/>
          </a:xfrm>
        </p:spPr>
        <p:txBody>
          <a:bodyPr lIns="68556" tIns="34289" rIns="68556"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230707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1488485"/>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8903320"/>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两项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435122"/>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965486"/>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8768345"/>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1055394"/>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4" tIns="34289" rIns="68564" bIns="34289" numCol="1" anchor="ctr" anchorCtr="0" compatLnSpc="1">
            <a:prstTxWarp prst="textNoShape">
              <a:avLst/>
            </a:prstTxWarp>
          </a:bodyPr>
          <a:lstStyle/>
          <a:p>
            <a:pPr algn="ctr" defTabSz="685613"/>
            <a:endParaRPr lang="en-US" sz="1400">
              <a:solidFill>
                <a:prstClr val="white"/>
              </a:solidFill>
            </a:endParaRPr>
          </a:p>
        </p:txBody>
      </p:sp>
      <p:sp>
        <p:nvSpPr>
          <p:cNvPr id="3" name="TextBox 2"/>
          <p:cNvSpPr txBox="1"/>
          <p:nvPr userDrawn="1"/>
        </p:nvSpPr>
        <p:spPr>
          <a:xfrm>
            <a:off x="8515352" y="4605285"/>
            <a:ext cx="396663" cy="294310"/>
          </a:xfrm>
          <a:prstGeom prst="rect">
            <a:avLst/>
          </a:prstGeom>
          <a:noFill/>
        </p:spPr>
        <p:txBody>
          <a:bodyPr wrap="square" lIns="68564" tIns="34289" rIns="68564" bIns="34289" rtlCol="0" anchor="ctr">
            <a:spAutoFit/>
          </a:bodyPr>
          <a:lstStyle/>
          <a:p>
            <a:pPr algn="ctr" defTabSz="685613">
              <a:lnSpc>
                <a:spcPct val="130000"/>
              </a:lnSpc>
            </a:pPr>
            <a:fld id="{51B87887-B73D-4892-9D0E-4671F815BD25}" type="slidenum">
              <a:rPr lang="en-US" sz="1100" smtClean="0">
                <a:solidFill>
                  <a:prstClr val="white"/>
                </a:solidFill>
              </a:rPr>
              <a:pPr algn="ctr" defTabSz="685613">
                <a:lnSpc>
                  <a:spcPct val="130000"/>
                </a:lnSpc>
              </a:pPr>
              <a:t>‹#›</a:t>
            </a:fld>
            <a:endParaRPr lang="en-US" sz="1100" smtClean="0">
              <a:solidFill>
                <a:prstClr val="white"/>
              </a:solidFill>
            </a:endParaRPr>
          </a:p>
        </p:txBody>
      </p:sp>
    </p:spTree>
    <p:extLst>
      <p:ext uri="{BB962C8B-B14F-4D97-AF65-F5344CB8AC3E}">
        <p14:creationId xmlns:p14="http://schemas.microsoft.com/office/powerpoint/2010/main" val="16406138"/>
      </p:ext>
    </p:extLst>
  </p:cSld>
  <p:clrMapOvr>
    <a:masterClrMapping/>
  </p:clrMapOvr>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2" name="Picture Placeholder 11"/>
          <p:cNvSpPr>
            <a:spLocks noGrp="1"/>
          </p:cNvSpPr>
          <p:nvPr>
            <p:ph type="pic" sz="quarter" idx="10" hasCustomPrompt="1"/>
          </p:nvPr>
        </p:nvSpPr>
        <p:spPr>
          <a:xfrm>
            <a:off x="898994"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4" tIns="34289" rIns="68564"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4" tIns="34289" rIns="68564" bIns="34289" numCol="1" anchor="ctr" anchorCtr="0" compatLnSpc="1">
            <a:prstTxWarp prst="textNoShape">
              <a:avLst/>
            </a:prstTxWarp>
          </a:bodyPr>
          <a:lstStyle/>
          <a:p>
            <a:pPr algn="ctr" defTabSz="685613"/>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4" tIns="34289" rIns="68564" bIns="34289" rtlCol="0" anchor="ctr">
            <a:spAutoFit/>
          </a:bodyPr>
          <a:lstStyle/>
          <a:p>
            <a:pPr algn="ctr" defTabSz="685613">
              <a:lnSpc>
                <a:spcPct val="130000"/>
              </a:lnSpc>
            </a:pPr>
            <a:fld id="{51B87887-B73D-4892-9D0E-4671F815BD25}" type="slidenum">
              <a:rPr lang="en-US" sz="1100" smtClean="0">
                <a:solidFill>
                  <a:prstClr val="white"/>
                </a:solidFill>
              </a:rPr>
              <a:pPr algn="ctr" defTabSz="685613">
                <a:lnSpc>
                  <a:spcPct val="130000"/>
                </a:lnSpc>
              </a:pPr>
              <a:t>‹#›</a:t>
            </a:fld>
            <a:endParaRPr lang="en-US" sz="1100" smtClean="0">
              <a:solidFill>
                <a:prstClr val="white"/>
              </a:solidFill>
            </a:endParaRPr>
          </a:p>
        </p:txBody>
      </p:sp>
      <p:sp>
        <p:nvSpPr>
          <p:cNvPr id="13" name="Picture Placeholder 12"/>
          <p:cNvSpPr>
            <a:spLocks noGrp="1"/>
          </p:cNvSpPr>
          <p:nvPr>
            <p:ph type="pic" sz="quarter" idx="11" hasCustomPrompt="1"/>
          </p:nvPr>
        </p:nvSpPr>
        <p:spPr>
          <a:xfrm>
            <a:off x="3639710"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4" tIns="34289" rIns="68564" bIns="34289">
            <a:noAutofit/>
          </a:bodyPr>
          <a:lstStyle>
            <a:lvl1pPr>
              <a:defRPr sz="900" b="0">
                <a:solidFill>
                  <a:schemeClr val="accent1"/>
                </a:solidFill>
              </a:defRPr>
            </a:lvl1pPr>
          </a:lstStyle>
          <a:p>
            <a:r>
              <a:rPr lang="vi-VN"/>
              <a:t>Drag &amp; Drop Image</a:t>
            </a:r>
            <a:endParaRPr lang="en-US"/>
          </a:p>
        </p:txBody>
      </p:sp>
      <p:sp>
        <p:nvSpPr>
          <p:cNvPr id="14" name="Picture Placeholder 13"/>
          <p:cNvSpPr>
            <a:spLocks noGrp="1"/>
          </p:cNvSpPr>
          <p:nvPr>
            <p:ph type="pic" sz="quarter" idx="12" hasCustomPrompt="1"/>
          </p:nvPr>
        </p:nvSpPr>
        <p:spPr>
          <a:xfrm>
            <a:off x="6380426" y="1223294"/>
            <a:ext cx="1864581" cy="1864581"/>
          </a:xfrm>
          <a:custGeom>
            <a:avLst/>
            <a:gdLst>
              <a:gd name="connsiteX0" fmla="*/ 1243054 w 2486108"/>
              <a:gd name="connsiteY0" fmla="*/ 0 h 2486108"/>
              <a:gd name="connsiteX1" fmla="*/ 2486108 w 2486108"/>
              <a:gd name="connsiteY1" fmla="*/ 1243054 h 2486108"/>
              <a:gd name="connsiteX2" fmla="*/ 1243054 w 2486108"/>
              <a:gd name="connsiteY2" fmla="*/ 2486108 h 2486108"/>
              <a:gd name="connsiteX3" fmla="*/ 0 w 2486108"/>
              <a:gd name="connsiteY3" fmla="*/ 1243054 h 2486108"/>
              <a:gd name="connsiteX4" fmla="*/ 1243054 w 2486108"/>
              <a:gd name="connsiteY4" fmla="*/ 0 h 24861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6108" h="2486108">
                <a:moveTo>
                  <a:pt x="1243054" y="0"/>
                </a:moveTo>
                <a:cubicBezTo>
                  <a:pt x="1929574" y="0"/>
                  <a:pt x="2486108" y="556534"/>
                  <a:pt x="2486108" y="1243054"/>
                </a:cubicBezTo>
                <a:cubicBezTo>
                  <a:pt x="2486108" y="1929574"/>
                  <a:pt x="1929574" y="2486108"/>
                  <a:pt x="1243054" y="2486108"/>
                </a:cubicBezTo>
                <a:cubicBezTo>
                  <a:pt x="556534" y="2486108"/>
                  <a:pt x="0" y="1929574"/>
                  <a:pt x="0" y="1243054"/>
                </a:cubicBezTo>
                <a:cubicBezTo>
                  <a:pt x="0" y="556534"/>
                  <a:pt x="556534" y="0"/>
                  <a:pt x="1243054" y="0"/>
                </a:cubicBezTo>
                <a:close/>
              </a:path>
            </a:pathLst>
          </a:custGeom>
          <a:solidFill>
            <a:schemeClr val="bg1">
              <a:lumMod val="95000"/>
            </a:schemeClr>
          </a:solidFill>
        </p:spPr>
        <p:txBody>
          <a:bodyPr wrap="square" lIns="68564" tIns="34289" rIns="68564" bIns="34289">
            <a:noAutofit/>
          </a:bodyPr>
          <a:lstStyle>
            <a:lvl1pPr>
              <a:defRPr sz="9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6160943"/>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709863" y="1319417"/>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4" tIns="34289" rIns="68564"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4" tIns="34289" rIns="68564" bIns="34289" numCol="1" anchor="ctr" anchorCtr="0" compatLnSpc="1">
            <a:prstTxWarp prst="textNoShape">
              <a:avLst/>
            </a:prstTxWarp>
          </a:bodyPr>
          <a:lstStyle/>
          <a:p>
            <a:pPr algn="ctr" defTabSz="685613"/>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4" tIns="34289" rIns="68564" bIns="34289" rtlCol="0" anchor="ctr">
            <a:spAutoFit/>
          </a:bodyPr>
          <a:lstStyle/>
          <a:p>
            <a:pPr algn="ctr" defTabSz="685613">
              <a:lnSpc>
                <a:spcPct val="130000"/>
              </a:lnSpc>
            </a:pPr>
            <a:fld id="{51B87887-B73D-4892-9D0E-4671F815BD25}" type="slidenum">
              <a:rPr lang="en-US" sz="1100" smtClean="0">
                <a:solidFill>
                  <a:prstClr val="white"/>
                </a:solidFill>
              </a:rPr>
              <a:pPr algn="ctr" defTabSz="685613">
                <a:lnSpc>
                  <a:spcPct val="130000"/>
                </a:lnSpc>
              </a:pPr>
              <a:t>‹#›</a:t>
            </a:fld>
            <a:endParaRPr lang="en-US" sz="1100" smtClean="0">
              <a:solidFill>
                <a:prstClr val="white"/>
              </a:solidFill>
            </a:endParaRPr>
          </a:p>
        </p:txBody>
      </p:sp>
      <p:sp>
        <p:nvSpPr>
          <p:cNvPr id="10" name="Picture Placeholder 9"/>
          <p:cNvSpPr>
            <a:spLocks noGrp="1"/>
          </p:cNvSpPr>
          <p:nvPr>
            <p:ph type="pic" sz="quarter" idx="11" hasCustomPrompt="1"/>
          </p:nvPr>
        </p:nvSpPr>
        <p:spPr>
          <a:xfrm>
            <a:off x="3453063" y="2868422"/>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4" tIns="34289" rIns="68564" bIns="34289">
            <a:noAutofit/>
          </a:bodyPr>
          <a:lstStyle>
            <a:lvl1pPr>
              <a:defRPr sz="900" b="0">
                <a:solidFill>
                  <a:schemeClr val="accent1"/>
                </a:solidFill>
              </a:defRPr>
            </a:lvl1pPr>
          </a:lstStyle>
          <a:p>
            <a:r>
              <a:rPr lang="vi-VN"/>
              <a:t>Drag &amp; Drop Image</a:t>
            </a:r>
            <a:endParaRPr lang="en-US"/>
          </a:p>
        </p:txBody>
      </p:sp>
      <p:sp>
        <p:nvSpPr>
          <p:cNvPr id="11" name="Picture Placeholder 10"/>
          <p:cNvSpPr>
            <a:spLocks noGrp="1"/>
          </p:cNvSpPr>
          <p:nvPr>
            <p:ph type="pic" sz="quarter" idx="12" hasCustomPrompt="1"/>
          </p:nvPr>
        </p:nvSpPr>
        <p:spPr>
          <a:xfrm>
            <a:off x="6196263" y="1319417"/>
            <a:ext cx="2237874" cy="1610163"/>
          </a:xfrm>
          <a:custGeom>
            <a:avLst/>
            <a:gdLst>
              <a:gd name="connsiteX0" fmla="*/ 357821 w 2983832"/>
              <a:gd name="connsiteY0" fmla="*/ 0 h 2146884"/>
              <a:gd name="connsiteX1" fmla="*/ 2626011 w 2983832"/>
              <a:gd name="connsiteY1" fmla="*/ 0 h 2146884"/>
              <a:gd name="connsiteX2" fmla="*/ 2983832 w 2983832"/>
              <a:gd name="connsiteY2" fmla="*/ 357821 h 2146884"/>
              <a:gd name="connsiteX3" fmla="*/ 2983832 w 2983832"/>
              <a:gd name="connsiteY3" fmla="*/ 1789063 h 2146884"/>
              <a:gd name="connsiteX4" fmla="*/ 2626011 w 2983832"/>
              <a:gd name="connsiteY4" fmla="*/ 2146884 h 2146884"/>
              <a:gd name="connsiteX5" fmla="*/ 357821 w 2983832"/>
              <a:gd name="connsiteY5" fmla="*/ 2146884 h 2146884"/>
              <a:gd name="connsiteX6" fmla="*/ 0 w 2983832"/>
              <a:gd name="connsiteY6" fmla="*/ 1789063 h 2146884"/>
              <a:gd name="connsiteX7" fmla="*/ 0 w 2983832"/>
              <a:gd name="connsiteY7" fmla="*/ 357821 h 2146884"/>
              <a:gd name="connsiteX8" fmla="*/ 357821 w 2983832"/>
              <a:gd name="connsiteY8" fmla="*/ 0 h 2146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83832" h="2146884">
                <a:moveTo>
                  <a:pt x="357821" y="0"/>
                </a:moveTo>
                <a:lnTo>
                  <a:pt x="2626011" y="0"/>
                </a:lnTo>
                <a:cubicBezTo>
                  <a:pt x="2823630" y="0"/>
                  <a:pt x="2983832" y="160202"/>
                  <a:pt x="2983832" y="357821"/>
                </a:cubicBezTo>
                <a:lnTo>
                  <a:pt x="2983832" y="1789063"/>
                </a:lnTo>
                <a:cubicBezTo>
                  <a:pt x="2983832" y="1986682"/>
                  <a:pt x="2823630" y="2146884"/>
                  <a:pt x="2626011" y="2146884"/>
                </a:cubicBezTo>
                <a:lnTo>
                  <a:pt x="357821" y="2146884"/>
                </a:lnTo>
                <a:cubicBezTo>
                  <a:pt x="160202" y="2146884"/>
                  <a:pt x="0" y="1986682"/>
                  <a:pt x="0" y="1789063"/>
                </a:cubicBezTo>
                <a:lnTo>
                  <a:pt x="0" y="357821"/>
                </a:lnTo>
                <a:cubicBezTo>
                  <a:pt x="0" y="160202"/>
                  <a:pt x="160202" y="0"/>
                  <a:pt x="357821" y="0"/>
                </a:cubicBezTo>
                <a:close/>
              </a:path>
            </a:pathLst>
          </a:custGeom>
          <a:solidFill>
            <a:schemeClr val="bg1">
              <a:lumMod val="95000"/>
            </a:schemeClr>
          </a:solidFill>
        </p:spPr>
        <p:txBody>
          <a:bodyPr wrap="square" lIns="68564" tIns="34289" rIns="68564" bIns="34289">
            <a:noAutofit/>
          </a:bodyPr>
          <a:lstStyle>
            <a:lvl1pPr>
              <a:defRPr sz="900" b="0">
                <a:solidFill>
                  <a:schemeClr val="accent1"/>
                </a:solidFill>
              </a:defRPr>
            </a:lvl1pPr>
          </a:lstStyle>
          <a:p>
            <a:r>
              <a:rPr lang="vi-VN"/>
              <a:t>Drag &amp; Drop Image</a:t>
            </a:r>
            <a:endParaRPr lang="en-US"/>
          </a:p>
        </p:txBody>
      </p:sp>
    </p:spTree>
    <p:extLst>
      <p:ext uri="{BB962C8B-B14F-4D97-AF65-F5344CB8AC3E}">
        <p14:creationId xmlns:p14="http://schemas.microsoft.com/office/powerpoint/2010/main" val="40727202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7833675" y="273850"/>
            <a:ext cx="681676" cy="4358879"/>
          </a:xfrm>
        </p:spPr>
        <p:txBody>
          <a:bodyPr vert="eaVert" lIns="68571" tIns="34289" rIns="68571" bIns="34289">
            <a:normAutofit/>
          </a:bodyPr>
          <a:lstStyle>
            <a:lvl1pPr>
              <a:defRPr sz="3300"/>
            </a:lvl1pPr>
          </a:lstStyle>
          <a:p>
            <a:r>
              <a:rPr lang="zh-CN" altLang="en-US" dirty="0"/>
              <a:t>单击此处编辑标题</a:t>
            </a:r>
          </a:p>
        </p:txBody>
      </p:sp>
      <p:sp>
        <p:nvSpPr>
          <p:cNvPr id="3" name="竖排文字占位符 2"/>
          <p:cNvSpPr>
            <a:spLocks noGrp="1"/>
          </p:cNvSpPr>
          <p:nvPr>
            <p:ph type="body" orient="vert" idx="1"/>
          </p:nvPr>
        </p:nvSpPr>
        <p:spPr>
          <a:xfrm>
            <a:off x="628651" y="273850"/>
            <a:ext cx="7084832" cy="4358879"/>
          </a:xfrm>
        </p:spPr>
        <p:txBody>
          <a:bodyPr vert="eaVert" lIns="68571" tIns="34289" rIns="68571" bIns="34289"/>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a:xfrm>
            <a:off x="628650" y="4767264"/>
            <a:ext cx="2057400" cy="273844"/>
          </a:xfrm>
        </p:spPr>
        <p:txBody>
          <a:bodyPr lIns="68571" tIns="34289" rIns="68571" bIns="34289"/>
          <a:lstStyle/>
          <a:p>
            <a:pPr defTabSz="685698"/>
            <a:fld id="{760FBDFE-C587-4B4C-A407-44438C67B59E}" type="datetimeFigureOut">
              <a:rPr lang="zh-CN" altLang="en-US" sz="1400" smtClean="0">
                <a:solidFill>
                  <a:srgbClr val="000000"/>
                </a:solidFill>
              </a:rPr>
              <a:pPr defTabSz="685698"/>
              <a:t>2024/5/2</a:t>
            </a:fld>
            <a:endParaRPr lang="zh-CN" altLang="en-US" sz="1400">
              <a:solidFill>
                <a:srgbClr val="000000"/>
              </a:solidFill>
            </a:endParaRPr>
          </a:p>
        </p:txBody>
      </p:sp>
      <p:sp>
        <p:nvSpPr>
          <p:cNvPr id="5" name="页脚占位符 4"/>
          <p:cNvSpPr>
            <a:spLocks noGrp="1"/>
          </p:cNvSpPr>
          <p:nvPr>
            <p:ph type="ftr" sz="quarter" idx="11"/>
          </p:nvPr>
        </p:nvSpPr>
        <p:spPr>
          <a:xfrm>
            <a:off x="3028950" y="4767264"/>
            <a:ext cx="3086100" cy="273844"/>
          </a:xfrm>
        </p:spPr>
        <p:txBody>
          <a:bodyPr lIns="68571" tIns="34289" rIns="68571" bIns="34289"/>
          <a:lstStyle/>
          <a:p>
            <a:pPr defTabSz="685698"/>
            <a:endParaRPr lang="zh-CN" altLang="en-US" sz="1400">
              <a:solidFill>
                <a:srgbClr val="000000"/>
              </a:solidFill>
            </a:endParaRPr>
          </a:p>
        </p:txBody>
      </p:sp>
      <p:sp>
        <p:nvSpPr>
          <p:cNvPr id="6" name="灯片编号占位符 5"/>
          <p:cNvSpPr>
            <a:spLocks noGrp="1"/>
          </p:cNvSpPr>
          <p:nvPr>
            <p:ph type="sldNum" sz="quarter" idx="12"/>
          </p:nvPr>
        </p:nvSpPr>
        <p:spPr>
          <a:xfrm>
            <a:off x="6457950" y="4767264"/>
            <a:ext cx="2057400" cy="273844"/>
          </a:xfrm>
        </p:spPr>
        <p:txBody>
          <a:bodyPr lIns="68571" tIns="34289" rIns="68571" bIns="34289"/>
          <a:lstStyle/>
          <a:p>
            <a:pPr defTabSz="685698"/>
            <a:fld id="{49AE70B2-8BF9-45C0-BB95-33D1B9D3A854}" type="slidenum">
              <a:rPr lang="zh-CN" altLang="en-US" sz="1400" smtClean="0">
                <a:solidFill>
                  <a:srgbClr val="000000"/>
                </a:solidFill>
              </a:rPr>
              <a:pPr defTabSz="685698"/>
              <a:t>‹#›</a:t>
            </a:fld>
            <a:endParaRPr lang="zh-CN" altLang="en-US" sz="1400">
              <a:solidFill>
                <a:srgbClr val="000000"/>
              </a:solidFill>
            </a:endParaRPr>
          </a:p>
        </p:txBody>
      </p:sp>
    </p:spTree>
    <p:extLst>
      <p:ext uri="{BB962C8B-B14F-4D97-AF65-F5344CB8AC3E}">
        <p14:creationId xmlns:p14="http://schemas.microsoft.com/office/powerpoint/2010/main" val="33923143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7" name="Picture Placeholder 6"/>
          <p:cNvSpPr>
            <a:spLocks noGrp="1"/>
          </p:cNvSpPr>
          <p:nvPr>
            <p:ph type="pic" sz="quarter" idx="10" hasCustomPrompt="1"/>
          </p:nvPr>
        </p:nvSpPr>
        <p:spPr>
          <a:xfrm>
            <a:off x="4042197" y="1668719"/>
            <a:ext cx="4325021" cy="2377401"/>
          </a:xfrm>
          <a:custGeom>
            <a:avLst/>
            <a:gdLst>
              <a:gd name="connsiteX0" fmla="*/ 4040 w 5766695"/>
              <a:gd name="connsiteY0" fmla="*/ 0 h 3169868"/>
              <a:gd name="connsiteX1" fmla="*/ 5766695 w 5766695"/>
              <a:gd name="connsiteY1" fmla="*/ 0 h 3169868"/>
              <a:gd name="connsiteX2" fmla="*/ 5766695 w 5766695"/>
              <a:gd name="connsiteY2" fmla="*/ 3169868 h 3169868"/>
              <a:gd name="connsiteX3" fmla="*/ 0 w 5766695"/>
              <a:gd name="connsiteY3" fmla="*/ 3169868 h 3169868"/>
            </a:gdLst>
            <a:ahLst/>
            <a:cxnLst>
              <a:cxn ang="0">
                <a:pos x="connsiteX0" y="connsiteY0"/>
              </a:cxn>
              <a:cxn ang="0">
                <a:pos x="connsiteX1" y="connsiteY1"/>
              </a:cxn>
              <a:cxn ang="0">
                <a:pos x="connsiteX2" y="connsiteY2"/>
              </a:cxn>
              <a:cxn ang="0">
                <a:pos x="connsiteX3" y="connsiteY3"/>
              </a:cxn>
            </a:cxnLst>
            <a:rect l="l" t="t" r="r" b="b"/>
            <a:pathLst>
              <a:path w="5766695" h="3169868">
                <a:moveTo>
                  <a:pt x="4040" y="0"/>
                </a:moveTo>
                <a:lnTo>
                  <a:pt x="5766695" y="0"/>
                </a:lnTo>
                <a:lnTo>
                  <a:pt x="5766695" y="3169868"/>
                </a:lnTo>
                <a:lnTo>
                  <a:pt x="0" y="3169868"/>
                </a:lnTo>
                <a:close/>
              </a:path>
            </a:pathLst>
          </a:custGeom>
          <a:solidFill>
            <a:schemeClr val="bg1">
              <a:lumMod val="95000"/>
            </a:schemeClr>
          </a:solidFill>
        </p:spPr>
        <p:txBody>
          <a:bodyPr wrap="square" lIns="68564" tIns="34289" rIns="68564" bIns="34289">
            <a:noAutofit/>
          </a:bodyPr>
          <a:lstStyle>
            <a:lvl1pPr>
              <a:defRPr sz="900" b="0">
                <a:solidFill>
                  <a:schemeClr val="accent1"/>
                </a:solidFill>
              </a:defRPr>
            </a:lvl1pPr>
          </a:lstStyle>
          <a:p>
            <a:r>
              <a:rPr lang="vi-VN"/>
              <a:t>Drag &amp; Drop Image</a:t>
            </a:r>
            <a:endParaRPr lang="en-US"/>
          </a:p>
        </p:txBody>
      </p:sp>
      <p:sp>
        <p:nvSpPr>
          <p:cNvPr id="3" name="Freeform 5"/>
          <p:cNvSpPr>
            <a:spLocks/>
          </p:cNvSpPr>
          <p:nvPr userDrawn="1"/>
        </p:nvSpPr>
        <p:spPr bwMode="auto">
          <a:xfrm>
            <a:off x="8515352" y="4564119"/>
            <a:ext cx="396663" cy="376648"/>
          </a:xfrm>
          <a:custGeom>
            <a:avLst/>
            <a:gdLst>
              <a:gd name="T0" fmla="*/ 37 w 531"/>
              <a:gd name="T1" fmla="*/ 355 h 504"/>
              <a:gd name="T2" fmla="*/ 118 w 531"/>
              <a:gd name="T3" fmla="*/ 388 h 504"/>
              <a:gd name="T4" fmla="*/ 221 w 531"/>
              <a:gd name="T5" fmla="*/ 490 h 504"/>
              <a:gd name="T6" fmla="*/ 322 w 531"/>
              <a:gd name="T7" fmla="*/ 459 h 504"/>
              <a:gd name="T8" fmla="*/ 416 w 531"/>
              <a:gd name="T9" fmla="*/ 456 h 504"/>
              <a:gd name="T10" fmla="*/ 452 w 531"/>
              <a:gd name="T11" fmla="*/ 363 h 504"/>
              <a:gd name="T12" fmla="*/ 512 w 531"/>
              <a:gd name="T13" fmla="*/ 310 h 504"/>
              <a:gd name="T14" fmla="*/ 502 w 531"/>
              <a:gd name="T15" fmla="*/ 224 h 504"/>
              <a:gd name="T16" fmla="*/ 471 w 531"/>
              <a:gd name="T17" fmla="*/ 91 h 504"/>
              <a:gd name="T18" fmla="*/ 375 w 531"/>
              <a:gd name="T19" fmla="*/ 68 h 504"/>
              <a:gd name="T20" fmla="*/ 274 w 531"/>
              <a:gd name="T21" fmla="*/ 14 h 504"/>
              <a:gd name="T22" fmla="*/ 205 w 531"/>
              <a:gd name="T23" fmla="*/ 73 h 504"/>
              <a:gd name="T24" fmla="*/ 114 w 531"/>
              <a:gd name="T25" fmla="*/ 79 h 504"/>
              <a:gd name="T26" fmla="*/ 108 w 531"/>
              <a:gd name="T27" fmla="*/ 145 h 504"/>
              <a:gd name="T28" fmla="*/ 45 w 531"/>
              <a:gd name="T29" fmla="*/ 177 h 504"/>
              <a:gd name="T30" fmla="*/ 70 w 531"/>
              <a:gd name="T31" fmla="*/ 245 h 504"/>
              <a:gd name="T32" fmla="*/ 37 w 531"/>
              <a:gd name="T33" fmla="*/ 35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1" h="504">
                <a:moveTo>
                  <a:pt x="37" y="355"/>
                </a:moveTo>
                <a:cubicBezTo>
                  <a:pt x="60" y="402"/>
                  <a:pt x="118" y="388"/>
                  <a:pt x="118" y="388"/>
                </a:cubicBezTo>
                <a:cubicBezTo>
                  <a:pt x="118" y="388"/>
                  <a:pt x="130" y="469"/>
                  <a:pt x="221" y="490"/>
                </a:cubicBezTo>
                <a:cubicBezTo>
                  <a:pt x="280" y="504"/>
                  <a:pt x="322" y="459"/>
                  <a:pt x="322" y="459"/>
                </a:cubicBezTo>
                <a:cubicBezTo>
                  <a:pt x="322" y="459"/>
                  <a:pt x="377" y="492"/>
                  <a:pt x="416" y="456"/>
                </a:cubicBezTo>
                <a:cubicBezTo>
                  <a:pt x="456" y="421"/>
                  <a:pt x="452" y="363"/>
                  <a:pt x="452" y="363"/>
                </a:cubicBezTo>
                <a:cubicBezTo>
                  <a:pt x="452" y="363"/>
                  <a:pt x="493" y="374"/>
                  <a:pt x="512" y="310"/>
                </a:cubicBezTo>
                <a:cubicBezTo>
                  <a:pt x="531" y="245"/>
                  <a:pt x="502" y="224"/>
                  <a:pt x="502" y="224"/>
                </a:cubicBezTo>
                <a:cubicBezTo>
                  <a:pt x="502" y="224"/>
                  <a:pt x="531" y="153"/>
                  <a:pt x="471" y="91"/>
                </a:cubicBezTo>
                <a:cubicBezTo>
                  <a:pt x="421" y="39"/>
                  <a:pt x="375" y="68"/>
                  <a:pt x="375" y="68"/>
                </a:cubicBezTo>
                <a:cubicBezTo>
                  <a:pt x="375" y="68"/>
                  <a:pt x="352" y="0"/>
                  <a:pt x="274" y="14"/>
                </a:cubicBezTo>
                <a:cubicBezTo>
                  <a:pt x="195" y="27"/>
                  <a:pt x="205" y="73"/>
                  <a:pt x="205" y="73"/>
                </a:cubicBezTo>
                <a:cubicBezTo>
                  <a:pt x="205" y="73"/>
                  <a:pt x="152" y="38"/>
                  <a:pt x="114" y="79"/>
                </a:cubicBezTo>
                <a:cubicBezTo>
                  <a:pt x="76" y="119"/>
                  <a:pt x="108" y="145"/>
                  <a:pt x="108" y="145"/>
                </a:cubicBezTo>
                <a:cubicBezTo>
                  <a:pt x="108" y="145"/>
                  <a:pt x="65" y="132"/>
                  <a:pt x="45" y="177"/>
                </a:cubicBezTo>
                <a:cubicBezTo>
                  <a:pt x="25" y="222"/>
                  <a:pt x="70" y="245"/>
                  <a:pt x="70" y="245"/>
                </a:cubicBezTo>
                <a:cubicBezTo>
                  <a:pt x="70" y="245"/>
                  <a:pt x="0" y="280"/>
                  <a:pt x="37" y="355"/>
                </a:cubicBezTo>
              </a:path>
            </a:pathLst>
          </a:custGeom>
          <a:solidFill>
            <a:schemeClr val="accent1"/>
          </a:solidFill>
          <a:ln>
            <a:noFill/>
          </a:ln>
        </p:spPr>
        <p:txBody>
          <a:bodyPr vert="horz" wrap="square" lIns="68564" tIns="34289" rIns="68564" bIns="34289" numCol="1" anchor="ctr" anchorCtr="0" compatLnSpc="1">
            <a:prstTxWarp prst="textNoShape">
              <a:avLst/>
            </a:prstTxWarp>
          </a:bodyPr>
          <a:lstStyle/>
          <a:p>
            <a:pPr algn="ctr" defTabSz="685613"/>
            <a:endParaRPr lang="en-US" sz="1400">
              <a:solidFill>
                <a:prstClr val="white"/>
              </a:solidFill>
            </a:endParaRPr>
          </a:p>
        </p:txBody>
      </p:sp>
      <p:sp>
        <p:nvSpPr>
          <p:cNvPr id="4" name="TextBox 3"/>
          <p:cNvSpPr txBox="1"/>
          <p:nvPr userDrawn="1"/>
        </p:nvSpPr>
        <p:spPr>
          <a:xfrm>
            <a:off x="8515352" y="4605285"/>
            <a:ext cx="396663" cy="294310"/>
          </a:xfrm>
          <a:prstGeom prst="rect">
            <a:avLst/>
          </a:prstGeom>
          <a:noFill/>
        </p:spPr>
        <p:txBody>
          <a:bodyPr wrap="square" lIns="68564" tIns="34289" rIns="68564" bIns="34289" rtlCol="0" anchor="ctr">
            <a:spAutoFit/>
          </a:bodyPr>
          <a:lstStyle/>
          <a:p>
            <a:pPr algn="ctr" defTabSz="685613">
              <a:lnSpc>
                <a:spcPct val="130000"/>
              </a:lnSpc>
            </a:pPr>
            <a:fld id="{51B87887-B73D-4892-9D0E-4671F815BD25}" type="slidenum">
              <a:rPr lang="en-US" sz="1100" smtClean="0">
                <a:solidFill>
                  <a:prstClr val="white"/>
                </a:solidFill>
              </a:rPr>
              <a:pPr algn="ctr" defTabSz="685613">
                <a:lnSpc>
                  <a:spcPct val="130000"/>
                </a:lnSpc>
              </a:pPr>
              <a:t>‹#›</a:t>
            </a:fld>
            <a:endParaRPr lang="en-US" sz="1100" smtClean="0">
              <a:solidFill>
                <a:prstClr val="white"/>
              </a:solidFill>
            </a:endParaRPr>
          </a:p>
        </p:txBody>
      </p:sp>
    </p:spTree>
    <p:extLst>
      <p:ext uri="{BB962C8B-B14F-4D97-AF65-F5344CB8AC3E}">
        <p14:creationId xmlns:p14="http://schemas.microsoft.com/office/powerpoint/2010/main" val="3340416088"/>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25FAD-0DEB-4948-BB09-54AB1BFA159E}"/>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16599913-8CE6-4F93-B491-244C54B7A545}"/>
              </a:ext>
            </a:extLst>
          </p:cNvPr>
          <p:cNvSpPr>
            <a:spLocks noGrp="1"/>
          </p:cNvSpPr>
          <p:nvPr>
            <p:ph type="subTitle" idx="1"/>
          </p:nvPr>
        </p:nvSpPr>
        <p:spPr>
          <a:xfrm>
            <a:off x="1143000" y="2701528"/>
            <a:ext cx="6858000" cy="1241822"/>
          </a:xfrm>
        </p:spPr>
        <p:txBody>
          <a:bodyPr/>
          <a:lstStyle>
            <a:lvl1pPr marL="0" indent="0" algn="ctr">
              <a:buNone/>
              <a:defRPr sz="1800"/>
            </a:lvl1pPr>
            <a:lvl2pPr marL="342803" indent="0" algn="ctr">
              <a:buNone/>
              <a:defRPr sz="1500"/>
            </a:lvl2pPr>
            <a:lvl3pPr marL="685613" indent="0" algn="ctr">
              <a:buNone/>
              <a:defRPr sz="1400"/>
            </a:lvl3pPr>
            <a:lvl4pPr marL="1028420" indent="0" algn="ctr">
              <a:buNone/>
              <a:defRPr sz="1200"/>
            </a:lvl4pPr>
            <a:lvl5pPr marL="1371226" indent="0" algn="ctr">
              <a:buNone/>
              <a:defRPr sz="1200"/>
            </a:lvl5pPr>
            <a:lvl6pPr marL="1714037" indent="0" algn="ctr">
              <a:buNone/>
              <a:defRPr sz="1200"/>
            </a:lvl6pPr>
            <a:lvl7pPr marL="2056838" indent="0" algn="ctr">
              <a:buNone/>
              <a:defRPr sz="1200"/>
            </a:lvl7pPr>
            <a:lvl8pPr marL="2399640" indent="0" algn="ctr">
              <a:buNone/>
              <a:defRPr sz="1200"/>
            </a:lvl8pPr>
            <a:lvl9pPr marL="2742443"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40BACCC-3EC5-4085-B169-C12F0C4A4B9D}"/>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C342741-AA72-47F2-BE04-8FB702AA2AE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07377B2C-B0C3-48B7-8FD4-A17ED8B12936}"/>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20928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3DCA-F801-4A36-BD0B-CE45DFBD6A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B559ED-EA12-4800-B744-6C71FDAA70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C42C9C-DBC6-4200-BC1B-019B56C46A75}"/>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2A3338D6-7166-447E-A569-48D9B67DABE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E1B55B0-2032-452F-B55D-3AAECF0E929D}"/>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601953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44E9B-97C1-49C6-85CC-BE25069DB02E}"/>
              </a:ext>
            </a:extLst>
          </p:cNvPr>
          <p:cNvSpPr>
            <a:spLocks noGrp="1"/>
          </p:cNvSpPr>
          <p:nvPr>
            <p:ph type="title"/>
          </p:nvPr>
        </p:nvSpPr>
        <p:spPr>
          <a:xfrm>
            <a:off x="623888" y="1282315"/>
            <a:ext cx="7886700" cy="2139553"/>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FEA2557-66ED-43DB-BE3D-50AD3BFBB231}"/>
              </a:ext>
            </a:extLst>
          </p:cNvPr>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03" indent="0">
              <a:buNone/>
              <a:defRPr sz="1500">
                <a:solidFill>
                  <a:schemeClr val="tx1">
                    <a:tint val="75000"/>
                  </a:schemeClr>
                </a:solidFill>
              </a:defRPr>
            </a:lvl2pPr>
            <a:lvl3pPr marL="685613" indent="0">
              <a:buNone/>
              <a:defRPr sz="1400">
                <a:solidFill>
                  <a:schemeClr val="tx1">
                    <a:tint val="75000"/>
                  </a:schemeClr>
                </a:solidFill>
              </a:defRPr>
            </a:lvl3pPr>
            <a:lvl4pPr marL="1028420" indent="0">
              <a:buNone/>
              <a:defRPr sz="1200">
                <a:solidFill>
                  <a:schemeClr val="tx1">
                    <a:tint val="75000"/>
                  </a:schemeClr>
                </a:solidFill>
              </a:defRPr>
            </a:lvl4pPr>
            <a:lvl5pPr marL="1371226" indent="0">
              <a:buNone/>
              <a:defRPr sz="1200">
                <a:solidFill>
                  <a:schemeClr val="tx1">
                    <a:tint val="75000"/>
                  </a:schemeClr>
                </a:solidFill>
              </a:defRPr>
            </a:lvl5pPr>
            <a:lvl6pPr marL="1714037" indent="0">
              <a:buNone/>
              <a:defRPr sz="1200">
                <a:solidFill>
                  <a:schemeClr val="tx1">
                    <a:tint val="75000"/>
                  </a:schemeClr>
                </a:solidFill>
              </a:defRPr>
            </a:lvl6pPr>
            <a:lvl7pPr marL="2056838" indent="0">
              <a:buNone/>
              <a:defRPr sz="1200">
                <a:solidFill>
                  <a:schemeClr val="tx1">
                    <a:tint val="75000"/>
                  </a:schemeClr>
                </a:solidFill>
              </a:defRPr>
            </a:lvl7pPr>
            <a:lvl8pPr marL="2399640" indent="0">
              <a:buNone/>
              <a:defRPr sz="1200">
                <a:solidFill>
                  <a:schemeClr val="tx1">
                    <a:tint val="75000"/>
                  </a:schemeClr>
                </a:solidFill>
              </a:defRPr>
            </a:lvl8pPr>
            <a:lvl9pPr marL="2742443"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F88185-5568-4C66-AD56-0A229CB2F910}"/>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1B50FE11-C873-4193-99A1-7A0BF7DC9731}"/>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BAB951E-F128-46E2-875C-CA74B60FA1F9}"/>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213595"/>
      </p:ext>
    </p:extLst>
  </p:cSld>
  <p:clrMapOvr>
    <a:masterClrMapping/>
  </p:clrMapOvr>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26D34-E7EE-43FE-A2E7-D12452EF44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CAF0D-6AD0-481D-8AFF-4867C735E051}"/>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75A134-26F9-4AEC-B356-59374DB38A7A}"/>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D624438-E257-4626-A039-6884259D674C}"/>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06EFE31-F723-4006-97BD-5783A9F90919}"/>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0BB339D-5DD6-4D30-8D15-DF4F0E357C41}"/>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45154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BF0B0-FACE-4352-B319-7CCF616781D4}"/>
              </a:ext>
            </a:extLst>
          </p:cNvPr>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82033D-B322-41EA-A8BE-30BB8B5317AC}"/>
              </a:ext>
            </a:extLst>
          </p:cNvPr>
          <p:cNvSpPr>
            <a:spLocks noGrp="1"/>
          </p:cNvSpPr>
          <p:nvPr>
            <p:ph type="body" idx="1"/>
          </p:nvPr>
        </p:nvSpPr>
        <p:spPr>
          <a:xfrm>
            <a:off x="629842" y="1260872"/>
            <a:ext cx="3868340"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9FFF394-D3CE-462A-92CC-2C3F147593E8}"/>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425DE56-3D5D-4C1C-9984-56C8BBD888A8}"/>
              </a:ext>
            </a:extLst>
          </p:cNvPr>
          <p:cNvSpPr>
            <a:spLocks noGrp="1"/>
          </p:cNvSpPr>
          <p:nvPr>
            <p:ph type="body" sz="quarter" idx="3"/>
          </p:nvPr>
        </p:nvSpPr>
        <p:spPr>
          <a:xfrm>
            <a:off x="4629152" y="1260872"/>
            <a:ext cx="3887391" cy="617934"/>
          </a:xfrm>
        </p:spPr>
        <p:txBody>
          <a:bodyPr anchor="b"/>
          <a:lstStyle>
            <a:lvl1pPr marL="0" indent="0">
              <a:buNone/>
              <a:defRPr sz="1800" b="1"/>
            </a:lvl1pPr>
            <a:lvl2pPr marL="342803" indent="0">
              <a:buNone/>
              <a:defRPr sz="1500" b="1"/>
            </a:lvl2pPr>
            <a:lvl3pPr marL="685613" indent="0">
              <a:buNone/>
              <a:defRPr sz="1400" b="1"/>
            </a:lvl3pPr>
            <a:lvl4pPr marL="1028420" indent="0">
              <a:buNone/>
              <a:defRPr sz="1200" b="1"/>
            </a:lvl4pPr>
            <a:lvl5pPr marL="1371226" indent="0">
              <a:buNone/>
              <a:defRPr sz="1200" b="1"/>
            </a:lvl5pPr>
            <a:lvl6pPr marL="1714037" indent="0">
              <a:buNone/>
              <a:defRPr sz="1200" b="1"/>
            </a:lvl6pPr>
            <a:lvl7pPr marL="2056838" indent="0">
              <a:buNone/>
              <a:defRPr sz="1200" b="1"/>
            </a:lvl7pPr>
            <a:lvl8pPr marL="2399640" indent="0">
              <a:buNone/>
              <a:defRPr sz="1200" b="1"/>
            </a:lvl8pPr>
            <a:lvl9pPr marL="2742443"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FCDF23F-B8C7-44FF-8D33-35DC5CACA558}"/>
              </a:ext>
            </a:extLst>
          </p:cNvPr>
          <p:cNvSpPr>
            <a:spLocks noGrp="1"/>
          </p:cNvSpPr>
          <p:nvPr>
            <p:ph sz="quarter" idx="4"/>
          </p:nvPr>
        </p:nvSpPr>
        <p:spPr>
          <a:xfrm>
            <a:off x="4629152"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DBAE0E0-A879-4FB5-AD72-742B504D0685}"/>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C0BE4EF9-9FF2-4C46-A0F0-3CC8257AF5EF}"/>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C84D59A0-D78A-45F8-A2C3-F3FAF3189FC6}"/>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894456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E552EB-4BD5-42C5-8AE6-E5EDBD865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348D47-76C3-41E6-A455-E12C14F119EE}"/>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A03CF8AE-E328-4A3F-A312-3F3A18970663}"/>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BF1578DE-1898-4B4A-A6F3-2EB8D9E9DD1A}"/>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223480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2E1DB8E-D185-4F8E-BBCF-B923C9D2E824}"/>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5383BC94-71C6-46C5-BD34-7C91A0F05122}"/>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5C51AA7E-F8C9-43AB-8DC7-238F9CEC49DC}"/>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85598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51A5C-4CA5-4A82-8D3E-AD75211ACB47}"/>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CF3FF027-074F-4EA6-8EBF-7A3B68354E08}"/>
              </a:ext>
            </a:extLst>
          </p:cNvPr>
          <p:cNvSpPr>
            <a:spLocks noGrp="1"/>
          </p:cNvSpPr>
          <p:nvPr>
            <p:ph idx="1"/>
          </p:nvPr>
        </p:nvSpPr>
        <p:spPr>
          <a:xfrm>
            <a:off x="3887391" y="74058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B0D446-9457-422D-AB0F-DD201AA848CE}"/>
              </a:ext>
            </a:extLst>
          </p:cNvPr>
          <p:cNvSpPr>
            <a:spLocks noGrp="1"/>
          </p:cNvSpPr>
          <p:nvPr>
            <p:ph type="body" sz="half" idx="2"/>
          </p:nvPr>
        </p:nvSpPr>
        <p:spPr>
          <a:xfrm>
            <a:off x="629841" y="1543052"/>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E956F60C-9A70-47B3-83AB-FF528DD4BABF}"/>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AE37E61-06CF-4D16-B54F-E7829584350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69DD6B1-D1EC-41F8-95BA-5177A7B5B09A}"/>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86614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ECD55-4054-414D-B864-177F515933B0}"/>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B514D52-F8AD-43F6-99B8-BBF141D6FC0E}"/>
              </a:ext>
            </a:extLst>
          </p:cNvPr>
          <p:cNvSpPr>
            <a:spLocks noGrp="1"/>
          </p:cNvSpPr>
          <p:nvPr>
            <p:ph type="pic" idx="1"/>
          </p:nvPr>
        </p:nvSpPr>
        <p:spPr>
          <a:xfrm>
            <a:off x="3887391" y="740580"/>
            <a:ext cx="4629150" cy="3655219"/>
          </a:xfrm>
        </p:spPr>
        <p:txBody>
          <a:bodyPr/>
          <a:lstStyle>
            <a:lvl1pPr marL="0" indent="0">
              <a:buNone/>
              <a:defRPr sz="2400"/>
            </a:lvl1pPr>
            <a:lvl2pPr marL="342803" indent="0">
              <a:buNone/>
              <a:defRPr sz="2100"/>
            </a:lvl2pPr>
            <a:lvl3pPr marL="685613" indent="0">
              <a:buNone/>
              <a:defRPr sz="1800"/>
            </a:lvl3pPr>
            <a:lvl4pPr marL="1028420" indent="0">
              <a:buNone/>
              <a:defRPr sz="1500"/>
            </a:lvl4pPr>
            <a:lvl5pPr marL="1371226" indent="0">
              <a:buNone/>
              <a:defRPr sz="1500"/>
            </a:lvl5pPr>
            <a:lvl6pPr marL="1714037" indent="0">
              <a:buNone/>
              <a:defRPr sz="1500"/>
            </a:lvl6pPr>
            <a:lvl7pPr marL="2056838" indent="0">
              <a:buNone/>
              <a:defRPr sz="1500"/>
            </a:lvl7pPr>
            <a:lvl8pPr marL="2399640" indent="0">
              <a:buNone/>
              <a:defRPr sz="1500"/>
            </a:lvl8pPr>
            <a:lvl9pPr marL="2742443" indent="0">
              <a:buNone/>
              <a:defRPr sz="1500"/>
            </a:lvl9pPr>
          </a:lstStyle>
          <a:p>
            <a:endParaRPr lang="en-US"/>
          </a:p>
        </p:txBody>
      </p:sp>
      <p:sp>
        <p:nvSpPr>
          <p:cNvPr id="4" name="Text Placeholder 3">
            <a:extLst>
              <a:ext uri="{FF2B5EF4-FFF2-40B4-BE49-F238E27FC236}">
                <a16:creationId xmlns:a16="http://schemas.microsoft.com/office/drawing/2014/main" id="{54098C94-B71B-4823-95E2-E4E5BF5A0A5B}"/>
              </a:ext>
            </a:extLst>
          </p:cNvPr>
          <p:cNvSpPr>
            <a:spLocks noGrp="1"/>
          </p:cNvSpPr>
          <p:nvPr>
            <p:ph type="body" sz="half" idx="2"/>
          </p:nvPr>
        </p:nvSpPr>
        <p:spPr>
          <a:xfrm>
            <a:off x="629841" y="1543052"/>
            <a:ext cx="2949178" cy="2858691"/>
          </a:xfrm>
        </p:spPr>
        <p:txBody>
          <a:bodyPr/>
          <a:lstStyle>
            <a:lvl1pPr marL="0" indent="0">
              <a:buNone/>
              <a:defRPr sz="1200"/>
            </a:lvl1pPr>
            <a:lvl2pPr marL="342803" indent="0">
              <a:buNone/>
              <a:defRPr sz="1100"/>
            </a:lvl2pPr>
            <a:lvl3pPr marL="685613" indent="0">
              <a:buNone/>
              <a:defRPr sz="900"/>
            </a:lvl3pPr>
            <a:lvl4pPr marL="1028420" indent="0">
              <a:buNone/>
              <a:defRPr sz="800"/>
            </a:lvl4pPr>
            <a:lvl5pPr marL="1371226" indent="0">
              <a:buNone/>
              <a:defRPr sz="800"/>
            </a:lvl5pPr>
            <a:lvl6pPr marL="1714037" indent="0">
              <a:buNone/>
              <a:defRPr sz="800"/>
            </a:lvl6pPr>
            <a:lvl7pPr marL="2056838" indent="0">
              <a:buNone/>
              <a:defRPr sz="800"/>
            </a:lvl7pPr>
            <a:lvl8pPr marL="2399640" indent="0">
              <a:buNone/>
              <a:defRPr sz="800"/>
            </a:lvl8pPr>
            <a:lvl9pPr marL="2742443" indent="0">
              <a:buNone/>
              <a:defRPr sz="800"/>
            </a:lvl9pPr>
          </a:lstStyle>
          <a:p>
            <a:pPr lvl="0"/>
            <a:r>
              <a:rPr lang="en-US"/>
              <a:t>Click to edit Master text styles</a:t>
            </a:r>
          </a:p>
        </p:txBody>
      </p:sp>
      <p:sp>
        <p:nvSpPr>
          <p:cNvPr id="5" name="Date Placeholder 4">
            <a:extLst>
              <a:ext uri="{FF2B5EF4-FFF2-40B4-BE49-F238E27FC236}">
                <a16:creationId xmlns:a16="http://schemas.microsoft.com/office/drawing/2014/main" id="{395E143B-3597-4243-925E-A499B40CE33E}"/>
              </a:ext>
            </a:extLst>
          </p:cNvPr>
          <p:cNvSpPr>
            <a:spLocks noGrp="1"/>
          </p:cNvSpPr>
          <p:nvPr>
            <p:ph type="dt" sz="half" idx="10"/>
          </p:nvPr>
        </p:nvSpPr>
        <p:spPr/>
        <p:txBody>
          <a:bodyPr/>
          <a:lstStyle/>
          <a:p>
            <a:fld id="{C816A65D-D112-4269-808D-C3AE3219D1F9}" type="datetimeFigureOut">
              <a:rPr lang="en-US" smtClean="0">
                <a:solidFill>
                  <a:prstClr val="black">
                    <a:tint val="75000"/>
                  </a:prstClr>
                </a:solidFill>
              </a:rPr>
              <a:pPr/>
              <a:t>02/05/2024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FD252FE6-C358-4564-A92F-31744D62126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7915431A-3A2A-4F41-A7C2-E987A1AAF69D}"/>
              </a:ext>
            </a:extLst>
          </p:cNvPr>
          <p:cNvSpPr>
            <a:spLocks noGrp="1"/>
          </p:cNvSpPr>
          <p:nvPr>
            <p:ph type="sldNum" sz="quarter" idx="12"/>
          </p:nvPr>
        </p:nvSpPr>
        <p:spPr/>
        <p:txBody>
          <a:bodyPr/>
          <a:lstStyle/>
          <a:p>
            <a:fld id="{06F7A9E0-B317-46C4-AB6D-DF512CC69BD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683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ags" Target="../tags/tag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0.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104.xml"/><Relationship Id="rId7" Type="http://schemas.openxmlformats.org/officeDocument/2006/relationships/theme" Target="../theme/theme11.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5" Type="http://schemas.openxmlformats.org/officeDocument/2006/relationships/slideLayout" Target="../slideLayouts/slideLayout106.xml"/><Relationship Id="rId4" Type="http://schemas.openxmlformats.org/officeDocument/2006/relationships/slideLayout" Target="../slideLayouts/slideLayout105.xml"/></Relationships>
</file>

<file path=ppt/slideMasters/_rels/slideMaster12.xml.rels><?xml version="1.0" encoding="UTF-8" standalone="yes"?>
<Relationships xmlns="http://schemas.openxmlformats.org/package/2006/relationships"><Relationship Id="rId3" Type="http://schemas.openxmlformats.org/officeDocument/2006/relationships/slideLayout" Target="../slideLayouts/slideLayout110.xml"/><Relationship Id="rId7" Type="http://schemas.openxmlformats.org/officeDocument/2006/relationships/theme" Target="../theme/theme12.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5" Type="http://schemas.openxmlformats.org/officeDocument/2006/relationships/slideLayout" Target="../slideLayouts/slideLayout112.xml"/><Relationship Id="rId4"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theme" Target="../theme/theme2.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ags" Target="../tags/tag2.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theme" Target="../theme/theme7.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83.xml"/><Relationship Id="rId2" Type="http://schemas.openxmlformats.org/officeDocument/2006/relationships/slideLayout" Target="../slideLayouts/slideLayout82.xml"/><Relationship Id="rId1" Type="http://schemas.openxmlformats.org/officeDocument/2006/relationships/slideLayout" Target="../slideLayouts/slideLayout81.xml"/><Relationship Id="rId5" Type="http://schemas.openxmlformats.org/officeDocument/2006/relationships/theme" Target="../theme/theme8.xml"/><Relationship Id="rId4" Type="http://schemas.openxmlformats.org/officeDocument/2006/relationships/slideLayout" Target="../slideLayouts/slideLayout84.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7.xml"/><Relationship Id="rId7"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71" tIns="34289" rIns="68571" bIns="34289" rtlCol="0" anchor="ctr"/>
          <a:lstStyle/>
          <a:p>
            <a:pPr algn="ctr" defTabSz="685698"/>
            <a:endParaRPr lang="zh-CN" altLang="en-US" sz="1400">
              <a:solidFill>
                <a:srgbClr val="FFFFFF"/>
              </a:solidFill>
            </a:endParaRPr>
          </a:p>
        </p:txBody>
      </p:sp>
      <p:sp>
        <p:nvSpPr>
          <p:cNvPr id="12" name="文本框 11"/>
          <p:cNvSpPr txBox="1"/>
          <p:nvPr userDrawn="1"/>
        </p:nvSpPr>
        <p:spPr>
          <a:xfrm>
            <a:off x="2973229" y="1764512"/>
            <a:ext cx="3547586" cy="1165703"/>
          </a:xfrm>
          <a:prstGeom prst="rect">
            <a:avLst/>
          </a:prstGeom>
          <a:noFill/>
        </p:spPr>
        <p:txBody>
          <a:bodyPr wrap="square" lIns="68571" tIns="34289" rIns="68571" bIns="34289" rtlCol="0" anchor="t">
            <a:spAutoFit/>
          </a:bodyPr>
          <a:lstStyle/>
          <a:p>
            <a:pPr defTabSz="68569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69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69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69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69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34" tIns="45717" rIns="91434" bIns="45717" rtlCol="0">
            <a:spAutoFit/>
          </a:bodyPr>
          <a:lstStyle/>
          <a:p>
            <a:pPr algn="ctr" defTabSz="914288"/>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16024656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69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6" indent="-171426" algn="l" defTabSz="68569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277" indent="-171426" algn="l" defTabSz="68569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7123"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970"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1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68"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66"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17" indent="-171426" algn="l" defTabSz="68569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98" rtl="0" eaLnBrk="1" latinLnBrk="0" hangingPunct="1">
        <a:defRPr sz="1400" kern="1200">
          <a:solidFill>
            <a:schemeClr val="tx1"/>
          </a:solidFill>
          <a:latin typeface="+mn-lt"/>
          <a:ea typeface="+mn-ea"/>
          <a:cs typeface="+mn-cs"/>
        </a:defRPr>
      </a:lvl1pPr>
      <a:lvl2pPr marL="342848" algn="l" defTabSz="685698" rtl="0" eaLnBrk="1" latinLnBrk="0" hangingPunct="1">
        <a:defRPr sz="1400" kern="1200">
          <a:solidFill>
            <a:schemeClr val="tx1"/>
          </a:solidFill>
          <a:latin typeface="+mn-lt"/>
          <a:ea typeface="+mn-ea"/>
          <a:cs typeface="+mn-cs"/>
        </a:defRPr>
      </a:lvl2pPr>
      <a:lvl3pPr marL="685698" algn="l" defTabSz="685698" rtl="0" eaLnBrk="1" latinLnBrk="0" hangingPunct="1">
        <a:defRPr sz="1400" kern="1200">
          <a:solidFill>
            <a:schemeClr val="tx1"/>
          </a:solidFill>
          <a:latin typeface="+mn-lt"/>
          <a:ea typeface="+mn-ea"/>
          <a:cs typeface="+mn-cs"/>
        </a:defRPr>
      </a:lvl3pPr>
      <a:lvl4pPr marL="1028547" algn="l" defTabSz="685698" rtl="0" eaLnBrk="1" latinLnBrk="0" hangingPunct="1">
        <a:defRPr sz="1400" kern="1200">
          <a:solidFill>
            <a:schemeClr val="tx1"/>
          </a:solidFill>
          <a:latin typeface="+mn-lt"/>
          <a:ea typeface="+mn-ea"/>
          <a:cs typeface="+mn-cs"/>
        </a:defRPr>
      </a:lvl4pPr>
      <a:lvl5pPr marL="1371396" algn="l" defTabSz="685698" rtl="0" eaLnBrk="1" latinLnBrk="0" hangingPunct="1">
        <a:defRPr sz="1400" kern="1200">
          <a:solidFill>
            <a:schemeClr val="tx1"/>
          </a:solidFill>
          <a:latin typeface="+mn-lt"/>
          <a:ea typeface="+mn-ea"/>
          <a:cs typeface="+mn-cs"/>
        </a:defRPr>
      </a:lvl5pPr>
      <a:lvl6pPr marL="1714247" algn="l" defTabSz="685698" rtl="0" eaLnBrk="1" latinLnBrk="0" hangingPunct="1">
        <a:defRPr sz="1400" kern="1200">
          <a:solidFill>
            <a:schemeClr val="tx1"/>
          </a:solidFill>
          <a:latin typeface="+mn-lt"/>
          <a:ea typeface="+mn-ea"/>
          <a:cs typeface="+mn-cs"/>
        </a:defRPr>
      </a:lvl6pPr>
      <a:lvl7pPr marL="2057093" algn="l" defTabSz="685698" rtl="0" eaLnBrk="1" latinLnBrk="0" hangingPunct="1">
        <a:defRPr sz="1400" kern="1200">
          <a:solidFill>
            <a:schemeClr val="tx1"/>
          </a:solidFill>
          <a:latin typeface="+mn-lt"/>
          <a:ea typeface="+mn-ea"/>
          <a:cs typeface="+mn-cs"/>
        </a:defRPr>
      </a:lvl7pPr>
      <a:lvl8pPr marL="2399940" algn="l" defTabSz="685698" rtl="0" eaLnBrk="1" latinLnBrk="0" hangingPunct="1">
        <a:defRPr sz="1400" kern="1200">
          <a:solidFill>
            <a:schemeClr val="tx1"/>
          </a:solidFill>
          <a:latin typeface="+mn-lt"/>
          <a:ea typeface="+mn-ea"/>
          <a:cs typeface="+mn-cs"/>
        </a:defRPr>
      </a:lvl8pPr>
      <a:lvl9pPr marL="2742788" algn="l" defTabSz="685698" rtl="0" eaLnBrk="1" latinLnBrk="0" hangingPunct="1">
        <a:defRPr sz="1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02FCC3-4F62-43AC-95CD-E06227E74428}"/>
              </a:ext>
            </a:extLst>
          </p:cNvPr>
          <p:cNvSpPr>
            <a:spLocks noGrp="1"/>
          </p:cNvSpPr>
          <p:nvPr>
            <p:ph type="title"/>
          </p:nvPr>
        </p:nvSpPr>
        <p:spPr>
          <a:xfrm>
            <a:off x="628650" y="273844"/>
            <a:ext cx="7886700" cy="994172"/>
          </a:xfrm>
          <a:prstGeom prst="rect">
            <a:avLst/>
          </a:prstGeom>
        </p:spPr>
        <p:txBody>
          <a:bodyPr vert="horz" lIns="68564" tIns="34289" rIns="68564" bIns="34289"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850041C-D09A-4B8C-9B33-29498FF9CD23}"/>
              </a:ext>
            </a:extLst>
          </p:cNvPr>
          <p:cNvSpPr>
            <a:spLocks noGrp="1"/>
          </p:cNvSpPr>
          <p:nvPr>
            <p:ph type="body" idx="1"/>
          </p:nvPr>
        </p:nvSpPr>
        <p:spPr>
          <a:xfrm>
            <a:off x="628650" y="1369219"/>
            <a:ext cx="7886700" cy="3263504"/>
          </a:xfrm>
          <a:prstGeom prst="rect">
            <a:avLst/>
          </a:prstGeom>
        </p:spPr>
        <p:txBody>
          <a:bodyPr vert="horz" lIns="68564" tIns="34289" rIns="68564" bIns="342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104BC7-B707-497E-AE4C-597D098C5AB5}"/>
              </a:ext>
            </a:extLst>
          </p:cNvPr>
          <p:cNvSpPr>
            <a:spLocks noGrp="1"/>
          </p:cNvSpPr>
          <p:nvPr>
            <p:ph type="dt" sz="half" idx="2"/>
          </p:nvPr>
        </p:nvSpPr>
        <p:spPr>
          <a:xfrm>
            <a:off x="628650" y="4767264"/>
            <a:ext cx="2057400" cy="273844"/>
          </a:xfrm>
          <a:prstGeom prst="rect">
            <a:avLst/>
          </a:prstGeom>
        </p:spPr>
        <p:txBody>
          <a:bodyPr vert="horz" lIns="68564" tIns="34289" rIns="68564" bIns="34289" rtlCol="0" anchor="ctr"/>
          <a:lstStyle>
            <a:lvl1pPr algn="l">
              <a:defRPr sz="900">
                <a:solidFill>
                  <a:schemeClr val="tx1">
                    <a:tint val="75000"/>
                  </a:schemeClr>
                </a:solidFill>
              </a:defRPr>
            </a:lvl1pPr>
          </a:lstStyle>
          <a:p>
            <a:pPr defTabSz="685613"/>
            <a:fld id="{C816A65D-D112-4269-808D-C3AE3219D1F9}" type="datetimeFigureOut">
              <a:rPr lang="en-US" smtClean="0">
                <a:solidFill>
                  <a:prstClr val="black">
                    <a:tint val="75000"/>
                  </a:prstClr>
                </a:solidFill>
              </a:rPr>
              <a:pPr defTabSz="685613"/>
              <a:t>02/05/2024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CD98DA8-6976-466E-96FF-A896B8312EE9}"/>
              </a:ext>
            </a:extLst>
          </p:cNvPr>
          <p:cNvSpPr>
            <a:spLocks noGrp="1"/>
          </p:cNvSpPr>
          <p:nvPr>
            <p:ph type="ftr" sz="quarter" idx="3"/>
          </p:nvPr>
        </p:nvSpPr>
        <p:spPr>
          <a:xfrm>
            <a:off x="3028950" y="4767264"/>
            <a:ext cx="3086100" cy="273844"/>
          </a:xfrm>
          <a:prstGeom prst="rect">
            <a:avLst/>
          </a:prstGeom>
        </p:spPr>
        <p:txBody>
          <a:bodyPr vert="horz" lIns="68564" tIns="34289" rIns="68564" bIns="34289" rtlCol="0" anchor="ctr"/>
          <a:lstStyle>
            <a:lvl1pPr algn="ctr">
              <a:defRPr sz="900">
                <a:solidFill>
                  <a:schemeClr val="tx1">
                    <a:tint val="75000"/>
                  </a:schemeClr>
                </a:solidFill>
              </a:defRPr>
            </a:lvl1pPr>
          </a:lstStyle>
          <a:p>
            <a:pPr defTabSz="685613"/>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8A6404CA-734B-47F8-94CE-557D43C85D13}"/>
              </a:ext>
            </a:extLst>
          </p:cNvPr>
          <p:cNvSpPr>
            <a:spLocks noGrp="1"/>
          </p:cNvSpPr>
          <p:nvPr>
            <p:ph type="sldNum" sz="quarter" idx="4"/>
          </p:nvPr>
        </p:nvSpPr>
        <p:spPr>
          <a:xfrm>
            <a:off x="6457950" y="4767264"/>
            <a:ext cx="2057400" cy="273844"/>
          </a:xfrm>
          <a:prstGeom prst="rect">
            <a:avLst/>
          </a:prstGeom>
        </p:spPr>
        <p:txBody>
          <a:bodyPr vert="horz" lIns="68564" tIns="34289" rIns="68564" bIns="34289" rtlCol="0" anchor="ctr"/>
          <a:lstStyle>
            <a:lvl1pPr algn="r">
              <a:defRPr sz="900">
                <a:solidFill>
                  <a:schemeClr val="tx1">
                    <a:tint val="75000"/>
                  </a:schemeClr>
                </a:solidFill>
              </a:defRPr>
            </a:lvl1pPr>
          </a:lstStyle>
          <a:p>
            <a:pPr defTabSz="685613"/>
            <a:fld id="{06F7A9E0-B317-46C4-AB6D-DF512CC69BD3}" type="slidenum">
              <a:rPr lang="en-US" smtClean="0">
                <a:solidFill>
                  <a:prstClr val="black">
                    <a:tint val="75000"/>
                  </a:prstClr>
                </a:solidFill>
              </a:rPr>
              <a:pPr defTabSz="685613"/>
              <a:t>‹#›</a:t>
            </a:fld>
            <a:endParaRPr lang="en-US">
              <a:solidFill>
                <a:prstClr val="black">
                  <a:tint val="75000"/>
                </a:prstClr>
              </a:solidFill>
            </a:endParaRPr>
          </a:p>
        </p:txBody>
      </p:sp>
    </p:spTree>
    <p:extLst>
      <p:ext uri="{BB962C8B-B14F-4D97-AF65-F5344CB8AC3E}">
        <p14:creationId xmlns:p14="http://schemas.microsoft.com/office/powerpoint/2010/main" val="3644197104"/>
      </p:ext>
    </p:extLst>
  </p:cSld>
  <p:clrMap bg1="lt1" tx1="dk1" bg2="lt2" tx2="dk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Lst>
  <p:timing>
    <p:tnLst>
      <p:par>
        <p:cTn id="1" dur="indefinite" restart="never" nodeType="tmRoot"/>
      </p:par>
    </p:tnLst>
  </p:timing>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2901872"/>
      </p:ext>
    </p:extLst>
  </p:cSld>
  <p:clrMap bg1="lt1" tx1="dk1" bg2="lt2" tx2="dk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Lst>
  <p:timing>
    <p:tnLst>
      <p:par>
        <p:cTn id="1" dur="indefinite" restart="never" nodeType="tmRoot"/>
      </p:par>
    </p:tnLst>
  </p:timing>
  <p:txStyles>
    <p:titleStyle>
      <a:lvl1pPr algn="l" defTabSz="68563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10" indent="-171410" algn="l" defTabSz="68563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29" indent="-171410" algn="l" defTabSz="68563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39" indent="-171410" algn="l" defTabSz="68563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50"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62"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80"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95"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110"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929" indent="-171410" algn="l" defTabSz="68563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30" rtl="0" eaLnBrk="1" latinLnBrk="0" hangingPunct="1">
        <a:defRPr sz="1400" kern="1200">
          <a:solidFill>
            <a:schemeClr val="tx1"/>
          </a:solidFill>
          <a:latin typeface="+mn-lt"/>
          <a:ea typeface="+mn-ea"/>
          <a:cs typeface="+mn-cs"/>
        </a:defRPr>
      </a:lvl1pPr>
      <a:lvl2pPr marL="342812" algn="l" defTabSz="685630" rtl="0" eaLnBrk="1" latinLnBrk="0" hangingPunct="1">
        <a:defRPr sz="1400" kern="1200">
          <a:solidFill>
            <a:schemeClr val="tx1"/>
          </a:solidFill>
          <a:latin typeface="+mn-lt"/>
          <a:ea typeface="+mn-ea"/>
          <a:cs typeface="+mn-cs"/>
        </a:defRPr>
      </a:lvl2pPr>
      <a:lvl3pPr marL="685630" algn="l" defTabSz="685630" rtl="0" eaLnBrk="1" latinLnBrk="0" hangingPunct="1">
        <a:defRPr sz="1400" kern="1200">
          <a:solidFill>
            <a:schemeClr val="tx1"/>
          </a:solidFill>
          <a:latin typeface="+mn-lt"/>
          <a:ea typeface="+mn-ea"/>
          <a:cs typeface="+mn-cs"/>
        </a:defRPr>
      </a:lvl3pPr>
      <a:lvl4pPr marL="1028445" algn="l" defTabSz="685630" rtl="0" eaLnBrk="1" latinLnBrk="0" hangingPunct="1">
        <a:defRPr sz="1400" kern="1200">
          <a:solidFill>
            <a:schemeClr val="tx1"/>
          </a:solidFill>
          <a:latin typeface="+mn-lt"/>
          <a:ea typeface="+mn-ea"/>
          <a:cs typeface="+mn-cs"/>
        </a:defRPr>
      </a:lvl4pPr>
      <a:lvl5pPr marL="1371260" algn="l" defTabSz="685630" rtl="0" eaLnBrk="1" latinLnBrk="0" hangingPunct="1">
        <a:defRPr sz="1400" kern="1200">
          <a:solidFill>
            <a:schemeClr val="tx1"/>
          </a:solidFill>
          <a:latin typeface="+mn-lt"/>
          <a:ea typeface="+mn-ea"/>
          <a:cs typeface="+mn-cs"/>
        </a:defRPr>
      </a:lvl5pPr>
      <a:lvl6pPr marL="1714079" algn="l" defTabSz="685630" rtl="0" eaLnBrk="1" latinLnBrk="0" hangingPunct="1">
        <a:defRPr sz="1400" kern="1200">
          <a:solidFill>
            <a:schemeClr val="tx1"/>
          </a:solidFill>
          <a:latin typeface="+mn-lt"/>
          <a:ea typeface="+mn-ea"/>
          <a:cs typeface="+mn-cs"/>
        </a:defRPr>
      </a:lvl6pPr>
      <a:lvl7pPr marL="2056889" algn="l" defTabSz="685630" rtl="0" eaLnBrk="1" latinLnBrk="0" hangingPunct="1">
        <a:defRPr sz="1400" kern="1200">
          <a:solidFill>
            <a:schemeClr val="tx1"/>
          </a:solidFill>
          <a:latin typeface="+mn-lt"/>
          <a:ea typeface="+mn-ea"/>
          <a:cs typeface="+mn-cs"/>
        </a:defRPr>
      </a:lvl7pPr>
      <a:lvl8pPr marL="2399700" algn="l" defTabSz="685630" rtl="0" eaLnBrk="1" latinLnBrk="0" hangingPunct="1">
        <a:defRPr sz="1400" kern="1200">
          <a:solidFill>
            <a:schemeClr val="tx1"/>
          </a:solidFill>
          <a:latin typeface="+mn-lt"/>
          <a:ea typeface="+mn-ea"/>
          <a:cs typeface="+mn-cs"/>
        </a:defRPr>
      </a:lvl8pPr>
      <a:lvl9pPr marL="2742512" algn="l" defTabSz="685630"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7200770"/>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Lst>
  <p:timing>
    <p:tnLst>
      <p:par>
        <p:cTn id="1" dur="indefinite" restart="never" nodeType="tmRoot"/>
      </p:par>
    </p:tnLst>
  </p:timing>
  <p:txStyles>
    <p:titleStyle>
      <a:lvl1pPr algn="l" defTabSz="685664"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18" indent="-171418" algn="l" defTabSz="685664"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53" indent="-171418" algn="l" defTabSz="685664"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81" indent="-171418" algn="l" defTabSz="685664"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10"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40"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574"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06"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238"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073" indent="-171418" algn="l" defTabSz="685664"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64" rtl="0" eaLnBrk="1" latinLnBrk="0" hangingPunct="1">
        <a:defRPr sz="1400" kern="1200">
          <a:solidFill>
            <a:schemeClr val="tx1"/>
          </a:solidFill>
          <a:latin typeface="+mn-lt"/>
          <a:ea typeface="+mn-ea"/>
          <a:cs typeface="+mn-cs"/>
        </a:defRPr>
      </a:lvl1pPr>
      <a:lvl2pPr marL="342830" algn="l" defTabSz="685664" rtl="0" eaLnBrk="1" latinLnBrk="0" hangingPunct="1">
        <a:defRPr sz="1400" kern="1200">
          <a:solidFill>
            <a:schemeClr val="tx1"/>
          </a:solidFill>
          <a:latin typeface="+mn-lt"/>
          <a:ea typeface="+mn-ea"/>
          <a:cs typeface="+mn-cs"/>
        </a:defRPr>
      </a:lvl2pPr>
      <a:lvl3pPr marL="685664" algn="l" defTabSz="685664" rtl="0" eaLnBrk="1" latinLnBrk="0" hangingPunct="1">
        <a:defRPr sz="1400" kern="1200">
          <a:solidFill>
            <a:schemeClr val="tx1"/>
          </a:solidFill>
          <a:latin typeface="+mn-lt"/>
          <a:ea typeface="+mn-ea"/>
          <a:cs typeface="+mn-cs"/>
        </a:defRPr>
      </a:lvl3pPr>
      <a:lvl4pPr marL="1028496" algn="l" defTabSz="685664" rtl="0" eaLnBrk="1" latinLnBrk="0" hangingPunct="1">
        <a:defRPr sz="1400" kern="1200">
          <a:solidFill>
            <a:schemeClr val="tx1"/>
          </a:solidFill>
          <a:latin typeface="+mn-lt"/>
          <a:ea typeface="+mn-ea"/>
          <a:cs typeface="+mn-cs"/>
        </a:defRPr>
      </a:lvl4pPr>
      <a:lvl5pPr marL="1371328" algn="l" defTabSz="685664" rtl="0" eaLnBrk="1" latinLnBrk="0" hangingPunct="1">
        <a:defRPr sz="1400" kern="1200">
          <a:solidFill>
            <a:schemeClr val="tx1"/>
          </a:solidFill>
          <a:latin typeface="+mn-lt"/>
          <a:ea typeface="+mn-ea"/>
          <a:cs typeface="+mn-cs"/>
        </a:defRPr>
      </a:lvl5pPr>
      <a:lvl6pPr marL="1714163" algn="l" defTabSz="685664" rtl="0" eaLnBrk="1" latinLnBrk="0" hangingPunct="1">
        <a:defRPr sz="1400" kern="1200">
          <a:solidFill>
            <a:schemeClr val="tx1"/>
          </a:solidFill>
          <a:latin typeface="+mn-lt"/>
          <a:ea typeface="+mn-ea"/>
          <a:cs typeface="+mn-cs"/>
        </a:defRPr>
      </a:lvl6pPr>
      <a:lvl7pPr marL="2056991" algn="l" defTabSz="685664" rtl="0" eaLnBrk="1" latinLnBrk="0" hangingPunct="1">
        <a:defRPr sz="1400" kern="1200">
          <a:solidFill>
            <a:schemeClr val="tx1"/>
          </a:solidFill>
          <a:latin typeface="+mn-lt"/>
          <a:ea typeface="+mn-ea"/>
          <a:cs typeface="+mn-cs"/>
        </a:defRPr>
      </a:lvl7pPr>
      <a:lvl8pPr marL="2399820" algn="l" defTabSz="685664" rtl="0" eaLnBrk="1" latinLnBrk="0" hangingPunct="1">
        <a:defRPr sz="1400" kern="1200">
          <a:solidFill>
            <a:schemeClr val="tx1"/>
          </a:solidFill>
          <a:latin typeface="+mn-lt"/>
          <a:ea typeface="+mn-ea"/>
          <a:cs typeface="+mn-cs"/>
        </a:defRPr>
      </a:lvl8pPr>
      <a:lvl9pPr marL="2742650" algn="l" defTabSz="685664"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32" tIns="45716" rIns="91432" bIns="4571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32" tIns="45716" rIns="91432"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32" tIns="45716" rIns="91432" bIns="45716" rtlCol="0" anchor="ctr"/>
          <a:lstStyle>
            <a:lvl1pPr algn="l">
              <a:defRPr sz="1200">
                <a:solidFill>
                  <a:schemeClr val="tx1">
                    <a:tint val="75000"/>
                  </a:schemeClr>
                </a:solidFill>
              </a:defRPr>
            </a:lvl1pPr>
          </a:lstStyle>
          <a:p>
            <a:pPr defTabSz="914310"/>
            <a:fld id="{BF5B18F7-5E52-45FC-83B6-9EFDAA1DF6FF}" type="datetimeFigureOut">
              <a:rPr lang="en-US" smtClean="0">
                <a:solidFill>
                  <a:prstClr val="black">
                    <a:tint val="75000"/>
                  </a:prstClr>
                </a:solidFill>
              </a:rPr>
              <a:pPr defTabSz="914310"/>
              <a:t>02/05/2024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32" tIns="45716" rIns="91432" bIns="45716" rtlCol="0" anchor="ctr"/>
          <a:lstStyle>
            <a:lvl1pPr algn="ctr">
              <a:defRPr sz="1200">
                <a:solidFill>
                  <a:schemeClr val="tx1">
                    <a:tint val="75000"/>
                  </a:schemeClr>
                </a:solidFill>
              </a:defRPr>
            </a:lvl1pPr>
          </a:lstStyle>
          <a:p>
            <a:pPr defTabSz="91431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32" tIns="45716" rIns="91432" bIns="45716" rtlCol="0" anchor="ctr"/>
          <a:lstStyle>
            <a:lvl1pPr algn="r">
              <a:defRPr sz="1200">
                <a:solidFill>
                  <a:schemeClr val="tx1">
                    <a:tint val="75000"/>
                  </a:schemeClr>
                </a:solidFill>
              </a:defRPr>
            </a:lvl1pPr>
          </a:lstStyle>
          <a:p>
            <a:pPr defTabSz="914310"/>
            <a:fld id="{C5BCA9C2-B314-472B-A75A-4170EB334E26}" type="slidenum">
              <a:rPr lang="en-US" smtClean="0">
                <a:solidFill>
                  <a:prstClr val="black">
                    <a:tint val="75000"/>
                  </a:prstClr>
                </a:solidFill>
              </a:rPr>
              <a:pPr defTabSz="914310"/>
              <a:t>‹#›</a:t>
            </a:fld>
            <a:endParaRPr lang="en-US">
              <a:solidFill>
                <a:prstClr val="black">
                  <a:tint val="75000"/>
                </a:prstClr>
              </a:solidFill>
            </a:endParaRPr>
          </a:p>
        </p:txBody>
      </p:sp>
    </p:spTree>
    <p:extLst>
      <p:ext uri="{BB962C8B-B14F-4D97-AF65-F5344CB8AC3E}">
        <p14:creationId xmlns:p14="http://schemas.microsoft.com/office/powerpoint/2010/main" val="580152348"/>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1" r:id="rId14"/>
    <p:sldLayoutId id="2147483782" r:id="rId15"/>
    <p:sldLayoutId id="2147483783" r:id="rId16"/>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310" rtl="0" eaLnBrk="1" latinLnBrk="0" hangingPunct="1">
        <a:spcBef>
          <a:spcPct val="0"/>
        </a:spcBef>
        <a:buNone/>
        <a:defRPr sz="4400" kern="1200">
          <a:solidFill>
            <a:schemeClr val="tx1"/>
          </a:solidFill>
          <a:latin typeface="+mj-lt"/>
          <a:ea typeface="+mj-ea"/>
          <a:cs typeface="+mj-cs"/>
        </a:defRPr>
      </a:lvl1pPr>
    </p:titleStyle>
    <p:bodyStyle>
      <a:lvl1pPr marL="342866" indent="-342866" algn="l" defTabSz="91431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7" indent="-285722" algn="l" defTabSz="91431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7" indent="-228576" algn="l" defTabSz="91431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40"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5"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04"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8"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12" indent="-228576" algn="l" defTabSz="91431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7" name="文本框 6"/>
          <p:cNvSpPr txBox="1"/>
          <p:nvPr userDrawn="1"/>
        </p:nvSpPr>
        <p:spPr>
          <a:xfrm>
            <a:off x="2908936" y="1814516"/>
            <a:ext cx="3547586" cy="2585323"/>
          </a:xfrm>
          <a:prstGeom prst="rect">
            <a:avLst/>
          </a:prstGeom>
          <a:noFill/>
        </p:spPr>
        <p:txBody>
          <a:bodyPr wrap="square" lIns="91432" tIns="45716" rIns="91432" bIns="45716" rtlCol="0" anchor="t">
            <a:spAutoFit/>
          </a:bodyPr>
          <a:lstStyle/>
          <a:p>
            <a:pPr defTabSz="914310"/>
            <a:r>
              <a:rPr lang="zh-CN" altLang="en-US" dirty="0">
                <a:solidFill>
                  <a:prstClr val="black">
                    <a:lumMod val="75000"/>
                    <a:lumOff val="25000"/>
                    <a:alpha val="0"/>
                  </a:prstClr>
                </a:solidFill>
                <a:latin typeface="微软雅黑" panose="020B0503020204020204" charset="-122"/>
                <a:ea typeface="微软雅黑" panose="020B0503020204020204" charset="-122"/>
                <a:sym typeface="+mn-ea"/>
              </a:rPr>
              <a:t>感谢您下载包图网平台上提供的</a:t>
            </a:r>
            <a:r>
              <a:rPr lang="en-US" altLang="zh-CN" dirty="0">
                <a:solidFill>
                  <a:prstClr val="black">
                    <a:lumMod val="75000"/>
                    <a:lumOff val="25000"/>
                    <a:alpha val="0"/>
                  </a:prstClr>
                </a:solidFill>
                <a:latin typeface="微软雅黑" panose="020B0503020204020204" charset="-122"/>
                <a:ea typeface="微软雅黑" panose="020B0503020204020204" charset="-122"/>
                <a:sym typeface="+mn-ea"/>
              </a:rPr>
              <a:t>PPT</a:t>
            </a:r>
            <a:r>
              <a:rPr lang="zh-CN" altLang="en-US" dirty="0">
                <a:solidFill>
                  <a:prstClr val="black">
                    <a:lumMod val="75000"/>
                    <a:lumOff val="25000"/>
                    <a:alpha val="0"/>
                  </a:prstClr>
                </a:solidFill>
                <a:latin typeface="微软雅黑" panose="020B0503020204020204" charset="-122"/>
                <a:ea typeface="微软雅黑" panose="020B0503020204020204" charset="-122"/>
                <a:sym typeface="+mn-ea"/>
              </a:rPr>
              <a:t>作品，</a:t>
            </a:r>
          </a:p>
          <a:p>
            <a:pPr defTabSz="914310"/>
            <a:r>
              <a:rPr lang="zh-CN" altLang="en-US" dirty="0">
                <a:solidFill>
                  <a:prstClr val="black">
                    <a:lumMod val="75000"/>
                    <a:lumOff val="25000"/>
                    <a:alpha val="0"/>
                  </a:prstClr>
                </a:solidFill>
                <a:latin typeface="微软雅黑" panose="020B0503020204020204" charset="-122"/>
                <a:ea typeface="微软雅黑" panose="020B0503020204020204" charset="-122"/>
                <a:sym typeface="+mn-ea"/>
              </a:rPr>
              <a:t>为了您和包图网以及原创作者的利益，请</a:t>
            </a:r>
          </a:p>
          <a:p>
            <a:pPr defTabSz="914310"/>
            <a:r>
              <a:rPr lang="zh-CN" altLang="en-US" dirty="0">
                <a:solidFill>
                  <a:prstClr val="black">
                    <a:lumMod val="75000"/>
                    <a:lumOff val="25000"/>
                    <a:alpha val="0"/>
                  </a:prstClr>
                </a:solidFill>
                <a:latin typeface="微软雅黑" panose="020B0503020204020204" charset="-122"/>
                <a:ea typeface="微软雅黑" panose="020B0503020204020204" charset="-122"/>
                <a:sym typeface="+mn-ea"/>
              </a:rPr>
              <a:t>勿复制、传播、销售，否则将承担法律责</a:t>
            </a:r>
          </a:p>
          <a:p>
            <a:pPr defTabSz="914310"/>
            <a:r>
              <a:rPr lang="zh-CN" altLang="en-US" dirty="0">
                <a:solidFill>
                  <a:prstClr val="black">
                    <a:lumMod val="75000"/>
                    <a:lumOff val="25000"/>
                    <a:alpha val="0"/>
                  </a:prstClr>
                </a:solidFill>
                <a:latin typeface="微软雅黑" panose="020B0503020204020204" charset="-122"/>
                <a:ea typeface="微软雅黑" panose="020B0503020204020204" charset="-122"/>
                <a:sym typeface="+mn-ea"/>
              </a:rPr>
              <a:t>任！包图网将对作品进行维权，按照传播</a:t>
            </a:r>
          </a:p>
          <a:p>
            <a:pPr defTabSz="914310"/>
            <a:r>
              <a:rPr lang="zh-CN" altLang="en-US" dirty="0">
                <a:solidFill>
                  <a:prstClr val="black">
                    <a:lumMod val="75000"/>
                    <a:lumOff val="25000"/>
                    <a:alpha val="0"/>
                  </a:prstClr>
                </a:solidFill>
                <a:latin typeface="微软雅黑" panose="020B0503020204020204" charset="-122"/>
                <a:ea typeface="微软雅黑" panose="020B0503020204020204" charset="-122"/>
                <a:sym typeface="+mn-ea"/>
              </a:rPr>
              <a:t>下载次数进行十倍的索取赔偿！</a:t>
            </a:r>
          </a:p>
        </p:txBody>
      </p:sp>
    </p:spTree>
    <p:extLst>
      <p:ext uri="{BB962C8B-B14F-4D97-AF65-F5344CB8AC3E}">
        <p14:creationId xmlns:p14="http://schemas.microsoft.com/office/powerpoint/2010/main" val="350149259"/>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310" rtl="0" eaLnBrk="1" latinLnBrk="0" hangingPunct="1">
        <a:lnSpc>
          <a:spcPct val="90000"/>
        </a:lnSpc>
        <a:spcBef>
          <a:spcPct val="0"/>
        </a:spcBef>
        <a:buNone/>
        <a:defRPr sz="4000" kern="1200">
          <a:solidFill>
            <a:srgbClr val="202020"/>
          </a:solidFill>
          <a:effectLst>
            <a:outerShdw blurRad="50800" dist="38100" dir="5400000" algn="t" rotWithShape="0">
              <a:prstClr val="black">
                <a:alpha val="20000"/>
              </a:prstClr>
            </a:outerShdw>
          </a:effectLst>
          <a:latin typeface="微软雅黑" panose="020B0503020204020204" charset="-122"/>
          <a:ea typeface="微软雅黑" panose="020B0503020204020204" charset="-122"/>
          <a:cs typeface="+mj-cs"/>
        </a:defRPr>
      </a:lvl1pPr>
    </p:titleStyle>
    <p:bodyStyle>
      <a:lvl1pPr marL="228576" indent="-228576" algn="l" defTabSz="914310" rtl="0" eaLnBrk="1" latinLnBrk="0" hangingPunct="1">
        <a:lnSpc>
          <a:spcPct val="120000"/>
        </a:lnSpc>
        <a:spcBef>
          <a:spcPts val="1000"/>
        </a:spcBef>
        <a:buSzPct val="75000"/>
        <a:buFont typeface="Arial" panose="020B0604020202020204" pitchFamily="34" charset="0"/>
        <a:buChar char="•"/>
        <a:defRPr sz="2800" kern="1200">
          <a:solidFill>
            <a:schemeClr val="tx1">
              <a:lumMod val="85000"/>
              <a:lumOff val="15000"/>
            </a:schemeClr>
          </a:solidFill>
          <a:latin typeface="微软雅黑" panose="020B0503020204020204" charset="-122"/>
          <a:ea typeface="微软雅黑" panose="020B0503020204020204" charset="-122"/>
          <a:cs typeface="+mn-cs"/>
        </a:defRPr>
      </a:lvl1pPr>
      <a:lvl2pPr marL="575885" indent="-228576" algn="l" defTabSz="914310" rtl="0" eaLnBrk="1" fontAlgn="auto" latinLnBrk="0" hangingPunct="1">
        <a:lnSpc>
          <a:spcPct val="120000"/>
        </a:lnSpc>
        <a:spcBef>
          <a:spcPts val="500"/>
        </a:spcBef>
        <a:buSzPct val="75000"/>
        <a:buFont typeface="Arial" panose="020B0604020202020204" pitchFamily="34" charset="0"/>
        <a:buChar char="•"/>
        <a:defRPr sz="2200" kern="1200">
          <a:solidFill>
            <a:schemeClr val="tx1">
              <a:lumMod val="75000"/>
              <a:lumOff val="25000"/>
            </a:schemeClr>
          </a:solidFill>
          <a:latin typeface="微软雅黑" panose="020B0503020204020204" charset="-122"/>
          <a:ea typeface="微软雅黑" panose="020B0503020204020204" charset="-122"/>
          <a:cs typeface="+mn-cs"/>
        </a:defRPr>
      </a:lvl2pPr>
      <a:lvl3pPr marL="1007645" indent="-228576" algn="l" defTabSz="914310" rtl="0" eaLnBrk="1" fontAlgn="auto" latinLnBrk="0" hangingPunct="1">
        <a:lnSpc>
          <a:spcPct val="120000"/>
        </a:lnSpc>
        <a:spcBef>
          <a:spcPts val="500"/>
        </a:spcBef>
        <a:buSzPct val="75000"/>
        <a:buFont typeface="Arial" panose="020B0604020202020204" pitchFamily="34" charset="0"/>
        <a:buChar char="‒"/>
        <a:defRPr sz="2000" kern="1200">
          <a:solidFill>
            <a:schemeClr val="tx1">
              <a:lumMod val="65000"/>
              <a:lumOff val="35000"/>
            </a:schemeClr>
          </a:solidFill>
          <a:latin typeface="微软雅黑" panose="020B0503020204020204" charset="-122"/>
          <a:ea typeface="微软雅黑" panose="020B0503020204020204" charset="-122"/>
          <a:cs typeface="+mn-cs"/>
        </a:defRPr>
      </a:lvl3pPr>
      <a:lvl4pPr marL="1511784" indent="-228576" algn="l" defTabSz="914310" rtl="0" eaLnBrk="1" fontAlgn="auto" latinLnBrk="0" hangingPunct="1">
        <a:lnSpc>
          <a:spcPct val="10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4pPr>
      <a:lvl5pPr marL="1943543" indent="-228576" algn="l" defTabSz="914310" rtl="0" eaLnBrk="1" fontAlgn="auto" latinLnBrk="0" hangingPunct="1">
        <a:lnSpc>
          <a:spcPct val="90000"/>
        </a:lnSpc>
        <a:spcBef>
          <a:spcPts val="500"/>
        </a:spcBef>
        <a:buSzPct val="75000"/>
        <a:buFont typeface="Arial" panose="020B0604020202020204" pitchFamily="34" charset="0"/>
        <a:buChar char="˃"/>
        <a:defRPr sz="1800" kern="1200">
          <a:solidFill>
            <a:schemeClr val="tx1">
              <a:lumMod val="50000"/>
              <a:lumOff val="50000"/>
            </a:schemeClr>
          </a:solidFill>
          <a:latin typeface="微软雅黑" panose="020B0503020204020204" charset="-122"/>
          <a:ea typeface="微软雅黑" panose="020B0503020204020204" charset="-122"/>
          <a:cs typeface="+mn-cs"/>
        </a:defRPr>
      </a:lvl5pPr>
      <a:lvl6pPr marL="2514348" indent="-228576"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6"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6"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6"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10" rtl="0" eaLnBrk="1" latinLnBrk="0" hangingPunct="1">
        <a:defRPr sz="1800" kern="1200">
          <a:solidFill>
            <a:schemeClr val="tx1"/>
          </a:solidFill>
          <a:latin typeface="+mn-lt"/>
          <a:ea typeface="+mn-ea"/>
          <a:cs typeface="+mn-cs"/>
        </a:defRPr>
      </a:lvl1pPr>
      <a:lvl2pPr marL="457154" algn="l" defTabSz="914310" rtl="0" eaLnBrk="1" latinLnBrk="0" hangingPunct="1">
        <a:defRPr sz="1800" kern="1200">
          <a:solidFill>
            <a:schemeClr val="tx1"/>
          </a:solidFill>
          <a:latin typeface="+mn-lt"/>
          <a:ea typeface="+mn-ea"/>
          <a:cs typeface="+mn-cs"/>
        </a:defRPr>
      </a:lvl2pPr>
      <a:lvl3pPr marL="914310" algn="l" defTabSz="914310" rtl="0" eaLnBrk="1" latinLnBrk="0" hangingPunct="1">
        <a:defRPr sz="1800" kern="1200">
          <a:solidFill>
            <a:schemeClr val="tx1"/>
          </a:solidFill>
          <a:latin typeface="+mn-lt"/>
          <a:ea typeface="+mn-ea"/>
          <a:cs typeface="+mn-cs"/>
        </a:defRPr>
      </a:lvl3pPr>
      <a:lvl4pPr marL="1371464" algn="l" defTabSz="914310" rtl="0" eaLnBrk="1" latinLnBrk="0" hangingPunct="1">
        <a:defRPr sz="1800" kern="1200">
          <a:solidFill>
            <a:schemeClr val="tx1"/>
          </a:solidFill>
          <a:latin typeface="+mn-lt"/>
          <a:ea typeface="+mn-ea"/>
          <a:cs typeface="+mn-cs"/>
        </a:defRPr>
      </a:lvl4pPr>
      <a:lvl5pPr marL="1828619" algn="l" defTabSz="914310" rtl="0" eaLnBrk="1" latinLnBrk="0" hangingPunct="1">
        <a:defRPr sz="1800" kern="1200">
          <a:solidFill>
            <a:schemeClr val="tx1"/>
          </a:solidFill>
          <a:latin typeface="+mn-lt"/>
          <a:ea typeface="+mn-ea"/>
          <a:cs typeface="+mn-cs"/>
        </a:defRPr>
      </a:lvl5pPr>
      <a:lvl6pPr marL="2285772" algn="l" defTabSz="914310" rtl="0" eaLnBrk="1" latinLnBrk="0" hangingPunct="1">
        <a:defRPr sz="1800" kern="1200">
          <a:solidFill>
            <a:schemeClr val="tx1"/>
          </a:solidFill>
          <a:latin typeface="+mn-lt"/>
          <a:ea typeface="+mn-ea"/>
          <a:cs typeface="+mn-cs"/>
        </a:defRPr>
      </a:lvl6pPr>
      <a:lvl7pPr marL="2742926" algn="l" defTabSz="914310" rtl="0" eaLnBrk="1" latinLnBrk="0" hangingPunct="1">
        <a:defRPr sz="1800" kern="1200">
          <a:solidFill>
            <a:schemeClr val="tx1"/>
          </a:solidFill>
          <a:latin typeface="+mn-lt"/>
          <a:ea typeface="+mn-ea"/>
          <a:cs typeface="+mn-cs"/>
        </a:defRPr>
      </a:lvl7pPr>
      <a:lvl8pPr marL="3200080" algn="l" defTabSz="914310" rtl="0" eaLnBrk="1" latinLnBrk="0" hangingPunct="1">
        <a:defRPr sz="1800" kern="1200">
          <a:solidFill>
            <a:schemeClr val="tx1"/>
          </a:solidFill>
          <a:latin typeface="+mn-lt"/>
          <a:ea typeface="+mn-ea"/>
          <a:cs typeface="+mn-cs"/>
        </a:defRPr>
      </a:lvl8pPr>
      <a:lvl9pPr marL="3657235" algn="l" defTabSz="91431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00" tIns="45700" rIns="91400" bIns="4570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00" tIns="45700" rIns="91400" bIns="4570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00" tIns="45700" rIns="91400" bIns="45700" rtlCol="0" anchor="ctr"/>
          <a:lstStyle>
            <a:lvl1pPr algn="l">
              <a:defRPr sz="1200">
                <a:solidFill>
                  <a:schemeClr val="tx1">
                    <a:tint val="75000"/>
                  </a:schemeClr>
                </a:solidFill>
              </a:defRPr>
            </a:lvl1pPr>
          </a:lstStyle>
          <a:p>
            <a:pPr defTabSz="913950"/>
            <a:fld id="{EA6813E2-E50B-479A-A86D-0100FFD72FFE}" type="datetimeFigureOut">
              <a:rPr lang="en-US" smtClean="0">
                <a:solidFill>
                  <a:prstClr val="black">
                    <a:tint val="75000"/>
                  </a:prstClr>
                </a:solidFill>
              </a:rPr>
              <a:pPr defTabSz="913950"/>
              <a:t>02/05/2024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00" tIns="45700" rIns="91400" bIns="45700" rtlCol="0" anchor="ctr"/>
          <a:lstStyle>
            <a:lvl1pPr algn="ctr">
              <a:defRPr sz="1200">
                <a:solidFill>
                  <a:schemeClr val="tx1">
                    <a:tint val="75000"/>
                  </a:schemeClr>
                </a:solidFill>
              </a:defRPr>
            </a:lvl1pPr>
          </a:lstStyle>
          <a:p>
            <a:pPr defTabSz="913950"/>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0" tIns="45700" rIns="91400" bIns="45700" rtlCol="0" anchor="ctr"/>
          <a:lstStyle>
            <a:lvl1pPr algn="r">
              <a:defRPr sz="1200">
                <a:solidFill>
                  <a:schemeClr val="tx1">
                    <a:tint val="75000"/>
                  </a:schemeClr>
                </a:solidFill>
              </a:defRPr>
            </a:lvl1pPr>
          </a:lstStyle>
          <a:p>
            <a:pPr defTabSz="913950"/>
            <a:fld id="{BD0B96BE-1227-4428-8909-873ABDA045C8}" type="slidenum">
              <a:rPr lang="en-US" smtClean="0">
                <a:solidFill>
                  <a:prstClr val="black">
                    <a:tint val="75000"/>
                  </a:prstClr>
                </a:solidFill>
              </a:rPr>
              <a:pPr defTabSz="913950"/>
              <a:t>‹#›</a:t>
            </a:fld>
            <a:endParaRPr lang="en-US">
              <a:solidFill>
                <a:prstClr val="black">
                  <a:tint val="75000"/>
                </a:prstClr>
              </a:solidFill>
            </a:endParaRPr>
          </a:p>
        </p:txBody>
      </p:sp>
    </p:spTree>
    <p:extLst>
      <p:ext uri="{BB962C8B-B14F-4D97-AF65-F5344CB8AC3E}">
        <p14:creationId xmlns:p14="http://schemas.microsoft.com/office/powerpoint/2010/main" val="3607408985"/>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3950" rtl="0" eaLnBrk="1" latinLnBrk="0" hangingPunct="1">
        <a:spcBef>
          <a:spcPct val="0"/>
        </a:spcBef>
        <a:buNone/>
        <a:defRPr sz="4400" kern="1200">
          <a:solidFill>
            <a:schemeClr val="tx1"/>
          </a:solidFill>
          <a:latin typeface="+mj-lt"/>
          <a:ea typeface="+mj-ea"/>
          <a:cs typeface="+mj-cs"/>
        </a:defRPr>
      </a:lvl1pPr>
    </p:titleStyle>
    <p:bodyStyle>
      <a:lvl1pPr marL="342722" indent="-342722" algn="l" defTabSz="91395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589" indent="-285610" algn="l" defTabSz="91395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431" indent="-228480" algn="l" defTabSz="91395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400" indent="-228480" algn="l" defTabSz="9139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379" indent="-228480" algn="l" defTabSz="9139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40" indent="-228480" algn="l" defTabSz="9139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320" indent="-228480" algn="l" defTabSz="9139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290" indent="-228480" algn="l" defTabSz="9139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60" indent="-228480" algn="l" defTabSz="91395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3950" rtl="0" eaLnBrk="1" latinLnBrk="0" hangingPunct="1">
        <a:defRPr sz="1800" kern="1200">
          <a:solidFill>
            <a:schemeClr val="tx1"/>
          </a:solidFill>
          <a:latin typeface="+mn-lt"/>
          <a:ea typeface="+mn-ea"/>
          <a:cs typeface="+mn-cs"/>
        </a:defRPr>
      </a:lvl1pPr>
      <a:lvl2pPr marL="456962" algn="l" defTabSz="913950" rtl="0" eaLnBrk="1" latinLnBrk="0" hangingPunct="1">
        <a:defRPr sz="1800" kern="1200">
          <a:solidFill>
            <a:schemeClr val="tx1"/>
          </a:solidFill>
          <a:latin typeface="+mn-lt"/>
          <a:ea typeface="+mn-ea"/>
          <a:cs typeface="+mn-cs"/>
        </a:defRPr>
      </a:lvl2pPr>
      <a:lvl3pPr marL="913950" algn="l" defTabSz="913950" rtl="0" eaLnBrk="1" latinLnBrk="0" hangingPunct="1">
        <a:defRPr sz="1800" kern="1200">
          <a:solidFill>
            <a:schemeClr val="tx1"/>
          </a:solidFill>
          <a:latin typeface="+mn-lt"/>
          <a:ea typeface="+mn-ea"/>
          <a:cs typeface="+mn-cs"/>
        </a:defRPr>
      </a:lvl3pPr>
      <a:lvl4pPr marL="1370920" algn="l" defTabSz="913950" rtl="0" eaLnBrk="1" latinLnBrk="0" hangingPunct="1">
        <a:defRPr sz="1800" kern="1200">
          <a:solidFill>
            <a:schemeClr val="tx1"/>
          </a:solidFill>
          <a:latin typeface="+mn-lt"/>
          <a:ea typeface="+mn-ea"/>
          <a:cs typeface="+mn-cs"/>
        </a:defRPr>
      </a:lvl4pPr>
      <a:lvl5pPr marL="1827899" algn="l" defTabSz="913950" rtl="0" eaLnBrk="1" latinLnBrk="0" hangingPunct="1">
        <a:defRPr sz="1800" kern="1200">
          <a:solidFill>
            <a:schemeClr val="tx1"/>
          </a:solidFill>
          <a:latin typeface="+mn-lt"/>
          <a:ea typeface="+mn-ea"/>
          <a:cs typeface="+mn-cs"/>
        </a:defRPr>
      </a:lvl5pPr>
      <a:lvl6pPr marL="2284860" algn="l" defTabSz="913950" rtl="0" eaLnBrk="1" latinLnBrk="0" hangingPunct="1">
        <a:defRPr sz="1800" kern="1200">
          <a:solidFill>
            <a:schemeClr val="tx1"/>
          </a:solidFill>
          <a:latin typeface="+mn-lt"/>
          <a:ea typeface="+mn-ea"/>
          <a:cs typeface="+mn-cs"/>
        </a:defRPr>
      </a:lvl6pPr>
      <a:lvl7pPr marL="2741822" algn="l" defTabSz="913950" rtl="0" eaLnBrk="1" latinLnBrk="0" hangingPunct="1">
        <a:defRPr sz="1800" kern="1200">
          <a:solidFill>
            <a:schemeClr val="tx1"/>
          </a:solidFill>
          <a:latin typeface="+mn-lt"/>
          <a:ea typeface="+mn-ea"/>
          <a:cs typeface="+mn-cs"/>
        </a:defRPr>
      </a:lvl7pPr>
      <a:lvl8pPr marL="3198800" algn="l" defTabSz="913950" rtl="0" eaLnBrk="1" latinLnBrk="0" hangingPunct="1">
        <a:defRPr sz="1800" kern="1200">
          <a:solidFill>
            <a:schemeClr val="tx1"/>
          </a:solidFill>
          <a:latin typeface="+mn-lt"/>
          <a:ea typeface="+mn-ea"/>
          <a:cs typeface="+mn-cs"/>
        </a:defRPr>
      </a:lvl8pPr>
      <a:lvl9pPr marL="3655771" algn="l" defTabSz="91395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06" tIns="45703" rIns="91406" bIns="457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06" tIns="45703" rIns="91406" bIns="457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06" tIns="45703" rIns="91406" bIns="45703" rtlCol="0" anchor="ctr"/>
          <a:lstStyle>
            <a:lvl1pPr algn="l">
              <a:defRPr sz="1200">
                <a:solidFill>
                  <a:schemeClr val="tx1">
                    <a:tint val="75000"/>
                  </a:schemeClr>
                </a:solidFill>
              </a:defRPr>
            </a:lvl1pPr>
          </a:lstStyle>
          <a:p>
            <a:pPr defTabSz="914018"/>
            <a:fld id="{EA6813E2-E50B-479A-A86D-0100FFD72FFE}" type="datetimeFigureOut">
              <a:rPr lang="en-US" smtClean="0">
                <a:solidFill>
                  <a:prstClr val="black">
                    <a:tint val="75000"/>
                  </a:prstClr>
                </a:solidFill>
              </a:rPr>
              <a:pPr defTabSz="914018"/>
              <a:t>02/05/2024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06" tIns="45703" rIns="91406" bIns="45703" rtlCol="0" anchor="ctr"/>
          <a:lstStyle>
            <a:lvl1pPr algn="ctr">
              <a:defRPr sz="1200">
                <a:solidFill>
                  <a:schemeClr val="tx1">
                    <a:tint val="75000"/>
                  </a:schemeClr>
                </a:solidFill>
              </a:defRPr>
            </a:lvl1pPr>
          </a:lstStyle>
          <a:p>
            <a:pPr defTabSz="91401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6" tIns="45703" rIns="91406" bIns="45703" rtlCol="0" anchor="ctr"/>
          <a:lstStyle>
            <a:lvl1pPr algn="r">
              <a:defRPr sz="1200">
                <a:solidFill>
                  <a:schemeClr val="tx1">
                    <a:tint val="75000"/>
                  </a:schemeClr>
                </a:solidFill>
              </a:defRPr>
            </a:lvl1pPr>
          </a:lstStyle>
          <a:p>
            <a:pPr defTabSz="914018"/>
            <a:fld id="{BD0B96BE-1227-4428-8909-873ABDA045C8}" type="slidenum">
              <a:rPr lang="en-US" smtClean="0">
                <a:solidFill>
                  <a:prstClr val="black">
                    <a:tint val="75000"/>
                  </a:prstClr>
                </a:solidFill>
              </a:rPr>
              <a:pPr defTabSz="914018"/>
              <a:t>‹#›</a:t>
            </a:fld>
            <a:endParaRPr lang="en-US">
              <a:solidFill>
                <a:prstClr val="black">
                  <a:tint val="75000"/>
                </a:prstClr>
              </a:solidFill>
            </a:endParaRPr>
          </a:p>
        </p:txBody>
      </p:sp>
    </p:spTree>
    <p:extLst>
      <p:ext uri="{BB962C8B-B14F-4D97-AF65-F5344CB8AC3E}">
        <p14:creationId xmlns:p14="http://schemas.microsoft.com/office/powerpoint/2010/main" val="2218446532"/>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18" rtl="0" eaLnBrk="1" latinLnBrk="0" hangingPunct="1">
        <a:spcBef>
          <a:spcPct val="0"/>
        </a:spcBef>
        <a:buNone/>
        <a:defRPr sz="4400" kern="1200">
          <a:solidFill>
            <a:schemeClr val="tx1"/>
          </a:solidFill>
          <a:latin typeface="+mj-lt"/>
          <a:ea typeface="+mj-ea"/>
          <a:cs typeface="+mj-cs"/>
        </a:defRPr>
      </a:lvl1pPr>
    </p:titleStyle>
    <p:bodyStyle>
      <a:lvl1pPr marL="342749" indent="-342749" algn="l" defTabSz="91401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43" indent="-285631" algn="l" defTabSz="91401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6" indent="-228498" algn="l" defTabSz="91401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0"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32"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29"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2"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1"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06" tIns="45703" rIns="91406" bIns="45703"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06" tIns="45703" rIns="91406" bIns="4570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06" tIns="45703" rIns="91406" bIns="45703" rtlCol="0" anchor="ctr"/>
          <a:lstStyle>
            <a:lvl1pPr algn="l">
              <a:defRPr sz="1200">
                <a:solidFill>
                  <a:schemeClr val="tx1">
                    <a:tint val="75000"/>
                  </a:schemeClr>
                </a:solidFill>
              </a:defRPr>
            </a:lvl1pPr>
          </a:lstStyle>
          <a:p>
            <a:pPr defTabSz="914018"/>
            <a:fld id="{EA6813E2-E50B-479A-A86D-0100FFD72FFE}" type="datetimeFigureOut">
              <a:rPr lang="en-US" smtClean="0">
                <a:solidFill>
                  <a:prstClr val="black">
                    <a:tint val="75000"/>
                  </a:prstClr>
                </a:solidFill>
              </a:rPr>
              <a:pPr defTabSz="914018"/>
              <a:t>02/05/2024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06" tIns="45703" rIns="91406" bIns="45703" rtlCol="0" anchor="ctr"/>
          <a:lstStyle>
            <a:lvl1pPr algn="ctr">
              <a:defRPr sz="1200">
                <a:solidFill>
                  <a:schemeClr val="tx1">
                    <a:tint val="75000"/>
                  </a:schemeClr>
                </a:solidFill>
              </a:defRPr>
            </a:lvl1pPr>
          </a:lstStyle>
          <a:p>
            <a:pPr defTabSz="914018"/>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06" tIns="45703" rIns="91406" bIns="45703" rtlCol="0" anchor="ctr"/>
          <a:lstStyle>
            <a:lvl1pPr algn="r">
              <a:defRPr sz="1200">
                <a:solidFill>
                  <a:schemeClr val="tx1">
                    <a:tint val="75000"/>
                  </a:schemeClr>
                </a:solidFill>
              </a:defRPr>
            </a:lvl1pPr>
          </a:lstStyle>
          <a:p>
            <a:pPr defTabSz="914018"/>
            <a:fld id="{BD0B96BE-1227-4428-8909-873ABDA045C8}" type="slidenum">
              <a:rPr lang="en-US" smtClean="0">
                <a:solidFill>
                  <a:prstClr val="black">
                    <a:tint val="75000"/>
                  </a:prstClr>
                </a:solidFill>
              </a:rPr>
              <a:pPr defTabSz="914018"/>
              <a:t>‹#›</a:t>
            </a:fld>
            <a:endParaRPr lang="en-US">
              <a:solidFill>
                <a:prstClr val="black">
                  <a:tint val="75000"/>
                </a:prstClr>
              </a:solidFill>
            </a:endParaRPr>
          </a:p>
        </p:txBody>
      </p:sp>
    </p:spTree>
    <p:extLst>
      <p:ext uri="{BB962C8B-B14F-4D97-AF65-F5344CB8AC3E}">
        <p14:creationId xmlns:p14="http://schemas.microsoft.com/office/powerpoint/2010/main" val="1926904215"/>
      </p:ext>
    </p:extLst>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ctr" defTabSz="914018" rtl="0" eaLnBrk="1" latinLnBrk="0" hangingPunct="1">
        <a:spcBef>
          <a:spcPct val="0"/>
        </a:spcBef>
        <a:buNone/>
        <a:defRPr sz="4400" kern="1200">
          <a:solidFill>
            <a:schemeClr val="tx1"/>
          </a:solidFill>
          <a:latin typeface="+mj-lt"/>
          <a:ea typeface="+mj-ea"/>
          <a:cs typeface="+mj-cs"/>
        </a:defRPr>
      </a:lvl1pPr>
    </p:titleStyle>
    <p:bodyStyle>
      <a:lvl1pPr marL="342749" indent="-342749" algn="l" defTabSz="91401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643" indent="-285631" algn="l" defTabSz="91401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516" indent="-228498" algn="l" defTabSz="91401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20"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532"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529"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42"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547"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551" indent="-228498" algn="l" defTabSz="91401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018" rtl="0" eaLnBrk="1" latinLnBrk="0" hangingPunct="1">
        <a:defRPr sz="1800" kern="1200">
          <a:solidFill>
            <a:schemeClr val="tx1"/>
          </a:solidFill>
          <a:latin typeface="+mn-lt"/>
          <a:ea typeface="+mn-ea"/>
          <a:cs typeface="+mn-cs"/>
        </a:defRPr>
      </a:lvl1pPr>
      <a:lvl2pPr marL="456998" algn="l" defTabSz="914018" rtl="0" eaLnBrk="1" latinLnBrk="0" hangingPunct="1">
        <a:defRPr sz="1800" kern="1200">
          <a:solidFill>
            <a:schemeClr val="tx1"/>
          </a:solidFill>
          <a:latin typeface="+mn-lt"/>
          <a:ea typeface="+mn-ea"/>
          <a:cs typeface="+mn-cs"/>
        </a:defRPr>
      </a:lvl2pPr>
      <a:lvl3pPr marL="914018" algn="l" defTabSz="914018" rtl="0" eaLnBrk="1" latinLnBrk="0" hangingPunct="1">
        <a:defRPr sz="1800" kern="1200">
          <a:solidFill>
            <a:schemeClr val="tx1"/>
          </a:solidFill>
          <a:latin typeface="+mn-lt"/>
          <a:ea typeface="+mn-ea"/>
          <a:cs typeface="+mn-cs"/>
        </a:defRPr>
      </a:lvl3pPr>
      <a:lvl4pPr marL="1371022" algn="l" defTabSz="914018" rtl="0" eaLnBrk="1" latinLnBrk="0" hangingPunct="1">
        <a:defRPr sz="1800" kern="1200">
          <a:solidFill>
            <a:schemeClr val="tx1"/>
          </a:solidFill>
          <a:latin typeface="+mn-lt"/>
          <a:ea typeface="+mn-ea"/>
          <a:cs typeface="+mn-cs"/>
        </a:defRPr>
      </a:lvl4pPr>
      <a:lvl5pPr marL="1828034" algn="l" defTabSz="914018" rtl="0" eaLnBrk="1" latinLnBrk="0" hangingPunct="1">
        <a:defRPr sz="1800" kern="1200">
          <a:solidFill>
            <a:schemeClr val="tx1"/>
          </a:solidFill>
          <a:latin typeface="+mn-lt"/>
          <a:ea typeface="+mn-ea"/>
          <a:cs typeface="+mn-cs"/>
        </a:defRPr>
      </a:lvl5pPr>
      <a:lvl6pPr marL="2285031" algn="l" defTabSz="914018" rtl="0" eaLnBrk="1" latinLnBrk="0" hangingPunct="1">
        <a:defRPr sz="1800" kern="1200">
          <a:solidFill>
            <a:schemeClr val="tx1"/>
          </a:solidFill>
          <a:latin typeface="+mn-lt"/>
          <a:ea typeface="+mn-ea"/>
          <a:cs typeface="+mn-cs"/>
        </a:defRPr>
      </a:lvl6pPr>
      <a:lvl7pPr marL="2742029" algn="l" defTabSz="914018" rtl="0" eaLnBrk="1" latinLnBrk="0" hangingPunct="1">
        <a:defRPr sz="1800" kern="1200">
          <a:solidFill>
            <a:schemeClr val="tx1"/>
          </a:solidFill>
          <a:latin typeface="+mn-lt"/>
          <a:ea typeface="+mn-ea"/>
          <a:cs typeface="+mn-cs"/>
        </a:defRPr>
      </a:lvl7pPr>
      <a:lvl8pPr marL="3199040" algn="l" defTabSz="914018" rtl="0" eaLnBrk="1" latinLnBrk="0" hangingPunct="1">
        <a:defRPr sz="1800" kern="1200">
          <a:solidFill>
            <a:schemeClr val="tx1"/>
          </a:solidFill>
          <a:latin typeface="+mn-lt"/>
          <a:ea typeface="+mn-ea"/>
          <a:cs typeface="+mn-cs"/>
        </a:defRPr>
      </a:lvl8pPr>
      <a:lvl9pPr marL="3656045" algn="l" defTabSz="91401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KSO_TEMPLATE" hidden="1"/>
          <p:cNvSpPr/>
          <p:nvPr userDrawn="1">
            <p:custDataLst>
              <p:tags r:id="rId1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3" name="矩形: 圆角 1"/>
          <p:cNvSpPr/>
          <p:nvPr userDrawn="1"/>
        </p:nvSpPr>
        <p:spPr>
          <a:xfrm>
            <a:off x="265176" y="203264"/>
            <a:ext cx="8613648" cy="4736592"/>
          </a:xfrm>
          <a:prstGeom prst="roundRect">
            <a:avLst>
              <a:gd name="adj" fmla="val 6906"/>
            </a:avLst>
          </a:prstGeom>
          <a:solidFill>
            <a:schemeClr val="bg1"/>
          </a:solidFill>
          <a:ln w="41275">
            <a:solidFill>
              <a:srgbClr val="89FFD8"/>
            </a:solidFill>
          </a:ln>
        </p:spPr>
        <p:style>
          <a:lnRef idx="2">
            <a:schemeClr val="accent1">
              <a:shade val="50000"/>
            </a:schemeClr>
          </a:lnRef>
          <a:fillRef idx="1">
            <a:schemeClr val="accent1"/>
          </a:fillRef>
          <a:effectRef idx="0">
            <a:schemeClr val="accent1"/>
          </a:effectRef>
          <a:fontRef idx="minor">
            <a:schemeClr val="lt1"/>
          </a:fontRef>
        </p:style>
        <p:txBody>
          <a:bodyPr lIns="68556" tIns="34289" rIns="68556" bIns="34289" rtlCol="0" anchor="ctr"/>
          <a:lstStyle/>
          <a:p>
            <a:pPr algn="ctr" defTabSz="685528"/>
            <a:endParaRPr lang="zh-CN" altLang="en-US" sz="1400">
              <a:solidFill>
                <a:srgbClr val="FFFFFF"/>
              </a:solidFill>
            </a:endParaRPr>
          </a:p>
        </p:txBody>
      </p:sp>
      <p:sp>
        <p:nvSpPr>
          <p:cNvPr id="12" name="文本框 11"/>
          <p:cNvSpPr txBox="1"/>
          <p:nvPr userDrawn="1"/>
        </p:nvSpPr>
        <p:spPr>
          <a:xfrm>
            <a:off x="2973229" y="1764522"/>
            <a:ext cx="3547586" cy="1165703"/>
          </a:xfrm>
          <a:prstGeom prst="rect">
            <a:avLst/>
          </a:prstGeom>
          <a:noFill/>
        </p:spPr>
        <p:txBody>
          <a:bodyPr wrap="square" lIns="68556" tIns="34289" rIns="68556" bIns="34289" rtlCol="0" anchor="t">
            <a:spAutoFit/>
          </a:bodyPr>
          <a:lstStyle/>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感谢您下载包图网平台上提供的</a:t>
            </a:r>
            <a:r>
              <a:rPr lang="en-US" altLang="zh-CN" sz="1400" dirty="0">
                <a:solidFill>
                  <a:srgbClr val="000000">
                    <a:lumMod val="75000"/>
                    <a:lumOff val="25000"/>
                    <a:alpha val="0"/>
                  </a:srgbClr>
                </a:solidFill>
                <a:latin typeface="宋体" panose="02010600030101010101" pitchFamily="2" charset="-122"/>
                <a:ea typeface="宋体" panose="02010600030101010101" pitchFamily="2" charset="-122"/>
                <a:sym typeface="+mn-ea"/>
              </a:rPr>
              <a:t>PPT</a:t>
            </a:r>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作品，</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为了您和包图网以及原创作者的利益，请</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勿复制、传播、销售，否则将承担法律责</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任！包图网将对作品进行维权，按照传播</a:t>
            </a:r>
          </a:p>
          <a:p>
            <a:pPr defTabSz="685528"/>
            <a:r>
              <a:rPr lang="zh-CN" altLang="en-US" sz="1400" dirty="0">
                <a:solidFill>
                  <a:srgbClr val="000000">
                    <a:lumMod val="75000"/>
                    <a:lumOff val="25000"/>
                    <a:alpha val="0"/>
                  </a:srgbClr>
                </a:solidFill>
                <a:latin typeface="宋体" panose="02010600030101010101" pitchFamily="2" charset="-122"/>
                <a:ea typeface="宋体" panose="02010600030101010101" pitchFamily="2" charset="-122"/>
                <a:sym typeface="+mn-ea"/>
              </a:rPr>
              <a:t>下载次数进行十倍的索取赔偿！</a:t>
            </a:r>
          </a:p>
        </p:txBody>
      </p:sp>
      <p:sp>
        <p:nvSpPr>
          <p:cNvPr id="5" name="TextBox 4"/>
          <p:cNvSpPr txBox="1"/>
          <p:nvPr userDrawn="1"/>
        </p:nvSpPr>
        <p:spPr>
          <a:xfrm>
            <a:off x="8839200" y="4993274"/>
            <a:ext cx="457200" cy="173121"/>
          </a:xfrm>
          <a:prstGeom prst="rect">
            <a:avLst/>
          </a:prstGeom>
          <a:noFill/>
        </p:spPr>
        <p:txBody>
          <a:bodyPr wrap="square" lIns="91414" tIns="45707" rIns="91414" bIns="45707" rtlCol="0">
            <a:spAutoFit/>
          </a:bodyPr>
          <a:lstStyle/>
          <a:p>
            <a:pPr algn="ctr" defTabSz="914063"/>
            <a:r>
              <a:rPr lang="en-US" sz="500" dirty="0">
                <a:solidFill>
                  <a:srgbClr val="000000"/>
                </a:solidFill>
                <a:latin typeface="Arial-Rounded" panose="020B0500000000000000" pitchFamily="34" charset="0"/>
                <a:ea typeface="Arial-Rounded" panose="020B0500000000000000" pitchFamily="34" charset="0"/>
                <a:cs typeface="Arial-Rounded" panose="020B0500000000000000" pitchFamily="34" charset="0"/>
              </a:rPr>
              <a:t>V.H</a:t>
            </a:r>
          </a:p>
        </p:txBody>
      </p:sp>
    </p:spTree>
    <p:extLst>
      <p:ext uri="{BB962C8B-B14F-4D97-AF65-F5344CB8AC3E}">
        <p14:creationId xmlns:p14="http://schemas.microsoft.com/office/powerpoint/2010/main" val="2263593620"/>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defTabSz="68552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386" indent="-171386" algn="l" defTabSz="685528"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1pPr>
      <a:lvl2pPr marL="514157" indent="-171386" algn="l" defTabSz="68552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2pPr>
      <a:lvl3pPr marL="856913"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3pPr>
      <a:lvl4pPr marL="1199670"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42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198"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7962"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0726"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497" indent="-171386" algn="l" defTabSz="68552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528" rtl="0" eaLnBrk="1" latinLnBrk="0" hangingPunct="1">
        <a:defRPr sz="1400" kern="1200">
          <a:solidFill>
            <a:schemeClr val="tx1"/>
          </a:solidFill>
          <a:latin typeface="+mn-lt"/>
          <a:ea typeface="+mn-ea"/>
          <a:cs typeface="+mn-cs"/>
        </a:defRPr>
      </a:lvl1pPr>
      <a:lvl2pPr marL="342758" algn="l" defTabSz="685528" rtl="0" eaLnBrk="1" latinLnBrk="0" hangingPunct="1">
        <a:defRPr sz="1400" kern="1200">
          <a:solidFill>
            <a:schemeClr val="tx1"/>
          </a:solidFill>
          <a:latin typeface="+mn-lt"/>
          <a:ea typeface="+mn-ea"/>
          <a:cs typeface="+mn-cs"/>
        </a:defRPr>
      </a:lvl2pPr>
      <a:lvl3pPr marL="685528" algn="l" defTabSz="685528" rtl="0" eaLnBrk="1" latinLnBrk="0" hangingPunct="1">
        <a:defRPr sz="1400" kern="1200">
          <a:solidFill>
            <a:schemeClr val="tx1"/>
          </a:solidFill>
          <a:latin typeface="+mn-lt"/>
          <a:ea typeface="+mn-ea"/>
          <a:cs typeface="+mn-cs"/>
        </a:defRPr>
      </a:lvl3pPr>
      <a:lvl4pPr marL="1028292" algn="l" defTabSz="685528" rtl="0" eaLnBrk="1" latinLnBrk="0" hangingPunct="1">
        <a:defRPr sz="1400" kern="1200">
          <a:solidFill>
            <a:schemeClr val="tx1"/>
          </a:solidFill>
          <a:latin typeface="+mn-lt"/>
          <a:ea typeface="+mn-ea"/>
          <a:cs typeface="+mn-cs"/>
        </a:defRPr>
      </a:lvl4pPr>
      <a:lvl5pPr marL="1371056" algn="l" defTabSz="685528" rtl="0" eaLnBrk="1" latinLnBrk="0" hangingPunct="1">
        <a:defRPr sz="1400" kern="1200">
          <a:solidFill>
            <a:schemeClr val="tx1"/>
          </a:solidFill>
          <a:latin typeface="+mn-lt"/>
          <a:ea typeface="+mn-ea"/>
          <a:cs typeface="+mn-cs"/>
        </a:defRPr>
      </a:lvl5pPr>
      <a:lvl6pPr marL="1713827" algn="l" defTabSz="685528" rtl="0" eaLnBrk="1" latinLnBrk="0" hangingPunct="1">
        <a:defRPr sz="1400" kern="1200">
          <a:solidFill>
            <a:schemeClr val="tx1"/>
          </a:solidFill>
          <a:latin typeface="+mn-lt"/>
          <a:ea typeface="+mn-ea"/>
          <a:cs typeface="+mn-cs"/>
        </a:defRPr>
      </a:lvl6pPr>
      <a:lvl7pPr marL="2056583" algn="l" defTabSz="685528" rtl="0" eaLnBrk="1" latinLnBrk="0" hangingPunct="1">
        <a:defRPr sz="1400" kern="1200">
          <a:solidFill>
            <a:schemeClr val="tx1"/>
          </a:solidFill>
          <a:latin typeface="+mn-lt"/>
          <a:ea typeface="+mn-ea"/>
          <a:cs typeface="+mn-cs"/>
        </a:defRPr>
      </a:lvl7pPr>
      <a:lvl8pPr marL="2399340" algn="l" defTabSz="685528" rtl="0" eaLnBrk="1" latinLnBrk="0" hangingPunct="1">
        <a:defRPr sz="1400" kern="1200">
          <a:solidFill>
            <a:schemeClr val="tx1"/>
          </a:solidFill>
          <a:latin typeface="+mn-lt"/>
          <a:ea typeface="+mn-ea"/>
          <a:cs typeface="+mn-cs"/>
        </a:defRPr>
      </a:lvl8pPr>
      <a:lvl9pPr marL="2742098" algn="l" defTabSz="685528" rtl="0" eaLnBrk="1" latinLnBrk="0" hangingPunct="1">
        <a:defRPr sz="1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8154855"/>
      </p:ext>
    </p:extLst>
  </p:cSld>
  <p:clrMap bg1="lt1" tx1="dk1" bg2="lt2" tx2="dk2" accent1="accent1" accent2="accent2" accent3="accent3" accent4="accent4" accent5="accent5" accent6="accent6" hlink="hlink" folHlink="folHlink"/>
  <p:sldLayoutIdLst>
    <p:sldLayoutId id="2147483880" r:id="rId1"/>
    <p:sldLayoutId id="2147483881" r:id="rId2"/>
    <p:sldLayoutId id="2147483882" r:id="rId3"/>
    <p:sldLayoutId id="2147483883" r:id="rId4"/>
  </p:sldLayoutIdLst>
  <p:transition spd="med">
    <p:fade/>
  </p:transition>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思源黑体 CN Bold"/>
        </a:defRPr>
      </a:lvl1pPr>
      <a:lvl2pPr algn="l" defTabSz="685800" rtl="0" eaLnBrk="0" fontAlgn="base" hangingPunct="0">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2pPr>
      <a:lvl3pPr algn="l" defTabSz="685800" rtl="0" eaLnBrk="0" fontAlgn="base" hangingPunct="0">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3pPr>
      <a:lvl4pPr algn="l" defTabSz="685800" rtl="0" eaLnBrk="0" fontAlgn="base" hangingPunct="0">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4pPr>
      <a:lvl5pPr algn="l" defTabSz="685800" rtl="0" eaLnBrk="0" fontAlgn="base" hangingPunct="0">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5pPr>
      <a:lvl6pPr marL="457200" algn="l" defTabSz="685800" rtl="0" fontAlgn="base">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6pPr>
      <a:lvl7pPr marL="914400" algn="l" defTabSz="685800" rtl="0" fontAlgn="base">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7pPr>
      <a:lvl8pPr marL="1371600" algn="l" defTabSz="685800" rtl="0" fontAlgn="base">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8pPr>
      <a:lvl9pPr marL="1828800" algn="l" defTabSz="685800" rtl="0" fontAlgn="base">
        <a:lnSpc>
          <a:spcPct val="90000"/>
        </a:lnSpc>
        <a:spcBef>
          <a:spcPct val="0"/>
        </a:spcBef>
        <a:spcAft>
          <a:spcPct val="0"/>
        </a:spcAft>
        <a:defRPr sz="3300">
          <a:solidFill>
            <a:schemeClr val="tx1"/>
          </a:solidFill>
          <a:latin typeface="Arial Black" panose="020B0A04020102020204" pitchFamily="34" charset="0"/>
          <a:ea typeface="思源黑体 CN Bold"/>
          <a:cs typeface="思源黑体 CN Bold"/>
        </a:defRPr>
      </a:lvl9pPr>
    </p:titleStyle>
    <p:bodyStyle>
      <a:lvl1pPr marL="171450" indent="-171450" algn="l" defTabSz="685800" rtl="0" eaLnBrk="0" fontAlgn="base" hangingPunct="0">
        <a:lnSpc>
          <a:spcPct val="90000"/>
        </a:lnSpc>
        <a:spcBef>
          <a:spcPts val="750"/>
        </a:spcBef>
        <a:spcAft>
          <a:spcPct val="0"/>
        </a:spcAft>
        <a:buFont typeface="Arial" pitchFamily="34" charset="0"/>
        <a:buChar char="•"/>
        <a:defRPr sz="2100" kern="1200">
          <a:solidFill>
            <a:schemeClr val="tx1"/>
          </a:solidFill>
          <a:latin typeface="+mn-lt"/>
          <a:ea typeface="+mn-ea"/>
          <a:cs typeface="思源黑体 CN Regular"/>
        </a:defRPr>
      </a:lvl1pPr>
      <a:lvl2pPr marL="514350" indent="-171450" algn="l" defTabSz="685800" rtl="0" eaLnBrk="0" fontAlgn="base" hangingPunct="0">
        <a:lnSpc>
          <a:spcPct val="90000"/>
        </a:lnSpc>
        <a:spcBef>
          <a:spcPts val="375"/>
        </a:spcBef>
        <a:spcAft>
          <a:spcPct val="0"/>
        </a:spcAft>
        <a:buFont typeface="Arial" pitchFamily="34" charset="0"/>
        <a:buChar char="•"/>
        <a:defRPr kern="1200">
          <a:solidFill>
            <a:schemeClr val="tx1"/>
          </a:solidFill>
          <a:latin typeface="+mn-lt"/>
          <a:ea typeface="+mn-ea"/>
          <a:cs typeface="思源黑体 CN Regular"/>
        </a:defRPr>
      </a:lvl2pPr>
      <a:lvl3pPr marL="857250" indent="-171450" algn="l" defTabSz="685800" rtl="0" eaLnBrk="0" fontAlgn="base" hangingPunct="0">
        <a:lnSpc>
          <a:spcPct val="90000"/>
        </a:lnSpc>
        <a:spcBef>
          <a:spcPts val="375"/>
        </a:spcBef>
        <a:spcAft>
          <a:spcPct val="0"/>
        </a:spcAft>
        <a:buFont typeface="Arial" pitchFamily="34" charset="0"/>
        <a:buChar char="•"/>
        <a:defRPr sz="1500" kern="1200">
          <a:solidFill>
            <a:schemeClr val="tx1"/>
          </a:solidFill>
          <a:latin typeface="+mn-lt"/>
          <a:ea typeface="+mn-ea"/>
          <a:cs typeface="思源黑体 CN Regular"/>
        </a:defRPr>
      </a:lvl3pPr>
      <a:lvl4pPr marL="12001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思源黑体 CN Regular"/>
        </a:defRPr>
      </a:lvl4pPr>
      <a:lvl5pPr marL="1543050" indent="-171450" algn="l" defTabSz="685800" rtl="0" eaLnBrk="0" fontAlgn="base" hangingPunct="0">
        <a:lnSpc>
          <a:spcPct val="90000"/>
        </a:lnSpc>
        <a:spcBef>
          <a:spcPts val="375"/>
        </a:spcBef>
        <a:spcAft>
          <a:spcPct val="0"/>
        </a:spcAft>
        <a:buFont typeface="Arial" pitchFamily="34" charset="0"/>
        <a:buChar char="•"/>
        <a:defRPr sz="1300" kern="1200">
          <a:solidFill>
            <a:schemeClr val="tx1"/>
          </a:solidFill>
          <a:latin typeface="+mn-lt"/>
          <a:ea typeface="+mn-ea"/>
          <a:cs typeface="思源黑体 CN Regular"/>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47073388"/>
      </p:ext>
    </p:extLst>
  </p:cSld>
  <p:clrMap bg1="lt1" tx1="dk1" bg2="lt2" tx2="dk2" accent1="accent1" accent2="accent2" accent3="accent3" accent4="accent4" accent5="accent5" accent6="accent6" hlink="hlink" folHlink="folHlink"/>
  <p:sldLayoutIdLst>
    <p:sldLayoutId id="2147483885" r:id="rId1"/>
    <p:sldLayoutId id="2147483886" r:id="rId2"/>
    <p:sldLayoutId id="2147483887" r:id="rId3"/>
    <p:sldLayoutId id="2147483888" r:id="rId4"/>
    <p:sldLayoutId id="2147483889" r:id="rId5"/>
    <p:sldLayoutId id="2147483890" r:id="rId6"/>
  </p:sldLayoutIdLst>
  <p:timing>
    <p:tnLst>
      <p:par>
        <p:cTn id="1" dur="indefinite" restart="never" nodeType="tmRoot"/>
      </p:par>
    </p:tnLst>
  </p:timing>
  <p:txStyles>
    <p:titleStyle>
      <a:lvl1pPr algn="l" defTabSz="68561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06" indent="-171406" algn="l" defTabSz="68561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17" indent="-171406" algn="l" defTabSz="68561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018" indent="-171406" algn="l" defTabSz="68561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82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62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433"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240"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046"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3857" indent="-171406" algn="l" defTabSz="68561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613" rtl="0" eaLnBrk="1" latinLnBrk="0" hangingPunct="1">
        <a:defRPr sz="1400" kern="1200">
          <a:solidFill>
            <a:schemeClr val="tx1"/>
          </a:solidFill>
          <a:latin typeface="+mn-lt"/>
          <a:ea typeface="+mn-ea"/>
          <a:cs typeface="+mn-cs"/>
        </a:defRPr>
      </a:lvl1pPr>
      <a:lvl2pPr marL="342803" algn="l" defTabSz="685613" rtl="0" eaLnBrk="1" latinLnBrk="0" hangingPunct="1">
        <a:defRPr sz="1400" kern="1200">
          <a:solidFill>
            <a:schemeClr val="tx1"/>
          </a:solidFill>
          <a:latin typeface="+mn-lt"/>
          <a:ea typeface="+mn-ea"/>
          <a:cs typeface="+mn-cs"/>
        </a:defRPr>
      </a:lvl2pPr>
      <a:lvl3pPr marL="685613" algn="l" defTabSz="685613" rtl="0" eaLnBrk="1" latinLnBrk="0" hangingPunct="1">
        <a:defRPr sz="1400" kern="1200">
          <a:solidFill>
            <a:schemeClr val="tx1"/>
          </a:solidFill>
          <a:latin typeface="+mn-lt"/>
          <a:ea typeface="+mn-ea"/>
          <a:cs typeface="+mn-cs"/>
        </a:defRPr>
      </a:lvl3pPr>
      <a:lvl4pPr marL="1028420" algn="l" defTabSz="685613" rtl="0" eaLnBrk="1" latinLnBrk="0" hangingPunct="1">
        <a:defRPr sz="1400" kern="1200">
          <a:solidFill>
            <a:schemeClr val="tx1"/>
          </a:solidFill>
          <a:latin typeface="+mn-lt"/>
          <a:ea typeface="+mn-ea"/>
          <a:cs typeface="+mn-cs"/>
        </a:defRPr>
      </a:lvl4pPr>
      <a:lvl5pPr marL="1371226" algn="l" defTabSz="685613" rtl="0" eaLnBrk="1" latinLnBrk="0" hangingPunct="1">
        <a:defRPr sz="1400" kern="1200">
          <a:solidFill>
            <a:schemeClr val="tx1"/>
          </a:solidFill>
          <a:latin typeface="+mn-lt"/>
          <a:ea typeface="+mn-ea"/>
          <a:cs typeface="+mn-cs"/>
        </a:defRPr>
      </a:lvl5pPr>
      <a:lvl6pPr marL="1714037" algn="l" defTabSz="685613" rtl="0" eaLnBrk="1" latinLnBrk="0" hangingPunct="1">
        <a:defRPr sz="1400" kern="1200">
          <a:solidFill>
            <a:schemeClr val="tx1"/>
          </a:solidFill>
          <a:latin typeface="+mn-lt"/>
          <a:ea typeface="+mn-ea"/>
          <a:cs typeface="+mn-cs"/>
        </a:defRPr>
      </a:lvl6pPr>
      <a:lvl7pPr marL="2056838" algn="l" defTabSz="685613" rtl="0" eaLnBrk="1" latinLnBrk="0" hangingPunct="1">
        <a:defRPr sz="1400" kern="1200">
          <a:solidFill>
            <a:schemeClr val="tx1"/>
          </a:solidFill>
          <a:latin typeface="+mn-lt"/>
          <a:ea typeface="+mn-ea"/>
          <a:cs typeface="+mn-cs"/>
        </a:defRPr>
      </a:lvl7pPr>
      <a:lvl8pPr marL="2399640" algn="l" defTabSz="685613" rtl="0" eaLnBrk="1" latinLnBrk="0" hangingPunct="1">
        <a:defRPr sz="1400" kern="1200">
          <a:solidFill>
            <a:schemeClr val="tx1"/>
          </a:solidFill>
          <a:latin typeface="+mn-lt"/>
          <a:ea typeface="+mn-ea"/>
          <a:cs typeface="+mn-cs"/>
        </a:defRPr>
      </a:lvl8pPr>
      <a:lvl9pPr marL="2742443" algn="l" defTabSz="685613" rtl="0" eaLnBrk="1" latinLnBrk="0" hangingPunct="1">
        <a:defRPr sz="14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8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84.xml"/><Relationship Id="rId5" Type="http://schemas.microsoft.com/office/2007/relationships/hdphoto" Target="../media/hdphoto5.wdp"/><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9.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84.xml"/><Relationship Id="rId6" Type="http://schemas.microsoft.com/office/2007/relationships/hdphoto" Target="../media/hdphoto6.wdp"/><Relationship Id="rId5" Type="http://schemas.openxmlformats.org/officeDocument/2006/relationships/image" Target="../media/image24.png"/><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60.xml"/><Relationship Id="rId6" Type="http://schemas.microsoft.com/office/2007/relationships/hdphoto" Target="../media/hdphoto1.wdp"/><Relationship Id="rId5" Type="http://schemas.openxmlformats.org/officeDocument/2006/relationships/image" Target="../media/image17.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0.xml"/><Relationship Id="rId6" Type="http://schemas.microsoft.com/office/2007/relationships/hdphoto" Target="../media/hdphoto2.wdp"/><Relationship Id="rId5" Type="http://schemas.openxmlformats.org/officeDocument/2006/relationships/image" Target="../media/image19.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0.xml"/><Relationship Id="rId6" Type="http://schemas.microsoft.com/office/2007/relationships/hdphoto" Target="../media/hdphoto3.wdp"/><Relationship Id="rId5" Type="http://schemas.openxmlformats.org/officeDocument/2006/relationships/image" Target="../media/image20.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60.xml"/><Relationship Id="rId6" Type="http://schemas.microsoft.com/office/2007/relationships/hdphoto" Target="../media/hdphoto4.wdp"/><Relationship Id="rId5" Type="http://schemas.openxmlformats.org/officeDocument/2006/relationships/image" Target="../media/image21.png"/><Relationship Id="rId4" Type="http://schemas.microsoft.com/office/2007/relationships/hdphoto" Target="../media/hdphoto7.wdp"/></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8.emf"/><Relationship Id="rId18" Type="http://schemas.openxmlformats.org/officeDocument/2006/relationships/image" Target="../media/image33.e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27.emf"/><Relationship Id="rId17" Type="http://schemas.openxmlformats.org/officeDocument/2006/relationships/image" Target="../media/image32.emf"/><Relationship Id="rId2" Type="http://schemas.openxmlformats.org/officeDocument/2006/relationships/tags" Target="../tags/tag4.xml"/><Relationship Id="rId16" Type="http://schemas.openxmlformats.org/officeDocument/2006/relationships/image" Target="../media/image31.emf"/><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26.png"/><Relationship Id="rId5" Type="http://schemas.openxmlformats.org/officeDocument/2006/relationships/tags" Target="../tags/tag7.xml"/><Relationship Id="rId15" Type="http://schemas.openxmlformats.org/officeDocument/2006/relationships/image" Target="../media/image30.png"/><Relationship Id="rId10" Type="http://schemas.openxmlformats.org/officeDocument/2006/relationships/image" Target="../media/image4.jpeg"/><Relationship Id="rId4" Type="http://schemas.openxmlformats.org/officeDocument/2006/relationships/tags" Target="../tags/tag6.xml"/><Relationship Id="rId9" Type="http://schemas.openxmlformats.org/officeDocument/2006/relationships/notesSlide" Target="../notesSlides/notesSlide16.xml"/><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39.xml"/><Relationship Id="rId6" Type="http://schemas.microsoft.com/office/2007/relationships/hdphoto" Target="../media/hdphoto8.wdp"/><Relationship Id="rId5" Type="http://schemas.openxmlformats.org/officeDocument/2006/relationships/image" Target="../media/image36.png"/><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8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84.xml"/><Relationship Id="rId6" Type="http://schemas.openxmlformats.org/officeDocument/2006/relationships/image" Target="../media/image41.png"/><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8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5.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image" Target="../media/image12.jpeg"/><Relationship Id="rId18" Type="http://schemas.openxmlformats.org/officeDocument/2006/relationships/image" Target="../media/image15.gif"/><Relationship Id="rId3" Type="http://schemas.openxmlformats.org/officeDocument/2006/relationships/audio" Target="../media/audio1.wav"/><Relationship Id="rId7" Type="http://schemas.openxmlformats.org/officeDocument/2006/relationships/image" Target="../media/image9.png"/><Relationship Id="rId12" Type="http://schemas.openxmlformats.org/officeDocument/2006/relationships/slide" Target="slide7.xml"/><Relationship Id="rId17" Type="http://schemas.openxmlformats.org/officeDocument/2006/relationships/image" Target="../media/image12.svg"/><Relationship Id="rId2" Type="http://schemas.openxmlformats.org/officeDocument/2006/relationships/notesSlide" Target="../notesSlides/notesSlide4.xml"/><Relationship Id="rId16" Type="http://schemas.openxmlformats.org/officeDocument/2006/relationships/image" Target="../media/image14.png"/><Relationship Id="rId1" Type="http://schemas.openxmlformats.org/officeDocument/2006/relationships/slideLayout" Target="../slideLayouts/slideLayout91.xml"/><Relationship Id="rId6" Type="http://schemas.openxmlformats.org/officeDocument/2006/relationships/slide" Target="slide6.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0.svg"/><Relationship Id="rId10" Type="http://schemas.openxmlformats.org/officeDocument/2006/relationships/slide" Target="slide8.xml"/><Relationship Id="rId19" Type="http://schemas.openxmlformats.org/officeDocument/2006/relationships/slide" Target="slide11.xml"/><Relationship Id="rId4" Type="http://schemas.openxmlformats.org/officeDocument/2006/relationships/audio" Target="../media/audio2.wav"/><Relationship Id="rId9" Type="http://schemas.openxmlformats.org/officeDocument/2006/relationships/image" Target="../media/image10.png"/><Relationship Id="rId1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104.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2.wdp"/><Relationship Id="rId2" Type="http://schemas.openxmlformats.org/officeDocument/2006/relationships/notesSlide" Target="../notesSlides/notesSlide6.xml"/><Relationship Id="rId1" Type="http://schemas.openxmlformats.org/officeDocument/2006/relationships/slideLayout" Target="../slideLayouts/slideLayout110.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slide" Target="slide5.xml"/></Relationships>
</file>

<file path=ppt/slides/_rels/slide8.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3.wdp"/><Relationship Id="rId2" Type="http://schemas.openxmlformats.org/officeDocument/2006/relationships/notesSlide" Target="../notesSlides/notesSlide7.xml"/><Relationship Id="rId1" Type="http://schemas.openxmlformats.org/officeDocument/2006/relationships/slideLayout" Target="../slideLayouts/slideLayout110.xml"/><Relationship Id="rId6" Type="http://schemas.openxmlformats.org/officeDocument/2006/relationships/image" Target="../media/image20.png"/><Relationship Id="rId5" Type="http://schemas.openxmlformats.org/officeDocument/2006/relationships/image" Target="../media/image18.jpeg"/><Relationship Id="rId4" Type="http://schemas.openxmlformats.org/officeDocument/2006/relationships/slide" Target="slide5.xml"/></Relationships>
</file>

<file path=ppt/slides/_rels/slide9.xml.rels><?xml version="1.0" encoding="UTF-8" standalone="yes"?>
<Relationships xmlns="http://schemas.openxmlformats.org/package/2006/relationships"><Relationship Id="rId3" Type="http://schemas.openxmlformats.org/officeDocument/2006/relationships/audio" Target="../media/audio3.wav"/><Relationship Id="rId7" Type="http://schemas.microsoft.com/office/2007/relationships/hdphoto" Target="../media/hdphoto4.wdp"/><Relationship Id="rId2" Type="http://schemas.openxmlformats.org/officeDocument/2006/relationships/notesSlide" Target="../notesSlides/notesSlide8.xml"/><Relationship Id="rId1" Type="http://schemas.openxmlformats.org/officeDocument/2006/relationships/slideLayout" Target="../slideLayouts/slideLayout110.xml"/><Relationship Id="rId6" Type="http://schemas.openxmlformats.org/officeDocument/2006/relationships/image" Target="../media/image21.png"/><Relationship Id="rId5" Type="http://schemas.openxmlformats.org/officeDocument/2006/relationships/image" Target="../media/image18.jpeg"/><Relationship Id="rId4" Type="http://schemas.openxmlformats.org/officeDocument/2006/relationships/slide" Target="slide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4098"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44838" y="2395289"/>
            <a:ext cx="3332162" cy="274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17"/>
          <p:cNvSpPr txBox="1">
            <a:spLocks noChangeArrowheads="1"/>
          </p:cNvSpPr>
          <p:nvPr/>
        </p:nvSpPr>
        <p:spPr bwMode="auto">
          <a:xfrm>
            <a:off x="2159000" y="539750"/>
            <a:ext cx="53594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1423" tIns="25717" rIns="51423" bIns="25717">
            <a:spAutoFit/>
          </a:bodyPr>
          <a:lstStyle>
            <a:lvl1pPr defTabSz="512763">
              <a:defRPr>
                <a:solidFill>
                  <a:schemeClr val="tx1"/>
                </a:solidFill>
                <a:latin typeface="Calibri" pitchFamily="34" charset="0"/>
              </a:defRPr>
            </a:lvl1pPr>
            <a:lvl2pPr marL="742950" indent="-285750" defTabSz="512763">
              <a:defRPr>
                <a:solidFill>
                  <a:schemeClr val="tx1"/>
                </a:solidFill>
                <a:latin typeface="Calibri" pitchFamily="34" charset="0"/>
              </a:defRPr>
            </a:lvl2pPr>
            <a:lvl3pPr marL="1143000" indent="-228600" defTabSz="512763">
              <a:defRPr>
                <a:solidFill>
                  <a:schemeClr val="tx1"/>
                </a:solidFill>
                <a:latin typeface="Calibri" pitchFamily="34" charset="0"/>
              </a:defRPr>
            </a:lvl3pPr>
            <a:lvl4pPr marL="1600200" indent="-228600" defTabSz="512763">
              <a:defRPr>
                <a:solidFill>
                  <a:schemeClr val="tx1"/>
                </a:solidFill>
                <a:latin typeface="Calibri" pitchFamily="34" charset="0"/>
              </a:defRPr>
            </a:lvl4pPr>
            <a:lvl5pPr marL="2057400" indent="-228600" defTabSz="512763">
              <a:defRPr>
                <a:solidFill>
                  <a:schemeClr val="tx1"/>
                </a:solidFill>
                <a:latin typeface="Calibri" pitchFamily="34" charset="0"/>
              </a:defRPr>
            </a:lvl5pPr>
            <a:lvl6pPr marL="2514600" indent="-228600" defTabSz="512763" eaLnBrk="0" fontAlgn="base" hangingPunct="0">
              <a:spcBef>
                <a:spcPct val="0"/>
              </a:spcBef>
              <a:spcAft>
                <a:spcPct val="0"/>
              </a:spcAft>
              <a:defRPr>
                <a:solidFill>
                  <a:schemeClr val="tx1"/>
                </a:solidFill>
                <a:latin typeface="Calibri" pitchFamily="34" charset="0"/>
              </a:defRPr>
            </a:lvl6pPr>
            <a:lvl7pPr marL="2971800" indent="-228600" defTabSz="512763" eaLnBrk="0" fontAlgn="base" hangingPunct="0">
              <a:spcBef>
                <a:spcPct val="0"/>
              </a:spcBef>
              <a:spcAft>
                <a:spcPct val="0"/>
              </a:spcAft>
              <a:defRPr>
                <a:solidFill>
                  <a:schemeClr val="tx1"/>
                </a:solidFill>
                <a:latin typeface="Calibri" pitchFamily="34" charset="0"/>
              </a:defRPr>
            </a:lvl7pPr>
            <a:lvl8pPr marL="3429000" indent="-228600" defTabSz="512763" eaLnBrk="0" fontAlgn="base" hangingPunct="0">
              <a:spcBef>
                <a:spcPct val="0"/>
              </a:spcBef>
              <a:spcAft>
                <a:spcPct val="0"/>
              </a:spcAft>
              <a:defRPr>
                <a:solidFill>
                  <a:schemeClr val="tx1"/>
                </a:solidFill>
                <a:latin typeface="Calibri" pitchFamily="34" charset="0"/>
              </a:defRPr>
            </a:lvl8pPr>
            <a:lvl9pPr marL="3886200" indent="-228600" defTabSz="512763" eaLnBrk="0" fontAlgn="base" hangingPunct="0">
              <a:spcBef>
                <a:spcPct val="0"/>
              </a:spcBef>
              <a:spcAft>
                <a:spcPct val="0"/>
              </a:spcAft>
              <a:defRPr>
                <a:solidFill>
                  <a:schemeClr val="tx1"/>
                </a:solidFill>
                <a:latin typeface="Calibri" pitchFamily="34" charset="0"/>
              </a:defRPr>
            </a:lvl9pPr>
          </a:lstStyle>
          <a:p>
            <a:pPr algn="ctr" fontAlgn="base">
              <a:spcBef>
                <a:spcPct val="0"/>
              </a:spcBef>
              <a:spcAft>
                <a:spcPct val="0"/>
              </a:spcAft>
            </a:pPr>
            <a:r>
              <a:rPr lang="en-US" altLang="zh-CN" sz="3800" b="1" dirty="0" err="1" smtClean="0">
                <a:solidFill>
                  <a:srgbClr val="0070C0"/>
                </a:solidFill>
                <a:latin typeface="HP001 4 hàng" pitchFamily="34" charset="0"/>
                <a:ea typeface="宋体" pitchFamily="2" charset="-122"/>
                <a:cs typeface="Arial-Rounded" pitchFamily="34" charset="0"/>
              </a:rPr>
              <a:t>Chào</a:t>
            </a:r>
            <a:r>
              <a:rPr lang="en-US" altLang="zh-CN" sz="3800" b="1" dirty="0" smtClean="0">
                <a:solidFill>
                  <a:srgbClr val="0070C0"/>
                </a:solidFill>
                <a:latin typeface="HP001 4 hàng" pitchFamily="34" charset="0"/>
                <a:ea typeface="宋体" pitchFamily="2" charset="-122"/>
                <a:cs typeface="Arial-Rounded" pitchFamily="34" charset="0"/>
              </a:rPr>
              <a:t> </a:t>
            </a:r>
            <a:r>
              <a:rPr lang="en-US" altLang="zh-CN" sz="3800" b="1" dirty="0" err="1" smtClean="0">
                <a:solidFill>
                  <a:srgbClr val="0070C0"/>
                </a:solidFill>
                <a:latin typeface="HP001 4 hàng" pitchFamily="34" charset="0"/>
                <a:ea typeface="宋体" pitchFamily="2" charset="-122"/>
                <a:cs typeface="Arial-Rounded" pitchFamily="34" charset="0"/>
              </a:rPr>
              <a:t>mừng</a:t>
            </a:r>
            <a:r>
              <a:rPr lang="en-US" altLang="zh-CN" sz="3800" b="1" dirty="0" smtClean="0">
                <a:solidFill>
                  <a:srgbClr val="0070C0"/>
                </a:solidFill>
                <a:latin typeface="HP001 4 hàng" pitchFamily="34" charset="0"/>
                <a:ea typeface="宋体" pitchFamily="2" charset="-122"/>
                <a:cs typeface="Arial-Rounded" pitchFamily="34" charset="0"/>
              </a:rPr>
              <a:t> </a:t>
            </a:r>
            <a:r>
              <a:rPr lang="en-US" altLang="zh-CN" sz="3800" b="1" dirty="0" err="1" smtClean="0">
                <a:solidFill>
                  <a:srgbClr val="0070C0"/>
                </a:solidFill>
                <a:latin typeface="HP001 4 hàng" pitchFamily="34" charset="0"/>
                <a:ea typeface="宋体" pitchFamily="2" charset="-122"/>
                <a:cs typeface="Arial-Rounded" pitchFamily="34" charset="0"/>
              </a:rPr>
              <a:t>các</a:t>
            </a:r>
            <a:r>
              <a:rPr lang="en-US" altLang="zh-CN" sz="3800" b="1" dirty="0" smtClean="0">
                <a:solidFill>
                  <a:srgbClr val="0070C0"/>
                </a:solidFill>
                <a:latin typeface="HP001 4 hàng" pitchFamily="34" charset="0"/>
                <a:ea typeface="宋体" pitchFamily="2" charset="-122"/>
                <a:cs typeface="Arial-Rounded" pitchFamily="34" charset="0"/>
              </a:rPr>
              <a:t> con </a:t>
            </a:r>
            <a:r>
              <a:rPr lang="vi-VN" altLang="zh-CN" sz="3800" b="1" dirty="0" smtClean="0">
                <a:solidFill>
                  <a:srgbClr val="0070C0"/>
                </a:solidFill>
                <a:latin typeface="HP001 4 hàng" pitchFamily="34" charset="0"/>
                <a:cs typeface="Arial-Rounded" pitchFamily="34" charset="0"/>
              </a:rPr>
              <a:t>đế</a:t>
            </a:r>
            <a:r>
              <a:rPr lang="en-US" altLang="zh-CN" sz="3800" b="1" dirty="0" smtClean="0">
                <a:solidFill>
                  <a:srgbClr val="0070C0"/>
                </a:solidFill>
                <a:latin typeface="HP001 4 hàng" pitchFamily="34" charset="0"/>
                <a:ea typeface="宋体" pitchFamily="2" charset="-122"/>
                <a:cs typeface="Arial-Rounded" pitchFamily="34" charset="0"/>
              </a:rPr>
              <a:t>n </a:t>
            </a:r>
            <a:r>
              <a:rPr lang="en-US" altLang="zh-CN" sz="3800" b="1" dirty="0" err="1" smtClean="0">
                <a:solidFill>
                  <a:srgbClr val="0070C0"/>
                </a:solidFill>
                <a:latin typeface="HP001 4 hàng" pitchFamily="34" charset="0"/>
                <a:ea typeface="宋体" pitchFamily="2" charset="-122"/>
                <a:cs typeface="Arial-Rounded" pitchFamily="34" charset="0"/>
              </a:rPr>
              <a:t>với</a:t>
            </a:r>
            <a:r>
              <a:rPr lang="en-US" altLang="zh-CN" sz="3800" b="1" dirty="0" smtClean="0">
                <a:solidFill>
                  <a:srgbClr val="0070C0"/>
                </a:solidFill>
                <a:latin typeface="HP001 4 hàng" pitchFamily="34" charset="0"/>
                <a:ea typeface="宋体" pitchFamily="2" charset="-122"/>
                <a:cs typeface="Arial-Rounded" pitchFamily="34" charset="0"/>
              </a:rPr>
              <a:t> </a:t>
            </a:r>
            <a:r>
              <a:rPr lang="en-US" altLang="zh-CN" sz="3800" b="1" dirty="0" err="1" smtClean="0">
                <a:solidFill>
                  <a:srgbClr val="0070C0"/>
                </a:solidFill>
                <a:latin typeface="HP001 4 hàng" pitchFamily="34" charset="0"/>
                <a:ea typeface="宋体" pitchFamily="2" charset="-122"/>
                <a:cs typeface="Arial-Rounded" pitchFamily="34" charset="0"/>
              </a:rPr>
              <a:t>tiết</a:t>
            </a:r>
            <a:r>
              <a:rPr lang="en-US" altLang="zh-CN" sz="3800" b="1" dirty="0" smtClean="0">
                <a:solidFill>
                  <a:srgbClr val="0070C0"/>
                </a:solidFill>
                <a:latin typeface="HP001 4 hàng" pitchFamily="34" charset="0"/>
                <a:ea typeface="宋体" pitchFamily="2" charset="-122"/>
                <a:cs typeface="Arial-Rounded" pitchFamily="34" charset="0"/>
              </a:rPr>
              <a:t> </a:t>
            </a:r>
            <a:r>
              <a:rPr lang="en-US" altLang="zh-CN" sz="3800" b="1" dirty="0" err="1" smtClean="0">
                <a:solidFill>
                  <a:srgbClr val="0070C0"/>
                </a:solidFill>
                <a:latin typeface="HP001 4 hàng" pitchFamily="34" charset="0"/>
                <a:ea typeface="宋体" pitchFamily="2" charset="-122"/>
                <a:cs typeface="Arial-Rounded" pitchFamily="34" charset="0"/>
              </a:rPr>
              <a:t>học</a:t>
            </a:r>
            <a:r>
              <a:rPr lang="en-US" altLang="zh-CN" sz="3800" b="1" dirty="0" smtClean="0">
                <a:solidFill>
                  <a:srgbClr val="0070C0"/>
                </a:solidFill>
                <a:latin typeface="HP001 4 hàng" pitchFamily="34" charset="0"/>
                <a:ea typeface="宋体" pitchFamily="2" charset="-122"/>
                <a:cs typeface="Arial-Rounded" pitchFamily="34" charset="0"/>
              </a:rPr>
              <a:t> </a:t>
            </a:r>
            <a:r>
              <a:rPr lang="en-US" altLang="zh-CN" sz="3800" b="1" dirty="0" err="1" smtClean="0">
                <a:solidFill>
                  <a:srgbClr val="0070C0"/>
                </a:solidFill>
                <a:latin typeface="HP001 4 hàng" pitchFamily="34" charset="0"/>
                <a:ea typeface="宋体" pitchFamily="2" charset="-122"/>
                <a:cs typeface="Arial-Rounded" pitchFamily="34" charset="0"/>
              </a:rPr>
              <a:t>Tiếng</a:t>
            </a:r>
            <a:r>
              <a:rPr lang="en-US" altLang="zh-CN" sz="3800" b="1" dirty="0" smtClean="0">
                <a:solidFill>
                  <a:srgbClr val="0070C0"/>
                </a:solidFill>
                <a:latin typeface="HP001 4 hàng" pitchFamily="34" charset="0"/>
                <a:ea typeface="宋体" pitchFamily="2" charset="-122"/>
                <a:cs typeface="Arial-Rounded" pitchFamily="34" charset="0"/>
              </a:rPr>
              <a:t> </a:t>
            </a:r>
            <a:r>
              <a:rPr lang="en-US" altLang="zh-CN" sz="3800" b="1" dirty="0" err="1" smtClean="0">
                <a:solidFill>
                  <a:srgbClr val="0070C0"/>
                </a:solidFill>
                <a:latin typeface="HP001 4 hàng" pitchFamily="34" charset="0"/>
                <a:ea typeface="宋体" pitchFamily="2" charset="-122"/>
                <a:cs typeface="Arial-Rounded" pitchFamily="34" charset="0"/>
              </a:rPr>
              <a:t>Việt</a:t>
            </a:r>
            <a:endParaRPr lang="zh-CN" altLang="en-US" sz="3800" b="1" dirty="0" smtClean="0">
              <a:solidFill>
                <a:srgbClr val="0070C0"/>
              </a:solidFill>
              <a:latin typeface="HP001 4 hàng" pitchFamily="34" charset="0"/>
              <a:ea typeface="宋体" pitchFamily="2" charset="-122"/>
              <a:cs typeface="Arial-Rounded" pitchFamily="34" charset="0"/>
            </a:endParaRPr>
          </a:p>
        </p:txBody>
      </p:sp>
    </p:spTree>
    <p:extLst>
      <p:ext uri="{BB962C8B-B14F-4D97-AF65-F5344CB8AC3E}">
        <p14:creationId xmlns:p14="http://schemas.microsoft.com/office/powerpoint/2010/main" val="321363331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by="(-#ppt_w*2)" calcmode="lin" valueType="num">
                                      <p:cBhvr rctx="PPT">
                                        <p:cTn id="14" dur="250" autoRev="1" fill="hold">
                                          <p:stCondLst>
                                            <p:cond delay="0"/>
                                          </p:stCondLst>
                                        </p:cTn>
                                        <p:tgtEl>
                                          <p:spTgt spid="5"/>
                                        </p:tgtEl>
                                        <p:attrNameLst>
                                          <p:attrName>ppt_w</p:attrName>
                                        </p:attrNameLst>
                                      </p:cBhvr>
                                    </p:anim>
                                    <p:anim by="(#ppt_w*0.50)" calcmode="lin" valueType="num">
                                      <p:cBhvr>
                                        <p:cTn id="15" dur="250" decel="50000" autoRev="1" fill="hold">
                                          <p:stCondLst>
                                            <p:cond delay="0"/>
                                          </p:stCondLst>
                                        </p:cTn>
                                        <p:tgtEl>
                                          <p:spTgt spid="5"/>
                                        </p:tgtEl>
                                        <p:attrNameLst>
                                          <p:attrName>ppt_x</p:attrName>
                                        </p:attrNameLst>
                                      </p:cBhvr>
                                    </p:anim>
                                    <p:anim from="(-#ppt_h/2)" to="(#ppt_y)" calcmode="lin" valueType="num">
                                      <p:cBhvr>
                                        <p:cTn id="16" dur="500" fill="hold">
                                          <p:stCondLst>
                                            <p:cond delay="0"/>
                                          </p:stCondLst>
                                        </p:cTn>
                                        <p:tgtEl>
                                          <p:spTgt spid="5"/>
                                        </p:tgtEl>
                                        <p:attrNameLst>
                                          <p:attrName>ppt_y</p:attrName>
                                        </p:attrNameLst>
                                      </p:cBhvr>
                                    </p:anim>
                                    <p:animRot by="21600000">
                                      <p:cBhvr>
                                        <p:cTn id="17" dur="5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4">
            <a:extLst>
              <a:ext uri="{BEBA8EAE-BF5A-486C-A8C5-ECC9F3942E4B}">
                <a14:imgProps xmlns:a14="http://schemas.microsoft.com/office/drawing/2010/main">
                  <a14:imgLayer r:embed="rId5">
                    <a14:imgEffect>
                      <a14:backgroundRemoval t="0" b="100000" l="590" r="100000">
                        <a14:foregroundMark x1="79457" y1="53058" x2="87013" y2="89752"/>
                        <a14:foregroundMark x1="84298" y1="68264" x2="83117" y2="75207"/>
                        <a14:foregroundMark x1="49115" y1="49256" x2="55726" y2="65620"/>
                        <a14:foregroundMark x1="38843" y1="57025" x2="39669" y2="72397"/>
                        <a14:foregroundMark x1="47107" y1="48430" x2="41913" y2="66446"/>
                        <a14:foregroundMark x1="53129" y1="38678" x2="43211" y2="65124"/>
                        <a14:foregroundMark x1="50177" y1="51074" x2="53247" y2="66446"/>
                        <a14:foregroundMark x1="54782" y1="37190" x2="64817" y2="63306"/>
                        <a14:foregroundMark x1="86423" y1="69587" x2="87957" y2="72066"/>
                        <a14:foregroundMark x1="36836" y1="15041" x2="42503" y2="19174"/>
                        <a14:foregroundMark x1="80756" y1="70248" x2="81700" y2="73884"/>
                        <a14:foregroundMark x1="40850" y1="19008" x2="44274" y2="25124"/>
                        <a14:foregroundMark x1="39669" y1="20331" x2="43566" y2="21322"/>
                        <a14:backgroundMark x1="42149" y1="17190" x2="42149" y2="17190"/>
                        <a14:backgroundMark x1="39906" y1="20331" x2="39906" y2="20331"/>
                        <a14:backgroundMark x1="43447" y1="18678" x2="43447" y2="18678"/>
                      </a14:backgroundRemoval>
                    </a14:imgEffect>
                  </a14:imgLayer>
                </a14:imgProps>
              </a:ext>
              <a:ext uri="{28A0092B-C50C-407E-A947-70E740481C1C}">
                <a14:useLocalDpi xmlns:a14="http://schemas.microsoft.com/office/drawing/2010/main" val="0"/>
              </a:ext>
            </a:extLst>
          </a:blip>
          <a:stretch>
            <a:fillRect/>
          </a:stretch>
        </p:blipFill>
        <p:spPr>
          <a:xfrm>
            <a:off x="-419772" y="243392"/>
            <a:ext cx="6720840" cy="4800600"/>
          </a:xfrm>
          <a:prstGeom prst="rect">
            <a:avLst/>
          </a:prstGeom>
        </p:spPr>
      </p:pic>
      <p:sp>
        <p:nvSpPr>
          <p:cNvPr id="11" name="流程图: 文档 4">
            <a:extLst>
              <a:ext uri="{FF2B5EF4-FFF2-40B4-BE49-F238E27FC236}">
                <a16:creationId xmlns:a16="http://schemas.microsoft.com/office/drawing/2014/main" id="{AD82B5FA-D961-4B60-AB96-E9F587040E58}"/>
              </a:ext>
            </a:extLst>
          </p:cNvPr>
          <p:cNvSpPr/>
          <p:nvPr/>
        </p:nvSpPr>
        <p:spPr>
          <a:xfrm>
            <a:off x="5867401" y="617102"/>
            <a:ext cx="2830652" cy="393585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1" fmla="*/ 0 w 21600"/>
              <a:gd name="connsiteY0-2" fmla="*/ 1048 h 22372"/>
              <a:gd name="connsiteX1-3" fmla="*/ 21600 w 21600"/>
              <a:gd name="connsiteY1-4" fmla="*/ 1048 h 22372"/>
              <a:gd name="connsiteX2-5" fmla="*/ 21600 w 21600"/>
              <a:gd name="connsiteY2-6" fmla="*/ 18370 h 22372"/>
              <a:gd name="connsiteX3-7" fmla="*/ 0 w 21600"/>
              <a:gd name="connsiteY3-8" fmla="*/ 21220 h 22372"/>
              <a:gd name="connsiteX4-9" fmla="*/ 0 w 21600"/>
              <a:gd name="connsiteY4-10" fmla="*/ 1048 h 22372"/>
              <a:gd name="connsiteX0-11" fmla="*/ 0 w 21600"/>
              <a:gd name="connsiteY0-12" fmla="*/ 1048 h 22372"/>
              <a:gd name="connsiteX1-13" fmla="*/ 21600 w 21600"/>
              <a:gd name="connsiteY1-14" fmla="*/ 1048 h 22372"/>
              <a:gd name="connsiteX2-15" fmla="*/ 21600 w 21600"/>
              <a:gd name="connsiteY2-16" fmla="*/ 18370 h 22372"/>
              <a:gd name="connsiteX3-17" fmla="*/ 0 w 21600"/>
              <a:gd name="connsiteY3-18" fmla="*/ 21220 h 22372"/>
              <a:gd name="connsiteX4-19" fmla="*/ 0 w 21600"/>
              <a:gd name="connsiteY4-20" fmla="*/ 1048 h 22372"/>
              <a:gd name="connsiteX0-21" fmla="*/ 0 w 21600"/>
              <a:gd name="connsiteY0-22" fmla="*/ 1048 h 22372"/>
              <a:gd name="connsiteX1-23" fmla="*/ 21600 w 21600"/>
              <a:gd name="connsiteY1-24" fmla="*/ 1048 h 22372"/>
              <a:gd name="connsiteX2-25" fmla="*/ 21600 w 21600"/>
              <a:gd name="connsiteY2-26" fmla="*/ 18370 h 22372"/>
              <a:gd name="connsiteX3-27" fmla="*/ 0 w 21600"/>
              <a:gd name="connsiteY3-28" fmla="*/ 21220 h 22372"/>
              <a:gd name="connsiteX4-29" fmla="*/ 0 w 21600"/>
              <a:gd name="connsiteY4-30" fmla="*/ 1048 h 2237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600" h="22372">
                <a:moveTo>
                  <a:pt x="0" y="1048"/>
                </a:moveTo>
                <a:cubicBezTo>
                  <a:pt x="7543" y="-1310"/>
                  <a:pt x="14400" y="1048"/>
                  <a:pt x="21600" y="1048"/>
                </a:cubicBezTo>
                <a:cubicBezTo>
                  <a:pt x="19943" y="8912"/>
                  <a:pt x="21600" y="12596"/>
                  <a:pt x="21600" y="18370"/>
                </a:cubicBezTo>
                <a:cubicBezTo>
                  <a:pt x="10800" y="18370"/>
                  <a:pt x="10800" y="24970"/>
                  <a:pt x="0" y="21220"/>
                </a:cubicBezTo>
                <a:cubicBezTo>
                  <a:pt x="0" y="14496"/>
                  <a:pt x="2629" y="8147"/>
                  <a:pt x="0" y="1048"/>
                </a:cubicBezTo>
                <a:close/>
              </a:path>
            </a:pathLst>
          </a:custGeom>
          <a:noFill/>
          <a:ln w="25400">
            <a:solidFill>
              <a:srgbClr val="FFB90C"/>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18" tIns="45709" rIns="91418" bIns="45709"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600">
              <a:solidFill>
                <a:srgbClr val="44AACB"/>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12" name="TextBox 11"/>
          <p:cNvSpPr txBox="1"/>
          <p:nvPr/>
        </p:nvSpPr>
        <p:spPr>
          <a:xfrm>
            <a:off x="5968280" y="1131452"/>
            <a:ext cx="2568297" cy="2800761"/>
          </a:xfrm>
          <a:prstGeom prst="rect">
            <a:avLst/>
          </a:prstGeom>
          <a:noFill/>
        </p:spPr>
        <p:txBody>
          <a:bodyPr wrap="square" lIns="91412" tIns="45706" rIns="91412" bIns="45706" rtlCol="0">
            <a:spAutoFit/>
          </a:bodyPr>
          <a:lstStyle/>
          <a:p>
            <a:pPr algn="ctr" defTabSz="913215"/>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Kể</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chuyện</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trong</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a:t>
            </a:r>
            <a:r>
              <a:rPr lang="en-US" sz="44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nhóm</a:t>
            </a:r>
            <a:r>
              <a:rPr lang="en-US" sz="44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 4</a:t>
            </a:r>
          </a:p>
        </p:txBody>
      </p:sp>
    </p:spTree>
    <p:extLst>
      <p:ext uri="{BB962C8B-B14F-4D97-AF65-F5344CB8AC3E}">
        <p14:creationId xmlns:p14="http://schemas.microsoft.com/office/powerpoint/2010/main" val="275155305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16" presetClass="entr" presetSubtype="21"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par>
                          <p:cTn id="13" fill="hold">
                            <p:stCondLst>
                              <p:cond delay="5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9986" y="1070019"/>
            <a:ext cx="1291614" cy="1485020"/>
          </a:xfrm>
          <a:prstGeom prst="rect">
            <a:avLst/>
          </a:prstGeom>
          <a:noFill/>
        </p:spPr>
        <p:txBody>
          <a:bodyPr wrap="square" lIns="68574" tIns="34289" rIns="68574" bIns="34289" rtlCol="0">
            <a:spAutoFit/>
          </a:bodyPr>
          <a:lstStyle/>
          <a:p>
            <a:pPr defTabSz="685783"/>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Cậu bé</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Gióng</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có</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gì </a:t>
            </a:r>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đặc</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biệt</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3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5" name="TextBox 14"/>
          <p:cNvSpPr txBox="1"/>
          <p:nvPr/>
        </p:nvSpPr>
        <p:spPr>
          <a:xfrm>
            <a:off x="7696199" y="1171713"/>
            <a:ext cx="1340555" cy="1131077"/>
          </a:xfrm>
          <a:prstGeom prst="rect">
            <a:avLst/>
          </a:prstGeom>
          <a:noFill/>
        </p:spPr>
        <p:txBody>
          <a:bodyPr wrap="square" lIns="68574" tIns="34289" rIns="68574" bIns="34289" rtlCol="0">
            <a:spAutoFit/>
          </a:bodyPr>
          <a:lstStyle/>
          <a:p>
            <a:pPr defTabSz="685783"/>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Gióng </a:t>
            </a:r>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đã</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nói</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gì</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với</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sứ</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giả</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en-US" sz="23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6" name="TextBox 15"/>
          <p:cNvSpPr txBox="1"/>
          <p:nvPr/>
        </p:nvSpPr>
        <p:spPr>
          <a:xfrm>
            <a:off x="152400" y="3094987"/>
            <a:ext cx="1219200" cy="1485020"/>
          </a:xfrm>
          <a:prstGeom prst="rect">
            <a:avLst/>
          </a:prstGeom>
          <a:noFill/>
        </p:spPr>
        <p:txBody>
          <a:bodyPr wrap="square" lIns="68574" tIns="34289" rIns="68574" bIns="34289" rtlCol="0">
            <a:spAutoFit/>
          </a:bodyPr>
          <a:lstStyle/>
          <a:p>
            <a:pPr defTabSz="685783"/>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Gióng </a:t>
            </a:r>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đã</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thay</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đổi</a:t>
            </a:r>
            <a:r>
              <a:rPr lang="en-US" sz="23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nh</a:t>
            </a:r>
            <a:r>
              <a:rPr lang="vi-VN" sz="2300" dirty="0" smtClean="0">
                <a:latin typeface="Times New Roman" panose="02020603050405020304" pitchFamily="18" charset="0"/>
                <a:ea typeface="Arial-Rounded" panose="020B0500000000000000" pitchFamily="34" charset="0"/>
                <a:cs typeface="Times New Roman" panose="02020603050405020304" pitchFamily="18" charset="0"/>
              </a:rPr>
              <a:t>ư</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smtClean="0">
                <a:latin typeface="Times New Roman" panose="02020603050405020304" pitchFamily="18" charset="0"/>
                <a:ea typeface="Arial-Rounded" panose="020B0500000000000000" pitchFamily="34" charset="0"/>
                <a:cs typeface="Times New Roman" panose="02020603050405020304" pitchFamily="18" charset="0"/>
              </a:rPr>
              <a:t>thế</a:t>
            </a:r>
            <a:r>
              <a:rPr lang="en-US" sz="2300" dirty="0">
                <a:latin typeface="Times New Roman" panose="02020603050405020304" pitchFamily="18" charset="0"/>
                <a:ea typeface="Arial-Rounded" panose="020B0500000000000000" pitchFamily="34" charset="0"/>
                <a:cs typeface="Times New Roman" panose="02020603050405020304" pitchFamily="18" charset="0"/>
              </a:rPr>
              <a:t> </a:t>
            </a:r>
            <a:r>
              <a:rPr lang="en-US" sz="2300" dirty="0" err="1">
                <a:latin typeface="Times New Roman" panose="02020603050405020304" pitchFamily="18" charset="0"/>
                <a:ea typeface="Arial-Rounded" panose="020B0500000000000000" pitchFamily="34" charset="0"/>
                <a:cs typeface="Times New Roman" panose="02020603050405020304" pitchFamily="18" charset="0"/>
              </a:rPr>
              <a:t>nào</a:t>
            </a:r>
            <a:r>
              <a:rPr lang="en-US" sz="2300" dirty="0">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17" name="TextBox 16"/>
          <p:cNvSpPr txBox="1"/>
          <p:nvPr/>
        </p:nvSpPr>
        <p:spPr>
          <a:xfrm>
            <a:off x="7594264" y="2948698"/>
            <a:ext cx="1385683" cy="1838963"/>
          </a:xfrm>
          <a:prstGeom prst="rect">
            <a:avLst/>
          </a:prstGeom>
          <a:noFill/>
        </p:spPr>
        <p:txBody>
          <a:bodyPr wrap="square" lIns="68574" tIns="34289" rIns="68574" bIns="34289" rtlCol="0">
            <a:spAutoFit/>
          </a:bodyPr>
          <a:lstStyle/>
          <a:p>
            <a:pPr defTabSz="914310"/>
            <a:r>
              <a:rPr lang="vi-VN" sz="2300" dirty="0">
                <a:latin typeface="Times New Roman" panose="02020603050405020304" pitchFamily="18" charset="0"/>
                <a:ea typeface="Arial-Rounded" panose="020B0500000000000000" pitchFamily="34" charset="0"/>
                <a:cs typeface="Times New Roman" panose="02020603050405020304" pitchFamily="18" charset="0"/>
              </a:rPr>
              <a:t>Sau khi đánh đuổi giặc Ân, Gióng đã làm gì? </a:t>
            </a:r>
          </a:p>
        </p:txBody>
      </p:sp>
      <p:grpSp>
        <p:nvGrpSpPr>
          <p:cNvPr id="19" name="Group 18"/>
          <p:cNvGrpSpPr/>
          <p:nvPr/>
        </p:nvGrpSpPr>
        <p:grpSpPr>
          <a:xfrm>
            <a:off x="2502529" y="67558"/>
            <a:ext cx="4231082" cy="522992"/>
            <a:chOff x="1878723" y="252252"/>
            <a:chExt cx="8368863" cy="811922"/>
          </a:xfrm>
        </p:grpSpPr>
        <p:sp>
          <p:nvSpPr>
            <p:cNvPr id="20" name="Rounded Rectangle 19"/>
            <p:cNvSpPr/>
            <p:nvPr/>
          </p:nvSpPr>
          <p:spPr>
            <a:xfrm>
              <a:off x="2041633" y="338957"/>
              <a:ext cx="8024649" cy="646387"/>
            </a:xfrm>
            <a:prstGeom prst="roundRect">
              <a:avLst>
                <a:gd name="adj" fmla="val 50000"/>
              </a:avLst>
            </a:prstGeom>
            <a:solidFill>
              <a:schemeClr val="bg1"/>
            </a:solidFill>
            <a:ln w="19050">
              <a:solidFill>
                <a:srgbClr val="FF66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4"/>
              <a:r>
                <a:rPr lang="en-US" sz="2500" dirty="0" err="1" smtClean="0">
                  <a:solidFill>
                    <a:schemeClr val="tx1"/>
                  </a:solidFill>
                  <a:latin typeface="Arial-Rounded" panose="020B0500000000000000" pitchFamily="34" charset="0"/>
                  <a:ea typeface="Arial-Rounded" panose="020B0500000000000000" pitchFamily="34" charset="0"/>
                  <a:cs typeface="Arial-Rounded" panose="020B0500000000000000" pitchFamily="34" charset="0"/>
                </a:rPr>
                <a:t>Thánh</a:t>
              </a:r>
              <a:r>
                <a:rPr lang="en-US" sz="2500" dirty="0">
                  <a:solidFill>
                    <a:schemeClr val="tx1"/>
                  </a:solidFill>
                  <a:latin typeface="Arial-Rounded" panose="020B0500000000000000" pitchFamily="34" charset="0"/>
                  <a:ea typeface="Arial-Rounded" panose="020B0500000000000000" pitchFamily="34" charset="0"/>
                  <a:cs typeface="Arial-Rounded" panose="020B0500000000000000" pitchFamily="34" charset="0"/>
                </a:rPr>
                <a:t> </a:t>
              </a:r>
              <a:r>
                <a:rPr lang="en-US" sz="2500" dirty="0" err="1">
                  <a:solidFill>
                    <a:schemeClr val="tx1"/>
                  </a:solidFill>
                  <a:latin typeface="Arial-Rounded" panose="020B0500000000000000" pitchFamily="34" charset="0"/>
                  <a:ea typeface="Arial-Rounded" panose="020B0500000000000000" pitchFamily="34" charset="0"/>
                  <a:cs typeface="Arial-Rounded" panose="020B0500000000000000" pitchFamily="34" charset="0"/>
                </a:rPr>
                <a:t>Gióng</a:t>
              </a:r>
              <a:endParaRPr lang="en-US" sz="2500" dirty="0">
                <a:solidFill>
                  <a:schemeClr val="tx1"/>
                </a:solidFill>
                <a:latin typeface="Arial-Rounded" panose="020B0500000000000000" pitchFamily="34" charset="0"/>
                <a:ea typeface="Arial-Rounded" panose="020B0500000000000000" pitchFamily="34" charset="0"/>
                <a:cs typeface="Arial-Rounded" panose="020B0500000000000000" pitchFamily="34" charset="0"/>
              </a:endParaRPr>
            </a:p>
          </p:txBody>
        </p:sp>
        <p:sp>
          <p:nvSpPr>
            <p:cNvPr id="21" name="Rounded Rectangle 20"/>
            <p:cNvSpPr/>
            <p:nvPr/>
          </p:nvSpPr>
          <p:spPr>
            <a:xfrm>
              <a:off x="1878723" y="252252"/>
              <a:ext cx="8368863" cy="811922"/>
            </a:xfrm>
            <a:prstGeom prst="roundRect">
              <a:avLst>
                <a:gd name="adj" fmla="val 50000"/>
              </a:avLst>
            </a:prstGeom>
            <a:noFill/>
            <a:ln w="19050">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904"/>
              <a:endParaRPr lang="en-US" sz="2500">
                <a:solidFill>
                  <a:prstClr val="white"/>
                </a:solidFill>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22"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71600" y="742950"/>
            <a:ext cx="3136171" cy="2108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520508" y="742950"/>
            <a:ext cx="3118149" cy="2095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23"/>
          <p:cNvPicPr>
            <a:picLocks noChangeAspect="1" noChangeArrowheads="1"/>
          </p:cNvPicPr>
          <p:nvPr/>
        </p:nvPicPr>
        <p:blipFill>
          <a:blip r:embed="rId7">
            <a:extLst>
              <a:ext uri="{BEBA8EAE-BF5A-486C-A8C5-ECC9F3942E4B}">
                <a14:imgProps xmlns:a14="http://schemas.microsoft.com/office/drawing/2010/main">
                  <a14:imgLayer r:embed="rId8">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371600" y="2838844"/>
            <a:ext cx="3112863" cy="2105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24"/>
          <p:cNvPicPr>
            <a:picLocks noChangeAspect="1" noChangeArrowheads="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495408" y="2810801"/>
            <a:ext cx="3098856" cy="2133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2372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randombar(horizontal)">
                                      <p:cBhvr>
                                        <p:cTn id="16" dur="500"/>
                                        <p:tgtEl>
                                          <p:spTgt spid="1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randombar(horizontal)">
                                      <p:cBhvr>
                                        <p:cTn id="24" dur="500"/>
                                        <p:tgtEl>
                                          <p:spTgt spid="15"/>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500"/>
                                        <p:tgtEl>
                                          <p:spTgt spid="24"/>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randombar(horizontal)">
                                      <p:cBhvr>
                                        <p:cTn id="32" dur="500"/>
                                        <p:tgtEl>
                                          <p:spTgt spid="16"/>
                                        </p:tgtEl>
                                      </p:cBhvr>
                                    </p:animEffect>
                                  </p:childTnLst>
                                </p:cTn>
                              </p:par>
                            </p:childTnLst>
                          </p:cTn>
                        </p:par>
                        <p:par>
                          <p:cTn id="33" fill="hold">
                            <p:stCondLst>
                              <p:cond delay="3000"/>
                            </p:stCondLst>
                            <p:childTnLst>
                              <p:par>
                                <p:cTn id="34" presetID="10" presetClass="entr" presetSubtype="0" fill="hold"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par>
                          <p:cTn id="37" fill="hold">
                            <p:stCondLst>
                              <p:cond delay="3500"/>
                            </p:stCondLst>
                            <p:childTnLst>
                              <p:par>
                                <p:cTn id="38" presetID="14" presetClass="entr" presetSubtype="10" fill="hold" grpId="0" nodeType="after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randombar(horizontal)">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7" name="图片 9">
            <a:extLst>
              <a:ext uri="{FF2B5EF4-FFF2-40B4-BE49-F238E27FC236}">
                <a16:creationId xmlns:a16="http://schemas.microsoft.com/office/drawing/2014/main" id="{79D01128-0459-4AA6-BF00-83022E6963F7}"/>
              </a:ext>
            </a:extLst>
          </p:cNvPr>
          <p:cNvPicPr>
            <a:picLocks noChangeAspect="1"/>
          </p:cNvPicPr>
          <p:nvPr/>
        </p:nvPicPr>
        <p:blipFill rotWithShape="1">
          <a:blip r:embed="rId4">
            <a:extLst>
              <a:ext uri="{28A0092B-C50C-407E-A947-70E740481C1C}">
                <a14:useLocalDpi xmlns:a14="http://schemas.microsoft.com/office/drawing/2010/main" val="0"/>
              </a:ext>
            </a:extLst>
          </a:blip>
          <a:srcRect l="21456" r="20158"/>
          <a:stretch/>
        </p:blipFill>
        <p:spPr>
          <a:xfrm>
            <a:off x="3467605" y="562939"/>
            <a:ext cx="5311436" cy="4124750"/>
          </a:xfrm>
          <a:prstGeom prst="rect">
            <a:avLst/>
          </a:prstGeom>
          <a:ln>
            <a:noFill/>
          </a:ln>
        </p:spPr>
      </p:pic>
      <p:sp>
        <p:nvSpPr>
          <p:cNvPr id="8" name="文本框 10">
            <a:extLst>
              <a:ext uri="{FF2B5EF4-FFF2-40B4-BE49-F238E27FC236}">
                <a16:creationId xmlns:a16="http://schemas.microsoft.com/office/drawing/2014/main" id="{077B507D-2369-43FD-A98F-9ECEF3460771}"/>
              </a:ext>
            </a:extLst>
          </p:cNvPr>
          <p:cNvSpPr txBox="1"/>
          <p:nvPr/>
        </p:nvSpPr>
        <p:spPr>
          <a:xfrm>
            <a:off x="3873619" y="1084122"/>
            <a:ext cx="4589551" cy="1938976"/>
          </a:xfrm>
          <a:prstGeom prst="rect">
            <a:avLst/>
          </a:prstGeom>
          <a:noFill/>
        </p:spPr>
        <p:txBody>
          <a:bodyPr wrap="square" lIns="91418" tIns="45709" rIns="91418" bIns="45709" rtlCol="0">
            <a:spAutoFit/>
          </a:bodyPr>
          <a:lstStyle/>
          <a:p>
            <a:pPr algn="ctr" defTabSz="913950"/>
            <a:r>
              <a:rPr lang="en-US" altLang="zh-CN" sz="6000" b="1" dirty="0" err="1">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Kể</a:t>
            </a:r>
            <a:r>
              <a:rPr lang="en-US" altLang="zh-CN" sz="6000" b="1" dirty="0">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6000" b="1" dirty="0" err="1">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chuyện</a:t>
            </a:r>
            <a:r>
              <a:rPr lang="en-US" altLang="zh-CN" sz="6000" b="1" dirty="0">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6000" b="1" dirty="0" err="1">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trước</a:t>
            </a:r>
            <a:r>
              <a:rPr lang="en-US" altLang="zh-CN" sz="6000" b="1" dirty="0">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 </a:t>
            </a:r>
            <a:r>
              <a:rPr lang="en-US" altLang="zh-CN" sz="6000" b="1" dirty="0" err="1">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rPr>
              <a:t>lớp</a:t>
            </a:r>
            <a:endParaRPr lang="zh-CN" altLang="en-US" sz="6000" b="1" dirty="0">
              <a:solidFill>
                <a:prstClr val="white"/>
              </a:solidFill>
              <a:effectLst>
                <a:outerShdw blurRad="38100" dist="38100" dir="2700000" algn="tl">
                  <a:srgbClr val="000000">
                    <a:alpha val="43137"/>
                  </a:srgbClr>
                </a:outerShdw>
              </a:effectLst>
              <a:latin typeface="Arial-Rounded" pitchFamily="34" charset="0"/>
              <a:ea typeface="Arial-Rounded" pitchFamily="34" charset="0"/>
              <a:cs typeface="Arial-Rounded" pitchFamily="34" charset="0"/>
            </a:endParaRPr>
          </a:p>
        </p:txBody>
      </p:sp>
      <p:pic>
        <p:nvPicPr>
          <p:cNvPr id="13" name="Picture 12"/>
          <p:cNvPicPr>
            <a:picLocks noChangeAspect="1"/>
          </p:cNvPicPr>
          <p:nvPr/>
        </p:nvPicPr>
        <p:blipFill>
          <a:blip r:embed="rId5" cstate="print">
            <a:extLst>
              <a:ext uri="{BEBA8EAE-BF5A-486C-A8C5-ECC9F3942E4B}">
                <a14:imgProps xmlns:a14="http://schemas.microsoft.com/office/drawing/2010/main">
                  <a14:imgLayer r:embed="rId6">
                    <a14:imgEffect>
                      <a14:backgroundRemoval t="9947" b="92895" l="7231" r="89945">
                        <a14:foregroundMark x1="38567" y1="28834" x2="39669" y2="33097"/>
                        <a14:foregroundMark x1="51102" y1="29130" x2="50344" y2="32208"/>
                      </a14:backgroundRemoval>
                    </a14:imgEffect>
                  </a14:imgLayer>
                </a14:imgProps>
              </a:ext>
              <a:ext uri="{28A0092B-C50C-407E-A947-70E740481C1C}">
                <a14:useLocalDpi xmlns:a14="http://schemas.microsoft.com/office/drawing/2010/main" val="0"/>
              </a:ext>
            </a:extLst>
          </a:blip>
          <a:stretch>
            <a:fillRect/>
          </a:stretch>
        </p:blipFill>
        <p:spPr>
          <a:xfrm>
            <a:off x="152403" y="-92595"/>
            <a:ext cx="4673063" cy="5435814"/>
          </a:xfrm>
          <a:prstGeom prst="rect">
            <a:avLst/>
          </a:prstGeom>
        </p:spPr>
      </p:pic>
    </p:spTree>
    <p:extLst>
      <p:ext uri="{BB962C8B-B14F-4D97-AF65-F5344CB8AC3E}">
        <p14:creationId xmlns:p14="http://schemas.microsoft.com/office/powerpoint/2010/main" val="85535116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500"/>
                            </p:stCondLst>
                            <p:childTnLst>
                              <p:par>
                                <p:cTn id="15" presetID="1" presetClass="entr" presetSubtype="0" fill="hold" grpId="0" nodeType="afterEffect">
                                  <p:stCondLst>
                                    <p:cond delay="0"/>
                                  </p:stCondLst>
                                  <p:iterate type="wd">
                                    <p:tmAbs val="100"/>
                                  </p:iterate>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249EB1-4211-9645-96EE-331A2796D590}"/>
              </a:ext>
            </a:extLst>
          </p:cNvPr>
          <p:cNvSpPr txBox="1"/>
          <p:nvPr/>
        </p:nvSpPr>
        <p:spPr>
          <a:xfrm>
            <a:off x="81650" y="28846"/>
            <a:ext cx="7919349" cy="523220"/>
          </a:xfrm>
          <a:prstGeom prst="rect">
            <a:avLst/>
          </a:prstGeom>
          <a:noFill/>
        </p:spPr>
        <p:txBody>
          <a:bodyPr wrap="square" lIns="91424" tIns="45712" rIns="91424" bIns="45712" rtlCol="0">
            <a:spAutoFit/>
          </a:bodyPr>
          <a:lstStyle/>
          <a:p>
            <a:pPr algn="ctr" defTabSz="1218929">
              <a:buClr>
                <a:srgbClr val="000000"/>
              </a:buClr>
              <a:defRPr/>
            </a:pPr>
            <a:r>
              <a:rPr lang="en-US" sz="2800" b="1" kern="0" dirty="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2</a:t>
            </a:r>
            <a:r>
              <a:rPr lang="en-US" sz="2800" b="1" kern="0" dirty="0" smtClean="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a:t>
            </a:r>
            <a:r>
              <a:rPr lang="en-US" sz="2800" kern="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Kể lại từng đoạn của câu chuyện</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theo</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tranh</a:t>
            </a:r>
            <a:endPar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
        <p:nvSpPr>
          <p:cNvPr id="10" name="TextBox 9"/>
          <p:cNvSpPr txBox="1"/>
          <p:nvPr/>
        </p:nvSpPr>
        <p:spPr>
          <a:xfrm>
            <a:off x="2895600" y="4437618"/>
            <a:ext cx="5678025" cy="500135"/>
          </a:xfrm>
          <a:prstGeom prst="rect">
            <a:avLst/>
          </a:prstGeom>
          <a:noFill/>
        </p:spPr>
        <p:txBody>
          <a:bodyPr wrap="square" lIns="68574" tIns="34289" rIns="68574" bIns="34289" rtlCol="0" anchor="ctr">
            <a:spAutoFit/>
          </a:bodyPr>
          <a:lstStyle/>
          <a:p>
            <a:pPr algn="ctr" defTabSz="685783"/>
            <a:r>
              <a:rPr lang="vi-VN" sz="2800" dirty="0">
                <a:latin typeface="Times New Roman" panose="02020603050405020304" pitchFamily="18" charset="0"/>
                <a:ea typeface="Arial-Rounded" panose="020B0500000000000000" pitchFamily="34" charset="0"/>
                <a:cs typeface="Times New Roman" panose="02020603050405020304" pitchFamily="18" charset="0"/>
              </a:rPr>
              <a:t>Cậu bé Gióng có gì đặc biệt?</a:t>
            </a: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2352" y1="19304" x2="32839" y2="74684"/>
                        <a14:foregroundMark x1="29343" y1="66297" x2="28496" y2="72627"/>
                        <a14:foregroundMark x1="32839" y1="64082" x2="32309" y2="72627"/>
                        <a14:foregroundMark x1="27013" y1="65506" x2="27331" y2="70095"/>
                        <a14:foregroundMark x1="25953" y1="88924" x2="29131" y2="87184"/>
                        <a14:foregroundMark x1="29343" y1="85127" x2="28284" y2="88291"/>
                        <a14:foregroundMark x1="30614" y1="83861" x2="32309" y2="87500"/>
                        <a14:foregroundMark x1="33898" y1="86392" x2="36970" y2="88608"/>
                        <a14:foregroundMark x1="25742" y1="87025" x2="24576" y2="88291"/>
                        <a14:foregroundMark x1="26165" y1="86392" x2="27119" y2="86234"/>
                        <a14:foregroundMark x1="56674" y1="22943" x2="67479" y2="83544"/>
                        <a14:foregroundMark x1="64089" y1="83544" x2="62500" y2="87658"/>
                        <a14:foregroundMark x1="59958" y1="88608" x2="71292" y2="87500"/>
                        <a14:foregroundMark x1="59534" y1="88449" x2="59534" y2="88449"/>
                        <a14:foregroundMark x1="71504" y1="87658" x2="71504" y2="89241"/>
                        <a14:foregroundMark x1="58898" y1="87658" x2="58581" y2="89557"/>
                        <a14:foregroundMark x1="71504" y1="28323" x2="68008" y2="52057"/>
                        <a14:foregroundMark x1="34216" y1="37342" x2="30085" y2="62658"/>
                        <a14:foregroundMark x1="59958" y1="88608" x2="64831" y2="89241"/>
                      </a14:backgroundRemoval>
                    </a14:imgEffect>
                  </a14:imgLayer>
                </a14:imgProps>
              </a:ext>
              <a:ext uri="{28A0092B-C50C-407E-A947-70E740481C1C}">
                <a14:useLocalDpi xmlns:a14="http://schemas.microsoft.com/office/drawing/2010/main" val="0"/>
              </a:ext>
            </a:extLst>
          </a:blip>
          <a:stretch>
            <a:fillRect/>
          </a:stretch>
        </p:blipFill>
        <p:spPr>
          <a:xfrm>
            <a:off x="-304800" y="1538668"/>
            <a:ext cx="3417570" cy="2288034"/>
          </a:xfrm>
          <a:prstGeom prst="rect">
            <a:avLst/>
          </a:prstGeom>
        </p:spPr>
      </p:pic>
      <p:pic>
        <p:nvPicPr>
          <p:cNvPr id="13" name="Picture 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743200" y="574230"/>
            <a:ext cx="5578026" cy="3750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831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249EB1-4211-9645-96EE-331A2796D590}"/>
              </a:ext>
            </a:extLst>
          </p:cNvPr>
          <p:cNvSpPr txBox="1"/>
          <p:nvPr/>
        </p:nvSpPr>
        <p:spPr>
          <a:xfrm>
            <a:off x="81650" y="28846"/>
            <a:ext cx="7919349" cy="523220"/>
          </a:xfrm>
          <a:prstGeom prst="rect">
            <a:avLst/>
          </a:prstGeom>
          <a:noFill/>
        </p:spPr>
        <p:txBody>
          <a:bodyPr wrap="square" lIns="91424" tIns="45712" rIns="91424" bIns="45712" rtlCol="0">
            <a:spAutoFit/>
          </a:bodyPr>
          <a:lstStyle/>
          <a:p>
            <a:pPr algn="ctr" defTabSz="1218929">
              <a:buClr>
                <a:srgbClr val="000000"/>
              </a:buClr>
              <a:defRPr/>
            </a:pPr>
            <a:r>
              <a:rPr lang="en-US" sz="2800" b="1" kern="0" dirty="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2</a:t>
            </a:r>
            <a:r>
              <a:rPr lang="en-US" sz="2800" b="1" kern="0" dirty="0" smtClean="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a:t>
            </a:r>
            <a:r>
              <a:rPr lang="en-US" sz="2800" kern="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Kể lại từng đoạn của câu chuyện</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theo</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tranh</a:t>
            </a:r>
            <a:endPar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2352" y1="19304" x2="32839" y2="74684"/>
                        <a14:foregroundMark x1="29343" y1="66297" x2="28496" y2="72627"/>
                        <a14:foregroundMark x1="32839" y1="64082" x2="32309" y2="72627"/>
                        <a14:foregroundMark x1="27013" y1="65506" x2="27331" y2="70095"/>
                        <a14:foregroundMark x1="25953" y1="88924" x2="29131" y2="87184"/>
                        <a14:foregroundMark x1="29343" y1="85127" x2="28284" y2="88291"/>
                        <a14:foregroundMark x1="30614" y1="83861" x2="32309" y2="87500"/>
                        <a14:foregroundMark x1="33898" y1="86392" x2="36970" y2="88608"/>
                        <a14:foregroundMark x1="25742" y1="87025" x2="24576" y2="88291"/>
                        <a14:foregroundMark x1="26165" y1="86392" x2="27119" y2="86234"/>
                        <a14:foregroundMark x1="56674" y1="22943" x2="67479" y2="83544"/>
                        <a14:foregroundMark x1="64089" y1="83544" x2="62500" y2="87658"/>
                        <a14:foregroundMark x1="59958" y1="88608" x2="71292" y2="87500"/>
                        <a14:foregroundMark x1="59534" y1="88449" x2="59534" y2="88449"/>
                        <a14:foregroundMark x1="71504" y1="87658" x2="71504" y2="89241"/>
                        <a14:foregroundMark x1="58898" y1="87658" x2="58581" y2="89557"/>
                        <a14:foregroundMark x1="71504" y1="28323" x2="68008" y2="52057"/>
                        <a14:foregroundMark x1="34216" y1="37342" x2="30085" y2="62658"/>
                        <a14:foregroundMark x1="59958" y1="88608" x2="64831" y2="89241"/>
                      </a14:backgroundRemoval>
                    </a14:imgEffect>
                  </a14:imgLayer>
                </a14:imgProps>
              </a:ext>
              <a:ext uri="{28A0092B-C50C-407E-A947-70E740481C1C}">
                <a14:useLocalDpi xmlns:a14="http://schemas.microsoft.com/office/drawing/2010/main" val="0"/>
              </a:ext>
            </a:extLst>
          </a:blip>
          <a:stretch>
            <a:fillRect/>
          </a:stretch>
        </p:blipFill>
        <p:spPr>
          <a:xfrm>
            <a:off x="-304800" y="1538668"/>
            <a:ext cx="3417570" cy="2288034"/>
          </a:xfrm>
          <a:prstGeom prst="rect">
            <a:avLst/>
          </a:prstGeom>
        </p:spPr>
      </p:pic>
      <p:sp>
        <p:nvSpPr>
          <p:cNvPr id="13" name="TextBox 12"/>
          <p:cNvSpPr txBox="1"/>
          <p:nvPr/>
        </p:nvSpPr>
        <p:spPr>
          <a:xfrm>
            <a:off x="3090393" y="4437619"/>
            <a:ext cx="5443370" cy="500135"/>
          </a:xfrm>
          <a:prstGeom prst="rect">
            <a:avLst/>
          </a:prstGeom>
          <a:noFill/>
        </p:spPr>
        <p:txBody>
          <a:bodyPr wrap="square" lIns="68574" tIns="34289" rIns="68574" bIns="34289" rtlCol="0">
            <a:spAutoFit/>
          </a:bodyPr>
          <a:lstStyle/>
          <a:p>
            <a:pPr algn="ctr" defTabSz="685783"/>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Gióng đã nói gì với sứ giả?</a:t>
            </a:r>
          </a:p>
        </p:txBody>
      </p:sp>
      <p:pic>
        <p:nvPicPr>
          <p:cNvPr id="11" name="Picture 3"/>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927367" y="559645"/>
            <a:ext cx="5769422" cy="38779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2930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249EB1-4211-9645-96EE-331A2796D590}"/>
              </a:ext>
            </a:extLst>
          </p:cNvPr>
          <p:cNvSpPr txBox="1"/>
          <p:nvPr/>
        </p:nvSpPr>
        <p:spPr>
          <a:xfrm>
            <a:off x="81650" y="28846"/>
            <a:ext cx="7919349" cy="523220"/>
          </a:xfrm>
          <a:prstGeom prst="rect">
            <a:avLst/>
          </a:prstGeom>
          <a:noFill/>
        </p:spPr>
        <p:txBody>
          <a:bodyPr wrap="square" lIns="91424" tIns="45712" rIns="91424" bIns="45712" rtlCol="0">
            <a:spAutoFit/>
          </a:bodyPr>
          <a:lstStyle/>
          <a:p>
            <a:pPr algn="ctr" defTabSz="1218929">
              <a:buClr>
                <a:srgbClr val="000000"/>
              </a:buClr>
              <a:defRPr/>
            </a:pPr>
            <a:r>
              <a:rPr lang="en-US" sz="2800" b="1" kern="0" dirty="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2</a:t>
            </a:r>
            <a:r>
              <a:rPr lang="en-US" sz="2800" b="1" kern="0" dirty="0" smtClean="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a:t>
            </a:r>
            <a:r>
              <a:rPr lang="en-US" sz="2800" kern="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Kể lại từng đoạn của câu chuyện</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theo</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tranh</a:t>
            </a:r>
            <a:endPar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2352" y1="19304" x2="32839" y2="74684"/>
                        <a14:foregroundMark x1="29343" y1="66297" x2="28496" y2="72627"/>
                        <a14:foregroundMark x1="32839" y1="64082" x2="32309" y2="72627"/>
                        <a14:foregroundMark x1="27013" y1="65506" x2="27331" y2="70095"/>
                        <a14:foregroundMark x1="25953" y1="88924" x2="29131" y2="87184"/>
                        <a14:foregroundMark x1="29343" y1="85127" x2="28284" y2="88291"/>
                        <a14:foregroundMark x1="30614" y1="83861" x2="32309" y2="87500"/>
                        <a14:foregroundMark x1="33898" y1="86392" x2="36970" y2="88608"/>
                        <a14:foregroundMark x1="25742" y1="87025" x2="24576" y2="88291"/>
                        <a14:foregroundMark x1="26165" y1="86392" x2="27119" y2="86234"/>
                        <a14:foregroundMark x1="56674" y1="22943" x2="67479" y2="83544"/>
                        <a14:foregroundMark x1="64089" y1="83544" x2="62500" y2="87658"/>
                        <a14:foregroundMark x1="59958" y1="88608" x2="71292" y2="87500"/>
                        <a14:foregroundMark x1="59534" y1="88449" x2="59534" y2="88449"/>
                        <a14:foregroundMark x1="71504" y1="87658" x2="71504" y2="89241"/>
                        <a14:foregroundMark x1="58898" y1="87658" x2="58581" y2="89557"/>
                        <a14:foregroundMark x1="71504" y1="28323" x2="68008" y2="52057"/>
                        <a14:foregroundMark x1="34216" y1="37342" x2="30085" y2="62658"/>
                        <a14:foregroundMark x1="59958" y1="88608" x2="64831" y2="89241"/>
                      </a14:backgroundRemoval>
                    </a14:imgEffect>
                  </a14:imgLayer>
                </a14:imgProps>
              </a:ext>
              <a:ext uri="{28A0092B-C50C-407E-A947-70E740481C1C}">
                <a14:useLocalDpi xmlns:a14="http://schemas.microsoft.com/office/drawing/2010/main" val="0"/>
              </a:ext>
            </a:extLst>
          </a:blip>
          <a:stretch>
            <a:fillRect/>
          </a:stretch>
        </p:blipFill>
        <p:spPr>
          <a:xfrm>
            <a:off x="-304800" y="1538668"/>
            <a:ext cx="3417570" cy="2288034"/>
          </a:xfrm>
          <a:prstGeom prst="rect">
            <a:avLst/>
          </a:prstGeom>
        </p:spPr>
      </p:pic>
      <p:sp>
        <p:nvSpPr>
          <p:cNvPr id="10" name="TextBox 9"/>
          <p:cNvSpPr txBox="1"/>
          <p:nvPr/>
        </p:nvSpPr>
        <p:spPr>
          <a:xfrm>
            <a:off x="2286000" y="4510015"/>
            <a:ext cx="6473215" cy="500135"/>
          </a:xfrm>
          <a:prstGeom prst="rect">
            <a:avLst/>
          </a:prstGeom>
          <a:noFill/>
        </p:spPr>
        <p:txBody>
          <a:bodyPr wrap="square" lIns="68574" tIns="34289" rIns="68574" bIns="34289" rtlCol="0">
            <a:spAutoFit/>
          </a:bodyPr>
          <a:lstStyle/>
          <a:p>
            <a:pPr algn="ctr" defTabSz="685783"/>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Gióng đã thay đổi như thế nào?</a:t>
            </a:r>
          </a:p>
        </p:txBody>
      </p:sp>
      <p:pic>
        <p:nvPicPr>
          <p:cNvPr id="13" name="Picture 12"/>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67000" y="602165"/>
            <a:ext cx="5791200" cy="3917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1068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A249EB1-4211-9645-96EE-331A2796D590}"/>
              </a:ext>
            </a:extLst>
          </p:cNvPr>
          <p:cNvSpPr txBox="1"/>
          <p:nvPr/>
        </p:nvSpPr>
        <p:spPr>
          <a:xfrm>
            <a:off x="81650" y="28846"/>
            <a:ext cx="7919349" cy="523220"/>
          </a:xfrm>
          <a:prstGeom prst="rect">
            <a:avLst/>
          </a:prstGeom>
          <a:noFill/>
        </p:spPr>
        <p:txBody>
          <a:bodyPr wrap="square" lIns="91424" tIns="45712" rIns="91424" bIns="45712" rtlCol="0">
            <a:spAutoFit/>
          </a:bodyPr>
          <a:lstStyle/>
          <a:p>
            <a:pPr algn="ctr" defTabSz="1218929">
              <a:buClr>
                <a:srgbClr val="000000"/>
              </a:buClr>
              <a:defRPr/>
            </a:pPr>
            <a:r>
              <a:rPr lang="en-US" sz="2800" b="1" kern="0" dirty="0" smtClean="0">
                <a:solidFill>
                  <a:srgbClr val="0099FF"/>
                </a:solidFill>
                <a:latin typeface="Times New Roman" panose="02020603050405020304" pitchFamily="18" charset="0"/>
                <a:ea typeface="Arial-Rounded" panose="020B0500000000000000" pitchFamily="34" charset="0"/>
                <a:cs typeface="Times New Roman" panose="02020603050405020304" pitchFamily="18" charset="0"/>
                <a:sym typeface="Arial"/>
              </a:rPr>
              <a:t>3.</a:t>
            </a:r>
            <a:r>
              <a:rPr lang="en-US" sz="2800" kern="0" dirty="0" smtClean="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vi-VN"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Kể lại từng đoạn của câu chuyện</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theo</a:t>
            </a:r>
            <a:r>
              <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 </a:t>
            </a:r>
            <a:r>
              <a:rPr lang="en-US" sz="2800" kern="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rPr>
              <a:t>tranh</a:t>
            </a:r>
            <a:endParaRPr lang="en-US" sz="2800" kern="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foregroundMark x1="22352" y1="19304" x2="32839" y2="74684"/>
                        <a14:foregroundMark x1="29343" y1="66297" x2="28496" y2="72627"/>
                        <a14:foregroundMark x1="32839" y1="64082" x2="32309" y2="72627"/>
                        <a14:foregroundMark x1="27013" y1="65506" x2="27331" y2="70095"/>
                        <a14:foregroundMark x1="25953" y1="88924" x2="29131" y2="87184"/>
                        <a14:foregroundMark x1="29343" y1="85127" x2="28284" y2="88291"/>
                        <a14:foregroundMark x1="30614" y1="83861" x2="32309" y2="87500"/>
                        <a14:foregroundMark x1="33898" y1="86392" x2="36970" y2="88608"/>
                        <a14:foregroundMark x1="25742" y1="87025" x2="24576" y2="88291"/>
                        <a14:foregroundMark x1="26165" y1="86392" x2="27119" y2="86234"/>
                        <a14:foregroundMark x1="56674" y1="22943" x2="67479" y2="83544"/>
                        <a14:foregroundMark x1="64089" y1="83544" x2="62500" y2="87658"/>
                        <a14:foregroundMark x1="59958" y1="88608" x2="71292" y2="87500"/>
                        <a14:foregroundMark x1="59534" y1="88449" x2="59534" y2="88449"/>
                        <a14:foregroundMark x1="71504" y1="87658" x2="71504" y2="89241"/>
                        <a14:foregroundMark x1="58898" y1="87658" x2="58581" y2="89557"/>
                        <a14:foregroundMark x1="71504" y1="28323" x2="68008" y2="52057"/>
                        <a14:foregroundMark x1="34216" y1="37342" x2="30085" y2="62658"/>
                        <a14:foregroundMark x1="59958" y1="88608" x2="64831" y2="89241"/>
                      </a14:backgroundRemoval>
                    </a14:imgEffect>
                  </a14:imgLayer>
                </a14:imgProps>
              </a:ext>
              <a:ext uri="{28A0092B-C50C-407E-A947-70E740481C1C}">
                <a14:useLocalDpi xmlns:a14="http://schemas.microsoft.com/office/drawing/2010/main" val="0"/>
              </a:ext>
            </a:extLst>
          </a:blip>
          <a:stretch>
            <a:fillRect/>
          </a:stretch>
        </p:blipFill>
        <p:spPr>
          <a:xfrm>
            <a:off x="-304800" y="1538668"/>
            <a:ext cx="3417570" cy="2288034"/>
          </a:xfrm>
          <a:prstGeom prst="rect">
            <a:avLst/>
          </a:prstGeom>
        </p:spPr>
      </p:pic>
      <p:sp>
        <p:nvSpPr>
          <p:cNvPr id="13" name="TextBox 12"/>
          <p:cNvSpPr txBox="1"/>
          <p:nvPr/>
        </p:nvSpPr>
        <p:spPr>
          <a:xfrm>
            <a:off x="838200" y="4437619"/>
            <a:ext cx="8001000" cy="500135"/>
          </a:xfrm>
          <a:prstGeom prst="rect">
            <a:avLst/>
          </a:prstGeom>
          <a:noFill/>
        </p:spPr>
        <p:txBody>
          <a:bodyPr wrap="square" lIns="68574" tIns="34289" rIns="68574" bIns="34289" rtlCol="0">
            <a:spAutoFit/>
          </a:bodyPr>
          <a:lstStyle/>
          <a:p>
            <a:pPr algn="just" defTabSz="914310"/>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Sau khi đánh đuổi giặc Ân, Gióng đã làm gì? </a:t>
            </a:r>
          </a:p>
        </p:txBody>
      </p:sp>
      <p:pic>
        <p:nvPicPr>
          <p:cNvPr id="10" name="Picture 9"/>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2604094" y="564392"/>
            <a:ext cx="5625506" cy="3873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9399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par>
                          <p:cTn id="17" fill="hold">
                            <p:stCondLst>
                              <p:cond delay="1500"/>
                            </p:stCondLst>
                            <p:childTnLst>
                              <p:par>
                                <p:cTn id="18" presetID="14" presetClass="entr" presetSubtype="10"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10"/>
          <a:srcRect/>
          <a:stretch>
            <a:fillRect/>
          </a:stretch>
        </a:blipFill>
        <a:effectLst/>
      </p:bgPr>
    </p:bg>
    <p:spTree>
      <p:nvGrpSpPr>
        <p:cNvPr id="1" name=""/>
        <p:cNvGrpSpPr/>
        <p:nvPr/>
      </p:nvGrpSpPr>
      <p:grpSpPr>
        <a:xfrm>
          <a:off x="0" y="0"/>
          <a:ext cx="0" cy="0"/>
          <a:chOff x="0" y="0"/>
          <a:chExt cx="0" cy="0"/>
        </a:xfrm>
      </p:grpSpPr>
      <p:pic>
        <p:nvPicPr>
          <p:cNvPr id="10" name="PA_图片 18"/>
          <p:cNvPicPr>
            <a:picLocks noChangeAspect="1"/>
          </p:cNvPicPr>
          <p:nvPr>
            <p:custDataLst>
              <p:tags r:id="rId1"/>
            </p:custDataLst>
          </p:nvPr>
        </p:nvPicPr>
        <p:blipFill>
          <a:blip r:embed="rId11">
            <a:extLst>
              <a:ext uri="{28A0092B-C50C-407E-A947-70E740481C1C}">
                <a14:useLocalDpi xmlns:a14="http://schemas.microsoft.com/office/drawing/2010/main" val="0"/>
              </a:ext>
            </a:extLst>
          </a:blip>
          <a:stretch>
            <a:fillRect/>
          </a:stretch>
        </p:blipFill>
        <p:spPr>
          <a:xfrm rot="840640">
            <a:off x="6890820" y="1376897"/>
            <a:ext cx="2193472" cy="2473779"/>
          </a:xfrm>
          <a:prstGeom prst="rect">
            <a:avLst/>
          </a:prstGeom>
          <a:effectLst>
            <a:outerShdw blurRad="63500" sx="102000" sy="102000" algn="ctr" rotWithShape="0">
              <a:prstClr val="black">
                <a:alpha val="40000"/>
              </a:prstClr>
            </a:outerShdw>
          </a:effectLst>
        </p:spPr>
      </p:pic>
      <p:pic>
        <p:nvPicPr>
          <p:cNvPr id="11" name="PA_图片 29"/>
          <p:cNvPicPr>
            <a:picLocks noChangeAspect="1"/>
          </p:cNvPicPr>
          <p:nvPr>
            <p:custDataLst>
              <p:tags r:id="rId2"/>
            </p:custDataLst>
          </p:nvPr>
        </p:nvPicPr>
        <p:blipFill>
          <a:blip r:embed="rId12">
            <a:lum contrast="20000"/>
          </a:blip>
          <a:stretch>
            <a:fillRect/>
          </a:stretch>
        </p:blipFill>
        <p:spPr>
          <a:xfrm rot="20748854">
            <a:off x="1317086" y="883044"/>
            <a:ext cx="1394352" cy="2130694"/>
          </a:xfrm>
          <a:prstGeom prst="rect">
            <a:avLst/>
          </a:prstGeom>
          <a:effectLst>
            <a:outerShdw blurRad="63500" sx="102000" sy="102000" algn="ctr" rotWithShape="0">
              <a:prstClr val="black">
                <a:alpha val="40000"/>
              </a:prstClr>
            </a:outerShdw>
          </a:effectLst>
        </p:spPr>
      </p:pic>
      <p:sp>
        <p:nvSpPr>
          <p:cNvPr id="12" name="PA_任意多边形 8"/>
          <p:cNvSpPr/>
          <p:nvPr>
            <p:custDataLst>
              <p:tags r:id="rId3"/>
            </p:custDataLst>
          </p:nvPr>
        </p:nvSpPr>
        <p:spPr bwMode="auto">
          <a:xfrm>
            <a:off x="1795550" y="706580"/>
            <a:ext cx="5939319" cy="4240189"/>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F23D3B"/>
            </a:solidFill>
            <a:round/>
          </a:ln>
          <a:effectLst>
            <a:outerShdw blurRad="63500" sx="102000" sy="102000" algn="ctr" rotWithShape="0">
              <a:prstClr val="black">
                <a:alpha val="40000"/>
              </a:prstClr>
            </a:outerShdw>
          </a:effectLst>
        </p:spPr>
        <p:txBody>
          <a:bodyPr vert="horz" wrap="square" lIns="91434" tIns="45717" rIns="91434" bIns="45717" numCol="1" anchor="t" anchorCtr="0" compatLnSpc="1"/>
          <a:lstStyle/>
          <a:p>
            <a:pPr defTabSz="914310"/>
            <a:endParaRPr lang="zh-CN" altLang="en-US">
              <a:solidFill>
                <a:prstClr val="black"/>
              </a:solidFill>
            </a:endParaRPr>
          </a:p>
        </p:txBody>
      </p:sp>
      <p:grpSp>
        <p:nvGrpSpPr>
          <p:cNvPr id="14" name="PA_组合 25"/>
          <p:cNvGrpSpPr/>
          <p:nvPr>
            <p:custDataLst>
              <p:tags r:id="rId4"/>
            </p:custDataLst>
          </p:nvPr>
        </p:nvGrpSpPr>
        <p:grpSpPr>
          <a:xfrm rot="332723">
            <a:off x="-271046" y="1698077"/>
            <a:ext cx="3113506" cy="3766989"/>
            <a:chOff x="-191416" y="1715608"/>
            <a:chExt cx="4833378" cy="5562962"/>
          </a:xfrm>
          <a:effectLst>
            <a:outerShdw blurRad="63500" sx="102000" sy="102000" algn="ctr" rotWithShape="0">
              <a:prstClr val="black">
                <a:alpha val="40000"/>
              </a:prstClr>
            </a:outerShdw>
          </a:effectLst>
        </p:grpSpPr>
        <p:pic>
          <p:nvPicPr>
            <p:cNvPr id="15" name="图片 21"/>
            <p:cNvPicPr>
              <a:picLocks noChangeAspect="1"/>
            </p:cNvPicPr>
            <p:nvPr/>
          </p:nvPicPr>
          <p:blipFill>
            <a:blip r:embed="rId13"/>
            <a:stretch>
              <a:fillRect/>
            </a:stretch>
          </p:blipFill>
          <p:spPr>
            <a:xfrm rot="20366001">
              <a:off x="726962" y="5748570"/>
              <a:ext cx="3915000" cy="1530000"/>
            </a:xfrm>
            <a:prstGeom prst="rect">
              <a:avLst/>
            </a:prstGeom>
          </p:spPr>
        </p:pic>
        <p:pic>
          <p:nvPicPr>
            <p:cNvPr id="16" name="图片 19"/>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94005">
              <a:off x="-191416" y="1715608"/>
              <a:ext cx="4448851" cy="4697427"/>
            </a:xfrm>
            <a:prstGeom prst="rect">
              <a:avLst/>
            </a:prstGeom>
          </p:spPr>
        </p:pic>
      </p:grpSp>
      <p:sp>
        <p:nvSpPr>
          <p:cNvPr id="17" name="文本框 9">
            <a:extLst>
              <a:ext uri="{FF2B5EF4-FFF2-40B4-BE49-F238E27FC236}">
                <a16:creationId xmlns:a16="http://schemas.microsoft.com/office/drawing/2014/main" id="{62F11300-555F-4130-90FA-E98B12B14EF9}"/>
              </a:ext>
            </a:extLst>
          </p:cNvPr>
          <p:cNvSpPr txBox="1"/>
          <p:nvPr/>
        </p:nvSpPr>
        <p:spPr>
          <a:xfrm>
            <a:off x="2685913" y="2372415"/>
            <a:ext cx="4158595" cy="1054133"/>
          </a:xfrm>
          <a:prstGeom prst="rect">
            <a:avLst/>
          </a:prstGeom>
          <a:noFill/>
        </p:spPr>
        <p:txBody>
          <a:bodyPr wrap="square" lIns="68567" tIns="34289" rIns="68567" bIns="34289" rtlCol="0">
            <a:spAutoFit/>
          </a:bodyPr>
          <a:lstStyle/>
          <a:p>
            <a:pPr algn="ctr" defTabSz="685528"/>
            <a:r>
              <a:rPr lang="en-US" altLang="zh-CN" sz="3200" b="1" dirty="0">
                <a:solidFill>
                  <a:prstClr val="black"/>
                </a:solidFill>
                <a:latin typeface="Arial-Rounded" panose="020B0500000000000000" pitchFamily="34" charset="0"/>
                <a:ea typeface="Arial-Rounded" panose="020B0500000000000000" pitchFamily="34" charset="0"/>
                <a:cs typeface="Arial-Rounded" panose="020B0500000000000000" pitchFamily="34" charset="0"/>
                <a:sym typeface="+mn-lt"/>
              </a:rPr>
              <a:t>BÌNH CHỌN NHÓM, CÁ NHÂN KỂ CHUYỆN HAY. </a:t>
            </a:r>
          </a:p>
        </p:txBody>
      </p:sp>
      <p:pic>
        <p:nvPicPr>
          <p:cNvPr id="18" name="图片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flipH="1">
            <a:off x="6847535" y="101622"/>
            <a:ext cx="1774673" cy="1286110"/>
          </a:xfrm>
          <a:prstGeom prst="rect">
            <a:avLst/>
          </a:prstGeom>
        </p:spPr>
      </p:pic>
      <p:pic>
        <p:nvPicPr>
          <p:cNvPr id="19" name="PA_图片 12"/>
          <p:cNvPicPr>
            <a:picLocks noChangeAspect="1"/>
          </p:cNvPicPr>
          <p:nvPr>
            <p:custDataLst>
              <p:tags r:id="rId5"/>
            </p:custDataLst>
          </p:nvPr>
        </p:nvPicPr>
        <p:blipFill>
          <a:blip r:embed="rId16">
            <a:lum contrast="20000"/>
          </a:blip>
          <a:stretch>
            <a:fillRect/>
          </a:stretch>
        </p:blipFill>
        <p:spPr>
          <a:xfrm>
            <a:off x="3475964" y="1016216"/>
            <a:ext cx="661503" cy="521814"/>
          </a:xfrm>
          <a:prstGeom prst="rect">
            <a:avLst/>
          </a:prstGeom>
        </p:spPr>
      </p:pic>
      <p:pic>
        <p:nvPicPr>
          <p:cNvPr id="20" name="PA_图片 5"/>
          <p:cNvPicPr>
            <a:picLocks noChangeAspect="1"/>
          </p:cNvPicPr>
          <p:nvPr>
            <p:custDataLst>
              <p:tags r:id="rId6"/>
            </p:custDataLst>
          </p:nvPr>
        </p:nvPicPr>
        <p:blipFill>
          <a:blip r:embed="rId17">
            <a:lum contrast="20000"/>
          </a:blip>
          <a:stretch>
            <a:fillRect/>
          </a:stretch>
        </p:blipFill>
        <p:spPr>
          <a:xfrm>
            <a:off x="1701129" y="2972125"/>
            <a:ext cx="6053049" cy="1605552"/>
          </a:xfrm>
          <a:prstGeom prst="rect">
            <a:avLst/>
          </a:prstGeom>
        </p:spPr>
      </p:pic>
      <p:pic>
        <p:nvPicPr>
          <p:cNvPr id="21" name="PA_图片 28"/>
          <p:cNvPicPr>
            <a:picLocks noChangeAspect="1"/>
          </p:cNvPicPr>
          <p:nvPr>
            <p:custDataLst>
              <p:tags r:id="rId7"/>
            </p:custDataLst>
          </p:nvPr>
        </p:nvPicPr>
        <p:blipFill>
          <a:blip r:embed="rId18">
            <a:lum contrast="20000"/>
          </a:blip>
          <a:stretch>
            <a:fillRect/>
          </a:stretch>
        </p:blipFill>
        <p:spPr>
          <a:xfrm>
            <a:off x="5363610" y="1392376"/>
            <a:ext cx="701668" cy="663943"/>
          </a:xfrm>
          <a:prstGeom prst="rect">
            <a:avLst/>
          </a:prstGeom>
        </p:spPr>
      </p:pic>
    </p:spTree>
    <p:extLst>
      <p:ext uri="{BB962C8B-B14F-4D97-AF65-F5344CB8AC3E}">
        <p14:creationId xmlns:p14="http://schemas.microsoft.com/office/powerpoint/2010/main" val="1058827961"/>
      </p:ext>
    </p:extLst>
  </p:cSld>
  <p:clrMapOvr>
    <a:masterClrMapping/>
  </p:clrMapOvr>
  <p:transition spd="med">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3" fill="hold" nodeType="withEffect" p14:presetBounceEnd="20000">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14:bounceEnd="20000">
                                          <p:cBhvr additive="base">
                                            <p:cTn id="12" dur="750" fill="hold"/>
                                            <p:tgtEl>
                                              <p:spTgt spid="10"/>
                                            </p:tgtEl>
                                            <p:attrNameLst>
                                              <p:attrName>ppt_x</p:attrName>
                                            </p:attrNameLst>
                                          </p:cBhvr>
                                          <p:tavLst>
                                            <p:tav tm="0">
                                              <p:val>
                                                <p:strVal val="1+#ppt_w/2"/>
                                              </p:val>
                                            </p:tav>
                                            <p:tav tm="100000">
                                              <p:val>
                                                <p:strVal val="#ppt_x"/>
                                              </p:val>
                                            </p:tav>
                                          </p:tavLst>
                                        </p:anim>
                                        <p:anim calcmode="lin" valueType="num" p14:bounceEnd="20000">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14:presetBounceEnd="20000">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14:bounceEnd="20000">
                                          <p:cBhvr additive="base">
                                            <p:cTn id="16" dur="750" fill="hold"/>
                                            <p:tgtEl>
                                              <p:spTgt spid="11"/>
                                            </p:tgtEl>
                                            <p:attrNameLst>
                                              <p:attrName>ppt_x</p:attrName>
                                            </p:attrNameLst>
                                          </p:cBhvr>
                                          <p:tavLst>
                                            <p:tav tm="0">
                                              <p:val>
                                                <p:strVal val="0-#ppt_w/2"/>
                                              </p:val>
                                            </p:tav>
                                            <p:tav tm="100000">
                                              <p:val>
                                                <p:strVal val="#ppt_x"/>
                                              </p:val>
                                            </p:tav>
                                          </p:tavLst>
                                        </p:anim>
                                        <p:anim calcmode="lin" valueType="num" p14:bounceEnd="20000">
                                          <p:cBhvr additive="base">
                                            <p:cTn id="17" dur="75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14:presetBounceEnd="20000">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14:bounceEnd="20000">
                                          <p:cBhvr additive="base">
                                            <p:cTn id="20" dur="750" fill="hold"/>
                                            <p:tgtEl>
                                              <p:spTgt spid="14"/>
                                            </p:tgtEl>
                                            <p:attrNameLst>
                                              <p:attrName>ppt_x</p:attrName>
                                            </p:attrNameLst>
                                          </p:cBhvr>
                                          <p:tavLst>
                                            <p:tav tm="0">
                                              <p:val>
                                                <p:strVal val="#ppt_x"/>
                                              </p:val>
                                            </p:tav>
                                            <p:tav tm="100000">
                                              <p:val>
                                                <p:strVal val="#ppt_x"/>
                                              </p:val>
                                            </p:tav>
                                          </p:tavLst>
                                        </p:anim>
                                        <p:anim calcmode="lin" valueType="num" p14:bounceEnd="20000">
                                          <p:cBhvr additive="base">
                                            <p:cTn id="21" dur="75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750"/>
                                </p:stCondLst>
                                <p:childTnLst>
                                  <p:par>
                                    <p:cTn id="23" presetID="26"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145">
                                              <p:stCondLst>
                                                <p:cond delay="0"/>
                                              </p:stCondLst>
                                            </p:cTn>
                                            <p:tgtEl>
                                              <p:spTgt spid="17"/>
                                            </p:tgtEl>
                                          </p:cBhvr>
                                        </p:animEffect>
                                        <p:anim calcmode="lin" valueType="num">
                                          <p:cBhvr>
                                            <p:cTn id="26" dur="455"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31" dur="6">
                                              <p:stCondLst>
                                                <p:cond delay="162"/>
                                              </p:stCondLst>
                                            </p:cTn>
                                            <p:tgtEl>
                                              <p:spTgt spid="17"/>
                                            </p:tgtEl>
                                          </p:cBhvr>
                                          <p:to x="100000" y="60000"/>
                                        </p:animScale>
                                        <p:animScale>
                                          <p:cBhvr>
                                            <p:cTn id="32" dur="41" decel="50000">
                                              <p:stCondLst>
                                                <p:cond delay="169"/>
                                              </p:stCondLst>
                                            </p:cTn>
                                            <p:tgtEl>
                                              <p:spTgt spid="17"/>
                                            </p:tgtEl>
                                          </p:cBhvr>
                                          <p:to x="100000" y="100000"/>
                                        </p:animScale>
                                        <p:animScale>
                                          <p:cBhvr>
                                            <p:cTn id="33" dur="6">
                                              <p:stCondLst>
                                                <p:cond delay="328"/>
                                              </p:stCondLst>
                                            </p:cTn>
                                            <p:tgtEl>
                                              <p:spTgt spid="17"/>
                                            </p:tgtEl>
                                          </p:cBhvr>
                                          <p:to x="100000" y="80000"/>
                                        </p:animScale>
                                        <p:animScale>
                                          <p:cBhvr>
                                            <p:cTn id="34" dur="41" decel="50000">
                                              <p:stCondLst>
                                                <p:cond delay="334"/>
                                              </p:stCondLst>
                                            </p:cTn>
                                            <p:tgtEl>
                                              <p:spTgt spid="17"/>
                                            </p:tgtEl>
                                          </p:cBhvr>
                                          <p:to x="100000" y="100000"/>
                                        </p:animScale>
                                        <p:animScale>
                                          <p:cBhvr>
                                            <p:cTn id="35" dur="6">
                                              <p:stCondLst>
                                                <p:cond delay="410"/>
                                              </p:stCondLst>
                                            </p:cTn>
                                            <p:tgtEl>
                                              <p:spTgt spid="17"/>
                                            </p:tgtEl>
                                          </p:cBhvr>
                                          <p:to x="100000" y="90000"/>
                                        </p:animScale>
                                        <p:animScale>
                                          <p:cBhvr>
                                            <p:cTn id="36" dur="41" decel="50000">
                                              <p:stCondLst>
                                                <p:cond delay="417"/>
                                              </p:stCondLst>
                                            </p:cTn>
                                            <p:tgtEl>
                                              <p:spTgt spid="17"/>
                                            </p:tgtEl>
                                          </p:cBhvr>
                                          <p:to x="100000" y="100000"/>
                                        </p:animScale>
                                        <p:animScale>
                                          <p:cBhvr>
                                            <p:cTn id="37" dur="6">
                                              <p:stCondLst>
                                                <p:cond delay="452"/>
                                              </p:stCondLst>
                                            </p:cTn>
                                            <p:tgtEl>
                                              <p:spTgt spid="17"/>
                                            </p:tgtEl>
                                          </p:cBhvr>
                                          <p:to x="100000" y="95000"/>
                                        </p:animScale>
                                        <p:animScale>
                                          <p:cBhvr>
                                            <p:cTn id="38" dur="41" decel="50000">
                                              <p:stCondLst>
                                                <p:cond delay="458"/>
                                              </p:stCondLst>
                                            </p:cTn>
                                            <p:tgtEl>
                                              <p:spTgt spid="17"/>
                                            </p:tgtEl>
                                          </p:cBhvr>
                                          <p:to x="100000" y="100000"/>
                                        </p:animScale>
                                      </p:childTnLst>
                                    </p:cTn>
                                  </p:par>
                                </p:childTnLst>
                              </p:cTn>
                            </p:par>
                            <p:par>
                              <p:cTn id="39" fill="hold">
                                <p:stCondLst>
                                  <p:cond delay="1249"/>
                                </p:stCondLst>
                                <p:childTnLst>
                                  <p:par>
                                    <p:cTn id="40" presetID="26" presetClass="emph" presetSubtype="0" repeatCount="3000" fill="hold" grpId="1" nodeType="after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5"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750"/>
                                            <p:tgtEl>
                                              <p:spTgt spid="19"/>
                                            </p:tgtEl>
                                          </p:cBhvr>
                                        </p:animEffect>
                                        <p:anim calcmode="lin" valueType="num">
                                          <p:cBhvr>
                                            <p:cTn id="53" dur="750" fill="hold"/>
                                            <p:tgtEl>
                                              <p:spTgt spid="19"/>
                                            </p:tgtEl>
                                            <p:attrNameLst>
                                              <p:attrName>ppt_w</p:attrName>
                                            </p:attrNameLst>
                                          </p:cBhvr>
                                          <p:tavLst>
                                            <p:tav tm="0" fmla="#ppt_w*sin(2.5*pi*$)">
                                              <p:val>
                                                <p:fltVal val="0"/>
                                              </p:val>
                                            </p:tav>
                                            <p:tav tm="100000">
                                              <p:val>
                                                <p:fltVal val="1"/>
                                              </p:val>
                                            </p:tav>
                                          </p:tavLst>
                                        </p:anim>
                                        <p:anim calcmode="lin" valueType="num">
                                          <p:cBhvr>
                                            <p:cTn id="54" dur="750" fill="hold"/>
                                            <p:tgtEl>
                                              <p:spTgt spid="19"/>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53" presetClass="entr" presetSubtype="16"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1500"/>
                                </p:stCondLst>
                                <p:childTnLst>
                                  <p:par>
                                    <p:cTn id="62" presetID="16" presetClass="entr" presetSubtype="37"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outVertical)">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17"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2" presetClass="entr" presetSubtype="3"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750" fill="hold"/>
                                            <p:tgtEl>
                                              <p:spTgt spid="10"/>
                                            </p:tgtEl>
                                            <p:attrNameLst>
                                              <p:attrName>ppt_x</p:attrName>
                                            </p:attrNameLst>
                                          </p:cBhvr>
                                          <p:tavLst>
                                            <p:tav tm="0">
                                              <p:val>
                                                <p:strVal val="1+#ppt_w/2"/>
                                              </p:val>
                                            </p:tav>
                                            <p:tav tm="100000">
                                              <p:val>
                                                <p:strVal val="#ppt_x"/>
                                              </p:val>
                                            </p:tav>
                                          </p:tavLst>
                                        </p:anim>
                                        <p:anim calcmode="lin" valueType="num">
                                          <p:cBhvr additive="base">
                                            <p:cTn id="13" dur="750" fill="hold"/>
                                            <p:tgtEl>
                                              <p:spTgt spid="10"/>
                                            </p:tgtEl>
                                            <p:attrNameLst>
                                              <p:attrName>ppt_y</p:attrName>
                                            </p:attrNameLst>
                                          </p:cBhvr>
                                          <p:tavLst>
                                            <p:tav tm="0">
                                              <p:val>
                                                <p:strVal val="0-#ppt_h/2"/>
                                              </p:val>
                                            </p:tav>
                                            <p:tav tm="100000">
                                              <p:val>
                                                <p:strVal val="#ppt_y"/>
                                              </p:val>
                                            </p:tav>
                                          </p:tavLst>
                                        </p:anim>
                                      </p:childTnLst>
                                    </p:cTn>
                                  </p:par>
                                  <p:par>
                                    <p:cTn id="14" presetID="2" presetClass="entr" presetSubtype="9"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750" fill="hold"/>
                                            <p:tgtEl>
                                              <p:spTgt spid="11"/>
                                            </p:tgtEl>
                                            <p:attrNameLst>
                                              <p:attrName>ppt_x</p:attrName>
                                            </p:attrNameLst>
                                          </p:cBhvr>
                                          <p:tavLst>
                                            <p:tav tm="0">
                                              <p:val>
                                                <p:strVal val="0-#ppt_w/2"/>
                                              </p:val>
                                            </p:tav>
                                            <p:tav tm="100000">
                                              <p:val>
                                                <p:strVal val="#ppt_x"/>
                                              </p:val>
                                            </p:tav>
                                          </p:tavLst>
                                        </p:anim>
                                        <p:anim calcmode="lin" valueType="num">
                                          <p:cBhvr additive="base">
                                            <p:cTn id="17" dur="750" fill="hold"/>
                                            <p:tgtEl>
                                              <p:spTgt spid="11"/>
                                            </p:tgtEl>
                                            <p:attrNameLst>
                                              <p:attrName>ppt_y</p:attrName>
                                            </p:attrNameLst>
                                          </p:cBhvr>
                                          <p:tavLst>
                                            <p:tav tm="0">
                                              <p:val>
                                                <p:strVal val="0-#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750" fill="hold"/>
                                            <p:tgtEl>
                                              <p:spTgt spid="14"/>
                                            </p:tgtEl>
                                            <p:attrNameLst>
                                              <p:attrName>ppt_x</p:attrName>
                                            </p:attrNameLst>
                                          </p:cBhvr>
                                          <p:tavLst>
                                            <p:tav tm="0">
                                              <p:val>
                                                <p:strVal val="#ppt_x"/>
                                              </p:val>
                                            </p:tav>
                                            <p:tav tm="100000">
                                              <p:val>
                                                <p:strVal val="#ppt_x"/>
                                              </p:val>
                                            </p:tav>
                                          </p:tavLst>
                                        </p:anim>
                                        <p:anim calcmode="lin" valueType="num">
                                          <p:cBhvr additive="base">
                                            <p:cTn id="21" dur="750" fill="hold"/>
                                            <p:tgtEl>
                                              <p:spTgt spid="14"/>
                                            </p:tgtEl>
                                            <p:attrNameLst>
                                              <p:attrName>ppt_y</p:attrName>
                                            </p:attrNameLst>
                                          </p:cBhvr>
                                          <p:tavLst>
                                            <p:tav tm="0">
                                              <p:val>
                                                <p:strVal val="1+#ppt_h/2"/>
                                              </p:val>
                                            </p:tav>
                                            <p:tav tm="100000">
                                              <p:val>
                                                <p:strVal val="#ppt_y"/>
                                              </p:val>
                                            </p:tav>
                                          </p:tavLst>
                                        </p:anim>
                                      </p:childTnLst>
                                    </p:cTn>
                                  </p:par>
                                </p:childTnLst>
                              </p:cTn>
                            </p:par>
                            <p:par>
                              <p:cTn id="22" fill="hold">
                                <p:stCondLst>
                                  <p:cond delay="750"/>
                                </p:stCondLst>
                                <p:childTnLst>
                                  <p:par>
                                    <p:cTn id="23" presetID="26"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down)">
                                          <p:cBhvr>
                                            <p:cTn id="25" dur="145">
                                              <p:stCondLst>
                                                <p:cond delay="0"/>
                                              </p:stCondLst>
                                            </p:cTn>
                                            <p:tgtEl>
                                              <p:spTgt spid="17"/>
                                            </p:tgtEl>
                                          </p:cBhvr>
                                        </p:animEffect>
                                        <p:anim calcmode="lin" valueType="num">
                                          <p:cBhvr>
                                            <p:cTn id="26" dur="455"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17"/>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17"/>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17"/>
                                            </p:tgtEl>
                                            <p:attrNameLst>
                                              <p:attrName>ppt_y</p:attrName>
                                            </p:attrNameLst>
                                          </p:cBhvr>
                                          <p:tavLst>
                                            <p:tav tm="0" fmla="#ppt_y-sin(pi*$)/81">
                                              <p:val>
                                                <p:fltVal val="0"/>
                                              </p:val>
                                            </p:tav>
                                            <p:tav tm="100000">
                                              <p:val>
                                                <p:fltVal val="1"/>
                                              </p:val>
                                            </p:tav>
                                          </p:tavLst>
                                        </p:anim>
                                        <p:animScale>
                                          <p:cBhvr>
                                            <p:cTn id="31" dur="6">
                                              <p:stCondLst>
                                                <p:cond delay="162"/>
                                              </p:stCondLst>
                                            </p:cTn>
                                            <p:tgtEl>
                                              <p:spTgt spid="17"/>
                                            </p:tgtEl>
                                          </p:cBhvr>
                                          <p:to x="100000" y="60000"/>
                                        </p:animScale>
                                        <p:animScale>
                                          <p:cBhvr>
                                            <p:cTn id="32" dur="41" decel="50000">
                                              <p:stCondLst>
                                                <p:cond delay="169"/>
                                              </p:stCondLst>
                                            </p:cTn>
                                            <p:tgtEl>
                                              <p:spTgt spid="17"/>
                                            </p:tgtEl>
                                          </p:cBhvr>
                                          <p:to x="100000" y="100000"/>
                                        </p:animScale>
                                        <p:animScale>
                                          <p:cBhvr>
                                            <p:cTn id="33" dur="6">
                                              <p:stCondLst>
                                                <p:cond delay="328"/>
                                              </p:stCondLst>
                                            </p:cTn>
                                            <p:tgtEl>
                                              <p:spTgt spid="17"/>
                                            </p:tgtEl>
                                          </p:cBhvr>
                                          <p:to x="100000" y="80000"/>
                                        </p:animScale>
                                        <p:animScale>
                                          <p:cBhvr>
                                            <p:cTn id="34" dur="41" decel="50000">
                                              <p:stCondLst>
                                                <p:cond delay="334"/>
                                              </p:stCondLst>
                                            </p:cTn>
                                            <p:tgtEl>
                                              <p:spTgt spid="17"/>
                                            </p:tgtEl>
                                          </p:cBhvr>
                                          <p:to x="100000" y="100000"/>
                                        </p:animScale>
                                        <p:animScale>
                                          <p:cBhvr>
                                            <p:cTn id="35" dur="6">
                                              <p:stCondLst>
                                                <p:cond delay="410"/>
                                              </p:stCondLst>
                                            </p:cTn>
                                            <p:tgtEl>
                                              <p:spTgt spid="17"/>
                                            </p:tgtEl>
                                          </p:cBhvr>
                                          <p:to x="100000" y="90000"/>
                                        </p:animScale>
                                        <p:animScale>
                                          <p:cBhvr>
                                            <p:cTn id="36" dur="41" decel="50000">
                                              <p:stCondLst>
                                                <p:cond delay="417"/>
                                              </p:stCondLst>
                                            </p:cTn>
                                            <p:tgtEl>
                                              <p:spTgt spid="17"/>
                                            </p:tgtEl>
                                          </p:cBhvr>
                                          <p:to x="100000" y="100000"/>
                                        </p:animScale>
                                        <p:animScale>
                                          <p:cBhvr>
                                            <p:cTn id="37" dur="6">
                                              <p:stCondLst>
                                                <p:cond delay="452"/>
                                              </p:stCondLst>
                                            </p:cTn>
                                            <p:tgtEl>
                                              <p:spTgt spid="17"/>
                                            </p:tgtEl>
                                          </p:cBhvr>
                                          <p:to x="100000" y="95000"/>
                                        </p:animScale>
                                        <p:animScale>
                                          <p:cBhvr>
                                            <p:cTn id="38" dur="41" decel="50000">
                                              <p:stCondLst>
                                                <p:cond delay="458"/>
                                              </p:stCondLst>
                                            </p:cTn>
                                            <p:tgtEl>
                                              <p:spTgt spid="17"/>
                                            </p:tgtEl>
                                          </p:cBhvr>
                                          <p:to x="100000" y="100000"/>
                                        </p:animScale>
                                      </p:childTnLst>
                                    </p:cTn>
                                  </p:par>
                                </p:childTnLst>
                              </p:cTn>
                            </p:par>
                            <p:par>
                              <p:cTn id="39" fill="hold">
                                <p:stCondLst>
                                  <p:cond delay="1249"/>
                                </p:stCondLst>
                                <p:childTnLst>
                                  <p:par>
                                    <p:cTn id="40" presetID="26" presetClass="emph" presetSubtype="0" repeatCount="3000" fill="hold" grpId="1" nodeType="afterEffect">
                                      <p:stCondLst>
                                        <p:cond delay="0"/>
                                      </p:stCondLst>
                                      <p:childTnLst>
                                        <p:animEffect transition="out" filter="fade">
                                          <p:cBhvr>
                                            <p:cTn id="41" dur="500" tmFilter="0, 0; .2, .5; .8, .5; 1, 0"/>
                                            <p:tgtEl>
                                              <p:spTgt spid="17"/>
                                            </p:tgtEl>
                                          </p:cBhvr>
                                        </p:animEffect>
                                        <p:animScale>
                                          <p:cBhvr>
                                            <p:cTn id="42" dur="250" autoRev="1" fill="hold"/>
                                            <p:tgtEl>
                                              <p:spTgt spid="17"/>
                                            </p:tgtEl>
                                          </p:cBhvr>
                                          <p:by x="105000" y="105000"/>
                                        </p:animScale>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1000"/>
                                            <p:tgtEl>
                                              <p:spTgt spid="18"/>
                                            </p:tgtEl>
                                          </p:cBhvr>
                                        </p:animEffect>
                                        <p:anim calcmode="lin" valueType="num">
                                          <p:cBhvr>
                                            <p:cTn id="48" dur="1000" fill="hold"/>
                                            <p:tgtEl>
                                              <p:spTgt spid="18"/>
                                            </p:tgtEl>
                                            <p:attrNameLst>
                                              <p:attrName>ppt_x</p:attrName>
                                            </p:attrNameLst>
                                          </p:cBhvr>
                                          <p:tavLst>
                                            <p:tav tm="0">
                                              <p:val>
                                                <p:strVal val="#ppt_x"/>
                                              </p:val>
                                            </p:tav>
                                            <p:tav tm="100000">
                                              <p:val>
                                                <p:strVal val="#ppt_x"/>
                                              </p:val>
                                            </p:tav>
                                          </p:tavLst>
                                        </p:anim>
                                        <p:anim calcmode="lin" valueType="num">
                                          <p:cBhvr>
                                            <p:cTn id="49" dur="1000" fill="hold"/>
                                            <p:tgtEl>
                                              <p:spTgt spid="18"/>
                                            </p:tgtEl>
                                            <p:attrNameLst>
                                              <p:attrName>ppt_y</p:attrName>
                                            </p:attrNameLst>
                                          </p:cBhvr>
                                          <p:tavLst>
                                            <p:tav tm="0">
                                              <p:val>
                                                <p:strVal val="#ppt_y+.1"/>
                                              </p:val>
                                            </p:tav>
                                            <p:tav tm="100000">
                                              <p:val>
                                                <p:strVal val="#ppt_y"/>
                                              </p:val>
                                            </p:tav>
                                          </p:tavLst>
                                        </p:anim>
                                      </p:childTnLst>
                                    </p:cTn>
                                  </p:par>
                                  <p:par>
                                    <p:cTn id="50" presetID="45" presetClass="entr" presetSubtype="0" fill="hold" nodeType="with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750"/>
                                            <p:tgtEl>
                                              <p:spTgt spid="19"/>
                                            </p:tgtEl>
                                          </p:cBhvr>
                                        </p:animEffect>
                                        <p:anim calcmode="lin" valueType="num">
                                          <p:cBhvr>
                                            <p:cTn id="53" dur="750" fill="hold"/>
                                            <p:tgtEl>
                                              <p:spTgt spid="19"/>
                                            </p:tgtEl>
                                            <p:attrNameLst>
                                              <p:attrName>ppt_w</p:attrName>
                                            </p:attrNameLst>
                                          </p:cBhvr>
                                          <p:tavLst>
                                            <p:tav tm="0" fmla="#ppt_w*sin(2.5*pi*$)">
                                              <p:val>
                                                <p:fltVal val="0"/>
                                              </p:val>
                                            </p:tav>
                                            <p:tav tm="100000">
                                              <p:val>
                                                <p:fltVal val="1"/>
                                              </p:val>
                                            </p:tav>
                                          </p:tavLst>
                                        </p:anim>
                                        <p:anim calcmode="lin" valueType="num">
                                          <p:cBhvr>
                                            <p:cTn id="54" dur="750" fill="hold"/>
                                            <p:tgtEl>
                                              <p:spTgt spid="19"/>
                                            </p:tgtEl>
                                            <p:attrNameLst>
                                              <p:attrName>ppt_h</p:attrName>
                                            </p:attrNameLst>
                                          </p:cBhvr>
                                          <p:tavLst>
                                            <p:tav tm="0">
                                              <p:val>
                                                <p:strVal val="#ppt_h"/>
                                              </p:val>
                                            </p:tav>
                                            <p:tav tm="100000">
                                              <p:val>
                                                <p:strVal val="#ppt_h"/>
                                              </p:val>
                                            </p:tav>
                                          </p:tavLst>
                                        </p:anim>
                                      </p:childTnLst>
                                    </p:cTn>
                                  </p:par>
                                </p:childTnLst>
                              </p:cTn>
                            </p:par>
                            <p:par>
                              <p:cTn id="55" fill="hold">
                                <p:stCondLst>
                                  <p:cond delay="1000"/>
                                </p:stCondLst>
                                <p:childTnLst>
                                  <p:par>
                                    <p:cTn id="56" presetID="53" presetClass="entr" presetSubtype="16"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500" fill="hold"/>
                                            <p:tgtEl>
                                              <p:spTgt spid="21"/>
                                            </p:tgtEl>
                                            <p:attrNameLst>
                                              <p:attrName>ppt_w</p:attrName>
                                            </p:attrNameLst>
                                          </p:cBhvr>
                                          <p:tavLst>
                                            <p:tav tm="0">
                                              <p:val>
                                                <p:fltVal val="0"/>
                                              </p:val>
                                            </p:tav>
                                            <p:tav tm="100000">
                                              <p:val>
                                                <p:strVal val="#ppt_w"/>
                                              </p:val>
                                            </p:tav>
                                          </p:tavLst>
                                        </p:anim>
                                        <p:anim calcmode="lin" valueType="num">
                                          <p:cBhvr>
                                            <p:cTn id="59" dur="500" fill="hold"/>
                                            <p:tgtEl>
                                              <p:spTgt spid="21"/>
                                            </p:tgtEl>
                                            <p:attrNameLst>
                                              <p:attrName>ppt_h</p:attrName>
                                            </p:attrNameLst>
                                          </p:cBhvr>
                                          <p:tavLst>
                                            <p:tav tm="0">
                                              <p:val>
                                                <p:fltVal val="0"/>
                                              </p:val>
                                            </p:tav>
                                            <p:tav tm="100000">
                                              <p:val>
                                                <p:strVal val="#ppt_h"/>
                                              </p:val>
                                            </p:tav>
                                          </p:tavLst>
                                        </p:anim>
                                        <p:animEffect transition="in" filter="fade">
                                          <p:cBhvr>
                                            <p:cTn id="60" dur="500"/>
                                            <p:tgtEl>
                                              <p:spTgt spid="21"/>
                                            </p:tgtEl>
                                          </p:cBhvr>
                                        </p:animEffect>
                                      </p:childTnLst>
                                    </p:cTn>
                                  </p:par>
                                </p:childTnLst>
                              </p:cTn>
                            </p:par>
                            <p:par>
                              <p:cTn id="61" fill="hold">
                                <p:stCondLst>
                                  <p:cond delay="1500"/>
                                </p:stCondLst>
                                <p:childTnLst>
                                  <p:par>
                                    <p:cTn id="62" presetID="16" presetClass="entr" presetSubtype="37" fill="hold"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barn(outVertical)">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p:bldP spid="17" grpId="1"/>
        </p:bldLst>
      </p:timing>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73FB52-D41D-4185-999B-911B7FDB59BA}"/>
              </a:ext>
            </a:extLst>
          </p:cNvPr>
          <p:cNvSpPr txBox="1"/>
          <p:nvPr/>
        </p:nvSpPr>
        <p:spPr>
          <a:xfrm>
            <a:off x="1437774" y="209553"/>
            <a:ext cx="4734426" cy="500135"/>
          </a:xfrm>
          <a:prstGeom prst="rect">
            <a:avLst/>
          </a:prstGeom>
          <a:noFill/>
        </p:spPr>
        <p:txBody>
          <a:bodyPr wrap="square" lIns="68574" tIns="34289" rIns="68574" bIns="34289" rtlCol="0">
            <a:spAutoFit/>
          </a:bodyPr>
          <a:lstStyle/>
          <a:p>
            <a:pPr defTabSz="685726"/>
            <a:r>
              <a:rPr lang="en-GB"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GB"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GB"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sau</a:t>
            </a:r>
            <a:r>
              <a:rPr lang="en-GB"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giờ</a:t>
            </a:r>
            <a:r>
              <a:rPr lang="en-GB"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GB" sz="2800" b="1"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học</a:t>
            </a:r>
            <a:r>
              <a:rPr lang="en-GB"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sz="28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5" name="Picture 6" descr="26">
            <a:extLst>
              <a:ext uri="{FF2B5EF4-FFF2-40B4-BE49-F238E27FC236}">
                <a16:creationId xmlns:a16="http://schemas.microsoft.com/office/drawing/2014/main" id="{1091B0FB-AB0D-42D8-9033-632C42D16A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819150"/>
            <a:ext cx="6789346" cy="30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a:extLst>
              <a:ext uri="{FF2B5EF4-FFF2-40B4-BE49-F238E27FC236}">
                <a16:creationId xmlns:a16="http://schemas.microsoft.com/office/drawing/2014/main" id="{3C77B5A7-5CB4-437E-BBFC-6FE6969E2F5F}"/>
              </a:ext>
            </a:extLst>
          </p:cNvPr>
          <p:cNvSpPr txBox="1"/>
          <p:nvPr/>
        </p:nvSpPr>
        <p:spPr>
          <a:xfrm>
            <a:off x="831649" y="1581151"/>
            <a:ext cx="3752150" cy="1792796"/>
          </a:xfrm>
          <a:prstGeom prst="rect">
            <a:avLst/>
          </a:prstGeom>
          <a:noFill/>
        </p:spPr>
        <p:txBody>
          <a:bodyPr wrap="square" lIns="68574" tIns="34289" rIns="68574" bIns="34289" rtlCol="0">
            <a:spAutoFit/>
          </a:bodyPr>
          <a:lstStyle/>
          <a:p>
            <a:pPr defTabSz="685613"/>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latin typeface="Times New Roman" panose="02020603050405020304" pitchFamily="18" charset="0"/>
                <a:ea typeface="Arial-Rounded" panose="020B0500000000000000" pitchFamily="34" charset="0"/>
                <a:cs typeface="Times New Roman" panose="02020603050405020304" pitchFamily="18" charset="0"/>
              </a:rPr>
              <a:t>Nói với người thân điều em thấy thú vị nhất trong câu chuyện Thánh Gióng.</a:t>
            </a:r>
            <a:endPar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048" y="136939"/>
            <a:ext cx="1135205" cy="6453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5" cstate="print">
            <a:extLst>
              <a:ext uri="{BEBA8EAE-BF5A-486C-A8C5-ECC9F3942E4B}">
                <a14:imgProps xmlns:a14="http://schemas.microsoft.com/office/drawing/2010/main">
                  <a14:imgLayer r:embed="rId6">
                    <a14:imgEffect>
                      <a14:backgroundRemoval t="2135" b="94997" l="4313" r="100000">
                        <a14:foregroundMark x1="64625" y1="83656" x2="71563" y2="78185"/>
                        <a14:foregroundMark x1="68375" y1="86124" x2="74438" y2="83055"/>
                      </a14:backgroundRemoval>
                    </a14:imgEffect>
                  </a14:imgLayer>
                </a14:imgProps>
              </a:ext>
              <a:ext uri="{28A0092B-C50C-407E-A947-70E740481C1C}">
                <a14:useLocalDpi xmlns:a14="http://schemas.microsoft.com/office/drawing/2010/main" val="0"/>
              </a:ext>
            </a:extLst>
          </a:blip>
          <a:stretch>
            <a:fillRect/>
          </a:stretch>
        </p:blipFill>
        <p:spPr>
          <a:xfrm>
            <a:off x="4038600" y="546027"/>
            <a:ext cx="5315280" cy="4979753"/>
          </a:xfrm>
          <a:prstGeom prst="rect">
            <a:avLst/>
          </a:prstGeom>
        </p:spPr>
      </p:pic>
    </p:spTree>
    <p:extLst>
      <p:ext uri="{BB962C8B-B14F-4D97-AF65-F5344CB8AC3E}">
        <p14:creationId xmlns:p14="http://schemas.microsoft.com/office/powerpoint/2010/main" val="1833952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childTnLst>
                          </p:cTn>
                        </p:par>
                        <p:par>
                          <p:cTn id="23" fill="hold">
                            <p:stCondLst>
                              <p:cond delay="500"/>
                            </p:stCondLst>
                            <p:childTnLst>
                              <p:par>
                                <p:cTn id="24" presetID="14" presetClass="entr" presetSubtype="1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randombar(horizont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6522" y="1242237"/>
            <a:ext cx="4419600" cy="3967756"/>
          </a:xfrm>
          <a:prstGeom prst="rect">
            <a:avLst/>
          </a:prstGeom>
        </p:spPr>
      </p:pic>
      <p:sp>
        <p:nvSpPr>
          <p:cNvPr id="22" name="Oval 21"/>
          <p:cNvSpPr/>
          <p:nvPr/>
        </p:nvSpPr>
        <p:spPr>
          <a:xfrm>
            <a:off x="38668" y="97677"/>
            <a:ext cx="550116" cy="492874"/>
          </a:xfrm>
          <a:prstGeom prst="ellipse">
            <a:avLst/>
          </a:prstGeom>
          <a:solidFill>
            <a:srgbClr val="FF9966"/>
          </a:solidFill>
          <a:ln>
            <a:solidFill>
              <a:srgbClr val="FFCC99"/>
            </a:solidFill>
          </a:ln>
        </p:spPr>
        <p:style>
          <a:lnRef idx="2">
            <a:schemeClr val="accent1">
              <a:shade val="50000"/>
            </a:schemeClr>
          </a:lnRef>
          <a:fillRef idx="1">
            <a:schemeClr val="accent1"/>
          </a:fillRef>
          <a:effectRef idx="0">
            <a:schemeClr val="accent1"/>
          </a:effectRef>
          <a:fontRef idx="minor">
            <a:schemeClr val="lt1"/>
          </a:fontRef>
        </p:style>
        <p:txBody>
          <a:bodyPr lIns="68574" tIns="34289" rIns="68574" bIns="34289" rtlCol="0" anchor="ctr"/>
          <a:lstStyle/>
          <a:p>
            <a:pPr algn="ctr" defTabSz="685613"/>
            <a:r>
              <a:rPr lang="en-US" sz="25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a:t>
            </a:r>
          </a:p>
        </p:txBody>
      </p:sp>
      <p:sp>
        <p:nvSpPr>
          <p:cNvPr id="13" name="Rounded Rectangular Callout 12"/>
          <p:cNvSpPr/>
          <p:nvPr/>
        </p:nvSpPr>
        <p:spPr>
          <a:xfrm>
            <a:off x="152400" y="706575"/>
            <a:ext cx="2895600" cy="1292661"/>
          </a:xfrm>
          <a:prstGeom prst="wedgeRoundRectCallout">
            <a:avLst>
              <a:gd name="adj1" fmla="val 14892"/>
              <a:gd name="adj2" fmla="val 95974"/>
              <a:gd name="adj3" fmla="val 16667"/>
            </a:avLst>
          </a:prstGeom>
          <a:solidFill>
            <a:srgbClr val="92D050"/>
          </a:solid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pPr algn="ctr" defTabSz="914310"/>
            <a:r>
              <a:rPr lang="en-US" sz="2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rPr>
              <a:t>Nói với người thân điều em thấy thú vị nhất trong câu chuyện Thánh Gióng.</a:t>
            </a:r>
            <a:endParaRPr lang="en-US" sz="2000" dirty="0">
              <a:solidFill>
                <a:schemeClr val="tx1"/>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4" name="Rounded Rectangular Callout 13"/>
          <p:cNvSpPr/>
          <p:nvPr/>
        </p:nvSpPr>
        <p:spPr>
          <a:xfrm>
            <a:off x="5486400" y="97676"/>
            <a:ext cx="3505200" cy="4088996"/>
          </a:xfrm>
          <a:prstGeom prst="wedgeRoundRectCallout">
            <a:avLst>
              <a:gd name="adj1" fmla="val -61980"/>
              <a:gd name="adj2" fmla="val -21"/>
              <a:gd name="adj3" fmla="val 16667"/>
            </a:avLst>
          </a:prstGeom>
          <a:solidFill>
            <a:srgbClr val="FFCCCC"/>
          </a:solidFill>
          <a:ln>
            <a:solidFill>
              <a:srgbClr val="FF6699"/>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rtlCol="0" anchor="ctr"/>
          <a:lstStyle/>
          <a:p>
            <a:r>
              <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Điều em thấy thú vị nhất trong câu chuyện Thánh Gióng là sau khi đánh đuổi được quân giặc xong, Gióng không hề quay lại nhận thưởng mà cưỡi ngựa đến chân núi Sóc Sơn rồi cả người lẫn ngựa bay thẳng về nhà trời. Điều này cho thấy Gióng là người không than công danh bổng lộc, em cảm thấy Giọng càng thêm phần vĩ đại hơn</a:t>
            </a:r>
            <a:r>
              <a:rPr lang="vi-VN" sz="20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0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7506316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anim calcmode="lin" valueType="num">
                                      <p:cBhvr>
                                        <p:cTn id="19" dur="500" fill="hold"/>
                                        <p:tgtEl>
                                          <p:spTgt spid="13"/>
                                        </p:tgtEl>
                                        <p:attrNameLst>
                                          <p:attrName>ppt_x</p:attrName>
                                        </p:attrNameLst>
                                      </p:cBhvr>
                                      <p:tavLst>
                                        <p:tav tm="0">
                                          <p:val>
                                            <p:strVal val="#ppt_x"/>
                                          </p:val>
                                        </p:tav>
                                        <p:tav tm="100000">
                                          <p:val>
                                            <p:strVal val="#ppt_x"/>
                                          </p:val>
                                        </p:tav>
                                      </p:tavLst>
                                    </p:anim>
                                    <p:anim calcmode="lin" valueType="num">
                                      <p:cBhvr>
                                        <p:cTn id="2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500"/>
                            </p:stCondLst>
                            <p:childTnLst>
                              <p:par>
                                <p:cTn id="29" presetID="32" presetClass="emph" presetSubtype="0" fill="hold" nodeType="afterEffect">
                                  <p:stCondLst>
                                    <p:cond delay="0"/>
                                  </p:stCondLst>
                                  <p:childTnLst>
                                    <p:animRot by="120000">
                                      <p:cBhvr>
                                        <p:cTn id="30" dur="375" fill="hold">
                                          <p:stCondLst>
                                            <p:cond delay="0"/>
                                          </p:stCondLst>
                                        </p:cTn>
                                        <p:tgtEl>
                                          <p:spTgt spid="2"/>
                                        </p:tgtEl>
                                        <p:attrNameLst>
                                          <p:attrName>r</p:attrName>
                                        </p:attrNameLst>
                                      </p:cBhvr>
                                    </p:animRot>
                                    <p:animRot by="-240000">
                                      <p:cBhvr>
                                        <p:cTn id="31" dur="750" fill="hold">
                                          <p:stCondLst>
                                            <p:cond delay="750"/>
                                          </p:stCondLst>
                                        </p:cTn>
                                        <p:tgtEl>
                                          <p:spTgt spid="2"/>
                                        </p:tgtEl>
                                        <p:attrNameLst>
                                          <p:attrName>r</p:attrName>
                                        </p:attrNameLst>
                                      </p:cBhvr>
                                    </p:animRot>
                                    <p:animRot by="240000">
                                      <p:cBhvr>
                                        <p:cTn id="32" dur="750" fill="hold">
                                          <p:stCondLst>
                                            <p:cond delay="1500"/>
                                          </p:stCondLst>
                                        </p:cTn>
                                        <p:tgtEl>
                                          <p:spTgt spid="2"/>
                                        </p:tgtEl>
                                        <p:attrNameLst>
                                          <p:attrName>r</p:attrName>
                                        </p:attrNameLst>
                                      </p:cBhvr>
                                    </p:animRot>
                                    <p:animRot by="-240000">
                                      <p:cBhvr>
                                        <p:cTn id="33" dur="750" fill="hold">
                                          <p:stCondLst>
                                            <p:cond delay="2250"/>
                                          </p:stCondLst>
                                        </p:cTn>
                                        <p:tgtEl>
                                          <p:spTgt spid="2"/>
                                        </p:tgtEl>
                                        <p:attrNameLst>
                                          <p:attrName>r</p:attrName>
                                        </p:attrNameLst>
                                      </p:cBhvr>
                                    </p:animRot>
                                    <p:animRot by="120000">
                                      <p:cBhvr>
                                        <p:cTn id="34" dur="750" fill="hold">
                                          <p:stCondLst>
                                            <p:cond delay="30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8801" y="116537"/>
            <a:ext cx="8714591" cy="5016724"/>
          </a:xfrm>
          <a:prstGeom prst="rect">
            <a:avLst/>
          </a:prstGeom>
          <a:ln w="19050">
            <a:solidFill>
              <a:srgbClr val="00B0F0"/>
            </a:solidFill>
          </a:ln>
        </p:spPr>
        <p:txBody>
          <a:bodyPr wrap="square" lIns="91406" tIns="45703" rIns="91406" bIns="45703">
            <a:spAutoFit/>
          </a:bodyPr>
          <a:lstStyle/>
          <a:p>
            <a:pPr algn="ctr" defTabSz="914018"/>
            <a:r>
              <a:rPr lang="en-US" sz="1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Thánh</a:t>
            </a:r>
            <a:r>
              <a:rPr lang="en-US" sz="1600" b="1"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1600" b="1" dirty="0" err="1"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Gióng</a:t>
            </a:r>
            <a:endParaRPr lang="en-US" sz="1600" b="1"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endParaRPr>
          </a:p>
          <a:p>
            <a:pPr algn="r" defTabSz="914018"/>
            <a:r>
              <a:rPr lang="en-US" sz="1600" dirty="0">
                <a:latin typeface="Times New Roman" panose="02020603050405020304" pitchFamily="18" charset="0"/>
                <a:ea typeface="Arial-Rounded" panose="020B0500000000000000" pitchFamily="34" charset="0"/>
                <a:cs typeface="Times New Roman" panose="02020603050405020304" pitchFamily="18" charset="0"/>
              </a:rPr>
              <a:t>(</a:t>
            </a:r>
            <a:r>
              <a:rPr lang="en-US" sz="1600" i="1" dirty="0">
                <a:latin typeface="Times New Roman" panose="02020603050405020304" pitchFamily="18" charset="0"/>
                <a:ea typeface="Arial-Rounded" panose="020B0500000000000000" pitchFamily="34" charset="0"/>
                <a:cs typeface="Times New Roman" panose="02020603050405020304" pitchFamily="18" charset="0"/>
              </a:rPr>
              <a:t>Theo</a:t>
            </a:r>
            <a:r>
              <a:rPr lang="en-US" sz="1600" dirty="0">
                <a:latin typeface="Times New Roman" panose="02020603050405020304" pitchFamily="18" charset="0"/>
                <a:ea typeface="Arial-Rounded" panose="020B0500000000000000" pitchFamily="34" charset="0"/>
                <a:cs typeface="Times New Roman" panose="02020603050405020304" pitchFamily="18" charset="0"/>
              </a:rPr>
              <a:t> </a:t>
            </a:r>
            <a:r>
              <a:rPr lang="en-US" sz="1600" dirty="0" err="1">
                <a:latin typeface="Times New Roman" panose="02020603050405020304" pitchFamily="18" charset="0"/>
                <a:ea typeface="Arial-Rounded" panose="020B0500000000000000" pitchFamily="34" charset="0"/>
                <a:cs typeface="Times New Roman" panose="02020603050405020304" pitchFamily="18" charset="0"/>
              </a:rPr>
              <a:t>Lê</a:t>
            </a:r>
            <a:r>
              <a:rPr lang="en-US" sz="1600" dirty="0">
                <a:latin typeface="Times New Roman" panose="02020603050405020304" pitchFamily="18" charset="0"/>
                <a:ea typeface="Arial-Rounded" panose="020B0500000000000000" pitchFamily="34" charset="0"/>
                <a:cs typeface="Times New Roman" panose="02020603050405020304" pitchFamily="18" charset="0"/>
              </a:rPr>
              <a:t> </a:t>
            </a:r>
            <a:r>
              <a:rPr lang="en-US" sz="1600" dirty="0" err="1">
                <a:latin typeface="Times New Roman" panose="02020603050405020304" pitchFamily="18" charset="0"/>
                <a:ea typeface="Arial-Rounded" panose="020B0500000000000000" pitchFamily="34" charset="0"/>
                <a:cs typeface="Times New Roman" panose="02020603050405020304" pitchFamily="18" charset="0"/>
              </a:rPr>
              <a:t>Trí</a:t>
            </a:r>
            <a:r>
              <a:rPr lang="en-US" sz="1600" dirty="0">
                <a:latin typeface="Times New Roman" panose="02020603050405020304" pitchFamily="18" charset="0"/>
                <a:ea typeface="Arial-Rounded" panose="020B0500000000000000" pitchFamily="34" charset="0"/>
                <a:cs typeface="Times New Roman" panose="02020603050405020304" pitchFamily="18" charset="0"/>
              </a:rPr>
              <a:t> </a:t>
            </a:r>
            <a:r>
              <a:rPr lang="en-US" sz="1600" dirty="0" err="1">
                <a:latin typeface="Times New Roman" panose="02020603050405020304" pitchFamily="18" charset="0"/>
                <a:ea typeface="Arial-Rounded" panose="020B0500000000000000" pitchFamily="34" charset="0"/>
                <a:cs typeface="Times New Roman" panose="02020603050405020304" pitchFamily="18" charset="0"/>
              </a:rPr>
              <a:t>Viễn</a:t>
            </a:r>
            <a:r>
              <a:rPr lang="en-US" sz="1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16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1600" dirty="0">
                <a:latin typeface="Times New Roman" panose="02020603050405020304" pitchFamily="18" charset="0"/>
                <a:ea typeface="Arial-Rounded" panose="020B0500000000000000" pitchFamily="34" charset="0"/>
                <a:cs typeface="Times New Roman" panose="02020603050405020304" pitchFamily="18" charset="0"/>
              </a:rPr>
              <a:t> </a:t>
            </a:r>
            <a:r>
              <a:rPr lang="en-US" sz="16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r>
              <a:rPr lang="vi-VN" sz="1600" dirty="0">
                <a:latin typeface="Times New Roman" panose="02020603050405020304" pitchFamily="18" charset="0"/>
                <a:ea typeface="Arial-Rounded" panose="020B0500000000000000" pitchFamily="34" charset="0"/>
                <a:cs typeface="Times New Roman" panose="02020603050405020304" pitchFamily="18" charset="0"/>
              </a:rPr>
              <a:t>1) Thời Hùng Vương, có một người đàn bà nhiều tuổi nhưng sống một mình. Một buổi sáng, bà đi thăm nương, bỗng nhìn thấy một vết chân lạ. Bà đưa bàn chân vào ướm thử. Từ đó bà mang thai và sinh được một đứa con trai bụ bẫm, đặt tên là Gióng. Gióng lên ba tuổi mà vẫn không biết nói cười, không biết xúc ăn</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1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16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r>
              <a:rPr lang="vi-VN" sz="1600" dirty="0">
                <a:latin typeface="Times New Roman" panose="02020603050405020304" pitchFamily="18" charset="0"/>
                <a:ea typeface="Arial-Rounded" panose="020B0500000000000000" pitchFamily="34" charset="0"/>
                <a:cs typeface="Times New Roman" panose="02020603050405020304" pitchFamily="18" charset="0"/>
              </a:rPr>
              <a:t>2) Ngày ấy, giặc Ân vào cướp nước ta. Quân đội Vua Hùng nhiều phen xuất trận, nhưng đánh không nổi. Vua lấy làm lo lắng, vội phái sứ giả đi tìm người cứu nước</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1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vi-VN" sz="1600" dirty="0">
                <a:latin typeface="Times New Roman" panose="02020603050405020304" pitchFamily="18" charset="0"/>
                <a:ea typeface="Arial-Rounded" panose="020B0500000000000000" pitchFamily="34" charset="0"/>
                <a:cs typeface="Times New Roman" panose="02020603050405020304" pitchFamily="18" charset="0"/>
              </a:rPr>
              <a:t>Một hôm, sứ giả đi đến làng chú bé Gióng. Nghe tiếng loa rao, Gióng nhìn mẹ và bỗng nói: “Mẹ cho gọi sứ giả vào đây cho con!”. Khi sứ giả của nhà vua bước vào nhà, Gióng nói: “Về bảo với vua rèn cho ta một con ngựa sắt, một thanh gươm sắt, một áo giáp sắt và một nón sắt, ta sẽ đánh đuổi giặc dữ cho</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1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vi-VN" sz="1600" dirty="0">
                <a:latin typeface="Times New Roman" panose="02020603050405020304" pitchFamily="18" charset="0"/>
                <a:ea typeface="Arial-Rounded" panose="020B0500000000000000" pitchFamily="34" charset="0"/>
                <a:cs typeface="Times New Roman" panose="02020603050405020304" pitchFamily="18" charset="0"/>
              </a:rPr>
              <a:t>Sứ giả lập tức về tâu vua. Vua mừng rỡ ra lệnh cho thợ rèn ngựa, gươm, áo giáp và nón như lời của Gióng</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1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16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r>
              <a:rPr lang="vi-VN" sz="1600" dirty="0">
                <a:latin typeface="Times New Roman" panose="02020603050405020304" pitchFamily="18" charset="0"/>
                <a:ea typeface="Arial-Rounded" panose="020B0500000000000000" pitchFamily="34" charset="0"/>
                <a:cs typeface="Times New Roman" panose="02020603050405020304" pitchFamily="18" charset="0"/>
              </a:rPr>
              <a:t>3) Khi được tin quân sĩ khiêng ngựa sắt đến làng Gióng nói với mẹ: “Mẹ hãy cho con ăn thật nhiều!”. Mẹ và dân làng vội thổi cơm cho Gióng ăn. Bỗng chốc, Gióng đã thành một chàng thanh niên khoẻ mạnh. Gióng bước ra khỏi nhà, vươn vai một cái, người bỗng cao to sừng sững, hét lên: “Ta là tướng nhà trời</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1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16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r>
              <a:rPr lang="vi-VN" sz="1600" dirty="0">
                <a:latin typeface="Times New Roman" panose="02020603050405020304" pitchFamily="18" charset="0"/>
                <a:ea typeface="Arial-Rounded" panose="020B0500000000000000" pitchFamily="34" charset="0"/>
                <a:cs typeface="Times New Roman" panose="02020603050405020304" pitchFamily="18" charset="0"/>
              </a:rPr>
              <a:t>4) Thế rồi, Gióng mặc giáp sắt, từ biệt mẹ và dân làng, nhảy lên lưng ngựa. Chỉ trong chớp mắt, ngựa đã xông đến đồn giặc. Chưa đầy một buổi, Gióng đã diệt xong quân giặc</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a:t>
            </a:r>
            <a:endParaRPr lang="vi-VN" sz="1600" dirty="0">
              <a:latin typeface="Times New Roman" panose="02020603050405020304" pitchFamily="18" charset="0"/>
              <a:ea typeface="Arial-Rounded" panose="020B0500000000000000" pitchFamily="34" charset="0"/>
              <a:cs typeface="Times New Roman" panose="02020603050405020304" pitchFamily="18" charset="0"/>
            </a:endParaRPr>
          </a:p>
          <a:p>
            <a:pPr algn="just"/>
            <a:r>
              <a:rPr lang="en-US" sz="16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vi-VN" sz="1600" dirty="0" smtClean="0">
                <a:latin typeface="Times New Roman" panose="02020603050405020304" pitchFamily="18" charset="0"/>
                <a:ea typeface="Arial-Rounded" panose="020B0500000000000000" pitchFamily="34" charset="0"/>
                <a:cs typeface="Times New Roman" panose="02020603050405020304" pitchFamily="18" charset="0"/>
              </a:rPr>
              <a:t>Diệt </a:t>
            </a:r>
            <a:r>
              <a:rPr lang="vi-VN" sz="1600" dirty="0">
                <a:latin typeface="Times New Roman" panose="02020603050405020304" pitchFamily="18" charset="0"/>
                <a:ea typeface="Arial-Rounded" panose="020B0500000000000000" pitchFamily="34" charset="0"/>
                <a:cs typeface="Times New Roman" panose="02020603050405020304" pitchFamily="18" charset="0"/>
              </a:rPr>
              <a:t>giặc xong, Gióng cưỡi ngựa đến chân núi Sóc Sơn. Rồi cả người lẫn ngựa bay thẳng lên trời.</a:t>
            </a:r>
            <a:endParaRPr lang="en-US" sz="1600" dirty="0" smtClean="0">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2707136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7890"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0425" y="-409575"/>
            <a:ext cx="57435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72416">
            <a:off x="-533400" y="-742950"/>
            <a:ext cx="26479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9550" y="279400"/>
            <a:ext cx="4864100" cy="486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9" name="图片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249080">
            <a:off x="7415213" y="1228725"/>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19"/>
          <p:cNvSpPr>
            <a:spLocks noChangeArrowheads="1"/>
          </p:cNvSpPr>
          <p:nvPr/>
        </p:nvSpPr>
        <p:spPr bwMode="auto">
          <a:xfrm>
            <a:off x="3570288" y="2162175"/>
            <a:ext cx="5573712" cy="100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47688">
              <a:defRPr>
                <a:solidFill>
                  <a:schemeClr val="tx1"/>
                </a:solidFill>
                <a:latin typeface="Calibri" pitchFamily="34" charset="0"/>
              </a:defRPr>
            </a:lvl1pPr>
            <a:lvl2pPr marL="742950" indent="-285750" defTabSz="547688">
              <a:defRPr>
                <a:solidFill>
                  <a:schemeClr val="tx1"/>
                </a:solidFill>
                <a:latin typeface="Calibri" pitchFamily="34" charset="0"/>
              </a:defRPr>
            </a:lvl2pPr>
            <a:lvl3pPr marL="1143000" indent="-228600" defTabSz="547688">
              <a:defRPr>
                <a:solidFill>
                  <a:schemeClr val="tx1"/>
                </a:solidFill>
                <a:latin typeface="Calibri" pitchFamily="34" charset="0"/>
              </a:defRPr>
            </a:lvl3pPr>
            <a:lvl4pPr marL="1600200" indent="-228600" defTabSz="547688">
              <a:defRPr>
                <a:solidFill>
                  <a:schemeClr val="tx1"/>
                </a:solidFill>
                <a:latin typeface="Calibri" pitchFamily="34" charset="0"/>
              </a:defRPr>
            </a:lvl4pPr>
            <a:lvl5pPr marL="2057400" indent="-228600" defTabSz="547688">
              <a:defRPr>
                <a:solidFill>
                  <a:schemeClr val="tx1"/>
                </a:solidFill>
                <a:latin typeface="Calibri" pitchFamily="34" charset="0"/>
              </a:defRPr>
            </a:lvl5pPr>
            <a:lvl6pPr marL="2514600" indent="-228600" defTabSz="547688" eaLnBrk="0" fontAlgn="base" hangingPunct="0">
              <a:spcBef>
                <a:spcPct val="0"/>
              </a:spcBef>
              <a:spcAft>
                <a:spcPct val="0"/>
              </a:spcAft>
              <a:defRPr>
                <a:solidFill>
                  <a:schemeClr val="tx1"/>
                </a:solidFill>
                <a:latin typeface="Calibri" pitchFamily="34" charset="0"/>
              </a:defRPr>
            </a:lvl6pPr>
            <a:lvl7pPr marL="2971800" indent="-228600" defTabSz="547688" eaLnBrk="0" fontAlgn="base" hangingPunct="0">
              <a:spcBef>
                <a:spcPct val="0"/>
              </a:spcBef>
              <a:spcAft>
                <a:spcPct val="0"/>
              </a:spcAft>
              <a:defRPr>
                <a:solidFill>
                  <a:schemeClr val="tx1"/>
                </a:solidFill>
                <a:latin typeface="Calibri" pitchFamily="34" charset="0"/>
              </a:defRPr>
            </a:lvl7pPr>
            <a:lvl8pPr marL="3429000" indent="-228600" defTabSz="547688" eaLnBrk="0" fontAlgn="base" hangingPunct="0">
              <a:spcBef>
                <a:spcPct val="0"/>
              </a:spcBef>
              <a:spcAft>
                <a:spcPct val="0"/>
              </a:spcAft>
              <a:defRPr>
                <a:solidFill>
                  <a:schemeClr val="tx1"/>
                </a:solidFill>
                <a:latin typeface="Calibri" pitchFamily="34" charset="0"/>
              </a:defRPr>
            </a:lvl8pPr>
            <a:lvl9pPr marL="3886200" indent="-228600" defTabSz="547688" eaLnBrk="0" fontAlgn="base" hangingPunct="0">
              <a:spcBef>
                <a:spcPct val="0"/>
              </a:spcBef>
              <a:spcAft>
                <a:spcPct val="0"/>
              </a:spcAft>
              <a:defRPr>
                <a:solidFill>
                  <a:schemeClr val="tx1"/>
                </a:solidFill>
                <a:latin typeface="Calibri" pitchFamily="34" charset="0"/>
              </a:defRPr>
            </a:lvl9pPr>
          </a:lstStyle>
          <a:p>
            <a:pPr algn="ctr" fontAlgn="base">
              <a:lnSpc>
                <a:spcPct val="150000"/>
              </a:lnSpc>
              <a:spcBef>
                <a:spcPct val="0"/>
              </a:spcBef>
              <a:spcAft>
                <a:spcPct val="0"/>
              </a:spcAft>
            </a:pPr>
            <a:r>
              <a:rPr lang="en-US" altLang="zh-CN" sz="4500" dirty="0" err="1" smtClean="0">
                <a:solidFill>
                  <a:srgbClr val="ED7D31"/>
                </a:solidFill>
                <a:latin typeface="Times New Roman" panose="02020603050405020304" pitchFamily="18" charset="0"/>
                <a:ea typeface="宋体" pitchFamily="2" charset="-122"/>
                <a:cs typeface="Times New Roman" panose="02020603050405020304" pitchFamily="18" charset="0"/>
                <a:sym typeface="+mn-ea"/>
              </a:rPr>
              <a:t>Củng</a:t>
            </a:r>
            <a:r>
              <a:rPr lang="en-US" altLang="zh-CN" sz="4500" dirty="0" smtClean="0">
                <a:solidFill>
                  <a:srgbClr val="ED7D31"/>
                </a:solidFill>
                <a:latin typeface="Times New Roman" panose="02020603050405020304" pitchFamily="18" charset="0"/>
                <a:ea typeface="宋体" pitchFamily="2" charset="-122"/>
                <a:cs typeface="Times New Roman" panose="02020603050405020304" pitchFamily="18" charset="0"/>
                <a:sym typeface="+mn-ea"/>
              </a:rPr>
              <a:t> </a:t>
            </a:r>
            <a:r>
              <a:rPr lang="en-US" altLang="zh-CN" sz="4500" dirty="0" err="1" smtClean="0">
                <a:solidFill>
                  <a:srgbClr val="ED7D31"/>
                </a:solidFill>
                <a:latin typeface="Times New Roman" panose="02020603050405020304" pitchFamily="18" charset="0"/>
                <a:ea typeface="宋体" pitchFamily="2" charset="-122"/>
                <a:cs typeface="Times New Roman" panose="02020603050405020304" pitchFamily="18" charset="0"/>
                <a:sym typeface="+mn-ea"/>
              </a:rPr>
              <a:t>cố</a:t>
            </a:r>
            <a:r>
              <a:rPr lang="en-US" altLang="zh-CN" sz="4500" dirty="0" smtClean="0">
                <a:solidFill>
                  <a:srgbClr val="ED7D31"/>
                </a:solidFill>
                <a:latin typeface="Times New Roman" panose="02020603050405020304" pitchFamily="18" charset="0"/>
                <a:ea typeface="宋体" pitchFamily="2" charset="-122"/>
                <a:cs typeface="Times New Roman" panose="02020603050405020304" pitchFamily="18" charset="0"/>
                <a:sym typeface="+mn-ea"/>
              </a:rPr>
              <a:t> </a:t>
            </a:r>
            <a:r>
              <a:rPr lang="en-US" altLang="zh-CN" sz="4500" dirty="0" err="1" smtClean="0">
                <a:solidFill>
                  <a:srgbClr val="ED7D31"/>
                </a:solidFill>
                <a:latin typeface="Times New Roman" panose="02020603050405020304" pitchFamily="18" charset="0"/>
                <a:ea typeface="宋体" pitchFamily="2" charset="-122"/>
                <a:cs typeface="Times New Roman" panose="02020603050405020304" pitchFamily="18" charset="0"/>
                <a:sym typeface="+mn-ea"/>
              </a:rPr>
              <a:t>và</a:t>
            </a:r>
            <a:r>
              <a:rPr lang="en-US" altLang="zh-CN" sz="4500" dirty="0" smtClean="0">
                <a:solidFill>
                  <a:srgbClr val="ED7D31"/>
                </a:solidFill>
                <a:latin typeface="Times New Roman" panose="02020603050405020304" pitchFamily="18" charset="0"/>
                <a:ea typeface="宋体" pitchFamily="2" charset="-122"/>
                <a:cs typeface="Times New Roman" panose="02020603050405020304" pitchFamily="18" charset="0"/>
                <a:sym typeface="+mn-ea"/>
              </a:rPr>
              <a:t> </a:t>
            </a:r>
            <a:r>
              <a:rPr lang="en-US" altLang="zh-CN" sz="4500" dirty="0" err="1" smtClean="0">
                <a:solidFill>
                  <a:srgbClr val="ED7D31"/>
                </a:solidFill>
                <a:latin typeface="Times New Roman" panose="02020603050405020304" pitchFamily="18" charset="0"/>
                <a:ea typeface="宋体" pitchFamily="2" charset="-122"/>
                <a:cs typeface="Times New Roman" panose="02020603050405020304" pitchFamily="18" charset="0"/>
                <a:sym typeface="+mn-ea"/>
              </a:rPr>
              <a:t>dặn</a:t>
            </a:r>
            <a:r>
              <a:rPr lang="en-US" altLang="zh-CN" sz="4500" dirty="0" smtClean="0">
                <a:solidFill>
                  <a:srgbClr val="ED7D31"/>
                </a:solidFill>
                <a:latin typeface="Times New Roman" panose="02020603050405020304" pitchFamily="18" charset="0"/>
                <a:ea typeface="宋体" pitchFamily="2" charset="-122"/>
                <a:cs typeface="Times New Roman" panose="02020603050405020304" pitchFamily="18" charset="0"/>
                <a:sym typeface="+mn-ea"/>
              </a:rPr>
              <a:t> </a:t>
            </a:r>
            <a:r>
              <a:rPr lang="en-US" altLang="zh-CN" sz="4500" dirty="0" err="1" smtClean="0">
                <a:solidFill>
                  <a:srgbClr val="ED7D31"/>
                </a:solidFill>
                <a:latin typeface="Times New Roman" panose="02020603050405020304" pitchFamily="18" charset="0"/>
                <a:ea typeface="宋体" pitchFamily="2" charset="-122"/>
                <a:cs typeface="Times New Roman" panose="02020603050405020304" pitchFamily="18" charset="0"/>
                <a:sym typeface="+mn-ea"/>
              </a:rPr>
              <a:t>dò</a:t>
            </a:r>
            <a:endParaRPr lang="en-US" altLang="zh-CN" sz="4500" dirty="0" smtClean="0">
              <a:solidFill>
                <a:srgbClr val="ED7D31"/>
              </a:solidFill>
              <a:latin typeface="Times New Roman" panose="02020603050405020304" pitchFamily="18" charset="0"/>
              <a:ea typeface="宋体" pitchFamily="2" charset="-122"/>
              <a:cs typeface="Times New Roman" panose="02020603050405020304" pitchFamily="18" charset="0"/>
              <a:sym typeface="+mn-ea"/>
            </a:endParaRPr>
          </a:p>
        </p:txBody>
      </p:sp>
    </p:spTree>
    <p:extLst>
      <p:ext uri="{BB962C8B-B14F-4D97-AF65-F5344CB8AC3E}">
        <p14:creationId xmlns:p14="http://schemas.microsoft.com/office/powerpoint/2010/main" val="426196232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37892"/>
                                        </p:tgtEl>
                                        <p:attrNameLst>
                                          <p:attrName>style.visibility</p:attrName>
                                        </p:attrNameLst>
                                      </p:cBhvr>
                                      <p:to>
                                        <p:strVal val="visible"/>
                                      </p:to>
                                    </p:set>
                                    <p:anim calcmode="lin" valueType="num">
                                      <p:cBhvr additive="base">
                                        <p:cTn id="7" dur="1000" fill="hold"/>
                                        <p:tgtEl>
                                          <p:spTgt spid="37892"/>
                                        </p:tgtEl>
                                        <p:attrNameLst>
                                          <p:attrName>ppt_x</p:attrName>
                                        </p:attrNameLst>
                                      </p:cBhvr>
                                      <p:tavLst>
                                        <p:tav tm="0">
                                          <p:val>
                                            <p:strVal val="0-#ppt_w/2"/>
                                          </p:val>
                                        </p:tav>
                                        <p:tav tm="100000">
                                          <p:val>
                                            <p:strVal val="#ppt_x"/>
                                          </p:val>
                                        </p:tav>
                                      </p:tavLst>
                                    </p:anim>
                                    <p:anim calcmode="lin" valueType="num">
                                      <p:cBhvr additive="base">
                                        <p:cTn id="8" dur="1000" fill="hold"/>
                                        <p:tgtEl>
                                          <p:spTgt spid="37892"/>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0" presetClass="entr" presetSubtype="0" fill="hold" nodeType="clickEffect">
                                  <p:stCondLst>
                                    <p:cond delay="0"/>
                                  </p:stCondLst>
                                  <p:childTnLst>
                                    <p:set>
                                      <p:cBhvr>
                                        <p:cTn id="12" dur="1" fill="hold">
                                          <p:stCondLst>
                                            <p:cond delay="0"/>
                                          </p:stCondLst>
                                        </p:cTn>
                                        <p:tgtEl>
                                          <p:spTgt spid="37890"/>
                                        </p:tgtEl>
                                        <p:attrNameLst>
                                          <p:attrName>style.visibility</p:attrName>
                                        </p:attrNameLst>
                                      </p:cBhvr>
                                      <p:to>
                                        <p:strVal val="visible"/>
                                      </p:to>
                                    </p:set>
                                    <p:animEffect transition="in" filter="fade">
                                      <p:cBhvr>
                                        <p:cTn id="13" dur="500"/>
                                        <p:tgtEl>
                                          <p:spTgt spid="3789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dissolve">
                                      <p:cBhvr>
                                        <p:cTn id="18" dur="500"/>
                                        <p:tgtEl>
                                          <p:spTgt spid="4"/>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53"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30722" name="图片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7925" y="-295275"/>
            <a:ext cx="5438775" cy="543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图片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72416">
            <a:off x="-533400" y="-742950"/>
            <a:ext cx="264795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2" name="图片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1452563"/>
            <a:ext cx="18669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152525"/>
            <a:ext cx="3990975"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文本框 34"/>
          <p:cNvSpPr txBox="1">
            <a:spLocks noChangeArrowheads="1"/>
          </p:cNvSpPr>
          <p:nvPr/>
        </p:nvSpPr>
        <p:spPr bwMode="auto">
          <a:xfrm>
            <a:off x="4411663" y="2486025"/>
            <a:ext cx="40513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defTabSz="457200" eaLnBrk="0" fontAlgn="base" hangingPunct="0">
              <a:spcBef>
                <a:spcPct val="0"/>
              </a:spcBef>
              <a:spcAft>
                <a:spcPct val="0"/>
              </a:spcAft>
            </a:pPr>
            <a:r>
              <a:rPr lang="en-US" altLang="zh-CN" sz="4000" b="1" smtClean="0">
                <a:solidFill>
                  <a:srgbClr val="ED7D31"/>
                </a:solidFill>
                <a:latin typeface="Arial-Rounded" pitchFamily="34" charset="0"/>
                <a:ea typeface="宋体" pitchFamily="2" charset="-122"/>
                <a:cs typeface="Arial-Rounded" pitchFamily="34" charset="0"/>
                <a:sym typeface="Century Gothic" pitchFamily="34" charset="0"/>
              </a:rPr>
              <a:t>Tạm biệt và hẹn gặp lại các con</a:t>
            </a:r>
            <a:endParaRPr lang="zh-CN" altLang="en-US" sz="4000" b="1" smtClean="0">
              <a:solidFill>
                <a:srgbClr val="ED7D31"/>
              </a:solidFill>
              <a:latin typeface="Arial-Rounded" pitchFamily="34" charset="0"/>
              <a:ea typeface="宋体" pitchFamily="2" charset="-122"/>
              <a:cs typeface="Arial-Rounded" pitchFamily="34" charset="0"/>
              <a:sym typeface="Century Gothic" pitchFamily="34" charset="0"/>
            </a:endParaRPr>
          </a:p>
        </p:txBody>
      </p:sp>
    </p:spTree>
    <p:extLst>
      <p:ext uri="{BB962C8B-B14F-4D97-AF65-F5344CB8AC3E}">
        <p14:creationId xmlns:p14="http://schemas.microsoft.com/office/powerpoint/2010/main" val="154369500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nodeType="clickEffect">
                                  <p:stCondLst>
                                    <p:cond delay="0"/>
                                  </p:stCondLst>
                                  <p:childTnLst>
                                    <p:set>
                                      <p:cBhvr>
                                        <p:cTn id="6" dur="1" fill="hold">
                                          <p:stCondLst>
                                            <p:cond delay="0"/>
                                          </p:stCondLst>
                                        </p:cTn>
                                        <p:tgtEl>
                                          <p:spTgt spid="30723"/>
                                        </p:tgtEl>
                                        <p:attrNameLst>
                                          <p:attrName>style.visibility</p:attrName>
                                        </p:attrNameLst>
                                      </p:cBhvr>
                                      <p:to>
                                        <p:strVal val="visible"/>
                                      </p:to>
                                    </p:set>
                                    <p:anim calcmode="lin" valueType="num">
                                      <p:cBhvr additive="base">
                                        <p:cTn id="7" dur="500" fill="hold"/>
                                        <p:tgtEl>
                                          <p:spTgt spid="30723"/>
                                        </p:tgtEl>
                                        <p:attrNameLst>
                                          <p:attrName>ppt_x</p:attrName>
                                        </p:attrNameLst>
                                      </p:cBhvr>
                                      <p:tavLst>
                                        <p:tav tm="0">
                                          <p:val>
                                            <p:strVal val="0-#ppt_w/2"/>
                                          </p:val>
                                        </p:tav>
                                        <p:tav tm="100000">
                                          <p:val>
                                            <p:strVal val="#ppt_x"/>
                                          </p:val>
                                        </p:tav>
                                      </p:tavLst>
                                    </p:anim>
                                    <p:anim calcmode="lin" valueType="num">
                                      <p:cBhvr additive="base">
                                        <p:cTn id="8" dur="500" fill="hold"/>
                                        <p:tgtEl>
                                          <p:spTgt spid="30723"/>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4" fill="hold" nodeType="clickEffect">
                                  <p:stCondLst>
                                    <p:cond delay="0"/>
                                  </p:stCondLst>
                                  <p:childTnLst>
                                    <p:set>
                                      <p:cBhvr>
                                        <p:cTn id="12" dur="1" fill="hold">
                                          <p:stCondLst>
                                            <p:cond delay="0"/>
                                          </p:stCondLst>
                                        </p:cTn>
                                        <p:tgtEl>
                                          <p:spTgt spid="30722"/>
                                        </p:tgtEl>
                                        <p:attrNameLst>
                                          <p:attrName>style.visibility</p:attrName>
                                        </p:attrNameLst>
                                      </p:cBhvr>
                                      <p:to>
                                        <p:strVal val="visible"/>
                                      </p:to>
                                    </p:set>
                                    <p:animEffect transition="in" filter="wipe(down)">
                                      <p:cBhvr>
                                        <p:cTn id="13" dur="500"/>
                                        <p:tgtEl>
                                          <p:spTgt spid="3072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56" presetClass="entr" presetSubtype="0" fill="hold" grpId="0"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250" autoRev="1" fill="hold">
                                          <p:stCondLst>
                                            <p:cond delay="0"/>
                                          </p:stCondLst>
                                        </p:cTn>
                                        <p:tgtEl>
                                          <p:spTgt spid="6"/>
                                        </p:tgtEl>
                                        <p:attrNameLst>
                                          <p:attrName>ppt_w</p:attrName>
                                        </p:attrNameLst>
                                      </p:cBhvr>
                                    </p:anim>
                                    <p:anim by="(#ppt_w*0.50)" calcmode="lin" valueType="num">
                                      <p:cBhvr>
                                        <p:cTn id="26" dur="250" decel="50000" autoRev="1" fill="hold">
                                          <p:stCondLst>
                                            <p:cond delay="0"/>
                                          </p:stCondLst>
                                        </p:cTn>
                                        <p:tgtEl>
                                          <p:spTgt spid="6"/>
                                        </p:tgtEl>
                                        <p:attrNameLst>
                                          <p:attrName>ppt_x</p:attrName>
                                        </p:attrNameLst>
                                      </p:cBhvr>
                                    </p:anim>
                                    <p:anim from="(-#ppt_h/2)" to="(#ppt_y)" calcmode="lin" valueType="num">
                                      <p:cBhvr>
                                        <p:cTn id="27" dur="500" fill="hold">
                                          <p:stCondLst>
                                            <p:cond delay="0"/>
                                          </p:stCondLst>
                                        </p:cTn>
                                        <p:tgtEl>
                                          <p:spTgt spid="6"/>
                                        </p:tgtEl>
                                        <p:attrNameLst>
                                          <p:attrName>ppt_y</p:attrName>
                                        </p:attrNameLst>
                                      </p:cBhvr>
                                    </p:anim>
                                    <p:animRot by="21600000">
                                      <p:cBhvr>
                                        <p:cTn id="28" dur="5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2226" name="图片 2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463" y="-34925"/>
            <a:ext cx="6318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1020763"/>
            <a:ext cx="4378325"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890" y="586531"/>
            <a:ext cx="3624020" cy="2419449"/>
          </a:xfrm>
          <a:prstGeom prst="rect">
            <a:avLst/>
          </a:prstGeom>
        </p:spPr>
      </p:pic>
      <p:sp>
        <p:nvSpPr>
          <p:cNvPr id="8" name="TextBox 7"/>
          <p:cNvSpPr txBox="1"/>
          <p:nvPr/>
        </p:nvSpPr>
        <p:spPr>
          <a:xfrm>
            <a:off x="693700" y="1474954"/>
            <a:ext cx="3200400" cy="921789"/>
          </a:xfrm>
          <a:prstGeom prst="rect">
            <a:avLst/>
          </a:prstGeom>
          <a:noFill/>
        </p:spPr>
        <p:txBody>
          <a:bodyPr wrap="square" lIns="59404" tIns="29717" rIns="59404" bIns="29717" rtlCol="0">
            <a:spAutoFit/>
          </a:bodyPr>
          <a:lstStyle/>
          <a:p>
            <a:pPr algn="ctr" defTabSz="685341"/>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TRẢ LỜI CÂU HỎI</a:t>
            </a:r>
          </a:p>
          <a:p>
            <a:pPr algn="ctr" defTabSz="685341"/>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qua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trò</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chơi</a:t>
            </a:r>
            <a:r>
              <a:rPr lang="en-US" sz="28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Tree>
    <p:extLst>
      <p:ext uri="{BB962C8B-B14F-4D97-AF65-F5344CB8AC3E}">
        <p14:creationId xmlns:p14="http://schemas.microsoft.com/office/powerpoint/2010/main" val="347881684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16" presetClass="entr" presetSubtype="2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48898" y="-119475"/>
            <a:ext cx="1108443" cy="1135004"/>
            <a:chOff x="6198528" y="-159299"/>
            <a:chExt cx="1477924" cy="1513338"/>
          </a:xfrm>
        </p:grpSpPr>
        <p:grpSp>
          <p:nvGrpSpPr>
            <p:cNvPr id="18" name="Group 17"/>
            <p:cNvGrpSpPr/>
            <p:nvPr/>
          </p:nvGrpSpPr>
          <p:grpSpPr>
            <a:xfrm>
              <a:off x="6419862" y="-159299"/>
              <a:ext cx="1256590" cy="1513338"/>
              <a:chOff x="6419862" y="-159299"/>
              <a:chExt cx="1256590" cy="1513338"/>
            </a:xfrm>
          </p:grpSpPr>
          <p:sp>
            <p:nvSpPr>
              <p:cNvPr id="483" name="Freeform 408"/>
              <p:cNvSpPr>
                <a:spLocks/>
              </p:cNvSpPr>
              <p:nvPr/>
            </p:nvSpPr>
            <p:spPr bwMode="auto">
              <a:xfrm>
                <a:off x="7018941" y="-159299"/>
                <a:ext cx="62564" cy="131030"/>
              </a:xfrm>
              <a:custGeom>
                <a:avLst/>
                <a:gdLst>
                  <a:gd name="T0" fmla="*/ 16 w 65"/>
                  <a:gd name="T1" fmla="*/ 136 h 136"/>
                  <a:gd name="T2" fmla="*/ 12 w 65"/>
                  <a:gd name="T3" fmla="*/ 135 h 136"/>
                  <a:gd name="T4" fmla="*/ 2 w 65"/>
                  <a:gd name="T5" fmla="*/ 116 h 136"/>
                  <a:gd name="T6" fmla="*/ 34 w 65"/>
                  <a:gd name="T7" fmla="*/ 12 h 136"/>
                  <a:gd name="T8" fmla="*/ 53 w 65"/>
                  <a:gd name="T9" fmla="*/ 2 h 136"/>
                  <a:gd name="T10" fmla="*/ 63 w 65"/>
                  <a:gd name="T11" fmla="*/ 21 h 136"/>
                  <a:gd name="T12" fmla="*/ 31 w 65"/>
                  <a:gd name="T13" fmla="*/ 125 h 136"/>
                  <a:gd name="T14" fmla="*/ 16 w 65"/>
                  <a:gd name="T15" fmla="*/ 136 h 1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136">
                    <a:moveTo>
                      <a:pt x="16" y="136"/>
                    </a:moveTo>
                    <a:cubicBezTo>
                      <a:pt x="15" y="136"/>
                      <a:pt x="13" y="135"/>
                      <a:pt x="12" y="135"/>
                    </a:cubicBezTo>
                    <a:cubicBezTo>
                      <a:pt x="4" y="133"/>
                      <a:pt x="0" y="124"/>
                      <a:pt x="2" y="116"/>
                    </a:cubicBezTo>
                    <a:cubicBezTo>
                      <a:pt x="34" y="12"/>
                      <a:pt x="34" y="12"/>
                      <a:pt x="34" y="12"/>
                    </a:cubicBezTo>
                    <a:cubicBezTo>
                      <a:pt x="37" y="4"/>
                      <a:pt x="45" y="0"/>
                      <a:pt x="53" y="2"/>
                    </a:cubicBezTo>
                    <a:cubicBezTo>
                      <a:pt x="61" y="5"/>
                      <a:pt x="65" y="13"/>
                      <a:pt x="63" y="21"/>
                    </a:cubicBezTo>
                    <a:cubicBezTo>
                      <a:pt x="31" y="125"/>
                      <a:pt x="31" y="125"/>
                      <a:pt x="31" y="125"/>
                    </a:cubicBezTo>
                    <a:cubicBezTo>
                      <a:pt x="29" y="132"/>
                      <a:pt x="23" y="136"/>
                      <a:pt x="16" y="13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84" name="Freeform 409"/>
              <p:cNvSpPr>
                <a:spLocks/>
              </p:cNvSpPr>
              <p:nvPr/>
            </p:nvSpPr>
            <p:spPr bwMode="auto">
              <a:xfrm>
                <a:off x="6611685" y="1014659"/>
                <a:ext cx="84992" cy="184741"/>
              </a:xfrm>
              <a:custGeom>
                <a:avLst/>
                <a:gdLst>
                  <a:gd name="T0" fmla="*/ 17 w 88"/>
                  <a:gd name="T1" fmla="*/ 192 h 192"/>
                  <a:gd name="T2" fmla="*/ 12 w 88"/>
                  <a:gd name="T3" fmla="*/ 191 h 192"/>
                  <a:gd name="T4" fmla="*/ 3 w 88"/>
                  <a:gd name="T5" fmla="*/ 172 h 192"/>
                  <a:gd name="T6" fmla="*/ 57 w 88"/>
                  <a:gd name="T7" fmla="*/ 12 h 192"/>
                  <a:gd name="T8" fmla="*/ 76 w 88"/>
                  <a:gd name="T9" fmla="*/ 2 h 192"/>
                  <a:gd name="T10" fmla="*/ 85 w 88"/>
                  <a:gd name="T11" fmla="*/ 21 h 192"/>
                  <a:gd name="T12" fmla="*/ 31 w 88"/>
                  <a:gd name="T13" fmla="*/ 182 h 192"/>
                  <a:gd name="T14" fmla="*/ 17 w 88"/>
                  <a:gd name="T15" fmla="*/ 192 h 19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92">
                    <a:moveTo>
                      <a:pt x="17" y="192"/>
                    </a:moveTo>
                    <a:cubicBezTo>
                      <a:pt x="16" y="192"/>
                      <a:pt x="14" y="192"/>
                      <a:pt x="12" y="191"/>
                    </a:cubicBezTo>
                    <a:cubicBezTo>
                      <a:pt x="4" y="189"/>
                      <a:pt x="0" y="180"/>
                      <a:pt x="3" y="172"/>
                    </a:cubicBezTo>
                    <a:cubicBezTo>
                      <a:pt x="57" y="12"/>
                      <a:pt x="57" y="12"/>
                      <a:pt x="57" y="12"/>
                    </a:cubicBezTo>
                    <a:cubicBezTo>
                      <a:pt x="60" y="4"/>
                      <a:pt x="68" y="0"/>
                      <a:pt x="76" y="2"/>
                    </a:cubicBezTo>
                    <a:cubicBezTo>
                      <a:pt x="84" y="5"/>
                      <a:pt x="88" y="14"/>
                      <a:pt x="85" y="21"/>
                    </a:cubicBezTo>
                    <a:cubicBezTo>
                      <a:pt x="31" y="182"/>
                      <a:pt x="31" y="182"/>
                      <a:pt x="31" y="182"/>
                    </a:cubicBezTo>
                    <a:cubicBezTo>
                      <a:pt x="29" y="188"/>
                      <a:pt x="23" y="192"/>
                      <a:pt x="17" y="19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85" name="Freeform 410"/>
              <p:cNvSpPr>
                <a:spLocks/>
              </p:cNvSpPr>
              <p:nvPr/>
            </p:nvSpPr>
            <p:spPr bwMode="auto">
              <a:xfrm>
                <a:off x="6616998" y="-104408"/>
                <a:ext cx="1059454" cy="1345714"/>
              </a:xfrm>
              <a:custGeom>
                <a:avLst/>
                <a:gdLst>
                  <a:gd name="T0" fmla="*/ 449 w 1099"/>
                  <a:gd name="T1" fmla="*/ 1 h 1396"/>
                  <a:gd name="T2" fmla="*/ 606 w 1099"/>
                  <a:gd name="T3" fmla="*/ 19 h 1396"/>
                  <a:gd name="T4" fmla="*/ 754 w 1099"/>
                  <a:gd name="T5" fmla="*/ 74 h 1396"/>
                  <a:gd name="T6" fmla="*/ 984 w 1099"/>
                  <a:gd name="T7" fmla="*/ 290 h 1396"/>
                  <a:gd name="T8" fmla="*/ 1052 w 1099"/>
                  <a:gd name="T9" fmla="*/ 434 h 1396"/>
                  <a:gd name="T10" fmla="*/ 1064 w 1099"/>
                  <a:gd name="T11" fmla="*/ 472 h 1396"/>
                  <a:gd name="T12" fmla="*/ 1073 w 1099"/>
                  <a:gd name="T13" fmla="*/ 510 h 1396"/>
                  <a:gd name="T14" fmla="*/ 1082 w 1099"/>
                  <a:gd name="T15" fmla="*/ 549 h 1396"/>
                  <a:gd name="T16" fmla="*/ 1087 w 1099"/>
                  <a:gd name="T17" fmla="*/ 589 h 1396"/>
                  <a:gd name="T18" fmla="*/ 1052 w 1099"/>
                  <a:gd name="T19" fmla="*/ 903 h 1396"/>
                  <a:gd name="T20" fmla="*/ 985 w 1099"/>
                  <a:gd name="T21" fmla="*/ 1048 h 1396"/>
                  <a:gd name="T22" fmla="*/ 888 w 1099"/>
                  <a:gd name="T23" fmla="*/ 1174 h 1396"/>
                  <a:gd name="T24" fmla="*/ 767 w 1099"/>
                  <a:gd name="T25" fmla="*/ 1277 h 1396"/>
                  <a:gd name="T26" fmla="*/ 626 w 1099"/>
                  <a:gd name="T27" fmla="*/ 1350 h 1396"/>
                  <a:gd name="T28" fmla="*/ 472 w 1099"/>
                  <a:gd name="T29" fmla="*/ 1388 h 1396"/>
                  <a:gd name="T30" fmla="*/ 452 w 1099"/>
                  <a:gd name="T31" fmla="*/ 1391 h 1396"/>
                  <a:gd name="T32" fmla="*/ 432 w 1099"/>
                  <a:gd name="T33" fmla="*/ 1393 h 1396"/>
                  <a:gd name="T34" fmla="*/ 393 w 1099"/>
                  <a:gd name="T35" fmla="*/ 1396 h 1396"/>
                  <a:gd name="T36" fmla="*/ 354 w 1099"/>
                  <a:gd name="T37" fmla="*/ 1396 h 1396"/>
                  <a:gd name="T38" fmla="*/ 334 w 1099"/>
                  <a:gd name="T39" fmla="*/ 1396 h 1396"/>
                  <a:gd name="T40" fmla="*/ 314 w 1099"/>
                  <a:gd name="T41" fmla="*/ 1395 h 1396"/>
                  <a:gd name="T42" fmla="*/ 9 w 1099"/>
                  <a:gd name="T43" fmla="*/ 1329 h 1396"/>
                  <a:gd name="T44" fmla="*/ 2 w 1099"/>
                  <a:gd name="T45" fmla="*/ 1315 h 1396"/>
                  <a:gd name="T46" fmla="*/ 16 w 1099"/>
                  <a:gd name="T47" fmla="*/ 1309 h 1396"/>
                  <a:gd name="T48" fmla="*/ 315 w 1099"/>
                  <a:gd name="T49" fmla="*/ 1362 h 1396"/>
                  <a:gd name="T50" fmla="*/ 391 w 1099"/>
                  <a:gd name="T51" fmla="*/ 1361 h 1396"/>
                  <a:gd name="T52" fmla="*/ 429 w 1099"/>
                  <a:gd name="T53" fmla="*/ 1358 h 1396"/>
                  <a:gd name="T54" fmla="*/ 448 w 1099"/>
                  <a:gd name="T55" fmla="*/ 1356 h 1396"/>
                  <a:gd name="T56" fmla="*/ 466 w 1099"/>
                  <a:gd name="T57" fmla="*/ 1353 h 1396"/>
                  <a:gd name="T58" fmla="*/ 611 w 1099"/>
                  <a:gd name="T59" fmla="*/ 1313 h 1396"/>
                  <a:gd name="T60" fmla="*/ 744 w 1099"/>
                  <a:gd name="T61" fmla="*/ 1243 h 1396"/>
                  <a:gd name="T62" fmla="*/ 857 w 1099"/>
                  <a:gd name="T63" fmla="*/ 1145 h 1396"/>
                  <a:gd name="T64" fmla="*/ 947 w 1099"/>
                  <a:gd name="T65" fmla="*/ 1025 h 1396"/>
                  <a:gd name="T66" fmla="*/ 1009 w 1099"/>
                  <a:gd name="T67" fmla="*/ 889 h 1396"/>
                  <a:gd name="T68" fmla="*/ 1045 w 1099"/>
                  <a:gd name="T69" fmla="*/ 594 h 1396"/>
                  <a:gd name="T70" fmla="*/ 1040 w 1099"/>
                  <a:gd name="T71" fmla="*/ 557 h 1396"/>
                  <a:gd name="T72" fmla="*/ 1032 w 1099"/>
                  <a:gd name="T73" fmla="*/ 520 h 1396"/>
                  <a:gd name="T74" fmla="*/ 1023 w 1099"/>
                  <a:gd name="T75" fmla="*/ 483 h 1396"/>
                  <a:gd name="T76" fmla="*/ 1012 w 1099"/>
                  <a:gd name="T77" fmla="*/ 447 h 1396"/>
                  <a:gd name="T78" fmla="*/ 950 w 1099"/>
                  <a:gd name="T79" fmla="*/ 310 h 1396"/>
                  <a:gd name="T80" fmla="*/ 738 w 1099"/>
                  <a:gd name="T81" fmla="*/ 103 h 1396"/>
                  <a:gd name="T82" fmla="*/ 450 w 1099"/>
                  <a:gd name="T83" fmla="*/ 22 h 1396"/>
                  <a:gd name="T84" fmla="*/ 449 w 1099"/>
                  <a:gd name="T85" fmla="*/ 22 h 1396"/>
                  <a:gd name="T86" fmla="*/ 439 w 1099"/>
                  <a:gd name="T87" fmla="*/ 11 h 1396"/>
                  <a:gd name="T88" fmla="*/ 449 w 1099"/>
                  <a:gd name="T89" fmla="*/ 1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99" h="1396">
                    <a:moveTo>
                      <a:pt x="449" y="1"/>
                    </a:moveTo>
                    <a:cubicBezTo>
                      <a:pt x="503" y="0"/>
                      <a:pt x="555" y="7"/>
                      <a:pt x="606" y="19"/>
                    </a:cubicBezTo>
                    <a:cubicBezTo>
                      <a:pt x="657" y="31"/>
                      <a:pt x="707" y="50"/>
                      <a:pt x="754" y="74"/>
                    </a:cubicBezTo>
                    <a:cubicBezTo>
                      <a:pt x="848" y="123"/>
                      <a:pt x="928" y="199"/>
                      <a:pt x="984" y="290"/>
                    </a:cubicBezTo>
                    <a:cubicBezTo>
                      <a:pt x="1012" y="335"/>
                      <a:pt x="1035" y="384"/>
                      <a:pt x="1052" y="434"/>
                    </a:cubicBezTo>
                    <a:cubicBezTo>
                      <a:pt x="1064" y="472"/>
                      <a:pt x="1064" y="472"/>
                      <a:pt x="1064" y="472"/>
                    </a:cubicBezTo>
                    <a:cubicBezTo>
                      <a:pt x="1073" y="510"/>
                      <a:pt x="1073" y="510"/>
                      <a:pt x="1073" y="510"/>
                    </a:cubicBezTo>
                    <a:cubicBezTo>
                      <a:pt x="1077" y="523"/>
                      <a:pt x="1079" y="536"/>
                      <a:pt x="1082" y="549"/>
                    </a:cubicBezTo>
                    <a:cubicBezTo>
                      <a:pt x="1084" y="562"/>
                      <a:pt x="1086" y="576"/>
                      <a:pt x="1087" y="589"/>
                    </a:cubicBezTo>
                    <a:cubicBezTo>
                      <a:pt x="1099" y="695"/>
                      <a:pt x="1086" y="803"/>
                      <a:pt x="1052" y="903"/>
                    </a:cubicBezTo>
                    <a:cubicBezTo>
                      <a:pt x="1034" y="954"/>
                      <a:pt x="1012" y="1002"/>
                      <a:pt x="985" y="1048"/>
                    </a:cubicBezTo>
                    <a:cubicBezTo>
                      <a:pt x="957" y="1093"/>
                      <a:pt x="925" y="1136"/>
                      <a:pt x="888" y="1174"/>
                    </a:cubicBezTo>
                    <a:cubicBezTo>
                      <a:pt x="852" y="1214"/>
                      <a:pt x="811" y="1248"/>
                      <a:pt x="767" y="1277"/>
                    </a:cubicBezTo>
                    <a:cubicBezTo>
                      <a:pt x="723" y="1307"/>
                      <a:pt x="676" y="1332"/>
                      <a:pt x="626" y="1350"/>
                    </a:cubicBezTo>
                    <a:cubicBezTo>
                      <a:pt x="576" y="1368"/>
                      <a:pt x="524" y="1382"/>
                      <a:pt x="472" y="1388"/>
                    </a:cubicBezTo>
                    <a:cubicBezTo>
                      <a:pt x="452" y="1391"/>
                      <a:pt x="452" y="1391"/>
                      <a:pt x="452" y="1391"/>
                    </a:cubicBezTo>
                    <a:cubicBezTo>
                      <a:pt x="432" y="1393"/>
                      <a:pt x="432" y="1393"/>
                      <a:pt x="432" y="1393"/>
                    </a:cubicBezTo>
                    <a:cubicBezTo>
                      <a:pt x="419" y="1394"/>
                      <a:pt x="406" y="1395"/>
                      <a:pt x="393" y="1396"/>
                    </a:cubicBezTo>
                    <a:cubicBezTo>
                      <a:pt x="354" y="1396"/>
                      <a:pt x="354" y="1396"/>
                      <a:pt x="354" y="1396"/>
                    </a:cubicBezTo>
                    <a:cubicBezTo>
                      <a:pt x="347" y="1396"/>
                      <a:pt x="340" y="1396"/>
                      <a:pt x="334" y="1396"/>
                    </a:cubicBezTo>
                    <a:cubicBezTo>
                      <a:pt x="314" y="1395"/>
                      <a:pt x="314" y="1395"/>
                      <a:pt x="314" y="1395"/>
                    </a:cubicBezTo>
                    <a:cubicBezTo>
                      <a:pt x="209" y="1389"/>
                      <a:pt x="106" y="1365"/>
                      <a:pt x="9" y="1329"/>
                    </a:cubicBezTo>
                    <a:cubicBezTo>
                      <a:pt x="3" y="1327"/>
                      <a:pt x="0" y="1321"/>
                      <a:pt x="2" y="1315"/>
                    </a:cubicBezTo>
                    <a:cubicBezTo>
                      <a:pt x="4" y="1310"/>
                      <a:pt x="10" y="1307"/>
                      <a:pt x="16" y="1309"/>
                    </a:cubicBezTo>
                    <a:cubicBezTo>
                      <a:pt x="113" y="1340"/>
                      <a:pt x="214" y="1360"/>
                      <a:pt x="315" y="1362"/>
                    </a:cubicBezTo>
                    <a:cubicBezTo>
                      <a:pt x="341" y="1364"/>
                      <a:pt x="366" y="1362"/>
                      <a:pt x="391" y="1361"/>
                    </a:cubicBezTo>
                    <a:cubicBezTo>
                      <a:pt x="429" y="1358"/>
                      <a:pt x="429" y="1358"/>
                      <a:pt x="429" y="1358"/>
                    </a:cubicBezTo>
                    <a:cubicBezTo>
                      <a:pt x="448" y="1356"/>
                      <a:pt x="448" y="1356"/>
                      <a:pt x="448" y="1356"/>
                    </a:cubicBezTo>
                    <a:cubicBezTo>
                      <a:pt x="466" y="1353"/>
                      <a:pt x="466" y="1353"/>
                      <a:pt x="466" y="1353"/>
                    </a:cubicBezTo>
                    <a:cubicBezTo>
                      <a:pt x="516" y="1346"/>
                      <a:pt x="565" y="1331"/>
                      <a:pt x="611" y="1313"/>
                    </a:cubicBezTo>
                    <a:cubicBezTo>
                      <a:pt x="658" y="1295"/>
                      <a:pt x="702" y="1271"/>
                      <a:pt x="744" y="1243"/>
                    </a:cubicBezTo>
                    <a:cubicBezTo>
                      <a:pt x="785" y="1215"/>
                      <a:pt x="824" y="1182"/>
                      <a:pt x="857" y="1145"/>
                    </a:cubicBezTo>
                    <a:cubicBezTo>
                      <a:pt x="891" y="1109"/>
                      <a:pt x="921" y="1068"/>
                      <a:pt x="947" y="1025"/>
                    </a:cubicBezTo>
                    <a:cubicBezTo>
                      <a:pt x="972" y="982"/>
                      <a:pt x="993" y="936"/>
                      <a:pt x="1009" y="889"/>
                    </a:cubicBezTo>
                    <a:cubicBezTo>
                      <a:pt x="1042" y="794"/>
                      <a:pt x="1055" y="693"/>
                      <a:pt x="1045" y="594"/>
                    </a:cubicBezTo>
                    <a:cubicBezTo>
                      <a:pt x="1043" y="581"/>
                      <a:pt x="1042" y="569"/>
                      <a:pt x="1040" y="557"/>
                    </a:cubicBezTo>
                    <a:cubicBezTo>
                      <a:pt x="1037" y="544"/>
                      <a:pt x="1036" y="532"/>
                      <a:pt x="1032" y="520"/>
                    </a:cubicBezTo>
                    <a:cubicBezTo>
                      <a:pt x="1023" y="483"/>
                      <a:pt x="1023" y="483"/>
                      <a:pt x="1023" y="483"/>
                    </a:cubicBezTo>
                    <a:cubicBezTo>
                      <a:pt x="1012" y="447"/>
                      <a:pt x="1012" y="447"/>
                      <a:pt x="1012" y="447"/>
                    </a:cubicBezTo>
                    <a:cubicBezTo>
                      <a:pt x="996" y="400"/>
                      <a:pt x="976" y="353"/>
                      <a:pt x="950" y="310"/>
                    </a:cubicBezTo>
                    <a:cubicBezTo>
                      <a:pt x="900" y="224"/>
                      <a:pt x="827" y="151"/>
                      <a:pt x="738" y="103"/>
                    </a:cubicBezTo>
                    <a:cubicBezTo>
                      <a:pt x="651" y="54"/>
                      <a:pt x="550" y="26"/>
                      <a:pt x="450" y="22"/>
                    </a:cubicBezTo>
                    <a:cubicBezTo>
                      <a:pt x="449" y="22"/>
                      <a:pt x="449" y="22"/>
                      <a:pt x="449" y="22"/>
                    </a:cubicBezTo>
                    <a:cubicBezTo>
                      <a:pt x="443" y="22"/>
                      <a:pt x="439" y="17"/>
                      <a:pt x="439" y="11"/>
                    </a:cubicBezTo>
                    <a:cubicBezTo>
                      <a:pt x="439" y="6"/>
                      <a:pt x="444" y="1"/>
                      <a:pt x="449" y="1"/>
                    </a:cubicBezTo>
                    <a:close/>
                  </a:path>
                </a:pathLst>
              </a:custGeom>
              <a:solidFill>
                <a:schemeClr val="accent3">
                  <a:lumMod val="75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86" name="Freeform 411"/>
              <p:cNvSpPr>
                <a:spLocks/>
              </p:cNvSpPr>
              <p:nvPr/>
            </p:nvSpPr>
            <p:spPr bwMode="auto">
              <a:xfrm>
                <a:off x="6419862" y="1182283"/>
                <a:ext cx="331707" cy="171756"/>
              </a:xfrm>
              <a:custGeom>
                <a:avLst/>
                <a:gdLst>
                  <a:gd name="T0" fmla="*/ 216 w 344"/>
                  <a:gd name="T1" fmla="*/ 12 h 178"/>
                  <a:gd name="T2" fmla="*/ 7 w 344"/>
                  <a:gd name="T3" fmla="*/ 37 h 178"/>
                  <a:gd name="T4" fmla="*/ 344 w 344"/>
                  <a:gd name="T5" fmla="*/ 153 h 178"/>
                  <a:gd name="T6" fmla="*/ 216 w 344"/>
                  <a:gd name="T7" fmla="*/ 12 h 178"/>
                </a:gdLst>
                <a:ahLst/>
                <a:cxnLst>
                  <a:cxn ang="0">
                    <a:pos x="T0" y="T1"/>
                  </a:cxn>
                  <a:cxn ang="0">
                    <a:pos x="T2" y="T3"/>
                  </a:cxn>
                  <a:cxn ang="0">
                    <a:pos x="T4" y="T5"/>
                  </a:cxn>
                  <a:cxn ang="0">
                    <a:pos x="T6" y="T7"/>
                  </a:cxn>
                </a:cxnLst>
                <a:rect l="0" t="0" r="r" b="b"/>
                <a:pathLst>
                  <a:path w="344" h="178">
                    <a:moveTo>
                      <a:pt x="216" y="12"/>
                    </a:moveTo>
                    <a:cubicBezTo>
                      <a:pt x="175" y="0"/>
                      <a:pt x="14" y="20"/>
                      <a:pt x="7" y="37"/>
                    </a:cubicBezTo>
                    <a:cubicBezTo>
                      <a:pt x="0" y="55"/>
                      <a:pt x="344" y="178"/>
                      <a:pt x="344" y="153"/>
                    </a:cubicBezTo>
                    <a:cubicBezTo>
                      <a:pt x="344" y="129"/>
                      <a:pt x="238" y="18"/>
                      <a:pt x="216" y="1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sp>
          <p:nvSpPr>
            <p:cNvPr id="487" name="Freeform 412"/>
            <p:cNvSpPr>
              <a:spLocks/>
            </p:cNvSpPr>
            <p:nvPr/>
          </p:nvSpPr>
          <p:spPr bwMode="auto">
            <a:xfrm>
              <a:off x="6198528" y="-54239"/>
              <a:ext cx="664003" cy="956755"/>
            </a:xfrm>
            <a:custGeom>
              <a:avLst/>
              <a:gdLst>
                <a:gd name="T0" fmla="*/ 678 w 689"/>
                <a:gd name="T1" fmla="*/ 91 h 993"/>
                <a:gd name="T2" fmla="*/ 634 w 689"/>
                <a:gd name="T3" fmla="*/ 227 h 993"/>
                <a:gd name="T4" fmla="*/ 653 w 689"/>
                <a:gd name="T5" fmla="*/ 366 h 993"/>
                <a:gd name="T6" fmla="*/ 405 w 689"/>
                <a:gd name="T7" fmla="*/ 528 h 993"/>
                <a:gd name="T8" fmla="*/ 405 w 689"/>
                <a:gd name="T9" fmla="*/ 662 h 993"/>
                <a:gd name="T10" fmla="*/ 355 w 689"/>
                <a:gd name="T11" fmla="*/ 681 h 993"/>
                <a:gd name="T12" fmla="*/ 328 w 689"/>
                <a:gd name="T13" fmla="*/ 698 h 993"/>
                <a:gd name="T14" fmla="*/ 370 w 689"/>
                <a:gd name="T15" fmla="*/ 845 h 993"/>
                <a:gd name="T16" fmla="*/ 258 w 689"/>
                <a:gd name="T17" fmla="*/ 993 h 993"/>
                <a:gd name="T18" fmla="*/ 132 w 689"/>
                <a:gd name="T19" fmla="*/ 327 h 993"/>
                <a:gd name="T20" fmla="*/ 538 w 689"/>
                <a:gd name="T21" fmla="*/ 0 h 993"/>
                <a:gd name="T22" fmla="*/ 538 w 689"/>
                <a:gd name="T23" fmla="*/ 0 h 993"/>
                <a:gd name="T24" fmla="*/ 678 w 689"/>
                <a:gd name="T25" fmla="*/ 91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9" h="993">
                  <a:moveTo>
                    <a:pt x="678" y="91"/>
                  </a:moveTo>
                  <a:cubicBezTo>
                    <a:pt x="689" y="143"/>
                    <a:pt x="642" y="185"/>
                    <a:pt x="634" y="227"/>
                  </a:cubicBezTo>
                  <a:cubicBezTo>
                    <a:pt x="627" y="269"/>
                    <a:pt x="679" y="300"/>
                    <a:pt x="653" y="366"/>
                  </a:cubicBezTo>
                  <a:cubicBezTo>
                    <a:pt x="627" y="431"/>
                    <a:pt x="420" y="473"/>
                    <a:pt x="405" y="528"/>
                  </a:cubicBezTo>
                  <a:cubicBezTo>
                    <a:pt x="391" y="583"/>
                    <a:pt x="430" y="622"/>
                    <a:pt x="405" y="662"/>
                  </a:cubicBezTo>
                  <a:cubicBezTo>
                    <a:pt x="393" y="681"/>
                    <a:pt x="372" y="681"/>
                    <a:pt x="355" y="681"/>
                  </a:cubicBezTo>
                  <a:cubicBezTo>
                    <a:pt x="338" y="680"/>
                    <a:pt x="326" y="680"/>
                    <a:pt x="328" y="698"/>
                  </a:cubicBezTo>
                  <a:cubicBezTo>
                    <a:pt x="334" y="735"/>
                    <a:pt x="399" y="782"/>
                    <a:pt x="370" y="845"/>
                  </a:cubicBezTo>
                  <a:cubicBezTo>
                    <a:pt x="341" y="907"/>
                    <a:pt x="253" y="938"/>
                    <a:pt x="258" y="993"/>
                  </a:cubicBezTo>
                  <a:cubicBezTo>
                    <a:pt x="82" y="836"/>
                    <a:pt x="0" y="579"/>
                    <a:pt x="132" y="327"/>
                  </a:cubicBezTo>
                  <a:cubicBezTo>
                    <a:pt x="228" y="144"/>
                    <a:pt x="380" y="39"/>
                    <a:pt x="538" y="0"/>
                  </a:cubicBezTo>
                  <a:cubicBezTo>
                    <a:pt x="538" y="0"/>
                    <a:pt x="538" y="0"/>
                    <a:pt x="538" y="0"/>
                  </a:cubicBezTo>
                  <a:cubicBezTo>
                    <a:pt x="546" y="2"/>
                    <a:pt x="667" y="40"/>
                    <a:pt x="678" y="91"/>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88" name="Freeform 413"/>
            <p:cNvSpPr>
              <a:spLocks/>
            </p:cNvSpPr>
            <p:nvPr/>
          </p:nvSpPr>
          <p:spPr bwMode="auto">
            <a:xfrm>
              <a:off x="6776949" y="285141"/>
              <a:ext cx="670496" cy="738372"/>
            </a:xfrm>
            <a:custGeom>
              <a:avLst/>
              <a:gdLst>
                <a:gd name="T0" fmla="*/ 660 w 696"/>
                <a:gd name="T1" fmla="*/ 42 h 766"/>
                <a:gd name="T2" fmla="*/ 683 w 696"/>
                <a:gd name="T3" fmla="*/ 304 h 766"/>
                <a:gd name="T4" fmla="*/ 267 w 696"/>
                <a:gd name="T5" fmla="*/ 765 h 766"/>
                <a:gd name="T6" fmla="*/ 267 w 696"/>
                <a:gd name="T7" fmla="*/ 766 h 766"/>
                <a:gd name="T8" fmla="*/ 197 w 696"/>
                <a:gd name="T9" fmla="*/ 676 h 766"/>
                <a:gd name="T10" fmla="*/ 249 w 696"/>
                <a:gd name="T11" fmla="*/ 566 h 766"/>
                <a:gd name="T12" fmla="*/ 300 w 696"/>
                <a:gd name="T13" fmla="*/ 461 h 766"/>
                <a:gd name="T14" fmla="*/ 97 w 696"/>
                <a:gd name="T15" fmla="*/ 425 h 766"/>
                <a:gd name="T16" fmla="*/ 21 w 696"/>
                <a:gd name="T17" fmla="*/ 270 h 766"/>
                <a:gd name="T18" fmla="*/ 215 w 696"/>
                <a:gd name="T19" fmla="*/ 228 h 766"/>
                <a:gd name="T20" fmla="*/ 375 w 696"/>
                <a:gd name="T21" fmla="*/ 46 h 766"/>
                <a:gd name="T22" fmla="*/ 511 w 696"/>
                <a:gd name="T23" fmla="*/ 42 h 766"/>
                <a:gd name="T24" fmla="*/ 660 w 696"/>
                <a:gd name="T25" fmla="*/ 42 h 7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6" h="766">
                  <a:moveTo>
                    <a:pt x="660" y="42"/>
                  </a:moveTo>
                  <a:cubicBezTo>
                    <a:pt x="687" y="121"/>
                    <a:pt x="696" y="209"/>
                    <a:pt x="683" y="304"/>
                  </a:cubicBezTo>
                  <a:cubicBezTo>
                    <a:pt x="654" y="520"/>
                    <a:pt x="495" y="698"/>
                    <a:pt x="267" y="765"/>
                  </a:cubicBezTo>
                  <a:cubicBezTo>
                    <a:pt x="267" y="766"/>
                    <a:pt x="267" y="766"/>
                    <a:pt x="267" y="766"/>
                  </a:cubicBezTo>
                  <a:cubicBezTo>
                    <a:pt x="254" y="766"/>
                    <a:pt x="207" y="699"/>
                    <a:pt x="197" y="676"/>
                  </a:cubicBezTo>
                  <a:cubicBezTo>
                    <a:pt x="186" y="652"/>
                    <a:pt x="189" y="587"/>
                    <a:pt x="249" y="566"/>
                  </a:cubicBezTo>
                  <a:cubicBezTo>
                    <a:pt x="309" y="545"/>
                    <a:pt x="317" y="498"/>
                    <a:pt x="300" y="461"/>
                  </a:cubicBezTo>
                  <a:cubicBezTo>
                    <a:pt x="282" y="425"/>
                    <a:pt x="137" y="425"/>
                    <a:pt x="97" y="425"/>
                  </a:cubicBezTo>
                  <a:cubicBezTo>
                    <a:pt x="58" y="425"/>
                    <a:pt x="0" y="325"/>
                    <a:pt x="21" y="270"/>
                  </a:cubicBezTo>
                  <a:cubicBezTo>
                    <a:pt x="42" y="215"/>
                    <a:pt x="163" y="228"/>
                    <a:pt x="215" y="228"/>
                  </a:cubicBezTo>
                  <a:cubicBezTo>
                    <a:pt x="267" y="228"/>
                    <a:pt x="333" y="92"/>
                    <a:pt x="375" y="46"/>
                  </a:cubicBezTo>
                  <a:cubicBezTo>
                    <a:pt x="418" y="0"/>
                    <a:pt x="445" y="27"/>
                    <a:pt x="511" y="42"/>
                  </a:cubicBezTo>
                  <a:cubicBezTo>
                    <a:pt x="576" y="58"/>
                    <a:pt x="660" y="42"/>
                    <a:pt x="660" y="4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89" name="Freeform 414"/>
            <p:cNvSpPr>
              <a:spLocks/>
            </p:cNvSpPr>
            <p:nvPr/>
          </p:nvSpPr>
          <p:spPr bwMode="auto">
            <a:xfrm>
              <a:off x="6442291" y="-80209"/>
              <a:ext cx="970920" cy="1135003"/>
            </a:xfrm>
            <a:custGeom>
              <a:avLst/>
              <a:gdLst>
                <a:gd name="T0" fmla="*/ 1007 w 1007"/>
                <a:gd name="T1" fmla="*/ 421 h 1178"/>
                <a:gd name="T2" fmla="*/ 858 w 1007"/>
                <a:gd name="T3" fmla="*/ 421 h 1178"/>
                <a:gd name="T4" fmla="*/ 722 w 1007"/>
                <a:gd name="T5" fmla="*/ 425 h 1178"/>
                <a:gd name="T6" fmla="*/ 562 w 1007"/>
                <a:gd name="T7" fmla="*/ 607 h 1178"/>
                <a:gd name="T8" fmla="*/ 368 w 1007"/>
                <a:gd name="T9" fmla="*/ 649 h 1178"/>
                <a:gd name="T10" fmla="*/ 444 w 1007"/>
                <a:gd name="T11" fmla="*/ 804 h 1178"/>
                <a:gd name="T12" fmla="*/ 647 w 1007"/>
                <a:gd name="T13" fmla="*/ 840 h 1178"/>
                <a:gd name="T14" fmla="*/ 596 w 1007"/>
                <a:gd name="T15" fmla="*/ 945 h 1178"/>
                <a:gd name="T16" fmla="*/ 544 w 1007"/>
                <a:gd name="T17" fmla="*/ 1055 h 1178"/>
                <a:gd name="T18" fmla="*/ 614 w 1007"/>
                <a:gd name="T19" fmla="*/ 1145 h 1178"/>
                <a:gd name="T20" fmla="*/ 345 w 1007"/>
                <a:gd name="T21" fmla="*/ 1170 h 1178"/>
                <a:gd name="T22" fmla="*/ 5 w 1007"/>
                <a:gd name="T23" fmla="*/ 1020 h 1178"/>
                <a:gd name="T24" fmla="*/ 5 w 1007"/>
                <a:gd name="T25" fmla="*/ 1020 h 1178"/>
                <a:gd name="T26" fmla="*/ 117 w 1007"/>
                <a:gd name="T27" fmla="*/ 872 h 1178"/>
                <a:gd name="T28" fmla="*/ 75 w 1007"/>
                <a:gd name="T29" fmla="*/ 725 h 1178"/>
                <a:gd name="T30" fmla="*/ 102 w 1007"/>
                <a:gd name="T31" fmla="*/ 708 h 1178"/>
                <a:gd name="T32" fmla="*/ 152 w 1007"/>
                <a:gd name="T33" fmla="*/ 689 h 1178"/>
                <a:gd name="T34" fmla="*/ 152 w 1007"/>
                <a:gd name="T35" fmla="*/ 555 h 1178"/>
                <a:gd name="T36" fmla="*/ 400 w 1007"/>
                <a:gd name="T37" fmla="*/ 393 h 1178"/>
                <a:gd name="T38" fmla="*/ 381 w 1007"/>
                <a:gd name="T39" fmla="*/ 254 h 1178"/>
                <a:gd name="T40" fmla="*/ 425 w 1007"/>
                <a:gd name="T41" fmla="*/ 118 h 1178"/>
                <a:gd name="T42" fmla="*/ 285 w 1007"/>
                <a:gd name="T43" fmla="*/ 27 h 1178"/>
                <a:gd name="T44" fmla="*/ 601 w 1007"/>
                <a:gd name="T45" fmla="*/ 34 h 1178"/>
                <a:gd name="T46" fmla="*/ 1007 w 1007"/>
                <a:gd name="T47" fmla="*/ 421 h 1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007" h="1178">
                  <a:moveTo>
                    <a:pt x="1007" y="421"/>
                  </a:moveTo>
                  <a:cubicBezTo>
                    <a:pt x="1007" y="421"/>
                    <a:pt x="923" y="437"/>
                    <a:pt x="858" y="421"/>
                  </a:cubicBezTo>
                  <a:cubicBezTo>
                    <a:pt x="792" y="406"/>
                    <a:pt x="765" y="379"/>
                    <a:pt x="722" y="425"/>
                  </a:cubicBezTo>
                  <a:cubicBezTo>
                    <a:pt x="680" y="471"/>
                    <a:pt x="614" y="607"/>
                    <a:pt x="562" y="607"/>
                  </a:cubicBezTo>
                  <a:cubicBezTo>
                    <a:pt x="510" y="607"/>
                    <a:pt x="389" y="594"/>
                    <a:pt x="368" y="649"/>
                  </a:cubicBezTo>
                  <a:cubicBezTo>
                    <a:pt x="347" y="704"/>
                    <a:pt x="405" y="804"/>
                    <a:pt x="444" y="804"/>
                  </a:cubicBezTo>
                  <a:cubicBezTo>
                    <a:pt x="484" y="804"/>
                    <a:pt x="629" y="804"/>
                    <a:pt x="647" y="840"/>
                  </a:cubicBezTo>
                  <a:cubicBezTo>
                    <a:pt x="664" y="877"/>
                    <a:pt x="656" y="924"/>
                    <a:pt x="596" y="945"/>
                  </a:cubicBezTo>
                  <a:cubicBezTo>
                    <a:pt x="536" y="966"/>
                    <a:pt x="533" y="1031"/>
                    <a:pt x="544" y="1055"/>
                  </a:cubicBezTo>
                  <a:cubicBezTo>
                    <a:pt x="554" y="1078"/>
                    <a:pt x="601" y="1145"/>
                    <a:pt x="614" y="1145"/>
                  </a:cubicBezTo>
                  <a:cubicBezTo>
                    <a:pt x="532" y="1169"/>
                    <a:pt x="442" y="1178"/>
                    <a:pt x="345" y="1170"/>
                  </a:cubicBezTo>
                  <a:cubicBezTo>
                    <a:pt x="218" y="1159"/>
                    <a:pt x="98" y="1104"/>
                    <a:pt x="5" y="1020"/>
                  </a:cubicBezTo>
                  <a:cubicBezTo>
                    <a:pt x="5" y="1020"/>
                    <a:pt x="5" y="1020"/>
                    <a:pt x="5" y="1020"/>
                  </a:cubicBezTo>
                  <a:cubicBezTo>
                    <a:pt x="0" y="965"/>
                    <a:pt x="88" y="934"/>
                    <a:pt x="117" y="872"/>
                  </a:cubicBezTo>
                  <a:cubicBezTo>
                    <a:pt x="146" y="809"/>
                    <a:pt x="81" y="762"/>
                    <a:pt x="75" y="725"/>
                  </a:cubicBezTo>
                  <a:cubicBezTo>
                    <a:pt x="73" y="707"/>
                    <a:pt x="85" y="707"/>
                    <a:pt x="102" y="708"/>
                  </a:cubicBezTo>
                  <a:cubicBezTo>
                    <a:pt x="119" y="708"/>
                    <a:pt x="140" y="708"/>
                    <a:pt x="152" y="689"/>
                  </a:cubicBezTo>
                  <a:cubicBezTo>
                    <a:pt x="177" y="649"/>
                    <a:pt x="138" y="610"/>
                    <a:pt x="152" y="555"/>
                  </a:cubicBezTo>
                  <a:cubicBezTo>
                    <a:pt x="167" y="500"/>
                    <a:pt x="374" y="458"/>
                    <a:pt x="400" y="393"/>
                  </a:cubicBezTo>
                  <a:cubicBezTo>
                    <a:pt x="426" y="327"/>
                    <a:pt x="374" y="296"/>
                    <a:pt x="381" y="254"/>
                  </a:cubicBezTo>
                  <a:cubicBezTo>
                    <a:pt x="389" y="212"/>
                    <a:pt x="436" y="170"/>
                    <a:pt x="425" y="118"/>
                  </a:cubicBezTo>
                  <a:cubicBezTo>
                    <a:pt x="414" y="67"/>
                    <a:pt x="293" y="29"/>
                    <a:pt x="285" y="27"/>
                  </a:cubicBezTo>
                  <a:cubicBezTo>
                    <a:pt x="394" y="0"/>
                    <a:pt x="505" y="3"/>
                    <a:pt x="601" y="34"/>
                  </a:cubicBezTo>
                  <a:cubicBezTo>
                    <a:pt x="776" y="90"/>
                    <a:pt x="942" y="228"/>
                    <a:pt x="1007" y="421"/>
                  </a:cubicBezTo>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nvGrpSpPr>
            <p:cNvPr id="17" name="Group 16"/>
            <p:cNvGrpSpPr/>
            <p:nvPr/>
          </p:nvGrpSpPr>
          <p:grpSpPr>
            <a:xfrm>
              <a:off x="6379727" y="-4070"/>
              <a:ext cx="809789" cy="915440"/>
              <a:chOff x="6379727" y="-4070"/>
              <a:chExt cx="809789" cy="915440"/>
            </a:xfrm>
            <a:solidFill>
              <a:schemeClr val="accent2">
                <a:lumMod val="75000"/>
              </a:schemeClr>
            </a:solidFill>
          </p:grpSpPr>
          <p:sp>
            <p:nvSpPr>
              <p:cNvPr id="490" name="Freeform 415"/>
              <p:cNvSpPr>
                <a:spLocks/>
              </p:cNvSpPr>
              <p:nvPr/>
            </p:nvSpPr>
            <p:spPr bwMode="auto">
              <a:xfrm>
                <a:off x="7080324" y="865922"/>
                <a:ext cx="31872" cy="36004"/>
              </a:xfrm>
              <a:custGeom>
                <a:avLst/>
                <a:gdLst>
                  <a:gd name="T0" fmla="*/ 20 w 33"/>
                  <a:gd name="T1" fmla="*/ 0 h 37"/>
                  <a:gd name="T2" fmla="*/ 19 w 33"/>
                  <a:gd name="T3" fmla="*/ 0 h 37"/>
                  <a:gd name="T4" fmla="*/ 16 w 33"/>
                  <a:gd name="T5" fmla="*/ 1 h 37"/>
                  <a:gd name="T6" fmla="*/ 10 w 33"/>
                  <a:gd name="T7" fmla="*/ 4 h 37"/>
                  <a:gd name="T8" fmla="*/ 8 w 33"/>
                  <a:gd name="T9" fmla="*/ 6 h 37"/>
                  <a:gd name="T10" fmla="*/ 6 w 33"/>
                  <a:gd name="T11" fmla="*/ 9 h 37"/>
                  <a:gd name="T12" fmla="*/ 4 w 33"/>
                  <a:gd name="T13" fmla="*/ 14 h 37"/>
                  <a:gd name="T14" fmla="*/ 3 w 33"/>
                  <a:gd name="T15" fmla="*/ 17 h 37"/>
                  <a:gd name="T16" fmla="*/ 0 w 33"/>
                  <a:gd name="T17" fmla="*/ 25 h 37"/>
                  <a:gd name="T18" fmla="*/ 0 w 33"/>
                  <a:gd name="T19" fmla="*/ 28 h 37"/>
                  <a:gd name="T20" fmla="*/ 0 w 33"/>
                  <a:gd name="T21" fmla="*/ 30 h 37"/>
                  <a:gd name="T22" fmla="*/ 1 w 33"/>
                  <a:gd name="T23" fmla="*/ 32 h 37"/>
                  <a:gd name="T24" fmla="*/ 4 w 33"/>
                  <a:gd name="T25" fmla="*/ 35 h 37"/>
                  <a:gd name="T26" fmla="*/ 6 w 33"/>
                  <a:gd name="T27" fmla="*/ 36 h 37"/>
                  <a:gd name="T28" fmla="*/ 8 w 33"/>
                  <a:gd name="T29" fmla="*/ 37 h 37"/>
                  <a:gd name="T30" fmla="*/ 9 w 33"/>
                  <a:gd name="T31" fmla="*/ 37 h 37"/>
                  <a:gd name="T32" fmla="*/ 11 w 33"/>
                  <a:gd name="T33" fmla="*/ 37 h 37"/>
                  <a:gd name="T34" fmla="*/ 14 w 33"/>
                  <a:gd name="T35" fmla="*/ 36 h 37"/>
                  <a:gd name="T36" fmla="*/ 21 w 33"/>
                  <a:gd name="T37" fmla="*/ 31 h 37"/>
                  <a:gd name="T38" fmla="*/ 24 w 33"/>
                  <a:gd name="T39" fmla="*/ 29 h 37"/>
                  <a:gd name="T40" fmla="*/ 28 w 33"/>
                  <a:gd name="T41" fmla="*/ 26 h 37"/>
                  <a:gd name="T42" fmla="*/ 30 w 33"/>
                  <a:gd name="T43" fmla="*/ 23 h 37"/>
                  <a:gd name="T44" fmla="*/ 31 w 33"/>
                  <a:gd name="T45" fmla="*/ 21 h 37"/>
                  <a:gd name="T46" fmla="*/ 33 w 33"/>
                  <a:gd name="T47" fmla="*/ 16 h 37"/>
                  <a:gd name="T48" fmla="*/ 33 w 33"/>
                  <a:gd name="T49" fmla="*/ 10 h 37"/>
                  <a:gd name="T50" fmla="*/ 31 w 33"/>
                  <a:gd name="T51" fmla="*/ 7 h 37"/>
                  <a:gd name="T52" fmla="*/ 28 w 33"/>
                  <a:gd name="T53" fmla="*/ 3 h 37"/>
                  <a:gd name="T54" fmla="*/ 25 w 33"/>
                  <a:gd name="T55" fmla="*/ 2 h 37"/>
                  <a:gd name="T56" fmla="*/ 20 w 33"/>
                  <a:gd name="T5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3" h="37">
                    <a:moveTo>
                      <a:pt x="20" y="0"/>
                    </a:moveTo>
                    <a:cubicBezTo>
                      <a:pt x="20" y="0"/>
                      <a:pt x="20" y="0"/>
                      <a:pt x="19" y="0"/>
                    </a:cubicBezTo>
                    <a:cubicBezTo>
                      <a:pt x="18" y="1"/>
                      <a:pt x="17" y="1"/>
                      <a:pt x="16" y="1"/>
                    </a:cubicBezTo>
                    <a:cubicBezTo>
                      <a:pt x="13" y="2"/>
                      <a:pt x="11" y="3"/>
                      <a:pt x="10" y="4"/>
                    </a:cubicBezTo>
                    <a:cubicBezTo>
                      <a:pt x="9" y="5"/>
                      <a:pt x="9" y="5"/>
                      <a:pt x="8" y="6"/>
                    </a:cubicBezTo>
                    <a:cubicBezTo>
                      <a:pt x="7" y="7"/>
                      <a:pt x="6" y="8"/>
                      <a:pt x="6" y="9"/>
                    </a:cubicBezTo>
                    <a:cubicBezTo>
                      <a:pt x="5" y="11"/>
                      <a:pt x="4" y="12"/>
                      <a:pt x="4" y="14"/>
                    </a:cubicBezTo>
                    <a:cubicBezTo>
                      <a:pt x="4" y="15"/>
                      <a:pt x="3" y="16"/>
                      <a:pt x="3" y="17"/>
                    </a:cubicBezTo>
                    <a:cubicBezTo>
                      <a:pt x="2" y="20"/>
                      <a:pt x="1" y="23"/>
                      <a:pt x="0" y="25"/>
                    </a:cubicBezTo>
                    <a:cubicBezTo>
                      <a:pt x="0" y="26"/>
                      <a:pt x="0" y="27"/>
                      <a:pt x="0" y="28"/>
                    </a:cubicBezTo>
                    <a:cubicBezTo>
                      <a:pt x="0" y="28"/>
                      <a:pt x="0" y="29"/>
                      <a:pt x="0" y="30"/>
                    </a:cubicBezTo>
                    <a:cubicBezTo>
                      <a:pt x="1" y="31"/>
                      <a:pt x="1" y="32"/>
                      <a:pt x="1" y="32"/>
                    </a:cubicBezTo>
                    <a:cubicBezTo>
                      <a:pt x="2" y="33"/>
                      <a:pt x="3" y="34"/>
                      <a:pt x="4" y="35"/>
                    </a:cubicBezTo>
                    <a:cubicBezTo>
                      <a:pt x="4" y="35"/>
                      <a:pt x="5" y="36"/>
                      <a:pt x="6" y="36"/>
                    </a:cubicBezTo>
                    <a:cubicBezTo>
                      <a:pt x="6" y="37"/>
                      <a:pt x="7" y="37"/>
                      <a:pt x="8" y="37"/>
                    </a:cubicBezTo>
                    <a:cubicBezTo>
                      <a:pt x="8" y="37"/>
                      <a:pt x="9" y="37"/>
                      <a:pt x="9" y="37"/>
                    </a:cubicBezTo>
                    <a:cubicBezTo>
                      <a:pt x="10" y="37"/>
                      <a:pt x="10" y="37"/>
                      <a:pt x="11" y="37"/>
                    </a:cubicBezTo>
                    <a:cubicBezTo>
                      <a:pt x="12" y="37"/>
                      <a:pt x="13" y="36"/>
                      <a:pt x="14" y="36"/>
                    </a:cubicBezTo>
                    <a:cubicBezTo>
                      <a:pt x="16" y="34"/>
                      <a:pt x="18" y="33"/>
                      <a:pt x="21" y="31"/>
                    </a:cubicBezTo>
                    <a:cubicBezTo>
                      <a:pt x="22" y="30"/>
                      <a:pt x="23" y="30"/>
                      <a:pt x="24" y="29"/>
                    </a:cubicBezTo>
                    <a:cubicBezTo>
                      <a:pt x="25" y="28"/>
                      <a:pt x="26" y="27"/>
                      <a:pt x="28" y="26"/>
                    </a:cubicBezTo>
                    <a:cubicBezTo>
                      <a:pt x="29" y="25"/>
                      <a:pt x="29" y="24"/>
                      <a:pt x="30" y="23"/>
                    </a:cubicBezTo>
                    <a:cubicBezTo>
                      <a:pt x="31" y="22"/>
                      <a:pt x="31" y="22"/>
                      <a:pt x="31" y="21"/>
                    </a:cubicBezTo>
                    <a:cubicBezTo>
                      <a:pt x="32" y="19"/>
                      <a:pt x="33" y="18"/>
                      <a:pt x="33" y="16"/>
                    </a:cubicBezTo>
                    <a:cubicBezTo>
                      <a:pt x="33" y="14"/>
                      <a:pt x="33" y="12"/>
                      <a:pt x="33" y="10"/>
                    </a:cubicBezTo>
                    <a:cubicBezTo>
                      <a:pt x="32" y="9"/>
                      <a:pt x="32" y="8"/>
                      <a:pt x="31" y="7"/>
                    </a:cubicBezTo>
                    <a:cubicBezTo>
                      <a:pt x="30" y="6"/>
                      <a:pt x="29" y="4"/>
                      <a:pt x="28" y="3"/>
                    </a:cubicBezTo>
                    <a:cubicBezTo>
                      <a:pt x="27" y="3"/>
                      <a:pt x="26" y="2"/>
                      <a:pt x="25" y="2"/>
                    </a:cubicBezTo>
                    <a:cubicBezTo>
                      <a:pt x="23" y="1"/>
                      <a:pt x="22"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1" name="Freeform 416"/>
              <p:cNvSpPr>
                <a:spLocks noEditPoints="1"/>
              </p:cNvSpPr>
              <p:nvPr/>
            </p:nvSpPr>
            <p:spPr bwMode="auto">
              <a:xfrm>
                <a:off x="7144069" y="862381"/>
                <a:ext cx="45447" cy="48989"/>
              </a:xfrm>
              <a:custGeom>
                <a:avLst/>
                <a:gdLst>
                  <a:gd name="T0" fmla="*/ 7 w 47"/>
                  <a:gd name="T1" fmla="*/ 22 h 51"/>
                  <a:gd name="T2" fmla="*/ 8 w 47"/>
                  <a:gd name="T3" fmla="*/ 21 h 51"/>
                  <a:gd name="T4" fmla="*/ 8 w 47"/>
                  <a:gd name="T5" fmla="*/ 22 h 51"/>
                  <a:gd name="T6" fmla="*/ 7 w 47"/>
                  <a:gd name="T7" fmla="*/ 22 h 51"/>
                  <a:gd name="T8" fmla="*/ 12 w 47"/>
                  <a:gd name="T9" fmla="*/ 16 h 51"/>
                  <a:gd name="T10" fmla="*/ 12 w 47"/>
                  <a:gd name="T11" fmla="*/ 16 h 51"/>
                  <a:gd name="T12" fmla="*/ 12 w 47"/>
                  <a:gd name="T13" fmla="*/ 16 h 51"/>
                  <a:gd name="T14" fmla="*/ 12 w 47"/>
                  <a:gd name="T15" fmla="*/ 16 h 51"/>
                  <a:gd name="T16" fmla="*/ 30 w 47"/>
                  <a:gd name="T17" fmla="*/ 0 h 51"/>
                  <a:gd name="T18" fmla="*/ 28 w 47"/>
                  <a:gd name="T19" fmla="*/ 0 h 51"/>
                  <a:gd name="T20" fmla="*/ 24 w 47"/>
                  <a:gd name="T21" fmla="*/ 2 h 51"/>
                  <a:gd name="T22" fmla="*/ 21 w 47"/>
                  <a:gd name="T23" fmla="*/ 4 h 51"/>
                  <a:gd name="T24" fmla="*/ 17 w 47"/>
                  <a:gd name="T25" fmla="*/ 7 h 51"/>
                  <a:gd name="T26" fmla="*/ 17 w 47"/>
                  <a:gd name="T27" fmla="*/ 7 h 51"/>
                  <a:gd name="T28" fmla="*/ 13 w 47"/>
                  <a:gd name="T29" fmla="*/ 13 h 51"/>
                  <a:gd name="T30" fmla="*/ 11 w 47"/>
                  <a:gd name="T31" fmla="*/ 18 h 51"/>
                  <a:gd name="T32" fmla="*/ 9 w 47"/>
                  <a:gd name="T33" fmla="*/ 19 h 51"/>
                  <a:gd name="T34" fmla="*/ 6 w 47"/>
                  <a:gd name="T35" fmla="*/ 22 h 51"/>
                  <a:gd name="T36" fmla="*/ 4 w 47"/>
                  <a:gd name="T37" fmla="*/ 25 h 51"/>
                  <a:gd name="T38" fmla="*/ 1 w 47"/>
                  <a:gd name="T39" fmla="*/ 31 h 51"/>
                  <a:gd name="T40" fmla="*/ 0 w 47"/>
                  <a:gd name="T41" fmla="*/ 35 h 51"/>
                  <a:gd name="T42" fmla="*/ 2 w 47"/>
                  <a:gd name="T43" fmla="*/ 41 h 51"/>
                  <a:gd name="T44" fmla="*/ 4 w 47"/>
                  <a:gd name="T45" fmla="*/ 45 h 51"/>
                  <a:gd name="T46" fmla="*/ 8 w 47"/>
                  <a:gd name="T47" fmla="*/ 49 h 51"/>
                  <a:gd name="T48" fmla="*/ 17 w 47"/>
                  <a:gd name="T49" fmla="*/ 51 h 51"/>
                  <a:gd name="T50" fmla="*/ 21 w 47"/>
                  <a:gd name="T51" fmla="*/ 51 h 51"/>
                  <a:gd name="T52" fmla="*/ 30 w 47"/>
                  <a:gd name="T53" fmla="*/ 46 h 51"/>
                  <a:gd name="T54" fmla="*/ 36 w 47"/>
                  <a:gd name="T55" fmla="*/ 42 h 51"/>
                  <a:gd name="T56" fmla="*/ 37 w 47"/>
                  <a:gd name="T57" fmla="*/ 41 h 51"/>
                  <a:gd name="T58" fmla="*/ 41 w 47"/>
                  <a:gd name="T59" fmla="*/ 36 h 51"/>
                  <a:gd name="T60" fmla="*/ 45 w 47"/>
                  <a:gd name="T61" fmla="*/ 27 h 51"/>
                  <a:gd name="T62" fmla="*/ 46 w 47"/>
                  <a:gd name="T63" fmla="*/ 25 h 51"/>
                  <a:gd name="T64" fmla="*/ 46 w 47"/>
                  <a:gd name="T65" fmla="*/ 22 h 51"/>
                  <a:gd name="T66" fmla="*/ 47 w 47"/>
                  <a:gd name="T67" fmla="*/ 19 h 51"/>
                  <a:gd name="T68" fmla="*/ 46 w 47"/>
                  <a:gd name="T69" fmla="*/ 12 h 51"/>
                  <a:gd name="T70" fmla="*/ 44 w 47"/>
                  <a:gd name="T71" fmla="*/ 8 h 51"/>
                  <a:gd name="T72" fmla="*/ 42 w 47"/>
                  <a:gd name="T73" fmla="*/ 5 h 51"/>
                  <a:gd name="T74" fmla="*/ 38 w 47"/>
                  <a:gd name="T75" fmla="*/ 2 h 51"/>
                  <a:gd name="T76" fmla="*/ 32 w 47"/>
                  <a:gd name="T77" fmla="*/ 0 h 51"/>
                  <a:gd name="T78" fmla="*/ 30 w 47"/>
                  <a:gd name="T79"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7" h="51">
                    <a:moveTo>
                      <a:pt x="7" y="22"/>
                    </a:moveTo>
                    <a:cubicBezTo>
                      <a:pt x="8" y="22"/>
                      <a:pt x="8" y="22"/>
                      <a:pt x="8" y="21"/>
                    </a:cubicBezTo>
                    <a:cubicBezTo>
                      <a:pt x="8" y="22"/>
                      <a:pt x="8" y="22"/>
                      <a:pt x="8" y="22"/>
                    </a:cubicBezTo>
                    <a:cubicBezTo>
                      <a:pt x="8" y="22"/>
                      <a:pt x="7" y="22"/>
                      <a:pt x="7" y="22"/>
                    </a:cubicBezTo>
                    <a:moveTo>
                      <a:pt x="12" y="16"/>
                    </a:moveTo>
                    <a:cubicBezTo>
                      <a:pt x="12" y="16"/>
                      <a:pt x="12" y="16"/>
                      <a:pt x="12" y="16"/>
                    </a:cubicBezTo>
                    <a:cubicBezTo>
                      <a:pt x="12" y="16"/>
                      <a:pt x="12" y="16"/>
                      <a:pt x="12" y="16"/>
                    </a:cubicBezTo>
                    <a:cubicBezTo>
                      <a:pt x="12" y="16"/>
                      <a:pt x="12" y="16"/>
                      <a:pt x="12" y="16"/>
                    </a:cubicBezTo>
                    <a:moveTo>
                      <a:pt x="30" y="0"/>
                    </a:moveTo>
                    <a:cubicBezTo>
                      <a:pt x="30" y="0"/>
                      <a:pt x="29" y="0"/>
                      <a:pt x="28" y="0"/>
                    </a:cubicBezTo>
                    <a:cubicBezTo>
                      <a:pt x="27" y="0"/>
                      <a:pt x="25" y="1"/>
                      <a:pt x="24" y="2"/>
                    </a:cubicBezTo>
                    <a:cubicBezTo>
                      <a:pt x="23" y="2"/>
                      <a:pt x="22" y="3"/>
                      <a:pt x="21" y="4"/>
                    </a:cubicBezTo>
                    <a:cubicBezTo>
                      <a:pt x="19" y="5"/>
                      <a:pt x="18" y="6"/>
                      <a:pt x="17" y="7"/>
                    </a:cubicBezTo>
                    <a:cubicBezTo>
                      <a:pt x="17" y="7"/>
                      <a:pt x="17" y="7"/>
                      <a:pt x="17" y="7"/>
                    </a:cubicBezTo>
                    <a:cubicBezTo>
                      <a:pt x="15" y="10"/>
                      <a:pt x="14" y="11"/>
                      <a:pt x="13" y="13"/>
                    </a:cubicBezTo>
                    <a:cubicBezTo>
                      <a:pt x="13" y="15"/>
                      <a:pt x="12" y="16"/>
                      <a:pt x="11" y="18"/>
                    </a:cubicBezTo>
                    <a:cubicBezTo>
                      <a:pt x="10" y="18"/>
                      <a:pt x="10" y="19"/>
                      <a:pt x="9" y="19"/>
                    </a:cubicBezTo>
                    <a:cubicBezTo>
                      <a:pt x="8" y="20"/>
                      <a:pt x="8" y="21"/>
                      <a:pt x="6" y="22"/>
                    </a:cubicBezTo>
                    <a:cubicBezTo>
                      <a:pt x="5" y="23"/>
                      <a:pt x="4" y="24"/>
                      <a:pt x="4" y="25"/>
                    </a:cubicBezTo>
                    <a:cubicBezTo>
                      <a:pt x="2" y="27"/>
                      <a:pt x="1" y="29"/>
                      <a:pt x="1" y="31"/>
                    </a:cubicBezTo>
                    <a:cubicBezTo>
                      <a:pt x="1" y="32"/>
                      <a:pt x="0" y="34"/>
                      <a:pt x="0" y="35"/>
                    </a:cubicBezTo>
                    <a:cubicBezTo>
                      <a:pt x="0" y="37"/>
                      <a:pt x="1" y="39"/>
                      <a:pt x="2" y="41"/>
                    </a:cubicBezTo>
                    <a:cubicBezTo>
                      <a:pt x="2" y="43"/>
                      <a:pt x="3" y="44"/>
                      <a:pt x="4" y="45"/>
                    </a:cubicBezTo>
                    <a:cubicBezTo>
                      <a:pt x="5" y="47"/>
                      <a:pt x="6" y="48"/>
                      <a:pt x="8" y="49"/>
                    </a:cubicBezTo>
                    <a:cubicBezTo>
                      <a:pt x="11" y="50"/>
                      <a:pt x="14" y="51"/>
                      <a:pt x="17" y="51"/>
                    </a:cubicBezTo>
                    <a:cubicBezTo>
                      <a:pt x="18" y="51"/>
                      <a:pt x="19" y="51"/>
                      <a:pt x="21" y="51"/>
                    </a:cubicBezTo>
                    <a:cubicBezTo>
                      <a:pt x="24" y="49"/>
                      <a:pt x="27" y="48"/>
                      <a:pt x="30" y="46"/>
                    </a:cubicBezTo>
                    <a:cubicBezTo>
                      <a:pt x="32" y="45"/>
                      <a:pt x="34" y="43"/>
                      <a:pt x="36" y="42"/>
                    </a:cubicBezTo>
                    <a:cubicBezTo>
                      <a:pt x="36" y="42"/>
                      <a:pt x="37" y="41"/>
                      <a:pt x="37" y="41"/>
                    </a:cubicBezTo>
                    <a:cubicBezTo>
                      <a:pt x="38" y="39"/>
                      <a:pt x="40" y="38"/>
                      <a:pt x="41" y="36"/>
                    </a:cubicBezTo>
                    <a:cubicBezTo>
                      <a:pt x="43" y="33"/>
                      <a:pt x="44" y="30"/>
                      <a:pt x="45" y="27"/>
                    </a:cubicBezTo>
                    <a:cubicBezTo>
                      <a:pt x="46" y="26"/>
                      <a:pt x="46" y="26"/>
                      <a:pt x="46" y="25"/>
                    </a:cubicBezTo>
                    <a:cubicBezTo>
                      <a:pt x="46" y="24"/>
                      <a:pt x="46" y="23"/>
                      <a:pt x="46" y="22"/>
                    </a:cubicBezTo>
                    <a:cubicBezTo>
                      <a:pt x="47" y="21"/>
                      <a:pt x="47" y="20"/>
                      <a:pt x="47" y="19"/>
                    </a:cubicBezTo>
                    <a:cubicBezTo>
                      <a:pt x="46" y="17"/>
                      <a:pt x="46" y="14"/>
                      <a:pt x="46" y="12"/>
                    </a:cubicBezTo>
                    <a:cubicBezTo>
                      <a:pt x="45" y="11"/>
                      <a:pt x="45" y="9"/>
                      <a:pt x="44" y="8"/>
                    </a:cubicBezTo>
                    <a:cubicBezTo>
                      <a:pt x="43" y="7"/>
                      <a:pt x="42" y="6"/>
                      <a:pt x="42" y="5"/>
                    </a:cubicBezTo>
                    <a:cubicBezTo>
                      <a:pt x="40" y="4"/>
                      <a:pt x="39" y="3"/>
                      <a:pt x="38" y="2"/>
                    </a:cubicBezTo>
                    <a:cubicBezTo>
                      <a:pt x="36" y="1"/>
                      <a:pt x="35" y="1"/>
                      <a:pt x="32" y="0"/>
                    </a:cubicBezTo>
                    <a:cubicBezTo>
                      <a:pt x="32" y="0"/>
                      <a:pt x="31"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2" name="Freeform 417"/>
              <p:cNvSpPr>
                <a:spLocks/>
              </p:cNvSpPr>
              <p:nvPr/>
            </p:nvSpPr>
            <p:spPr bwMode="auto">
              <a:xfrm>
                <a:off x="7137576" y="799817"/>
                <a:ext cx="39545" cy="41316"/>
              </a:xfrm>
              <a:custGeom>
                <a:avLst/>
                <a:gdLst>
                  <a:gd name="T0" fmla="*/ 24 w 41"/>
                  <a:gd name="T1" fmla="*/ 0 h 43"/>
                  <a:gd name="T2" fmla="*/ 23 w 41"/>
                  <a:gd name="T3" fmla="*/ 0 h 43"/>
                  <a:gd name="T4" fmla="*/ 19 w 41"/>
                  <a:gd name="T5" fmla="*/ 1 h 43"/>
                  <a:gd name="T6" fmla="*/ 15 w 41"/>
                  <a:gd name="T7" fmla="*/ 3 h 43"/>
                  <a:gd name="T8" fmla="*/ 13 w 41"/>
                  <a:gd name="T9" fmla="*/ 5 h 43"/>
                  <a:gd name="T10" fmla="*/ 12 w 41"/>
                  <a:gd name="T11" fmla="*/ 6 h 43"/>
                  <a:gd name="T12" fmla="*/ 8 w 41"/>
                  <a:gd name="T13" fmla="*/ 11 h 43"/>
                  <a:gd name="T14" fmla="*/ 3 w 41"/>
                  <a:gd name="T15" fmla="*/ 19 h 43"/>
                  <a:gd name="T16" fmla="*/ 1 w 41"/>
                  <a:gd name="T17" fmla="*/ 25 h 43"/>
                  <a:gd name="T18" fmla="*/ 1 w 41"/>
                  <a:gd name="T19" fmla="*/ 31 h 43"/>
                  <a:gd name="T20" fmla="*/ 3 w 41"/>
                  <a:gd name="T21" fmla="*/ 35 h 43"/>
                  <a:gd name="T22" fmla="*/ 7 w 41"/>
                  <a:gd name="T23" fmla="*/ 39 h 43"/>
                  <a:gd name="T24" fmla="*/ 10 w 41"/>
                  <a:gd name="T25" fmla="*/ 41 h 43"/>
                  <a:gd name="T26" fmla="*/ 16 w 41"/>
                  <a:gd name="T27" fmla="*/ 43 h 43"/>
                  <a:gd name="T28" fmla="*/ 17 w 41"/>
                  <a:gd name="T29" fmla="*/ 43 h 43"/>
                  <a:gd name="T30" fmla="*/ 21 w 41"/>
                  <a:gd name="T31" fmla="*/ 42 h 43"/>
                  <a:gd name="T32" fmla="*/ 28 w 41"/>
                  <a:gd name="T33" fmla="*/ 38 h 43"/>
                  <a:gd name="T34" fmla="*/ 34 w 41"/>
                  <a:gd name="T35" fmla="*/ 31 h 43"/>
                  <a:gd name="T36" fmla="*/ 37 w 41"/>
                  <a:gd name="T37" fmla="*/ 26 h 43"/>
                  <a:gd name="T38" fmla="*/ 39 w 41"/>
                  <a:gd name="T39" fmla="*/ 24 h 43"/>
                  <a:gd name="T40" fmla="*/ 40 w 41"/>
                  <a:gd name="T41" fmla="*/ 20 h 43"/>
                  <a:gd name="T42" fmla="*/ 40 w 41"/>
                  <a:gd name="T43" fmla="*/ 20 h 43"/>
                  <a:gd name="T44" fmla="*/ 41 w 41"/>
                  <a:gd name="T45" fmla="*/ 16 h 43"/>
                  <a:gd name="T46" fmla="*/ 40 w 41"/>
                  <a:gd name="T47" fmla="*/ 11 h 43"/>
                  <a:gd name="T48" fmla="*/ 40 w 41"/>
                  <a:gd name="T49" fmla="*/ 11 h 43"/>
                  <a:gd name="T50" fmla="*/ 39 w 41"/>
                  <a:gd name="T51" fmla="*/ 9 h 43"/>
                  <a:gd name="T52" fmla="*/ 38 w 41"/>
                  <a:gd name="T53" fmla="*/ 6 h 43"/>
                  <a:gd name="T54" fmla="*/ 35 w 41"/>
                  <a:gd name="T55" fmla="*/ 3 h 43"/>
                  <a:gd name="T56" fmla="*/ 32 w 41"/>
                  <a:gd name="T57" fmla="*/ 1 h 43"/>
                  <a:gd name="T58" fmla="*/ 27 w 41"/>
                  <a:gd name="T59" fmla="*/ 0 h 43"/>
                  <a:gd name="T60" fmla="*/ 27 w 41"/>
                  <a:gd name="T61" fmla="*/ 0 h 43"/>
                  <a:gd name="T62" fmla="*/ 26 w 41"/>
                  <a:gd name="T63" fmla="*/ 0 h 43"/>
                  <a:gd name="T64" fmla="*/ 25 w 41"/>
                  <a:gd name="T65" fmla="*/ 0 h 43"/>
                  <a:gd name="T66" fmla="*/ 24 w 41"/>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 h="43">
                    <a:moveTo>
                      <a:pt x="24" y="0"/>
                    </a:moveTo>
                    <a:cubicBezTo>
                      <a:pt x="24" y="0"/>
                      <a:pt x="23" y="0"/>
                      <a:pt x="23" y="0"/>
                    </a:cubicBezTo>
                    <a:cubicBezTo>
                      <a:pt x="21" y="0"/>
                      <a:pt x="20" y="0"/>
                      <a:pt x="19" y="1"/>
                    </a:cubicBezTo>
                    <a:cubicBezTo>
                      <a:pt x="16" y="2"/>
                      <a:pt x="17" y="2"/>
                      <a:pt x="15" y="3"/>
                    </a:cubicBezTo>
                    <a:cubicBezTo>
                      <a:pt x="14" y="4"/>
                      <a:pt x="13" y="5"/>
                      <a:pt x="13" y="5"/>
                    </a:cubicBezTo>
                    <a:cubicBezTo>
                      <a:pt x="12" y="6"/>
                      <a:pt x="12" y="6"/>
                      <a:pt x="12" y="6"/>
                    </a:cubicBezTo>
                    <a:cubicBezTo>
                      <a:pt x="10" y="8"/>
                      <a:pt x="9" y="9"/>
                      <a:pt x="8" y="11"/>
                    </a:cubicBezTo>
                    <a:cubicBezTo>
                      <a:pt x="6" y="14"/>
                      <a:pt x="4" y="16"/>
                      <a:pt x="3" y="19"/>
                    </a:cubicBezTo>
                    <a:cubicBezTo>
                      <a:pt x="2" y="21"/>
                      <a:pt x="1" y="23"/>
                      <a:pt x="1" y="25"/>
                    </a:cubicBezTo>
                    <a:cubicBezTo>
                      <a:pt x="0" y="27"/>
                      <a:pt x="0" y="29"/>
                      <a:pt x="1" y="31"/>
                    </a:cubicBezTo>
                    <a:cubicBezTo>
                      <a:pt x="2" y="32"/>
                      <a:pt x="2" y="34"/>
                      <a:pt x="3" y="35"/>
                    </a:cubicBezTo>
                    <a:cubicBezTo>
                      <a:pt x="4" y="37"/>
                      <a:pt x="5" y="38"/>
                      <a:pt x="7" y="39"/>
                    </a:cubicBezTo>
                    <a:cubicBezTo>
                      <a:pt x="8" y="40"/>
                      <a:pt x="9" y="41"/>
                      <a:pt x="10" y="41"/>
                    </a:cubicBezTo>
                    <a:cubicBezTo>
                      <a:pt x="12" y="42"/>
                      <a:pt x="14" y="43"/>
                      <a:pt x="16" y="43"/>
                    </a:cubicBezTo>
                    <a:cubicBezTo>
                      <a:pt x="16" y="43"/>
                      <a:pt x="16" y="43"/>
                      <a:pt x="17" y="43"/>
                    </a:cubicBezTo>
                    <a:cubicBezTo>
                      <a:pt x="21" y="42"/>
                      <a:pt x="21" y="42"/>
                      <a:pt x="21" y="42"/>
                    </a:cubicBezTo>
                    <a:cubicBezTo>
                      <a:pt x="23" y="41"/>
                      <a:pt x="26" y="40"/>
                      <a:pt x="28" y="38"/>
                    </a:cubicBezTo>
                    <a:cubicBezTo>
                      <a:pt x="30" y="36"/>
                      <a:pt x="32" y="33"/>
                      <a:pt x="34" y="31"/>
                    </a:cubicBezTo>
                    <a:cubicBezTo>
                      <a:pt x="35" y="29"/>
                      <a:pt x="36" y="28"/>
                      <a:pt x="37" y="26"/>
                    </a:cubicBezTo>
                    <a:cubicBezTo>
                      <a:pt x="38" y="25"/>
                      <a:pt x="38" y="25"/>
                      <a:pt x="39" y="24"/>
                    </a:cubicBezTo>
                    <a:cubicBezTo>
                      <a:pt x="39" y="23"/>
                      <a:pt x="40" y="21"/>
                      <a:pt x="40" y="20"/>
                    </a:cubicBezTo>
                    <a:cubicBezTo>
                      <a:pt x="40" y="20"/>
                      <a:pt x="40" y="20"/>
                      <a:pt x="40" y="20"/>
                    </a:cubicBezTo>
                    <a:cubicBezTo>
                      <a:pt x="40" y="19"/>
                      <a:pt x="41" y="17"/>
                      <a:pt x="41" y="16"/>
                    </a:cubicBezTo>
                    <a:cubicBezTo>
                      <a:pt x="40" y="11"/>
                      <a:pt x="40" y="11"/>
                      <a:pt x="40" y="11"/>
                    </a:cubicBezTo>
                    <a:cubicBezTo>
                      <a:pt x="40" y="11"/>
                      <a:pt x="40" y="11"/>
                      <a:pt x="40" y="11"/>
                    </a:cubicBezTo>
                    <a:cubicBezTo>
                      <a:pt x="39" y="9"/>
                      <a:pt x="39" y="9"/>
                      <a:pt x="39" y="9"/>
                    </a:cubicBezTo>
                    <a:cubicBezTo>
                      <a:pt x="39" y="8"/>
                      <a:pt x="39" y="7"/>
                      <a:pt x="38" y="6"/>
                    </a:cubicBezTo>
                    <a:cubicBezTo>
                      <a:pt x="37" y="5"/>
                      <a:pt x="36" y="4"/>
                      <a:pt x="35" y="3"/>
                    </a:cubicBezTo>
                    <a:cubicBezTo>
                      <a:pt x="34" y="2"/>
                      <a:pt x="33" y="1"/>
                      <a:pt x="32" y="1"/>
                    </a:cubicBezTo>
                    <a:cubicBezTo>
                      <a:pt x="31" y="0"/>
                      <a:pt x="29" y="0"/>
                      <a:pt x="27" y="0"/>
                    </a:cubicBezTo>
                    <a:cubicBezTo>
                      <a:pt x="27" y="0"/>
                      <a:pt x="27" y="0"/>
                      <a:pt x="27" y="0"/>
                    </a:cubicBezTo>
                    <a:cubicBezTo>
                      <a:pt x="26" y="0"/>
                      <a:pt x="26" y="0"/>
                      <a:pt x="26" y="0"/>
                    </a:cubicBezTo>
                    <a:cubicBezTo>
                      <a:pt x="25" y="0"/>
                      <a:pt x="25" y="0"/>
                      <a:pt x="25" y="0"/>
                    </a:cubicBezTo>
                    <a:cubicBezTo>
                      <a:pt x="25" y="0"/>
                      <a:pt x="25" y="0"/>
                      <a:pt x="24"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3" name="Freeform 418"/>
              <p:cNvSpPr>
                <a:spLocks/>
              </p:cNvSpPr>
              <p:nvPr/>
            </p:nvSpPr>
            <p:spPr bwMode="auto">
              <a:xfrm>
                <a:off x="6598701" y="-1119"/>
                <a:ext cx="80861" cy="58432"/>
              </a:xfrm>
              <a:custGeom>
                <a:avLst/>
                <a:gdLst>
                  <a:gd name="T0" fmla="*/ 66 w 84"/>
                  <a:gd name="T1" fmla="*/ 0 h 61"/>
                  <a:gd name="T2" fmla="*/ 57 w 84"/>
                  <a:gd name="T3" fmla="*/ 2 h 61"/>
                  <a:gd name="T4" fmla="*/ 32 w 84"/>
                  <a:gd name="T5" fmla="*/ 15 h 61"/>
                  <a:gd name="T6" fmla="*/ 20 w 84"/>
                  <a:gd name="T7" fmla="*/ 21 h 61"/>
                  <a:gd name="T8" fmla="*/ 12 w 84"/>
                  <a:gd name="T9" fmla="*/ 27 h 61"/>
                  <a:gd name="T10" fmla="*/ 9 w 84"/>
                  <a:gd name="T11" fmla="*/ 30 h 61"/>
                  <a:gd name="T12" fmla="*/ 3 w 84"/>
                  <a:gd name="T13" fmla="*/ 39 h 61"/>
                  <a:gd name="T14" fmla="*/ 15 w 84"/>
                  <a:gd name="T15" fmla="*/ 61 h 61"/>
                  <a:gd name="T16" fmla="*/ 21 w 84"/>
                  <a:gd name="T17" fmla="*/ 61 h 61"/>
                  <a:gd name="T18" fmla="*/ 27 w 84"/>
                  <a:gd name="T19" fmla="*/ 60 h 61"/>
                  <a:gd name="T20" fmla="*/ 30 w 84"/>
                  <a:gd name="T21" fmla="*/ 60 h 61"/>
                  <a:gd name="T22" fmla="*/ 40 w 84"/>
                  <a:gd name="T23" fmla="*/ 55 h 61"/>
                  <a:gd name="T24" fmla="*/ 51 w 84"/>
                  <a:gd name="T25" fmla="*/ 48 h 61"/>
                  <a:gd name="T26" fmla="*/ 75 w 84"/>
                  <a:gd name="T27" fmla="*/ 32 h 61"/>
                  <a:gd name="T28" fmla="*/ 82 w 84"/>
                  <a:gd name="T29" fmla="*/ 21 h 61"/>
                  <a:gd name="T30" fmla="*/ 81 w 84"/>
                  <a:gd name="T31" fmla="*/ 8 h 61"/>
                  <a:gd name="T32" fmla="*/ 71 w 84"/>
                  <a:gd name="T33" fmla="*/ 0 h 61"/>
                  <a:gd name="T34" fmla="*/ 66 w 84"/>
                  <a:gd name="T3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61">
                    <a:moveTo>
                      <a:pt x="66" y="0"/>
                    </a:moveTo>
                    <a:cubicBezTo>
                      <a:pt x="63" y="0"/>
                      <a:pt x="60" y="1"/>
                      <a:pt x="57" y="2"/>
                    </a:cubicBezTo>
                    <a:cubicBezTo>
                      <a:pt x="49" y="6"/>
                      <a:pt x="41" y="10"/>
                      <a:pt x="32" y="15"/>
                    </a:cubicBezTo>
                    <a:cubicBezTo>
                      <a:pt x="28" y="17"/>
                      <a:pt x="24" y="19"/>
                      <a:pt x="20" y="21"/>
                    </a:cubicBezTo>
                    <a:cubicBezTo>
                      <a:pt x="17" y="23"/>
                      <a:pt x="14" y="25"/>
                      <a:pt x="12" y="27"/>
                    </a:cubicBezTo>
                    <a:cubicBezTo>
                      <a:pt x="11" y="28"/>
                      <a:pt x="10" y="29"/>
                      <a:pt x="9" y="30"/>
                    </a:cubicBezTo>
                    <a:cubicBezTo>
                      <a:pt x="6" y="33"/>
                      <a:pt x="5" y="35"/>
                      <a:pt x="3" y="39"/>
                    </a:cubicBezTo>
                    <a:cubicBezTo>
                      <a:pt x="0" y="47"/>
                      <a:pt x="7" y="59"/>
                      <a:pt x="15" y="61"/>
                    </a:cubicBezTo>
                    <a:cubicBezTo>
                      <a:pt x="18" y="61"/>
                      <a:pt x="19" y="61"/>
                      <a:pt x="21" y="61"/>
                    </a:cubicBezTo>
                    <a:cubicBezTo>
                      <a:pt x="23" y="61"/>
                      <a:pt x="25" y="61"/>
                      <a:pt x="27" y="60"/>
                    </a:cubicBezTo>
                    <a:cubicBezTo>
                      <a:pt x="28" y="60"/>
                      <a:pt x="29" y="60"/>
                      <a:pt x="30" y="60"/>
                    </a:cubicBezTo>
                    <a:cubicBezTo>
                      <a:pt x="33" y="58"/>
                      <a:pt x="37" y="57"/>
                      <a:pt x="40" y="55"/>
                    </a:cubicBezTo>
                    <a:cubicBezTo>
                      <a:pt x="44" y="53"/>
                      <a:pt x="48" y="50"/>
                      <a:pt x="51" y="48"/>
                    </a:cubicBezTo>
                    <a:cubicBezTo>
                      <a:pt x="59" y="42"/>
                      <a:pt x="67" y="37"/>
                      <a:pt x="75" y="32"/>
                    </a:cubicBezTo>
                    <a:cubicBezTo>
                      <a:pt x="78" y="29"/>
                      <a:pt x="81" y="26"/>
                      <a:pt x="82" y="21"/>
                    </a:cubicBezTo>
                    <a:cubicBezTo>
                      <a:pt x="84" y="17"/>
                      <a:pt x="83" y="12"/>
                      <a:pt x="81" y="8"/>
                    </a:cubicBezTo>
                    <a:cubicBezTo>
                      <a:pt x="78" y="5"/>
                      <a:pt x="75" y="1"/>
                      <a:pt x="71" y="0"/>
                    </a:cubicBezTo>
                    <a:cubicBezTo>
                      <a:pt x="69" y="0"/>
                      <a:pt x="68" y="0"/>
                      <a:pt x="6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4" name="Freeform 419"/>
              <p:cNvSpPr>
                <a:spLocks/>
              </p:cNvSpPr>
              <p:nvPr/>
            </p:nvSpPr>
            <p:spPr bwMode="auto">
              <a:xfrm>
                <a:off x="6530234" y="89186"/>
                <a:ext cx="53710" cy="43677"/>
              </a:xfrm>
              <a:custGeom>
                <a:avLst/>
                <a:gdLst>
                  <a:gd name="T0" fmla="*/ 39 w 56"/>
                  <a:gd name="T1" fmla="*/ 0 h 45"/>
                  <a:gd name="T2" fmla="*/ 29 w 56"/>
                  <a:gd name="T3" fmla="*/ 2 h 45"/>
                  <a:gd name="T4" fmla="*/ 23 w 56"/>
                  <a:gd name="T5" fmla="*/ 3 h 45"/>
                  <a:gd name="T6" fmla="*/ 14 w 56"/>
                  <a:gd name="T7" fmla="*/ 7 h 45"/>
                  <a:gd name="T8" fmla="*/ 13 w 56"/>
                  <a:gd name="T9" fmla="*/ 8 h 45"/>
                  <a:gd name="T10" fmla="*/ 12 w 56"/>
                  <a:gd name="T11" fmla="*/ 9 h 45"/>
                  <a:gd name="T12" fmla="*/ 8 w 56"/>
                  <a:gd name="T13" fmla="*/ 12 h 45"/>
                  <a:gd name="T14" fmla="*/ 3 w 56"/>
                  <a:gd name="T15" fmla="*/ 18 h 45"/>
                  <a:gd name="T16" fmla="*/ 1 w 56"/>
                  <a:gd name="T17" fmla="*/ 25 h 45"/>
                  <a:gd name="T18" fmla="*/ 1 w 56"/>
                  <a:gd name="T19" fmla="*/ 32 h 45"/>
                  <a:gd name="T20" fmla="*/ 3 w 56"/>
                  <a:gd name="T21" fmla="*/ 36 h 45"/>
                  <a:gd name="T22" fmla="*/ 8 w 56"/>
                  <a:gd name="T23" fmla="*/ 41 h 45"/>
                  <a:gd name="T24" fmla="*/ 12 w 56"/>
                  <a:gd name="T25" fmla="*/ 44 h 45"/>
                  <a:gd name="T26" fmla="*/ 18 w 56"/>
                  <a:gd name="T27" fmla="*/ 45 h 45"/>
                  <a:gd name="T28" fmla="*/ 19 w 56"/>
                  <a:gd name="T29" fmla="*/ 45 h 45"/>
                  <a:gd name="T30" fmla="*/ 24 w 56"/>
                  <a:gd name="T31" fmla="*/ 45 h 45"/>
                  <a:gd name="T32" fmla="*/ 32 w 56"/>
                  <a:gd name="T33" fmla="*/ 40 h 45"/>
                  <a:gd name="T34" fmla="*/ 35 w 56"/>
                  <a:gd name="T35" fmla="*/ 37 h 45"/>
                  <a:gd name="T36" fmla="*/ 37 w 56"/>
                  <a:gd name="T37" fmla="*/ 35 h 45"/>
                  <a:gd name="T38" fmla="*/ 41 w 56"/>
                  <a:gd name="T39" fmla="*/ 33 h 45"/>
                  <a:gd name="T40" fmla="*/ 44 w 56"/>
                  <a:gd name="T41" fmla="*/ 32 h 45"/>
                  <a:gd name="T42" fmla="*/ 49 w 56"/>
                  <a:gd name="T43" fmla="*/ 29 h 45"/>
                  <a:gd name="T44" fmla="*/ 53 w 56"/>
                  <a:gd name="T45" fmla="*/ 25 h 45"/>
                  <a:gd name="T46" fmla="*/ 55 w 56"/>
                  <a:gd name="T47" fmla="*/ 21 h 45"/>
                  <a:gd name="T48" fmla="*/ 55 w 56"/>
                  <a:gd name="T49" fmla="*/ 14 h 45"/>
                  <a:gd name="T50" fmla="*/ 54 w 56"/>
                  <a:gd name="T51" fmla="*/ 10 h 45"/>
                  <a:gd name="T52" fmla="*/ 51 w 56"/>
                  <a:gd name="T53" fmla="*/ 5 h 45"/>
                  <a:gd name="T54" fmla="*/ 39 w 56"/>
                  <a:gd name="T55" fmla="*/ 0 h 45"/>
                  <a:gd name="T56" fmla="*/ 39 w 56"/>
                  <a:gd name="T57"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6" h="45">
                    <a:moveTo>
                      <a:pt x="39" y="0"/>
                    </a:moveTo>
                    <a:cubicBezTo>
                      <a:pt x="36" y="0"/>
                      <a:pt x="32" y="1"/>
                      <a:pt x="29" y="2"/>
                    </a:cubicBezTo>
                    <a:cubicBezTo>
                      <a:pt x="27" y="2"/>
                      <a:pt x="25" y="2"/>
                      <a:pt x="23" y="3"/>
                    </a:cubicBezTo>
                    <a:cubicBezTo>
                      <a:pt x="20" y="4"/>
                      <a:pt x="17" y="6"/>
                      <a:pt x="14" y="7"/>
                    </a:cubicBezTo>
                    <a:cubicBezTo>
                      <a:pt x="13" y="8"/>
                      <a:pt x="13" y="8"/>
                      <a:pt x="13" y="8"/>
                    </a:cubicBezTo>
                    <a:cubicBezTo>
                      <a:pt x="12" y="9"/>
                      <a:pt x="12" y="9"/>
                      <a:pt x="12" y="9"/>
                    </a:cubicBezTo>
                    <a:cubicBezTo>
                      <a:pt x="11" y="10"/>
                      <a:pt x="9" y="11"/>
                      <a:pt x="8" y="12"/>
                    </a:cubicBezTo>
                    <a:cubicBezTo>
                      <a:pt x="6" y="14"/>
                      <a:pt x="5" y="16"/>
                      <a:pt x="3" y="18"/>
                    </a:cubicBezTo>
                    <a:cubicBezTo>
                      <a:pt x="2" y="20"/>
                      <a:pt x="1" y="22"/>
                      <a:pt x="1" y="25"/>
                    </a:cubicBezTo>
                    <a:cubicBezTo>
                      <a:pt x="0" y="27"/>
                      <a:pt x="1" y="30"/>
                      <a:pt x="1" y="32"/>
                    </a:cubicBezTo>
                    <a:cubicBezTo>
                      <a:pt x="2" y="33"/>
                      <a:pt x="3" y="35"/>
                      <a:pt x="3" y="36"/>
                    </a:cubicBezTo>
                    <a:cubicBezTo>
                      <a:pt x="4" y="38"/>
                      <a:pt x="6" y="40"/>
                      <a:pt x="8" y="41"/>
                    </a:cubicBezTo>
                    <a:cubicBezTo>
                      <a:pt x="9" y="43"/>
                      <a:pt x="10" y="43"/>
                      <a:pt x="12" y="44"/>
                    </a:cubicBezTo>
                    <a:cubicBezTo>
                      <a:pt x="14" y="45"/>
                      <a:pt x="16" y="45"/>
                      <a:pt x="18" y="45"/>
                    </a:cubicBezTo>
                    <a:cubicBezTo>
                      <a:pt x="19" y="45"/>
                      <a:pt x="19" y="45"/>
                      <a:pt x="19" y="45"/>
                    </a:cubicBezTo>
                    <a:cubicBezTo>
                      <a:pt x="24" y="45"/>
                      <a:pt x="24" y="45"/>
                      <a:pt x="24" y="45"/>
                    </a:cubicBezTo>
                    <a:cubicBezTo>
                      <a:pt x="27" y="44"/>
                      <a:pt x="30" y="42"/>
                      <a:pt x="32" y="40"/>
                    </a:cubicBezTo>
                    <a:cubicBezTo>
                      <a:pt x="33" y="39"/>
                      <a:pt x="34" y="38"/>
                      <a:pt x="35" y="37"/>
                    </a:cubicBezTo>
                    <a:cubicBezTo>
                      <a:pt x="36" y="36"/>
                      <a:pt x="36" y="36"/>
                      <a:pt x="37" y="35"/>
                    </a:cubicBezTo>
                    <a:cubicBezTo>
                      <a:pt x="38" y="34"/>
                      <a:pt x="40" y="34"/>
                      <a:pt x="41" y="33"/>
                    </a:cubicBezTo>
                    <a:cubicBezTo>
                      <a:pt x="42" y="33"/>
                      <a:pt x="43" y="32"/>
                      <a:pt x="44" y="32"/>
                    </a:cubicBezTo>
                    <a:cubicBezTo>
                      <a:pt x="46" y="32"/>
                      <a:pt x="47" y="31"/>
                      <a:pt x="49" y="29"/>
                    </a:cubicBezTo>
                    <a:cubicBezTo>
                      <a:pt x="51" y="28"/>
                      <a:pt x="52" y="27"/>
                      <a:pt x="53" y="25"/>
                    </a:cubicBezTo>
                    <a:cubicBezTo>
                      <a:pt x="54" y="23"/>
                      <a:pt x="54" y="22"/>
                      <a:pt x="55" y="21"/>
                    </a:cubicBezTo>
                    <a:cubicBezTo>
                      <a:pt x="55" y="19"/>
                      <a:pt x="56" y="17"/>
                      <a:pt x="55" y="14"/>
                    </a:cubicBezTo>
                    <a:cubicBezTo>
                      <a:pt x="55" y="13"/>
                      <a:pt x="55" y="12"/>
                      <a:pt x="54" y="10"/>
                    </a:cubicBezTo>
                    <a:cubicBezTo>
                      <a:pt x="53" y="8"/>
                      <a:pt x="52" y="7"/>
                      <a:pt x="51" y="5"/>
                    </a:cubicBezTo>
                    <a:cubicBezTo>
                      <a:pt x="47" y="2"/>
                      <a:pt x="44" y="1"/>
                      <a:pt x="39" y="0"/>
                    </a:cubicBezTo>
                    <a:cubicBezTo>
                      <a:pt x="39" y="0"/>
                      <a:pt x="39" y="0"/>
                      <a:pt x="3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5" name="Freeform 420"/>
              <p:cNvSpPr>
                <a:spLocks/>
              </p:cNvSpPr>
              <p:nvPr/>
            </p:nvSpPr>
            <p:spPr bwMode="auto">
              <a:xfrm>
                <a:off x="6603422" y="63216"/>
                <a:ext cx="53710" cy="51940"/>
              </a:xfrm>
              <a:custGeom>
                <a:avLst/>
                <a:gdLst>
                  <a:gd name="T0" fmla="*/ 40 w 56"/>
                  <a:gd name="T1" fmla="*/ 0 h 54"/>
                  <a:gd name="T2" fmla="*/ 38 w 56"/>
                  <a:gd name="T3" fmla="*/ 0 h 54"/>
                  <a:gd name="T4" fmla="*/ 32 w 56"/>
                  <a:gd name="T5" fmla="*/ 2 h 54"/>
                  <a:gd name="T6" fmla="*/ 20 w 56"/>
                  <a:gd name="T7" fmla="*/ 10 h 54"/>
                  <a:gd name="T8" fmla="*/ 14 w 56"/>
                  <a:gd name="T9" fmla="*/ 14 h 54"/>
                  <a:gd name="T10" fmla="*/ 11 w 56"/>
                  <a:gd name="T11" fmla="*/ 16 h 54"/>
                  <a:gd name="T12" fmla="*/ 9 w 56"/>
                  <a:gd name="T13" fmla="*/ 18 h 54"/>
                  <a:gd name="T14" fmla="*/ 8 w 56"/>
                  <a:gd name="T15" fmla="*/ 20 h 54"/>
                  <a:gd name="T16" fmla="*/ 7 w 56"/>
                  <a:gd name="T17" fmla="*/ 21 h 54"/>
                  <a:gd name="T18" fmla="*/ 3 w 56"/>
                  <a:gd name="T19" fmla="*/ 25 h 54"/>
                  <a:gd name="T20" fmla="*/ 2 w 56"/>
                  <a:gd name="T21" fmla="*/ 27 h 54"/>
                  <a:gd name="T22" fmla="*/ 1 w 56"/>
                  <a:gd name="T23" fmla="*/ 30 h 54"/>
                  <a:gd name="T24" fmla="*/ 1 w 56"/>
                  <a:gd name="T25" fmla="*/ 40 h 54"/>
                  <a:gd name="T26" fmla="*/ 6 w 56"/>
                  <a:gd name="T27" fmla="*/ 49 h 54"/>
                  <a:gd name="T28" fmla="*/ 14 w 56"/>
                  <a:gd name="T29" fmla="*/ 53 h 54"/>
                  <a:gd name="T30" fmla="*/ 19 w 56"/>
                  <a:gd name="T31" fmla="*/ 54 h 54"/>
                  <a:gd name="T32" fmla="*/ 24 w 56"/>
                  <a:gd name="T33" fmla="*/ 53 h 54"/>
                  <a:gd name="T34" fmla="*/ 25 w 56"/>
                  <a:gd name="T35" fmla="*/ 53 h 54"/>
                  <a:gd name="T36" fmla="*/ 28 w 56"/>
                  <a:gd name="T37" fmla="*/ 52 h 54"/>
                  <a:gd name="T38" fmla="*/ 32 w 56"/>
                  <a:gd name="T39" fmla="*/ 50 h 54"/>
                  <a:gd name="T40" fmla="*/ 35 w 56"/>
                  <a:gd name="T41" fmla="*/ 47 h 54"/>
                  <a:gd name="T42" fmla="*/ 36 w 56"/>
                  <a:gd name="T43" fmla="*/ 46 h 54"/>
                  <a:gd name="T44" fmla="*/ 41 w 56"/>
                  <a:gd name="T45" fmla="*/ 41 h 54"/>
                  <a:gd name="T46" fmla="*/ 45 w 56"/>
                  <a:gd name="T47" fmla="*/ 35 h 54"/>
                  <a:gd name="T48" fmla="*/ 54 w 56"/>
                  <a:gd name="T49" fmla="*/ 24 h 54"/>
                  <a:gd name="T50" fmla="*/ 55 w 56"/>
                  <a:gd name="T51" fmla="*/ 20 h 54"/>
                  <a:gd name="T52" fmla="*/ 56 w 56"/>
                  <a:gd name="T53" fmla="*/ 14 h 54"/>
                  <a:gd name="T54" fmla="*/ 54 w 56"/>
                  <a:gd name="T55" fmla="*/ 9 h 54"/>
                  <a:gd name="T56" fmla="*/ 51 w 56"/>
                  <a:gd name="T57" fmla="*/ 4 h 54"/>
                  <a:gd name="T58" fmla="*/ 44 w 56"/>
                  <a:gd name="T59" fmla="*/ 0 h 54"/>
                  <a:gd name="T60" fmla="*/ 40 w 56"/>
                  <a:gd name="T61"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6" h="54">
                    <a:moveTo>
                      <a:pt x="40" y="0"/>
                    </a:moveTo>
                    <a:cubicBezTo>
                      <a:pt x="39" y="0"/>
                      <a:pt x="38" y="0"/>
                      <a:pt x="38" y="0"/>
                    </a:cubicBezTo>
                    <a:cubicBezTo>
                      <a:pt x="35" y="0"/>
                      <a:pt x="33" y="1"/>
                      <a:pt x="32" y="2"/>
                    </a:cubicBezTo>
                    <a:cubicBezTo>
                      <a:pt x="28" y="5"/>
                      <a:pt x="24" y="7"/>
                      <a:pt x="20" y="10"/>
                    </a:cubicBezTo>
                    <a:cubicBezTo>
                      <a:pt x="18" y="11"/>
                      <a:pt x="16" y="13"/>
                      <a:pt x="14" y="14"/>
                    </a:cubicBezTo>
                    <a:cubicBezTo>
                      <a:pt x="13" y="15"/>
                      <a:pt x="12" y="15"/>
                      <a:pt x="11" y="16"/>
                    </a:cubicBezTo>
                    <a:cubicBezTo>
                      <a:pt x="10" y="17"/>
                      <a:pt x="10" y="17"/>
                      <a:pt x="9" y="18"/>
                    </a:cubicBezTo>
                    <a:cubicBezTo>
                      <a:pt x="8" y="19"/>
                      <a:pt x="8" y="19"/>
                      <a:pt x="8" y="20"/>
                    </a:cubicBezTo>
                    <a:cubicBezTo>
                      <a:pt x="7" y="20"/>
                      <a:pt x="7" y="20"/>
                      <a:pt x="7" y="21"/>
                    </a:cubicBezTo>
                    <a:cubicBezTo>
                      <a:pt x="5" y="22"/>
                      <a:pt x="5" y="23"/>
                      <a:pt x="3" y="25"/>
                    </a:cubicBezTo>
                    <a:cubicBezTo>
                      <a:pt x="3" y="26"/>
                      <a:pt x="3" y="26"/>
                      <a:pt x="2" y="27"/>
                    </a:cubicBezTo>
                    <a:cubicBezTo>
                      <a:pt x="2" y="29"/>
                      <a:pt x="1" y="29"/>
                      <a:pt x="1" y="30"/>
                    </a:cubicBezTo>
                    <a:cubicBezTo>
                      <a:pt x="0" y="34"/>
                      <a:pt x="0" y="37"/>
                      <a:pt x="1" y="40"/>
                    </a:cubicBezTo>
                    <a:cubicBezTo>
                      <a:pt x="2" y="43"/>
                      <a:pt x="4" y="46"/>
                      <a:pt x="6" y="49"/>
                    </a:cubicBezTo>
                    <a:cubicBezTo>
                      <a:pt x="8" y="51"/>
                      <a:pt x="11" y="52"/>
                      <a:pt x="14" y="53"/>
                    </a:cubicBezTo>
                    <a:cubicBezTo>
                      <a:pt x="16" y="54"/>
                      <a:pt x="18" y="54"/>
                      <a:pt x="19" y="54"/>
                    </a:cubicBezTo>
                    <a:cubicBezTo>
                      <a:pt x="21" y="54"/>
                      <a:pt x="23" y="54"/>
                      <a:pt x="24" y="53"/>
                    </a:cubicBezTo>
                    <a:cubicBezTo>
                      <a:pt x="25" y="53"/>
                      <a:pt x="25" y="53"/>
                      <a:pt x="25" y="53"/>
                    </a:cubicBezTo>
                    <a:cubicBezTo>
                      <a:pt x="26" y="53"/>
                      <a:pt x="27" y="52"/>
                      <a:pt x="28" y="52"/>
                    </a:cubicBezTo>
                    <a:cubicBezTo>
                      <a:pt x="29" y="52"/>
                      <a:pt x="31" y="51"/>
                      <a:pt x="32" y="50"/>
                    </a:cubicBezTo>
                    <a:cubicBezTo>
                      <a:pt x="33" y="49"/>
                      <a:pt x="34" y="48"/>
                      <a:pt x="35" y="47"/>
                    </a:cubicBezTo>
                    <a:cubicBezTo>
                      <a:pt x="35" y="47"/>
                      <a:pt x="36" y="46"/>
                      <a:pt x="36" y="46"/>
                    </a:cubicBezTo>
                    <a:cubicBezTo>
                      <a:pt x="38" y="45"/>
                      <a:pt x="39" y="43"/>
                      <a:pt x="41" y="41"/>
                    </a:cubicBezTo>
                    <a:cubicBezTo>
                      <a:pt x="42" y="39"/>
                      <a:pt x="43" y="37"/>
                      <a:pt x="45" y="35"/>
                    </a:cubicBezTo>
                    <a:cubicBezTo>
                      <a:pt x="48" y="31"/>
                      <a:pt x="51" y="28"/>
                      <a:pt x="54" y="24"/>
                    </a:cubicBezTo>
                    <a:cubicBezTo>
                      <a:pt x="54" y="23"/>
                      <a:pt x="55" y="21"/>
                      <a:pt x="55" y="20"/>
                    </a:cubicBezTo>
                    <a:cubicBezTo>
                      <a:pt x="56" y="18"/>
                      <a:pt x="56" y="16"/>
                      <a:pt x="56" y="14"/>
                    </a:cubicBezTo>
                    <a:cubicBezTo>
                      <a:pt x="56" y="12"/>
                      <a:pt x="55" y="11"/>
                      <a:pt x="54" y="9"/>
                    </a:cubicBezTo>
                    <a:cubicBezTo>
                      <a:pt x="54" y="7"/>
                      <a:pt x="53" y="6"/>
                      <a:pt x="51" y="4"/>
                    </a:cubicBezTo>
                    <a:cubicBezTo>
                      <a:pt x="49" y="2"/>
                      <a:pt x="47" y="1"/>
                      <a:pt x="44" y="0"/>
                    </a:cubicBezTo>
                    <a:cubicBezTo>
                      <a:pt x="43" y="0"/>
                      <a:pt x="41" y="0"/>
                      <a:pt x="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6" name="Freeform 421"/>
              <p:cNvSpPr>
                <a:spLocks/>
              </p:cNvSpPr>
              <p:nvPr/>
            </p:nvSpPr>
            <p:spPr bwMode="auto">
              <a:xfrm>
                <a:off x="6728550" y="-4070"/>
                <a:ext cx="43677" cy="37184"/>
              </a:xfrm>
              <a:custGeom>
                <a:avLst/>
                <a:gdLst>
                  <a:gd name="T0" fmla="*/ 29 w 45"/>
                  <a:gd name="T1" fmla="*/ 0 h 39"/>
                  <a:gd name="T2" fmla="*/ 20 w 45"/>
                  <a:gd name="T3" fmla="*/ 2 h 39"/>
                  <a:gd name="T4" fmla="*/ 13 w 45"/>
                  <a:gd name="T5" fmla="*/ 6 h 39"/>
                  <a:gd name="T6" fmla="*/ 9 w 45"/>
                  <a:gd name="T7" fmla="*/ 7 h 39"/>
                  <a:gd name="T8" fmla="*/ 3 w 45"/>
                  <a:gd name="T9" fmla="*/ 14 h 39"/>
                  <a:gd name="T10" fmla="*/ 1 w 45"/>
                  <a:gd name="T11" fmla="*/ 18 h 39"/>
                  <a:gd name="T12" fmla="*/ 1 w 45"/>
                  <a:gd name="T13" fmla="*/ 18 h 39"/>
                  <a:gd name="T14" fmla="*/ 1 w 45"/>
                  <a:gd name="T15" fmla="*/ 19 h 39"/>
                  <a:gd name="T16" fmla="*/ 0 w 45"/>
                  <a:gd name="T17" fmla="*/ 25 h 39"/>
                  <a:gd name="T18" fmla="*/ 2 w 45"/>
                  <a:gd name="T19" fmla="*/ 31 h 39"/>
                  <a:gd name="T20" fmla="*/ 4 w 45"/>
                  <a:gd name="T21" fmla="*/ 34 h 39"/>
                  <a:gd name="T22" fmla="*/ 11 w 45"/>
                  <a:gd name="T23" fmla="*/ 37 h 39"/>
                  <a:gd name="T24" fmla="*/ 12 w 45"/>
                  <a:gd name="T25" fmla="*/ 38 h 39"/>
                  <a:gd name="T26" fmla="*/ 17 w 45"/>
                  <a:gd name="T27" fmla="*/ 39 h 39"/>
                  <a:gd name="T28" fmla="*/ 26 w 45"/>
                  <a:gd name="T29" fmla="*/ 36 h 39"/>
                  <a:gd name="T30" fmla="*/ 30 w 45"/>
                  <a:gd name="T31" fmla="*/ 34 h 39"/>
                  <a:gd name="T32" fmla="*/ 37 w 45"/>
                  <a:gd name="T33" fmla="*/ 31 h 39"/>
                  <a:gd name="T34" fmla="*/ 42 w 45"/>
                  <a:gd name="T35" fmla="*/ 26 h 39"/>
                  <a:gd name="T36" fmla="*/ 45 w 45"/>
                  <a:gd name="T37" fmla="*/ 21 h 39"/>
                  <a:gd name="T38" fmla="*/ 45 w 45"/>
                  <a:gd name="T39" fmla="*/ 14 h 39"/>
                  <a:gd name="T40" fmla="*/ 43 w 45"/>
                  <a:gd name="T41" fmla="*/ 8 h 39"/>
                  <a:gd name="T42" fmla="*/ 40 w 45"/>
                  <a:gd name="T43" fmla="*/ 5 h 39"/>
                  <a:gd name="T44" fmla="*/ 33 w 45"/>
                  <a:gd name="T45" fmla="*/ 0 h 39"/>
                  <a:gd name="T46" fmla="*/ 29 w 45"/>
                  <a:gd name="T4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 h="39">
                    <a:moveTo>
                      <a:pt x="29" y="0"/>
                    </a:moveTo>
                    <a:cubicBezTo>
                      <a:pt x="26" y="0"/>
                      <a:pt x="23" y="1"/>
                      <a:pt x="20" y="2"/>
                    </a:cubicBezTo>
                    <a:cubicBezTo>
                      <a:pt x="18" y="3"/>
                      <a:pt x="15" y="4"/>
                      <a:pt x="13" y="6"/>
                    </a:cubicBezTo>
                    <a:cubicBezTo>
                      <a:pt x="12" y="6"/>
                      <a:pt x="11" y="7"/>
                      <a:pt x="9" y="7"/>
                    </a:cubicBezTo>
                    <a:cubicBezTo>
                      <a:pt x="7" y="9"/>
                      <a:pt x="4" y="11"/>
                      <a:pt x="3" y="14"/>
                    </a:cubicBezTo>
                    <a:cubicBezTo>
                      <a:pt x="2" y="15"/>
                      <a:pt x="2" y="16"/>
                      <a:pt x="1" y="18"/>
                    </a:cubicBezTo>
                    <a:cubicBezTo>
                      <a:pt x="1" y="18"/>
                      <a:pt x="1" y="18"/>
                      <a:pt x="1" y="18"/>
                    </a:cubicBezTo>
                    <a:cubicBezTo>
                      <a:pt x="1" y="18"/>
                      <a:pt x="1" y="19"/>
                      <a:pt x="1" y="19"/>
                    </a:cubicBezTo>
                    <a:cubicBezTo>
                      <a:pt x="0" y="21"/>
                      <a:pt x="0" y="23"/>
                      <a:pt x="0" y="25"/>
                    </a:cubicBezTo>
                    <a:cubicBezTo>
                      <a:pt x="1" y="27"/>
                      <a:pt x="1" y="29"/>
                      <a:pt x="2" y="31"/>
                    </a:cubicBezTo>
                    <a:cubicBezTo>
                      <a:pt x="3" y="32"/>
                      <a:pt x="4" y="33"/>
                      <a:pt x="4" y="34"/>
                    </a:cubicBezTo>
                    <a:cubicBezTo>
                      <a:pt x="6" y="35"/>
                      <a:pt x="8" y="37"/>
                      <a:pt x="11" y="37"/>
                    </a:cubicBezTo>
                    <a:cubicBezTo>
                      <a:pt x="12" y="38"/>
                      <a:pt x="12" y="38"/>
                      <a:pt x="12" y="38"/>
                    </a:cubicBezTo>
                    <a:cubicBezTo>
                      <a:pt x="14" y="39"/>
                      <a:pt x="15" y="39"/>
                      <a:pt x="17" y="39"/>
                    </a:cubicBezTo>
                    <a:cubicBezTo>
                      <a:pt x="21" y="39"/>
                      <a:pt x="23" y="38"/>
                      <a:pt x="26" y="36"/>
                    </a:cubicBezTo>
                    <a:cubicBezTo>
                      <a:pt x="27" y="36"/>
                      <a:pt x="29" y="35"/>
                      <a:pt x="30" y="34"/>
                    </a:cubicBezTo>
                    <a:cubicBezTo>
                      <a:pt x="32" y="33"/>
                      <a:pt x="35" y="32"/>
                      <a:pt x="37" y="31"/>
                    </a:cubicBezTo>
                    <a:cubicBezTo>
                      <a:pt x="39" y="29"/>
                      <a:pt x="40" y="28"/>
                      <a:pt x="42" y="26"/>
                    </a:cubicBezTo>
                    <a:cubicBezTo>
                      <a:pt x="43" y="25"/>
                      <a:pt x="44" y="23"/>
                      <a:pt x="45" y="21"/>
                    </a:cubicBezTo>
                    <a:cubicBezTo>
                      <a:pt x="45" y="18"/>
                      <a:pt x="45" y="16"/>
                      <a:pt x="45" y="14"/>
                    </a:cubicBezTo>
                    <a:cubicBezTo>
                      <a:pt x="45" y="12"/>
                      <a:pt x="44" y="10"/>
                      <a:pt x="43" y="8"/>
                    </a:cubicBezTo>
                    <a:cubicBezTo>
                      <a:pt x="42" y="7"/>
                      <a:pt x="41" y="6"/>
                      <a:pt x="40" y="5"/>
                    </a:cubicBezTo>
                    <a:cubicBezTo>
                      <a:pt x="38" y="3"/>
                      <a:pt x="36" y="1"/>
                      <a:pt x="33" y="0"/>
                    </a:cubicBezTo>
                    <a:cubicBezTo>
                      <a:pt x="32" y="0"/>
                      <a:pt x="30"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7" name="Freeform 422"/>
              <p:cNvSpPr>
                <a:spLocks/>
              </p:cNvSpPr>
              <p:nvPr/>
            </p:nvSpPr>
            <p:spPr bwMode="auto">
              <a:xfrm>
                <a:off x="6379727" y="739024"/>
                <a:ext cx="46038" cy="50759"/>
              </a:xfrm>
              <a:custGeom>
                <a:avLst/>
                <a:gdLst>
                  <a:gd name="T0" fmla="*/ 31 w 48"/>
                  <a:gd name="T1" fmla="*/ 0 h 53"/>
                  <a:gd name="T2" fmla="*/ 23 w 48"/>
                  <a:gd name="T3" fmla="*/ 2 h 53"/>
                  <a:gd name="T4" fmla="*/ 14 w 48"/>
                  <a:gd name="T5" fmla="*/ 8 h 53"/>
                  <a:gd name="T6" fmla="*/ 9 w 48"/>
                  <a:gd name="T7" fmla="*/ 13 h 53"/>
                  <a:gd name="T8" fmla="*/ 5 w 48"/>
                  <a:gd name="T9" fmla="*/ 19 h 53"/>
                  <a:gd name="T10" fmla="*/ 2 w 48"/>
                  <a:gd name="T11" fmla="*/ 27 h 53"/>
                  <a:gd name="T12" fmla="*/ 2 w 48"/>
                  <a:gd name="T13" fmla="*/ 42 h 53"/>
                  <a:gd name="T14" fmla="*/ 6 w 48"/>
                  <a:gd name="T15" fmla="*/ 49 h 53"/>
                  <a:gd name="T16" fmla="*/ 13 w 48"/>
                  <a:gd name="T17" fmla="*/ 53 h 53"/>
                  <a:gd name="T18" fmla="*/ 17 w 48"/>
                  <a:gd name="T19" fmla="*/ 53 h 53"/>
                  <a:gd name="T20" fmla="*/ 21 w 48"/>
                  <a:gd name="T21" fmla="*/ 53 h 53"/>
                  <a:gd name="T22" fmla="*/ 27 w 48"/>
                  <a:gd name="T23" fmla="*/ 50 h 53"/>
                  <a:gd name="T24" fmla="*/ 25 w 48"/>
                  <a:gd name="T25" fmla="*/ 51 h 53"/>
                  <a:gd name="T26" fmla="*/ 27 w 48"/>
                  <a:gd name="T27" fmla="*/ 50 h 53"/>
                  <a:gd name="T28" fmla="*/ 30 w 48"/>
                  <a:gd name="T29" fmla="*/ 47 h 53"/>
                  <a:gd name="T30" fmla="*/ 31 w 48"/>
                  <a:gd name="T31" fmla="*/ 46 h 53"/>
                  <a:gd name="T32" fmla="*/ 34 w 48"/>
                  <a:gd name="T33" fmla="*/ 43 h 53"/>
                  <a:gd name="T34" fmla="*/ 34 w 48"/>
                  <a:gd name="T35" fmla="*/ 43 h 53"/>
                  <a:gd name="T36" fmla="*/ 34 w 48"/>
                  <a:gd name="T37" fmla="*/ 43 h 53"/>
                  <a:gd name="T38" fmla="*/ 35 w 48"/>
                  <a:gd name="T39" fmla="*/ 41 h 53"/>
                  <a:gd name="T40" fmla="*/ 35 w 48"/>
                  <a:gd name="T41" fmla="*/ 40 h 53"/>
                  <a:gd name="T42" fmla="*/ 38 w 48"/>
                  <a:gd name="T43" fmla="*/ 36 h 53"/>
                  <a:gd name="T44" fmla="*/ 41 w 48"/>
                  <a:gd name="T45" fmla="*/ 31 h 53"/>
                  <a:gd name="T46" fmla="*/ 43 w 48"/>
                  <a:gd name="T47" fmla="*/ 28 h 53"/>
                  <a:gd name="T48" fmla="*/ 47 w 48"/>
                  <a:gd name="T49" fmla="*/ 23 h 53"/>
                  <a:gd name="T50" fmla="*/ 48 w 48"/>
                  <a:gd name="T51" fmla="*/ 16 h 53"/>
                  <a:gd name="T52" fmla="*/ 48 w 48"/>
                  <a:gd name="T53" fmla="*/ 12 h 53"/>
                  <a:gd name="T54" fmla="*/ 45 w 48"/>
                  <a:gd name="T55" fmla="*/ 6 h 53"/>
                  <a:gd name="T56" fmla="*/ 42 w 48"/>
                  <a:gd name="T57" fmla="*/ 3 h 53"/>
                  <a:gd name="T58" fmla="*/ 36 w 48"/>
                  <a:gd name="T59" fmla="*/ 0 h 53"/>
                  <a:gd name="T60" fmla="*/ 31 w 48"/>
                  <a:gd name="T61"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8" h="53">
                    <a:moveTo>
                      <a:pt x="31" y="0"/>
                    </a:moveTo>
                    <a:cubicBezTo>
                      <a:pt x="28" y="0"/>
                      <a:pt x="25" y="0"/>
                      <a:pt x="23" y="2"/>
                    </a:cubicBezTo>
                    <a:cubicBezTo>
                      <a:pt x="20" y="4"/>
                      <a:pt x="17" y="6"/>
                      <a:pt x="14" y="8"/>
                    </a:cubicBezTo>
                    <a:cubicBezTo>
                      <a:pt x="12" y="10"/>
                      <a:pt x="11" y="11"/>
                      <a:pt x="9" y="13"/>
                    </a:cubicBezTo>
                    <a:cubicBezTo>
                      <a:pt x="8" y="15"/>
                      <a:pt x="6" y="17"/>
                      <a:pt x="5" y="19"/>
                    </a:cubicBezTo>
                    <a:cubicBezTo>
                      <a:pt x="4" y="22"/>
                      <a:pt x="3" y="24"/>
                      <a:pt x="2" y="27"/>
                    </a:cubicBezTo>
                    <a:cubicBezTo>
                      <a:pt x="0" y="31"/>
                      <a:pt x="0" y="37"/>
                      <a:pt x="2" y="42"/>
                    </a:cubicBezTo>
                    <a:cubicBezTo>
                      <a:pt x="3" y="44"/>
                      <a:pt x="4" y="47"/>
                      <a:pt x="6" y="49"/>
                    </a:cubicBezTo>
                    <a:cubicBezTo>
                      <a:pt x="8" y="51"/>
                      <a:pt x="10" y="52"/>
                      <a:pt x="13" y="53"/>
                    </a:cubicBezTo>
                    <a:cubicBezTo>
                      <a:pt x="14" y="53"/>
                      <a:pt x="16" y="53"/>
                      <a:pt x="17" y="53"/>
                    </a:cubicBezTo>
                    <a:cubicBezTo>
                      <a:pt x="19" y="53"/>
                      <a:pt x="20" y="53"/>
                      <a:pt x="21" y="53"/>
                    </a:cubicBezTo>
                    <a:cubicBezTo>
                      <a:pt x="23" y="52"/>
                      <a:pt x="25" y="51"/>
                      <a:pt x="27" y="50"/>
                    </a:cubicBezTo>
                    <a:cubicBezTo>
                      <a:pt x="26" y="50"/>
                      <a:pt x="26" y="51"/>
                      <a:pt x="25" y="51"/>
                    </a:cubicBezTo>
                    <a:cubicBezTo>
                      <a:pt x="26" y="51"/>
                      <a:pt x="26" y="50"/>
                      <a:pt x="27" y="50"/>
                    </a:cubicBezTo>
                    <a:cubicBezTo>
                      <a:pt x="28" y="49"/>
                      <a:pt x="29" y="48"/>
                      <a:pt x="30" y="47"/>
                    </a:cubicBezTo>
                    <a:cubicBezTo>
                      <a:pt x="31" y="47"/>
                      <a:pt x="31" y="46"/>
                      <a:pt x="31" y="46"/>
                    </a:cubicBezTo>
                    <a:cubicBezTo>
                      <a:pt x="32" y="45"/>
                      <a:pt x="33" y="44"/>
                      <a:pt x="34" y="43"/>
                    </a:cubicBezTo>
                    <a:cubicBezTo>
                      <a:pt x="34" y="43"/>
                      <a:pt x="34" y="43"/>
                      <a:pt x="34" y="43"/>
                    </a:cubicBezTo>
                    <a:cubicBezTo>
                      <a:pt x="34" y="43"/>
                      <a:pt x="34" y="43"/>
                      <a:pt x="34" y="43"/>
                    </a:cubicBezTo>
                    <a:cubicBezTo>
                      <a:pt x="34" y="42"/>
                      <a:pt x="34" y="42"/>
                      <a:pt x="35" y="41"/>
                    </a:cubicBezTo>
                    <a:cubicBezTo>
                      <a:pt x="35" y="41"/>
                      <a:pt x="35" y="40"/>
                      <a:pt x="35" y="40"/>
                    </a:cubicBezTo>
                    <a:cubicBezTo>
                      <a:pt x="36" y="39"/>
                      <a:pt x="37" y="37"/>
                      <a:pt x="38" y="36"/>
                    </a:cubicBezTo>
                    <a:cubicBezTo>
                      <a:pt x="38" y="34"/>
                      <a:pt x="40" y="33"/>
                      <a:pt x="41" y="31"/>
                    </a:cubicBezTo>
                    <a:cubicBezTo>
                      <a:pt x="42" y="30"/>
                      <a:pt x="42" y="29"/>
                      <a:pt x="43" y="28"/>
                    </a:cubicBezTo>
                    <a:cubicBezTo>
                      <a:pt x="45" y="27"/>
                      <a:pt x="46" y="25"/>
                      <a:pt x="47" y="23"/>
                    </a:cubicBezTo>
                    <a:cubicBezTo>
                      <a:pt x="48" y="21"/>
                      <a:pt x="48" y="19"/>
                      <a:pt x="48" y="16"/>
                    </a:cubicBezTo>
                    <a:cubicBezTo>
                      <a:pt x="48" y="15"/>
                      <a:pt x="48" y="13"/>
                      <a:pt x="48" y="12"/>
                    </a:cubicBezTo>
                    <a:cubicBezTo>
                      <a:pt x="47" y="10"/>
                      <a:pt x="46" y="8"/>
                      <a:pt x="45" y="6"/>
                    </a:cubicBezTo>
                    <a:cubicBezTo>
                      <a:pt x="44" y="5"/>
                      <a:pt x="43" y="4"/>
                      <a:pt x="42" y="3"/>
                    </a:cubicBezTo>
                    <a:cubicBezTo>
                      <a:pt x="40" y="2"/>
                      <a:pt x="38" y="1"/>
                      <a:pt x="36" y="0"/>
                    </a:cubicBezTo>
                    <a:cubicBezTo>
                      <a:pt x="34" y="0"/>
                      <a:pt x="33" y="0"/>
                      <a:pt x="3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8" name="Freeform 423"/>
              <p:cNvSpPr>
                <a:spLocks/>
              </p:cNvSpPr>
              <p:nvPr/>
            </p:nvSpPr>
            <p:spPr bwMode="auto">
              <a:xfrm>
                <a:off x="6439340" y="727219"/>
                <a:ext cx="51940" cy="61974"/>
              </a:xfrm>
              <a:custGeom>
                <a:avLst/>
                <a:gdLst>
                  <a:gd name="T0" fmla="*/ 38 w 54"/>
                  <a:gd name="T1" fmla="*/ 0 h 64"/>
                  <a:gd name="T2" fmla="*/ 31 w 54"/>
                  <a:gd name="T3" fmla="*/ 2 h 64"/>
                  <a:gd name="T4" fmla="*/ 21 w 54"/>
                  <a:gd name="T5" fmla="*/ 10 h 64"/>
                  <a:gd name="T6" fmla="*/ 18 w 54"/>
                  <a:gd name="T7" fmla="*/ 13 h 64"/>
                  <a:gd name="T8" fmla="*/ 12 w 54"/>
                  <a:gd name="T9" fmla="*/ 20 h 64"/>
                  <a:gd name="T10" fmla="*/ 7 w 54"/>
                  <a:gd name="T11" fmla="*/ 28 h 64"/>
                  <a:gd name="T12" fmla="*/ 1 w 54"/>
                  <a:gd name="T13" fmla="*/ 41 h 64"/>
                  <a:gd name="T14" fmla="*/ 3 w 54"/>
                  <a:gd name="T15" fmla="*/ 55 h 64"/>
                  <a:gd name="T16" fmla="*/ 11 w 54"/>
                  <a:gd name="T17" fmla="*/ 63 h 64"/>
                  <a:gd name="T18" fmla="*/ 19 w 54"/>
                  <a:gd name="T19" fmla="*/ 64 h 64"/>
                  <a:gd name="T20" fmla="*/ 23 w 54"/>
                  <a:gd name="T21" fmla="*/ 64 h 64"/>
                  <a:gd name="T22" fmla="*/ 34 w 54"/>
                  <a:gd name="T23" fmla="*/ 55 h 64"/>
                  <a:gd name="T24" fmla="*/ 40 w 54"/>
                  <a:gd name="T25" fmla="*/ 42 h 64"/>
                  <a:gd name="T26" fmla="*/ 45 w 54"/>
                  <a:gd name="T27" fmla="*/ 32 h 64"/>
                  <a:gd name="T28" fmla="*/ 50 w 54"/>
                  <a:gd name="T29" fmla="*/ 21 h 64"/>
                  <a:gd name="T30" fmla="*/ 48 w 54"/>
                  <a:gd name="T31" fmla="*/ 4 h 64"/>
                  <a:gd name="T32" fmla="*/ 42 w 54"/>
                  <a:gd name="T33" fmla="*/ 0 h 64"/>
                  <a:gd name="T34" fmla="*/ 38 w 54"/>
                  <a:gd name="T35"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64">
                    <a:moveTo>
                      <a:pt x="38" y="0"/>
                    </a:moveTo>
                    <a:cubicBezTo>
                      <a:pt x="36" y="0"/>
                      <a:pt x="33" y="0"/>
                      <a:pt x="31" y="2"/>
                    </a:cubicBezTo>
                    <a:cubicBezTo>
                      <a:pt x="28" y="4"/>
                      <a:pt x="24" y="7"/>
                      <a:pt x="21" y="10"/>
                    </a:cubicBezTo>
                    <a:cubicBezTo>
                      <a:pt x="20" y="11"/>
                      <a:pt x="19" y="12"/>
                      <a:pt x="18" y="13"/>
                    </a:cubicBezTo>
                    <a:cubicBezTo>
                      <a:pt x="16" y="15"/>
                      <a:pt x="14" y="18"/>
                      <a:pt x="12" y="20"/>
                    </a:cubicBezTo>
                    <a:cubicBezTo>
                      <a:pt x="10" y="23"/>
                      <a:pt x="8" y="25"/>
                      <a:pt x="7" y="28"/>
                    </a:cubicBezTo>
                    <a:cubicBezTo>
                      <a:pt x="4" y="32"/>
                      <a:pt x="2" y="36"/>
                      <a:pt x="1" y="41"/>
                    </a:cubicBezTo>
                    <a:cubicBezTo>
                      <a:pt x="0" y="46"/>
                      <a:pt x="0" y="51"/>
                      <a:pt x="3" y="55"/>
                    </a:cubicBezTo>
                    <a:cubicBezTo>
                      <a:pt x="5" y="59"/>
                      <a:pt x="8" y="61"/>
                      <a:pt x="11" y="63"/>
                    </a:cubicBezTo>
                    <a:cubicBezTo>
                      <a:pt x="14" y="64"/>
                      <a:pt x="16" y="64"/>
                      <a:pt x="19" y="64"/>
                    </a:cubicBezTo>
                    <a:cubicBezTo>
                      <a:pt x="20" y="64"/>
                      <a:pt x="22" y="64"/>
                      <a:pt x="23" y="64"/>
                    </a:cubicBezTo>
                    <a:cubicBezTo>
                      <a:pt x="28" y="62"/>
                      <a:pt x="32" y="59"/>
                      <a:pt x="34" y="55"/>
                    </a:cubicBezTo>
                    <a:cubicBezTo>
                      <a:pt x="37" y="51"/>
                      <a:pt x="38" y="47"/>
                      <a:pt x="40" y="42"/>
                    </a:cubicBezTo>
                    <a:cubicBezTo>
                      <a:pt x="41" y="39"/>
                      <a:pt x="43" y="36"/>
                      <a:pt x="45" y="32"/>
                    </a:cubicBezTo>
                    <a:cubicBezTo>
                      <a:pt x="46" y="28"/>
                      <a:pt x="48" y="25"/>
                      <a:pt x="50" y="21"/>
                    </a:cubicBezTo>
                    <a:cubicBezTo>
                      <a:pt x="54" y="16"/>
                      <a:pt x="53" y="8"/>
                      <a:pt x="48" y="4"/>
                    </a:cubicBezTo>
                    <a:cubicBezTo>
                      <a:pt x="47" y="2"/>
                      <a:pt x="44" y="1"/>
                      <a:pt x="42" y="0"/>
                    </a:cubicBezTo>
                    <a:cubicBezTo>
                      <a:pt x="41" y="0"/>
                      <a:pt x="40" y="0"/>
                      <a:pt x="38"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99" name="Freeform 424"/>
              <p:cNvSpPr>
                <a:spLocks/>
              </p:cNvSpPr>
              <p:nvPr/>
            </p:nvSpPr>
            <p:spPr bwMode="auto">
              <a:xfrm>
                <a:off x="6447013" y="650490"/>
                <a:ext cx="33643" cy="44267"/>
              </a:xfrm>
              <a:custGeom>
                <a:avLst/>
                <a:gdLst>
                  <a:gd name="T0" fmla="*/ 20 w 35"/>
                  <a:gd name="T1" fmla="*/ 0 h 46"/>
                  <a:gd name="T2" fmla="*/ 14 w 35"/>
                  <a:gd name="T3" fmla="*/ 2 h 46"/>
                  <a:gd name="T4" fmla="*/ 11 w 35"/>
                  <a:gd name="T5" fmla="*/ 4 h 46"/>
                  <a:gd name="T6" fmla="*/ 7 w 35"/>
                  <a:gd name="T7" fmla="*/ 10 h 46"/>
                  <a:gd name="T8" fmla="*/ 3 w 35"/>
                  <a:gd name="T9" fmla="*/ 22 h 46"/>
                  <a:gd name="T10" fmla="*/ 2 w 35"/>
                  <a:gd name="T11" fmla="*/ 25 h 46"/>
                  <a:gd name="T12" fmla="*/ 1 w 35"/>
                  <a:gd name="T13" fmla="*/ 31 h 46"/>
                  <a:gd name="T14" fmla="*/ 11 w 35"/>
                  <a:gd name="T15" fmla="*/ 46 h 46"/>
                  <a:gd name="T16" fmla="*/ 13 w 35"/>
                  <a:gd name="T17" fmla="*/ 46 h 46"/>
                  <a:gd name="T18" fmla="*/ 14 w 35"/>
                  <a:gd name="T19" fmla="*/ 46 h 46"/>
                  <a:gd name="T20" fmla="*/ 18 w 35"/>
                  <a:gd name="T21" fmla="*/ 46 h 46"/>
                  <a:gd name="T22" fmla="*/ 24 w 35"/>
                  <a:gd name="T23" fmla="*/ 42 h 46"/>
                  <a:gd name="T24" fmla="*/ 27 w 35"/>
                  <a:gd name="T25" fmla="*/ 38 h 46"/>
                  <a:gd name="T26" fmla="*/ 31 w 35"/>
                  <a:gd name="T27" fmla="*/ 30 h 46"/>
                  <a:gd name="T28" fmla="*/ 34 w 35"/>
                  <a:gd name="T29" fmla="*/ 18 h 46"/>
                  <a:gd name="T30" fmla="*/ 33 w 35"/>
                  <a:gd name="T31" fmla="*/ 7 h 46"/>
                  <a:gd name="T32" fmla="*/ 24 w 35"/>
                  <a:gd name="T33" fmla="*/ 1 h 46"/>
                  <a:gd name="T34" fmla="*/ 20 w 35"/>
                  <a:gd name="T35" fmla="*/ 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46">
                    <a:moveTo>
                      <a:pt x="20" y="0"/>
                    </a:moveTo>
                    <a:cubicBezTo>
                      <a:pt x="18" y="0"/>
                      <a:pt x="16" y="1"/>
                      <a:pt x="14" y="2"/>
                    </a:cubicBezTo>
                    <a:cubicBezTo>
                      <a:pt x="13" y="3"/>
                      <a:pt x="12" y="4"/>
                      <a:pt x="11" y="4"/>
                    </a:cubicBezTo>
                    <a:cubicBezTo>
                      <a:pt x="9" y="6"/>
                      <a:pt x="8" y="8"/>
                      <a:pt x="7" y="10"/>
                    </a:cubicBezTo>
                    <a:cubicBezTo>
                      <a:pt x="3" y="22"/>
                      <a:pt x="3" y="22"/>
                      <a:pt x="3" y="22"/>
                    </a:cubicBezTo>
                    <a:cubicBezTo>
                      <a:pt x="2" y="23"/>
                      <a:pt x="2" y="24"/>
                      <a:pt x="2" y="25"/>
                    </a:cubicBezTo>
                    <a:cubicBezTo>
                      <a:pt x="1" y="27"/>
                      <a:pt x="1" y="29"/>
                      <a:pt x="1" y="31"/>
                    </a:cubicBezTo>
                    <a:cubicBezTo>
                      <a:pt x="0" y="37"/>
                      <a:pt x="5" y="44"/>
                      <a:pt x="11" y="46"/>
                    </a:cubicBezTo>
                    <a:cubicBezTo>
                      <a:pt x="12" y="46"/>
                      <a:pt x="12" y="46"/>
                      <a:pt x="13" y="46"/>
                    </a:cubicBezTo>
                    <a:cubicBezTo>
                      <a:pt x="13" y="46"/>
                      <a:pt x="14" y="46"/>
                      <a:pt x="14" y="46"/>
                    </a:cubicBezTo>
                    <a:cubicBezTo>
                      <a:pt x="16" y="46"/>
                      <a:pt x="17" y="46"/>
                      <a:pt x="18" y="46"/>
                    </a:cubicBezTo>
                    <a:cubicBezTo>
                      <a:pt x="21" y="45"/>
                      <a:pt x="23" y="44"/>
                      <a:pt x="24" y="42"/>
                    </a:cubicBezTo>
                    <a:cubicBezTo>
                      <a:pt x="26" y="41"/>
                      <a:pt x="26" y="40"/>
                      <a:pt x="27" y="38"/>
                    </a:cubicBezTo>
                    <a:cubicBezTo>
                      <a:pt x="29" y="36"/>
                      <a:pt x="30" y="33"/>
                      <a:pt x="31" y="30"/>
                    </a:cubicBezTo>
                    <a:cubicBezTo>
                      <a:pt x="32" y="26"/>
                      <a:pt x="33" y="22"/>
                      <a:pt x="34" y="18"/>
                    </a:cubicBezTo>
                    <a:cubicBezTo>
                      <a:pt x="35" y="14"/>
                      <a:pt x="35" y="10"/>
                      <a:pt x="33" y="7"/>
                    </a:cubicBezTo>
                    <a:cubicBezTo>
                      <a:pt x="31" y="4"/>
                      <a:pt x="28" y="1"/>
                      <a:pt x="24" y="1"/>
                    </a:cubicBezTo>
                    <a:cubicBezTo>
                      <a:pt x="23" y="0"/>
                      <a:pt x="22" y="0"/>
                      <a:pt x="2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19" name="Group 18"/>
            <p:cNvGrpSpPr/>
            <p:nvPr/>
          </p:nvGrpSpPr>
          <p:grpSpPr>
            <a:xfrm>
              <a:off x="6728550" y="27802"/>
              <a:ext cx="400173" cy="871173"/>
              <a:chOff x="6728550" y="27802"/>
              <a:chExt cx="400173" cy="871173"/>
            </a:xfrm>
            <a:solidFill>
              <a:schemeClr val="accent1">
                <a:lumMod val="75000"/>
              </a:schemeClr>
            </a:solidFill>
          </p:grpSpPr>
          <p:sp>
            <p:nvSpPr>
              <p:cNvPr id="500" name="Freeform 425"/>
              <p:cNvSpPr>
                <a:spLocks/>
              </p:cNvSpPr>
              <p:nvPr/>
            </p:nvSpPr>
            <p:spPr bwMode="auto">
              <a:xfrm>
                <a:off x="7011268" y="374265"/>
                <a:ext cx="53710" cy="57842"/>
              </a:xfrm>
              <a:custGeom>
                <a:avLst/>
                <a:gdLst>
                  <a:gd name="T0" fmla="*/ 40 w 56"/>
                  <a:gd name="T1" fmla="*/ 0 h 60"/>
                  <a:gd name="T2" fmla="*/ 40 w 56"/>
                  <a:gd name="T3" fmla="*/ 0 h 60"/>
                  <a:gd name="T4" fmla="*/ 30 w 56"/>
                  <a:gd name="T5" fmla="*/ 4 h 60"/>
                  <a:gd name="T6" fmla="*/ 17 w 56"/>
                  <a:gd name="T7" fmla="*/ 20 h 60"/>
                  <a:gd name="T8" fmla="*/ 10 w 56"/>
                  <a:gd name="T9" fmla="*/ 28 h 60"/>
                  <a:gd name="T10" fmla="*/ 3 w 56"/>
                  <a:gd name="T11" fmla="*/ 50 h 60"/>
                  <a:gd name="T12" fmla="*/ 5 w 56"/>
                  <a:gd name="T13" fmla="*/ 53 h 60"/>
                  <a:gd name="T14" fmla="*/ 8 w 56"/>
                  <a:gd name="T15" fmla="*/ 57 h 60"/>
                  <a:gd name="T16" fmla="*/ 17 w 56"/>
                  <a:gd name="T17" fmla="*/ 60 h 60"/>
                  <a:gd name="T18" fmla="*/ 18 w 56"/>
                  <a:gd name="T19" fmla="*/ 60 h 60"/>
                  <a:gd name="T20" fmla="*/ 41 w 56"/>
                  <a:gd name="T21" fmla="*/ 39 h 60"/>
                  <a:gd name="T22" fmla="*/ 52 w 56"/>
                  <a:gd name="T23" fmla="*/ 22 h 60"/>
                  <a:gd name="T24" fmla="*/ 48 w 56"/>
                  <a:gd name="T25" fmla="*/ 3 h 60"/>
                  <a:gd name="T26" fmla="*/ 40 w 56"/>
                  <a:gd name="T27"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60">
                    <a:moveTo>
                      <a:pt x="40" y="0"/>
                    </a:moveTo>
                    <a:cubicBezTo>
                      <a:pt x="40" y="0"/>
                      <a:pt x="40" y="0"/>
                      <a:pt x="40" y="0"/>
                    </a:cubicBezTo>
                    <a:cubicBezTo>
                      <a:pt x="36" y="1"/>
                      <a:pt x="32" y="2"/>
                      <a:pt x="30" y="4"/>
                    </a:cubicBezTo>
                    <a:cubicBezTo>
                      <a:pt x="25" y="10"/>
                      <a:pt x="21" y="15"/>
                      <a:pt x="17" y="20"/>
                    </a:cubicBezTo>
                    <a:cubicBezTo>
                      <a:pt x="14" y="23"/>
                      <a:pt x="12" y="26"/>
                      <a:pt x="10" y="28"/>
                    </a:cubicBezTo>
                    <a:cubicBezTo>
                      <a:pt x="5" y="34"/>
                      <a:pt x="0" y="42"/>
                      <a:pt x="3" y="50"/>
                    </a:cubicBezTo>
                    <a:cubicBezTo>
                      <a:pt x="4" y="51"/>
                      <a:pt x="4" y="52"/>
                      <a:pt x="5" y="53"/>
                    </a:cubicBezTo>
                    <a:cubicBezTo>
                      <a:pt x="6" y="55"/>
                      <a:pt x="7" y="56"/>
                      <a:pt x="8" y="57"/>
                    </a:cubicBezTo>
                    <a:cubicBezTo>
                      <a:pt x="11" y="59"/>
                      <a:pt x="14" y="60"/>
                      <a:pt x="17" y="60"/>
                    </a:cubicBezTo>
                    <a:cubicBezTo>
                      <a:pt x="17" y="60"/>
                      <a:pt x="18" y="60"/>
                      <a:pt x="18" y="60"/>
                    </a:cubicBezTo>
                    <a:cubicBezTo>
                      <a:pt x="30" y="60"/>
                      <a:pt x="35" y="48"/>
                      <a:pt x="41" y="39"/>
                    </a:cubicBezTo>
                    <a:cubicBezTo>
                      <a:pt x="45" y="33"/>
                      <a:pt x="48" y="27"/>
                      <a:pt x="52" y="22"/>
                    </a:cubicBezTo>
                    <a:cubicBezTo>
                      <a:pt x="56" y="16"/>
                      <a:pt x="54" y="8"/>
                      <a:pt x="48" y="3"/>
                    </a:cubicBezTo>
                    <a:cubicBezTo>
                      <a:pt x="46" y="2"/>
                      <a:pt x="43" y="0"/>
                      <a:pt x="4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1" name="Freeform 426"/>
              <p:cNvSpPr>
                <a:spLocks/>
              </p:cNvSpPr>
              <p:nvPr/>
            </p:nvSpPr>
            <p:spPr bwMode="auto">
              <a:xfrm>
                <a:off x="6974674" y="368953"/>
                <a:ext cx="41316" cy="47808"/>
              </a:xfrm>
              <a:custGeom>
                <a:avLst/>
                <a:gdLst>
                  <a:gd name="T0" fmla="*/ 29 w 43"/>
                  <a:gd name="T1" fmla="*/ 0 h 50"/>
                  <a:gd name="T2" fmla="*/ 29 w 43"/>
                  <a:gd name="T3" fmla="*/ 0 h 50"/>
                  <a:gd name="T4" fmla="*/ 19 w 43"/>
                  <a:gd name="T5" fmla="*/ 4 h 50"/>
                  <a:gd name="T6" fmla="*/ 12 w 43"/>
                  <a:gd name="T7" fmla="*/ 14 h 50"/>
                  <a:gd name="T8" fmla="*/ 8 w 43"/>
                  <a:gd name="T9" fmla="*/ 19 h 50"/>
                  <a:gd name="T10" fmla="*/ 4 w 43"/>
                  <a:gd name="T11" fmla="*/ 24 h 50"/>
                  <a:gd name="T12" fmla="*/ 2 w 43"/>
                  <a:gd name="T13" fmla="*/ 27 h 50"/>
                  <a:gd name="T14" fmla="*/ 1 w 43"/>
                  <a:gd name="T15" fmla="*/ 39 h 50"/>
                  <a:gd name="T16" fmla="*/ 8 w 43"/>
                  <a:gd name="T17" fmla="*/ 48 h 50"/>
                  <a:gd name="T18" fmla="*/ 16 w 43"/>
                  <a:gd name="T19" fmla="*/ 50 h 50"/>
                  <a:gd name="T20" fmla="*/ 20 w 43"/>
                  <a:gd name="T21" fmla="*/ 50 h 50"/>
                  <a:gd name="T22" fmla="*/ 24 w 43"/>
                  <a:gd name="T23" fmla="*/ 48 h 50"/>
                  <a:gd name="T24" fmla="*/ 29 w 43"/>
                  <a:gd name="T25" fmla="*/ 43 h 50"/>
                  <a:gd name="T26" fmla="*/ 33 w 43"/>
                  <a:gd name="T27" fmla="*/ 38 h 50"/>
                  <a:gd name="T28" fmla="*/ 35 w 43"/>
                  <a:gd name="T29" fmla="*/ 32 h 50"/>
                  <a:gd name="T30" fmla="*/ 41 w 43"/>
                  <a:gd name="T31" fmla="*/ 20 h 50"/>
                  <a:gd name="T32" fmla="*/ 42 w 43"/>
                  <a:gd name="T33" fmla="*/ 15 h 50"/>
                  <a:gd name="T34" fmla="*/ 42 w 43"/>
                  <a:gd name="T35" fmla="*/ 10 h 50"/>
                  <a:gd name="T36" fmla="*/ 37 w 43"/>
                  <a:gd name="T37" fmla="*/ 3 h 50"/>
                  <a:gd name="T38" fmla="*/ 29 w 43"/>
                  <a:gd name="T3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3" h="50">
                    <a:moveTo>
                      <a:pt x="29" y="0"/>
                    </a:moveTo>
                    <a:cubicBezTo>
                      <a:pt x="29" y="0"/>
                      <a:pt x="29" y="0"/>
                      <a:pt x="29" y="0"/>
                    </a:cubicBezTo>
                    <a:cubicBezTo>
                      <a:pt x="26" y="0"/>
                      <a:pt x="22" y="1"/>
                      <a:pt x="19" y="4"/>
                    </a:cubicBezTo>
                    <a:cubicBezTo>
                      <a:pt x="17" y="7"/>
                      <a:pt x="14" y="11"/>
                      <a:pt x="12" y="14"/>
                    </a:cubicBezTo>
                    <a:cubicBezTo>
                      <a:pt x="10" y="15"/>
                      <a:pt x="9" y="17"/>
                      <a:pt x="8" y="19"/>
                    </a:cubicBezTo>
                    <a:cubicBezTo>
                      <a:pt x="6" y="21"/>
                      <a:pt x="5" y="22"/>
                      <a:pt x="4" y="24"/>
                    </a:cubicBezTo>
                    <a:cubicBezTo>
                      <a:pt x="3" y="25"/>
                      <a:pt x="3" y="26"/>
                      <a:pt x="2" y="27"/>
                    </a:cubicBezTo>
                    <a:cubicBezTo>
                      <a:pt x="1" y="31"/>
                      <a:pt x="0" y="35"/>
                      <a:pt x="1" y="39"/>
                    </a:cubicBezTo>
                    <a:cubicBezTo>
                      <a:pt x="2" y="43"/>
                      <a:pt x="5" y="47"/>
                      <a:pt x="8" y="48"/>
                    </a:cubicBezTo>
                    <a:cubicBezTo>
                      <a:pt x="10" y="50"/>
                      <a:pt x="13" y="50"/>
                      <a:pt x="16" y="50"/>
                    </a:cubicBezTo>
                    <a:cubicBezTo>
                      <a:pt x="17" y="50"/>
                      <a:pt x="19" y="50"/>
                      <a:pt x="20" y="50"/>
                    </a:cubicBezTo>
                    <a:cubicBezTo>
                      <a:pt x="21" y="49"/>
                      <a:pt x="22" y="49"/>
                      <a:pt x="24" y="48"/>
                    </a:cubicBezTo>
                    <a:cubicBezTo>
                      <a:pt x="26" y="47"/>
                      <a:pt x="28" y="45"/>
                      <a:pt x="29" y="43"/>
                    </a:cubicBezTo>
                    <a:cubicBezTo>
                      <a:pt x="30" y="41"/>
                      <a:pt x="32" y="39"/>
                      <a:pt x="33" y="38"/>
                    </a:cubicBezTo>
                    <a:cubicBezTo>
                      <a:pt x="33" y="36"/>
                      <a:pt x="34" y="34"/>
                      <a:pt x="35" y="32"/>
                    </a:cubicBezTo>
                    <a:cubicBezTo>
                      <a:pt x="37" y="28"/>
                      <a:pt x="39" y="24"/>
                      <a:pt x="41" y="20"/>
                    </a:cubicBezTo>
                    <a:cubicBezTo>
                      <a:pt x="42" y="19"/>
                      <a:pt x="42" y="17"/>
                      <a:pt x="42" y="15"/>
                    </a:cubicBezTo>
                    <a:cubicBezTo>
                      <a:pt x="43" y="13"/>
                      <a:pt x="43" y="12"/>
                      <a:pt x="42" y="10"/>
                    </a:cubicBezTo>
                    <a:cubicBezTo>
                      <a:pt x="41" y="7"/>
                      <a:pt x="40" y="5"/>
                      <a:pt x="37" y="3"/>
                    </a:cubicBezTo>
                    <a:cubicBezTo>
                      <a:pt x="35" y="1"/>
                      <a:pt x="32"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2" name="Freeform 427"/>
              <p:cNvSpPr>
                <a:spLocks noEditPoints="1"/>
              </p:cNvSpPr>
              <p:nvPr/>
            </p:nvSpPr>
            <p:spPr bwMode="auto">
              <a:xfrm>
                <a:off x="6908569" y="381347"/>
                <a:ext cx="42496" cy="39545"/>
              </a:xfrm>
              <a:custGeom>
                <a:avLst/>
                <a:gdLst>
                  <a:gd name="T0" fmla="*/ 19 w 44"/>
                  <a:gd name="T1" fmla="*/ 40 h 41"/>
                  <a:gd name="T2" fmla="*/ 19 w 44"/>
                  <a:gd name="T3" fmla="*/ 40 h 41"/>
                  <a:gd name="T4" fmla="*/ 19 w 44"/>
                  <a:gd name="T5" fmla="*/ 40 h 41"/>
                  <a:gd name="T6" fmla="*/ 19 w 44"/>
                  <a:gd name="T7" fmla="*/ 40 h 41"/>
                  <a:gd name="T8" fmla="*/ 30 w 44"/>
                  <a:gd name="T9" fmla="*/ 0 h 41"/>
                  <a:gd name="T10" fmla="*/ 23 w 44"/>
                  <a:gd name="T11" fmla="*/ 2 h 41"/>
                  <a:gd name="T12" fmla="*/ 15 w 44"/>
                  <a:gd name="T13" fmla="*/ 7 h 41"/>
                  <a:gd name="T14" fmla="*/ 5 w 44"/>
                  <a:gd name="T15" fmla="*/ 15 h 41"/>
                  <a:gd name="T16" fmla="*/ 3 w 44"/>
                  <a:gd name="T17" fmla="*/ 17 h 41"/>
                  <a:gd name="T18" fmla="*/ 2 w 44"/>
                  <a:gd name="T19" fmla="*/ 19 h 41"/>
                  <a:gd name="T20" fmla="*/ 1 w 44"/>
                  <a:gd name="T21" fmla="*/ 22 h 41"/>
                  <a:gd name="T22" fmla="*/ 0 w 44"/>
                  <a:gd name="T23" fmla="*/ 24 h 41"/>
                  <a:gd name="T24" fmla="*/ 0 w 44"/>
                  <a:gd name="T25" fmla="*/ 28 h 41"/>
                  <a:gd name="T26" fmla="*/ 1 w 44"/>
                  <a:gd name="T27" fmla="*/ 30 h 41"/>
                  <a:gd name="T28" fmla="*/ 1 w 44"/>
                  <a:gd name="T29" fmla="*/ 31 h 41"/>
                  <a:gd name="T30" fmla="*/ 3 w 44"/>
                  <a:gd name="T31" fmla="*/ 35 h 41"/>
                  <a:gd name="T32" fmla="*/ 4 w 44"/>
                  <a:gd name="T33" fmla="*/ 37 h 41"/>
                  <a:gd name="T34" fmla="*/ 7 w 44"/>
                  <a:gd name="T35" fmla="*/ 38 h 41"/>
                  <a:gd name="T36" fmla="*/ 7 w 44"/>
                  <a:gd name="T37" fmla="*/ 39 h 41"/>
                  <a:gd name="T38" fmla="*/ 7 w 44"/>
                  <a:gd name="T39" fmla="*/ 39 h 41"/>
                  <a:gd name="T40" fmla="*/ 8 w 44"/>
                  <a:gd name="T41" fmla="*/ 39 h 41"/>
                  <a:gd name="T42" fmla="*/ 9 w 44"/>
                  <a:gd name="T43" fmla="*/ 40 h 41"/>
                  <a:gd name="T44" fmla="*/ 13 w 44"/>
                  <a:gd name="T45" fmla="*/ 41 h 41"/>
                  <a:gd name="T46" fmla="*/ 15 w 44"/>
                  <a:gd name="T47" fmla="*/ 41 h 41"/>
                  <a:gd name="T48" fmla="*/ 19 w 44"/>
                  <a:gd name="T49" fmla="*/ 40 h 41"/>
                  <a:gd name="T50" fmla="*/ 23 w 44"/>
                  <a:gd name="T51" fmla="*/ 39 h 41"/>
                  <a:gd name="T52" fmla="*/ 24 w 44"/>
                  <a:gd name="T53" fmla="*/ 38 h 41"/>
                  <a:gd name="T54" fmla="*/ 26 w 44"/>
                  <a:gd name="T55" fmla="*/ 37 h 41"/>
                  <a:gd name="T56" fmla="*/ 32 w 44"/>
                  <a:gd name="T57" fmla="*/ 32 h 41"/>
                  <a:gd name="T58" fmla="*/ 40 w 44"/>
                  <a:gd name="T59" fmla="*/ 24 h 41"/>
                  <a:gd name="T60" fmla="*/ 43 w 44"/>
                  <a:gd name="T61" fmla="*/ 20 h 41"/>
                  <a:gd name="T62" fmla="*/ 44 w 44"/>
                  <a:gd name="T63" fmla="*/ 14 h 41"/>
                  <a:gd name="T64" fmla="*/ 44 w 44"/>
                  <a:gd name="T65" fmla="*/ 10 h 41"/>
                  <a:gd name="T66" fmla="*/ 41 w 44"/>
                  <a:gd name="T67" fmla="*/ 5 h 41"/>
                  <a:gd name="T68" fmla="*/ 39 w 44"/>
                  <a:gd name="T69" fmla="*/ 3 h 41"/>
                  <a:gd name="T70" fmla="*/ 34 w 44"/>
                  <a:gd name="T71" fmla="*/ 0 h 41"/>
                  <a:gd name="T72" fmla="*/ 30 w 44"/>
                  <a:gd name="T73"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 h="41">
                    <a:moveTo>
                      <a:pt x="19" y="40"/>
                    </a:moveTo>
                    <a:cubicBezTo>
                      <a:pt x="19" y="40"/>
                      <a:pt x="19" y="40"/>
                      <a:pt x="19" y="40"/>
                    </a:cubicBezTo>
                    <a:cubicBezTo>
                      <a:pt x="19" y="40"/>
                      <a:pt x="19" y="40"/>
                      <a:pt x="19" y="40"/>
                    </a:cubicBezTo>
                    <a:cubicBezTo>
                      <a:pt x="19" y="40"/>
                      <a:pt x="19" y="40"/>
                      <a:pt x="19" y="40"/>
                    </a:cubicBezTo>
                    <a:moveTo>
                      <a:pt x="30" y="0"/>
                    </a:moveTo>
                    <a:cubicBezTo>
                      <a:pt x="27" y="0"/>
                      <a:pt x="25" y="0"/>
                      <a:pt x="23" y="2"/>
                    </a:cubicBezTo>
                    <a:cubicBezTo>
                      <a:pt x="20" y="4"/>
                      <a:pt x="18" y="5"/>
                      <a:pt x="15" y="7"/>
                    </a:cubicBezTo>
                    <a:cubicBezTo>
                      <a:pt x="11" y="9"/>
                      <a:pt x="8" y="12"/>
                      <a:pt x="5" y="15"/>
                    </a:cubicBezTo>
                    <a:cubicBezTo>
                      <a:pt x="4" y="16"/>
                      <a:pt x="4" y="16"/>
                      <a:pt x="3" y="17"/>
                    </a:cubicBezTo>
                    <a:cubicBezTo>
                      <a:pt x="3" y="18"/>
                      <a:pt x="3" y="18"/>
                      <a:pt x="2" y="19"/>
                    </a:cubicBezTo>
                    <a:cubicBezTo>
                      <a:pt x="2" y="20"/>
                      <a:pt x="1" y="21"/>
                      <a:pt x="1" y="22"/>
                    </a:cubicBezTo>
                    <a:cubicBezTo>
                      <a:pt x="1" y="23"/>
                      <a:pt x="1" y="23"/>
                      <a:pt x="0" y="24"/>
                    </a:cubicBezTo>
                    <a:cubicBezTo>
                      <a:pt x="0" y="25"/>
                      <a:pt x="0" y="27"/>
                      <a:pt x="0" y="28"/>
                    </a:cubicBezTo>
                    <a:cubicBezTo>
                      <a:pt x="1" y="29"/>
                      <a:pt x="1" y="30"/>
                      <a:pt x="1" y="30"/>
                    </a:cubicBezTo>
                    <a:cubicBezTo>
                      <a:pt x="1" y="31"/>
                      <a:pt x="1" y="31"/>
                      <a:pt x="1" y="31"/>
                    </a:cubicBezTo>
                    <a:cubicBezTo>
                      <a:pt x="2" y="33"/>
                      <a:pt x="2" y="34"/>
                      <a:pt x="3" y="35"/>
                    </a:cubicBezTo>
                    <a:cubicBezTo>
                      <a:pt x="3" y="36"/>
                      <a:pt x="4" y="36"/>
                      <a:pt x="4" y="37"/>
                    </a:cubicBezTo>
                    <a:cubicBezTo>
                      <a:pt x="5" y="37"/>
                      <a:pt x="6" y="38"/>
                      <a:pt x="7" y="38"/>
                    </a:cubicBezTo>
                    <a:cubicBezTo>
                      <a:pt x="7" y="39"/>
                      <a:pt x="7" y="39"/>
                      <a:pt x="7" y="39"/>
                    </a:cubicBezTo>
                    <a:cubicBezTo>
                      <a:pt x="7" y="39"/>
                      <a:pt x="7" y="39"/>
                      <a:pt x="7" y="39"/>
                    </a:cubicBezTo>
                    <a:cubicBezTo>
                      <a:pt x="8" y="39"/>
                      <a:pt x="8" y="39"/>
                      <a:pt x="8" y="39"/>
                    </a:cubicBezTo>
                    <a:cubicBezTo>
                      <a:pt x="8" y="39"/>
                      <a:pt x="9" y="39"/>
                      <a:pt x="9" y="40"/>
                    </a:cubicBezTo>
                    <a:cubicBezTo>
                      <a:pt x="11" y="40"/>
                      <a:pt x="12" y="41"/>
                      <a:pt x="13" y="41"/>
                    </a:cubicBezTo>
                    <a:cubicBezTo>
                      <a:pt x="14" y="41"/>
                      <a:pt x="14" y="41"/>
                      <a:pt x="15" y="41"/>
                    </a:cubicBezTo>
                    <a:cubicBezTo>
                      <a:pt x="16" y="41"/>
                      <a:pt x="18" y="41"/>
                      <a:pt x="19" y="40"/>
                    </a:cubicBezTo>
                    <a:cubicBezTo>
                      <a:pt x="19" y="40"/>
                      <a:pt x="22" y="39"/>
                      <a:pt x="23" y="39"/>
                    </a:cubicBezTo>
                    <a:cubicBezTo>
                      <a:pt x="24" y="38"/>
                      <a:pt x="24" y="38"/>
                      <a:pt x="24" y="38"/>
                    </a:cubicBezTo>
                    <a:cubicBezTo>
                      <a:pt x="24" y="38"/>
                      <a:pt x="25" y="37"/>
                      <a:pt x="26" y="37"/>
                    </a:cubicBezTo>
                    <a:cubicBezTo>
                      <a:pt x="28" y="35"/>
                      <a:pt x="30" y="33"/>
                      <a:pt x="32" y="32"/>
                    </a:cubicBezTo>
                    <a:cubicBezTo>
                      <a:pt x="35" y="29"/>
                      <a:pt x="38" y="27"/>
                      <a:pt x="40" y="24"/>
                    </a:cubicBezTo>
                    <a:cubicBezTo>
                      <a:pt x="42" y="23"/>
                      <a:pt x="43" y="21"/>
                      <a:pt x="43" y="20"/>
                    </a:cubicBezTo>
                    <a:cubicBezTo>
                      <a:pt x="44" y="18"/>
                      <a:pt x="44" y="16"/>
                      <a:pt x="44" y="14"/>
                    </a:cubicBezTo>
                    <a:cubicBezTo>
                      <a:pt x="44" y="10"/>
                      <a:pt x="44" y="10"/>
                      <a:pt x="44" y="10"/>
                    </a:cubicBezTo>
                    <a:cubicBezTo>
                      <a:pt x="43" y="8"/>
                      <a:pt x="43" y="7"/>
                      <a:pt x="41" y="5"/>
                    </a:cubicBezTo>
                    <a:cubicBezTo>
                      <a:pt x="41" y="4"/>
                      <a:pt x="40" y="4"/>
                      <a:pt x="39" y="3"/>
                    </a:cubicBezTo>
                    <a:cubicBezTo>
                      <a:pt x="37" y="2"/>
                      <a:pt x="36" y="1"/>
                      <a:pt x="34" y="0"/>
                    </a:cubicBezTo>
                    <a:cubicBezTo>
                      <a:pt x="33" y="0"/>
                      <a:pt x="31" y="0"/>
                      <a:pt x="3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3" name="Freeform 428"/>
              <p:cNvSpPr>
                <a:spLocks/>
              </p:cNvSpPr>
              <p:nvPr/>
            </p:nvSpPr>
            <p:spPr bwMode="auto">
              <a:xfrm>
                <a:off x="6728550" y="792734"/>
                <a:ext cx="53120" cy="104470"/>
              </a:xfrm>
              <a:custGeom>
                <a:avLst/>
                <a:gdLst>
                  <a:gd name="T0" fmla="*/ 37 w 55"/>
                  <a:gd name="T1" fmla="*/ 0 h 108"/>
                  <a:gd name="T2" fmla="*/ 27 w 55"/>
                  <a:gd name="T3" fmla="*/ 4 h 108"/>
                  <a:gd name="T4" fmla="*/ 1 w 55"/>
                  <a:gd name="T5" fmla="*/ 79 h 108"/>
                  <a:gd name="T6" fmla="*/ 11 w 55"/>
                  <a:gd name="T7" fmla="*/ 105 h 108"/>
                  <a:gd name="T8" fmla="*/ 22 w 55"/>
                  <a:gd name="T9" fmla="*/ 108 h 108"/>
                  <a:gd name="T10" fmla="*/ 26 w 55"/>
                  <a:gd name="T11" fmla="*/ 108 h 108"/>
                  <a:gd name="T12" fmla="*/ 39 w 55"/>
                  <a:gd name="T13" fmla="*/ 90 h 108"/>
                  <a:gd name="T14" fmla="*/ 40 w 55"/>
                  <a:gd name="T15" fmla="*/ 55 h 108"/>
                  <a:gd name="T16" fmla="*/ 40 w 55"/>
                  <a:gd name="T17" fmla="*/ 53 h 108"/>
                  <a:gd name="T18" fmla="*/ 40 w 55"/>
                  <a:gd name="T19" fmla="*/ 54 h 108"/>
                  <a:gd name="T20" fmla="*/ 40 w 55"/>
                  <a:gd name="T21" fmla="*/ 53 h 108"/>
                  <a:gd name="T22" fmla="*/ 41 w 55"/>
                  <a:gd name="T23" fmla="*/ 49 h 108"/>
                  <a:gd name="T24" fmla="*/ 44 w 55"/>
                  <a:gd name="T25" fmla="*/ 39 h 108"/>
                  <a:gd name="T26" fmla="*/ 46 w 55"/>
                  <a:gd name="T27" fmla="*/ 34 h 108"/>
                  <a:gd name="T28" fmla="*/ 46 w 55"/>
                  <a:gd name="T29" fmla="*/ 33 h 108"/>
                  <a:gd name="T30" fmla="*/ 46 w 55"/>
                  <a:gd name="T31" fmla="*/ 33 h 108"/>
                  <a:gd name="T32" fmla="*/ 51 w 55"/>
                  <a:gd name="T33" fmla="*/ 23 h 108"/>
                  <a:gd name="T34" fmla="*/ 47 w 55"/>
                  <a:gd name="T35" fmla="*/ 3 h 108"/>
                  <a:gd name="T36" fmla="*/ 37 w 55"/>
                  <a:gd name="T37"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5" h="108">
                    <a:moveTo>
                      <a:pt x="37" y="0"/>
                    </a:moveTo>
                    <a:cubicBezTo>
                      <a:pt x="33" y="0"/>
                      <a:pt x="29" y="1"/>
                      <a:pt x="27" y="4"/>
                    </a:cubicBezTo>
                    <a:cubicBezTo>
                      <a:pt x="10" y="25"/>
                      <a:pt x="0" y="51"/>
                      <a:pt x="1" y="79"/>
                    </a:cubicBezTo>
                    <a:cubicBezTo>
                      <a:pt x="1" y="88"/>
                      <a:pt x="4" y="99"/>
                      <a:pt x="11" y="105"/>
                    </a:cubicBezTo>
                    <a:cubicBezTo>
                      <a:pt x="14" y="107"/>
                      <a:pt x="18" y="108"/>
                      <a:pt x="22" y="108"/>
                    </a:cubicBezTo>
                    <a:cubicBezTo>
                      <a:pt x="23" y="108"/>
                      <a:pt x="25" y="108"/>
                      <a:pt x="26" y="108"/>
                    </a:cubicBezTo>
                    <a:cubicBezTo>
                      <a:pt x="34" y="106"/>
                      <a:pt x="39" y="98"/>
                      <a:pt x="39" y="90"/>
                    </a:cubicBezTo>
                    <a:cubicBezTo>
                      <a:pt x="40" y="78"/>
                      <a:pt x="39" y="66"/>
                      <a:pt x="40" y="55"/>
                    </a:cubicBezTo>
                    <a:cubicBezTo>
                      <a:pt x="40" y="54"/>
                      <a:pt x="40" y="54"/>
                      <a:pt x="40" y="53"/>
                    </a:cubicBezTo>
                    <a:cubicBezTo>
                      <a:pt x="40" y="53"/>
                      <a:pt x="40" y="53"/>
                      <a:pt x="40" y="54"/>
                    </a:cubicBezTo>
                    <a:cubicBezTo>
                      <a:pt x="40" y="53"/>
                      <a:pt x="40" y="53"/>
                      <a:pt x="40" y="53"/>
                    </a:cubicBezTo>
                    <a:cubicBezTo>
                      <a:pt x="41" y="52"/>
                      <a:pt x="41" y="50"/>
                      <a:pt x="41" y="49"/>
                    </a:cubicBezTo>
                    <a:cubicBezTo>
                      <a:pt x="42" y="45"/>
                      <a:pt x="43" y="42"/>
                      <a:pt x="44" y="39"/>
                    </a:cubicBezTo>
                    <a:cubicBezTo>
                      <a:pt x="44" y="37"/>
                      <a:pt x="45" y="36"/>
                      <a:pt x="46" y="34"/>
                    </a:cubicBezTo>
                    <a:cubicBezTo>
                      <a:pt x="46" y="34"/>
                      <a:pt x="46" y="33"/>
                      <a:pt x="46" y="33"/>
                    </a:cubicBezTo>
                    <a:cubicBezTo>
                      <a:pt x="46" y="33"/>
                      <a:pt x="46" y="33"/>
                      <a:pt x="46" y="33"/>
                    </a:cubicBezTo>
                    <a:cubicBezTo>
                      <a:pt x="48" y="29"/>
                      <a:pt x="49" y="26"/>
                      <a:pt x="51" y="23"/>
                    </a:cubicBezTo>
                    <a:cubicBezTo>
                      <a:pt x="55" y="16"/>
                      <a:pt x="53" y="8"/>
                      <a:pt x="47" y="3"/>
                    </a:cubicBezTo>
                    <a:cubicBezTo>
                      <a:pt x="44" y="1"/>
                      <a:pt x="41" y="0"/>
                      <a:pt x="3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4" name="Freeform 429"/>
              <p:cNvSpPr>
                <a:spLocks/>
              </p:cNvSpPr>
              <p:nvPr/>
            </p:nvSpPr>
            <p:spPr bwMode="auto">
              <a:xfrm>
                <a:off x="6766915" y="844674"/>
                <a:ext cx="0" cy="1180"/>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5" name="Freeform 430"/>
              <p:cNvSpPr>
                <a:spLocks/>
              </p:cNvSpPr>
              <p:nvPr/>
            </p:nvSpPr>
            <p:spPr bwMode="auto">
              <a:xfrm>
                <a:off x="6786392" y="824016"/>
                <a:ext cx="33643" cy="74959"/>
              </a:xfrm>
              <a:custGeom>
                <a:avLst/>
                <a:gdLst>
                  <a:gd name="T0" fmla="*/ 21 w 35"/>
                  <a:gd name="T1" fmla="*/ 0 h 78"/>
                  <a:gd name="T2" fmla="*/ 9 w 35"/>
                  <a:gd name="T3" fmla="*/ 9 h 78"/>
                  <a:gd name="T4" fmla="*/ 3 w 35"/>
                  <a:gd name="T5" fmla="*/ 35 h 78"/>
                  <a:gd name="T6" fmla="*/ 1 w 35"/>
                  <a:gd name="T7" fmla="*/ 51 h 78"/>
                  <a:gd name="T8" fmla="*/ 4 w 35"/>
                  <a:gd name="T9" fmla="*/ 71 h 78"/>
                  <a:gd name="T10" fmla="*/ 18 w 35"/>
                  <a:gd name="T11" fmla="*/ 78 h 78"/>
                  <a:gd name="T12" fmla="*/ 20 w 35"/>
                  <a:gd name="T13" fmla="*/ 78 h 78"/>
                  <a:gd name="T14" fmla="*/ 27 w 35"/>
                  <a:gd name="T15" fmla="*/ 75 h 78"/>
                  <a:gd name="T16" fmla="*/ 33 w 35"/>
                  <a:gd name="T17" fmla="*/ 67 h 78"/>
                  <a:gd name="T18" fmla="*/ 33 w 35"/>
                  <a:gd name="T19" fmla="*/ 53 h 78"/>
                  <a:gd name="T20" fmla="*/ 33 w 35"/>
                  <a:gd name="T21" fmla="*/ 12 h 78"/>
                  <a:gd name="T22" fmla="*/ 22 w 35"/>
                  <a:gd name="T23" fmla="*/ 0 h 78"/>
                  <a:gd name="T24" fmla="*/ 21 w 35"/>
                  <a:gd name="T25" fmla="*/ 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 h="78">
                    <a:moveTo>
                      <a:pt x="21" y="0"/>
                    </a:moveTo>
                    <a:cubicBezTo>
                      <a:pt x="15" y="0"/>
                      <a:pt x="11" y="4"/>
                      <a:pt x="9" y="9"/>
                    </a:cubicBezTo>
                    <a:cubicBezTo>
                      <a:pt x="7" y="17"/>
                      <a:pt x="4" y="26"/>
                      <a:pt x="3" y="35"/>
                    </a:cubicBezTo>
                    <a:cubicBezTo>
                      <a:pt x="2" y="40"/>
                      <a:pt x="1" y="45"/>
                      <a:pt x="1" y="51"/>
                    </a:cubicBezTo>
                    <a:cubicBezTo>
                      <a:pt x="0" y="58"/>
                      <a:pt x="0" y="64"/>
                      <a:pt x="4" y="71"/>
                    </a:cubicBezTo>
                    <a:cubicBezTo>
                      <a:pt x="7" y="75"/>
                      <a:pt x="12" y="78"/>
                      <a:pt x="18" y="78"/>
                    </a:cubicBezTo>
                    <a:cubicBezTo>
                      <a:pt x="18" y="78"/>
                      <a:pt x="19" y="78"/>
                      <a:pt x="20" y="78"/>
                    </a:cubicBezTo>
                    <a:cubicBezTo>
                      <a:pt x="23" y="78"/>
                      <a:pt x="25" y="77"/>
                      <a:pt x="27" y="75"/>
                    </a:cubicBezTo>
                    <a:cubicBezTo>
                      <a:pt x="30" y="73"/>
                      <a:pt x="32" y="70"/>
                      <a:pt x="33" y="67"/>
                    </a:cubicBezTo>
                    <a:cubicBezTo>
                      <a:pt x="35" y="63"/>
                      <a:pt x="34" y="58"/>
                      <a:pt x="33" y="53"/>
                    </a:cubicBezTo>
                    <a:cubicBezTo>
                      <a:pt x="32" y="40"/>
                      <a:pt x="31" y="26"/>
                      <a:pt x="33" y="12"/>
                    </a:cubicBezTo>
                    <a:cubicBezTo>
                      <a:pt x="33" y="6"/>
                      <a:pt x="28" y="1"/>
                      <a:pt x="22" y="0"/>
                    </a:cubicBezTo>
                    <a:cubicBezTo>
                      <a:pt x="22" y="0"/>
                      <a:pt x="21"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6" name="Freeform 431"/>
              <p:cNvSpPr>
                <a:spLocks/>
              </p:cNvSpPr>
              <p:nvPr/>
            </p:nvSpPr>
            <p:spPr bwMode="auto">
              <a:xfrm>
                <a:off x="6835381" y="841133"/>
                <a:ext cx="25380" cy="40135"/>
              </a:xfrm>
              <a:custGeom>
                <a:avLst/>
                <a:gdLst>
                  <a:gd name="T0" fmla="*/ 11 w 26"/>
                  <a:gd name="T1" fmla="*/ 0 h 42"/>
                  <a:gd name="T2" fmla="*/ 8 w 26"/>
                  <a:gd name="T3" fmla="*/ 1 h 42"/>
                  <a:gd name="T4" fmla="*/ 1 w 26"/>
                  <a:gd name="T5" fmla="*/ 6 h 42"/>
                  <a:gd name="T6" fmla="*/ 0 w 26"/>
                  <a:gd name="T7" fmla="*/ 9 h 42"/>
                  <a:gd name="T8" fmla="*/ 0 w 26"/>
                  <a:gd name="T9" fmla="*/ 15 h 42"/>
                  <a:gd name="T10" fmla="*/ 2 w 26"/>
                  <a:gd name="T11" fmla="*/ 27 h 42"/>
                  <a:gd name="T12" fmla="*/ 3 w 26"/>
                  <a:gd name="T13" fmla="*/ 32 h 42"/>
                  <a:gd name="T14" fmla="*/ 11 w 26"/>
                  <a:gd name="T15" fmla="*/ 42 h 42"/>
                  <a:gd name="T16" fmla="*/ 15 w 26"/>
                  <a:gd name="T17" fmla="*/ 42 h 42"/>
                  <a:gd name="T18" fmla="*/ 17 w 26"/>
                  <a:gd name="T19" fmla="*/ 42 h 42"/>
                  <a:gd name="T20" fmla="*/ 22 w 26"/>
                  <a:gd name="T21" fmla="*/ 39 h 42"/>
                  <a:gd name="T22" fmla="*/ 26 w 26"/>
                  <a:gd name="T23" fmla="*/ 29 h 42"/>
                  <a:gd name="T24" fmla="*/ 25 w 26"/>
                  <a:gd name="T25" fmla="*/ 20 h 42"/>
                  <a:gd name="T26" fmla="*/ 22 w 26"/>
                  <a:gd name="T27" fmla="*/ 9 h 42"/>
                  <a:gd name="T28" fmla="*/ 17 w 26"/>
                  <a:gd name="T29" fmla="*/ 2 h 42"/>
                  <a:gd name="T30" fmla="*/ 11 w 26"/>
                  <a:gd name="T31"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42">
                    <a:moveTo>
                      <a:pt x="11" y="0"/>
                    </a:moveTo>
                    <a:cubicBezTo>
                      <a:pt x="10" y="0"/>
                      <a:pt x="9" y="0"/>
                      <a:pt x="8" y="1"/>
                    </a:cubicBezTo>
                    <a:cubicBezTo>
                      <a:pt x="5" y="2"/>
                      <a:pt x="3" y="3"/>
                      <a:pt x="1" y="6"/>
                    </a:cubicBezTo>
                    <a:cubicBezTo>
                      <a:pt x="1" y="7"/>
                      <a:pt x="1" y="8"/>
                      <a:pt x="0" y="9"/>
                    </a:cubicBezTo>
                    <a:cubicBezTo>
                      <a:pt x="0" y="11"/>
                      <a:pt x="0" y="13"/>
                      <a:pt x="0" y="15"/>
                    </a:cubicBezTo>
                    <a:cubicBezTo>
                      <a:pt x="1" y="19"/>
                      <a:pt x="1" y="23"/>
                      <a:pt x="2" y="27"/>
                    </a:cubicBezTo>
                    <a:cubicBezTo>
                      <a:pt x="2" y="29"/>
                      <a:pt x="3" y="31"/>
                      <a:pt x="3" y="32"/>
                    </a:cubicBezTo>
                    <a:cubicBezTo>
                      <a:pt x="4" y="37"/>
                      <a:pt x="7" y="40"/>
                      <a:pt x="11" y="42"/>
                    </a:cubicBezTo>
                    <a:cubicBezTo>
                      <a:pt x="13" y="42"/>
                      <a:pt x="14" y="42"/>
                      <a:pt x="15" y="42"/>
                    </a:cubicBezTo>
                    <a:cubicBezTo>
                      <a:pt x="16" y="42"/>
                      <a:pt x="16" y="42"/>
                      <a:pt x="17" y="42"/>
                    </a:cubicBezTo>
                    <a:cubicBezTo>
                      <a:pt x="19" y="41"/>
                      <a:pt x="21" y="40"/>
                      <a:pt x="22" y="39"/>
                    </a:cubicBezTo>
                    <a:cubicBezTo>
                      <a:pt x="25" y="36"/>
                      <a:pt x="26" y="33"/>
                      <a:pt x="26" y="29"/>
                    </a:cubicBezTo>
                    <a:cubicBezTo>
                      <a:pt x="25" y="26"/>
                      <a:pt x="25" y="23"/>
                      <a:pt x="25" y="20"/>
                    </a:cubicBezTo>
                    <a:cubicBezTo>
                      <a:pt x="24" y="17"/>
                      <a:pt x="23" y="13"/>
                      <a:pt x="22" y="9"/>
                    </a:cubicBezTo>
                    <a:cubicBezTo>
                      <a:pt x="22" y="6"/>
                      <a:pt x="19" y="3"/>
                      <a:pt x="17" y="2"/>
                    </a:cubicBezTo>
                    <a:cubicBezTo>
                      <a:pt x="15" y="1"/>
                      <a:pt x="13" y="0"/>
                      <a:pt x="1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7" name="Freeform 432"/>
              <p:cNvSpPr>
                <a:spLocks/>
              </p:cNvSpPr>
              <p:nvPr/>
            </p:nvSpPr>
            <p:spPr bwMode="auto">
              <a:xfrm>
                <a:off x="7048452" y="27802"/>
                <a:ext cx="80271" cy="57842"/>
              </a:xfrm>
              <a:custGeom>
                <a:avLst/>
                <a:gdLst>
                  <a:gd name="T0" fmla="*/ 17 w 83"/>
                  <a:gd name="T1" fmla="*/ 0 h 60"/>
                  <a:gd name="T2" fmla="*/ 3 w 83"/>
                  <a:gd name="T3" fmla="*/ 8 h 60"/>
                  <a:gd name="T4" fmla="*/ 6 w 83"/>
                  <a:gd name="T5" fmla="*/ 27 h 60"/>
                  <a:gd name="T6" fmla="*/ 11 w 83"/>
                  <a:gd name="T7" fmla="*/ 32 h 60"/>
                  <a:gd name="T8" fmla="*/ 20 w 83"/>
                  <a:gd name="T9" fmla="*/ 39 h 60"/>
                  <a:gd name="T10" fmla="*/ 31 w 83"/>
                  <a:gd name="T11" fmla="*/ 46 h 60"/>
                  <a:gd name="T12" fmla="*/ 43 w 83"/>
                  <a:gd name="T13" fmla="*/ 53 h 60"/>
                  <a:gd name="T14" fmla="*/ 49 w 83"/>
                  <a:gd name="T15" fmla="*/ 56 h 60"/>
                  <a:gd name="T16" fmla="*/ 62 w 83"/>
                  <a:gd name="T17" fmla="*/ 60 h 60"/>
                  <a:gd name="T18" fmla="*/ 68 w 83"/>
                  <a:gd name="T19" fmla="*/ 59 h 60"/>
                  <a:gd name="T20" fmla="*/ 69 w 83"/>
                  <a:gd name="T21" fmla="*/ 59 h 60"/>
                  <a:gd name="T22" fmla="*/ 80 w 83"/>
                  <a:gd name="T23" fmla="*/ 51 h 60"/>
                  <a:gd name="T24" fmla="*/ 82 w 83"/>
                  <a:gd name="T25" fmla="*/ 37 h 60"/>
                  <a:gd name="T26" fmla="*/ 81 w 83"/>
                  <a:gd name="T27" fmla="*/ 35 h 60"/>
                  <a:gd name="T28" fmla="*/ 81 w 83"/>
                  <a:gd name="T29" fmla="*/ 34 h 60"/>
                  <a:gd name="T30" fmla="*/ 81 w 83"/>
                  <a:gd name="T31" fmla="*/ 34 h 60"/>
                  <a:gd name="T32" fmla="*/ 70 w 83"/>
                  <a:gd name="T33" fmla="*/ 22 h 60"/>
                  <a:gd name="T34" fmla="*/ 64 w 83"/>
                  <a:gd name="T35" fmla="*/ 18 h 60"/>
                  <a:gd name="T36" fmla="*/ 51 w 83"/>
                  <a:gd name="T37" fmla="*/ 12 h 60"/>
                  <a:gd name="T38" fmla="*/ 39 w 83"/>
                  <a:gd name="T39" fmla="*/ 6 h 60"/>
                  <a:gd name="T40" fmla="*/ 29 w 83"/>
                  <a:gd name="T41" fmla="*/ 2 h 60"/>
                  <a:gd name="T42" fmla="*/ 21 w 83"/>
                  <a:gd name="T43" fmla="*/ 0 h 60"/>
                  <a:gd name="T44" fmla="*/ 17 w 83"/>
                  <a:gd name="T4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 h="60">
                    <a:moveTo>
                      <a:pt x="17" y="0"/>
                    </a:moveTo>
                    <a:cubicBezTo>
                      <a:pt x="12" y="0"/>
                      <a:pt x="6" y="2"/>
                      <a:pt x="3" y="8"/>
                    </a:cubicBezTo>
                    <a:cubicBezTo>
                      <a:pt x="0" y="14"/>
                      <a:pt x="0" y="22"/>
                      <a:pt x="6" y="27"/>
                    </a:cubicBezTo>
                    <a:cubicBezTo>
                      <a:pt x="7" y="29"/>
                      <a:pt x="9" y="31"/>
                      <a:pt x="11" y="32"/>
                    </a:cubicBezTo>
                    <a:cubicBezTo>
                      <a:pt x="13" y="35"/>
                      <a:pt x="16" y="37"/>
                      <a:pt x="20" y="39"/>
                    </a:cubicBezTo>
                    <a:cubicBezTo>
                      <a:pt x="23" y="41"/>
                      <a:pt x="27" y="44"/>
                      <a:pt x="31" y="46"/>
                    </a:cubicBezTo>
                    <a:cubicBezTo>
                      <a:pt x="35" y="49"/>
                      <a:pt x="39" y="51"/>
                      <a:pt x="43" y="53"/>
                    </a:cubicBezTo>
                    <a:cubicBezTo>
                      <a:pt x="45" y="54"/>
                      <a:pt x="47" y="55"/>
                      <a:pt x="49" y="56"/>
                    </a:cubicBezTo>
                    <a:cubicBezTo>
                      <a:pt x="53" y="58"/>
                      <a:pt x="58" y="60"/>
                      <a:pt x="62" y="60"/>
                    </a:cubicBezTo>
                    <a:cubicBezTo>
                      <a:pt x="64" y="60"/>
                      <a:pt x="66" y="60"/>
                      <a:pt x="68" y="59"/>
                    </a:cubicBezTo>
                    <a:cubicBezTo>
                      <a:pt x="69" y="59"/>
                      <a:pt x="69" y="59"/>
                      <a:pt x="69" y="59"/>
                    </a:cubicBezTo>
                    <a:cubicBezTo>
                      <a:pt x="74" y="57"/>
                      <a:pt x="78" y="55"/>
                      <a:pt x="80" y="51"/>
                    </a:cubicBezTo>
                    <a:cubicBezTo>
                      <a:pt x="82" y="46"/>
                      <a:pt x="83" y="42"/>
                      <a:pt x="82" y="37"/>
                    </a:cubicBezTo>
                    <a:cubicBezTo>
                      <a:pt x="82" y="37"/>
                      <a:pt x="81" y="36"/>
                      <a:pt x="81" y="35"/>
                    </a:cubicBezTo>
                    <a:cubicBezTo>
                      <a:pt x="81" y="35"/>
                      <a:pt x="81" y="35"/>
                      <a:pt x="81" y="34"/>
                    </a:cubicBezTo>
                    <a:cubicBezTo>
                      <a:pt x="81" y="34"/>
                      <a:pt x="81" y="34"/>
                      <a:pt x="81" y="34"/>
                    </a:cubicBezTo>
                    <a:cubicBezTo>
                      <a:pt x="79" y="29"/>
                      <a:pt x="75" y="25"/>
                      <a:pt x="70" y="22"/>
                    </a:cubicBezTo>
                    <a:cubicBezTo>
                      <a:pt x="68" y="21"/>
                      <a:pt x="66" y="19"/>
                      <a:pt x="64" y="18"/>
                    </a:cubicBezTo>
                    <a:cubicBezTo>
                      <a:pt x="60" y="16"/>
                      <a:pt x="56" y="14"/>
                      <a:pt x="51" y="12"/>
                    </a:cubicBezTo>
                    <a:cubicBezTo>
                      <a:pt x="47" y="10"/>
                      <a:pt x="43" y="8"/>
                      <a:pt x="39" y="6"/>
                    </a:cubicBezTo>
                    <a:cubicBezTo>
                      <a:pt x="36" y="5"/>
                      <a:pt x="32" y="3"/>
                      <a:pt x="29" y="2"/>
                    </a:cubicBezTo>
                    <a:cubicBezTo>
                      <a:pt x="26" y="1"/>
                      <a:pt x="24" y="1"/>
                      <a:pt x="21" y="0"/>
                    </a:cubicBezTo>
                    <a:cubicBezTo>
                      <a:pt x="20" y="0"/>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8" name="Freeform 433"/>
              <p:cNvSpPr>
                <a:spLocks/>
              </p:cNvSpPr>
              <p:nvPr/>
            </p:nvSpPr>
            <p:spPr bwMode="auto">
              <a:xfrm>
                <a:off x="7073832" y="86235"/>
                <a:ext cx="53710" cy="39545"/>
              </a:xfrm>
              <a:custGeom>
                <a:avLst/>
                <a:gdLst>
                  <a:gd name="T0" fmla="*/ 21 w 56"/>
                  <a:gd name="T1" fmla="*/ 0 h 41"/>
                  <a:gd name="T2" fmla="*/ 15 w 56"/>
                  <a:gd name="T3" fmla="*/ 1 h 41"/>
                  <a:gd name="T4" fmla="*/ 12 w 56"/>
                  <a:gd name="T5" fmla="*/ 1 h 41"/>
                  <a:gd name="T6" fmla="*/ 5 w 56"/>
                  <a:gd name="T7" fmla="*/ 5 h 41"/>
                  <a:gd name="T8" fmla="*/ 1 w 56"/>
                  <a:gd name="T9" fmla="*/ 12 h 41"/>
                  <a:gd name="T10" fmla="*/ 5 w 56"/>
                  <a:gd name="T11" fmla="*/ 27 h 41"/>
                  <a:gd name="T12" fmla="*/ 13 w 56"/>
                  <a:gd name="T13" fmla="*/ 33 h 41"/>
                  <a:gd name="T14" fmla="*/ 19 w 56"/>
                  <a:gd name="T15" fmla="*/ 36 h 41"/>
                  <a:gd name="T16" fmla="*/ 26 w 56"/>
                  <a:gd name="T17" fmla="*/ 38 h 41"/>
                  <a:gd name="T18" fmla="*/ 29 w 56"/>
                  <a:gd name="T19" fmla="*/ 39 h 41"/>
                  <a:gd name="T20" fmla="*/ 37 w 56"/>
                  <a:gd name="T21" fmla="*/ 41 h 41"/>
                  <a:gd name="T22" fmla="*/ 48 w 56"/>
                  <a:gd name="T23" fmla="*/ 38 h 41"/>
                  <a:gd name="T24" fmla="*/ 51 w 56"/>
                  <a:gd name="T25" fmla="*/ 35 h 41"/>
                  <a:gd name="T26" fmla="*/ 55 w 56"/>
                  <a:gd name="T27" fmla="*/ 29 h 41"/>
                  <a:gd name="T28" fmla="*/ 56 w 56"/>
                  <a:gd name="T29" fmla="*/ 25 h 41"/>
                  <a:gd name="T30" fmla="*/ 56 w 56"/>
                  <a:gd name="T31" fmla="*/ 18 h 41"/>
                  <a:gd name="T32" fmla="*/ 54 w 56"/>
                  <a:gd name="T33" fmla="*/ 14 h 41"/>
                  <a:gd name="T34" fmla="*/ 51 w 56"/>
                  <a:gd name="T35" fmla="*/ 10 h 41"/>
                  <a:gd name="T36" fmla="*/ 50 w 56"/>
                  <a:gd name="T37" fmla="*/ 9 h 41"/>
                  <a:gd name="T38" fmla="*/ 40 w 56"/>
                  <a:gd name="T39" fmla="*/ 4 h 41"/>
                  <a:gd name="T40" fmla="*/ 33 w 56"/>
                  <a:gd name="T41" fmla="*/ 2 h 41"/>
                  <a:gd name="T42" fmla="*/ 26 w 56"/>
                  <a:gd name="T43" fmla="*/ 1 h 41"/>
                  <a:gd name="T44" fmla="*/ 21 w 56"/>
                  <a:gd name="T45" fmla="*/ 0 h 41"/>
                  <a:gd name="T46" fmla="*/ 21 w 56"/>
                  <a:gd name="T4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6" h="41">
                    <a:moveTo>
                      <a:pt x="21" y="0"/>
                    </a:moveTo>
                    <a:cubicBezTo>
                      <a:pt x="19" y="0"/>
                      <a:pt x="17" y="0"/>
                      <a:pt x="15" y="1"/>
                    </a:cubicBezTo>
                    <a:cubicBezTo>
                      <a:pt x="14" y="1"/>
                      <a:pt x="13" y="1"/>
                      <a:pt x="12" y="1"/>
                    </a:cubicBezTo>
                    <a:cubicBezTo>
                      <a:pt x="10" y="2"/>
                      <a:pt x="7" y="3"/>
                      <a:pt x="5" y="5"/>
                    </a:cubicBezTo>
                    <a:cubicBezTo>
                      <a:pt x="3" y="7"/>
                      <a:pt x="2" y="9"/>
                      <a:pt x="1" y="12"/>
                    </a:cubicBezTo>
                    <a:cubicBezTo>
                      <a:pt x="0" y="17"/>
                      <a:pt x="1" y="23"/>
                      <a:pt x="5" y="27"/>
                    </a:cubicBezTo>
                    <a:cubicBezTo>
                      <a:pt x="8" y="29"/>
                      <a:pt x="10" y="32"/>
                      <a:pt x="13" y="33"/>
                    </a:cubicBezTo>
                    <a:cubicBezTo>
                      <a:pt x="15" y="34"/>
                      <a:pt x="17" y="35"/>
                      <a:pt x="19" y="36"/>
                    </a:cubicBezTo>
                    <a:cubicBezTo>
                      <a:pt x="21" y="37"/>
                      <a:pt x="24" y="38"/>
                      <a:pt x="26" y="38"/>
                    </a:cubicBezTo>
                    <a:cubicBezTo>
                      <a:pt x="27" y="39"/>
                      <a:pt x="28" y="39"/>
                      <a:pt x="29" y="39"/>
                    </a:cubicBezTo>
                    <a:cubicBezTo>
                      <a:pt x="32" y="40"/>
                      <a:pt x="34" y="41"/>
                      <a:pt x="37" y="41"/>
                    </a:cubicBezTo>
                    <a:cubicBezTo>
                      <a:pt x="40" y="41"/>
                      <a:pt x="45" y="39"/>
                      <a:pt x="48" y="38"/>
                    </a:cubicBezTo>
                    <a:cubicBezTo>
                      <a:pt x="51" y="35"/>
                      <a:pt x="51" y="35"/>
                      <a:pt x="51" y="35"/>
                    </a:cubicBezTo>
                    <a:cubicBezTo>
                      <a:pt x="53" y="33"/>
                      <a:pt x="54" y="32"/>
                      <a:pt x="55" y="29"/>
                    </a:cubicBezTo>
                    <a:cubicBezTo>
                      <a:pt x="56" y="28"/>
                      <a:pt x="56" y="27"/>
                      <a:pt x="56" y="25"/>
                    </a:cubicBezTo>
                    <a:cubicBezTo>
                      <a:pt x="56" y="23"/>
                      <a:pt x="56" y="21"/>
                      <a:pt x="56" y="18"/>
                    </a:cubicBezTo>
                    <a:cubicBezTo>
                      <a:pt x="55" y="17"/>
                      <a:pt x="54" y="15"/>
                      <a:pt x="54" y="14"/>
                    </a:cubicBezTo>
                    <a:cubicBezTo>
                      <a:pt x="53" y="13"/>
                      <a:pt x="52" y="11"/>
                      <a:pt x="51" y="10"/>
                    </a:cubicBezTo>
                    <a:cubicBezTo>
                      <a:pt x="50" y="9"/>
                      <a:pt x="50" y="9"/>
                      <a:pt x="50" y="9"/>
                    </a:cubicBezTo>
                    <a:cubicBezTo>
                      <a:pt x="47" y="6"/>
                      <a:pt x="43" y="5"/>
                      <a:pt x="40" y="4"/>
                    </a:cubicBezTo>
                    <a:cubicBezTo>
                      <a:pt x="37" y="3"/>
                      <a:pt x="35" y="2"/>
                      <a:pt x="33" y="2"/>
                    </a:cubicBezTo>
                    <a:cubicBezTo>
                      <a:pt x="31" y="1"/>
                      <a:pt x="29" y="1"/>
                      <a:pt x="26" y="1"/>
                    </a:cubicBezTo>
                    <a:cubicBezTo>
                      <a:pt x="25" y="0"/>
                      <a:pt x="22" y="0"/>
                      <a:pt x="21" y="0"/>
                    </a:cubicBezTo>
                    <a:cubicBezTo>
                      <a:pt x="21" y="0"/>
                      <a:pt x="21" y="0"/>
                      <a:pt x="2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grpSp>
        <p:nvGrpSpPr>
          <p:cNvPr id="5" name="Group 4"/>
          <p:cNvGrpSpPr/>
          <p:nvPr/>
        </p:nvGrpSpPr>
        <p:grpSpPr>
          <a:xfrm>
            <a:off x="2823862" y="3899306"/>
            <a:ext cx="1542481" cy="1020525"/>
            <a:chOff x="3765133" y="5199072"/>
            <a:chExt cx="2056641" cy="1360700"/>
          </a:xfrm>
        </p:grpSpPr>
        <p:sp>
          <p:nvSpPr>
            <p:cNvPr id="568" name="Freeform 493"/>
            <p:cNvSpPr>
              <a:spLocks noEditPoints="1"/>
            </p:cNvSpPr>
            <p:nvPr/>
          </p:nvSpPr>
          <p:spPr bwMode="auto">
            <a:xfrm>
              <a:off x="3765133" y="5690960"/>
              <a:ext cx="695876" cy="868812"/>
            </a:xfrm>
            <a:custGeom>
              <a:avLst/>
              <a:gdLst>
                <a:gd name="T0" fmla="*/ 278 w 722"/>
                <a:gd name="T1" fmla="*/ 23 h 901"/>
                <a:gd name="T2" fmla="*/ 704 w 722"/>
                <a:gd name="T3" fmla="*/ 648 h 901"/>
                <a:gd name="T4" fmla="*/ 549 w 722"/>
                <a:gd name="T5" fmla="*/ 783 h 901"/>
                <a:gd name="T6" fmla="*/ 424 w 722"/>
                <a:gd name="T7" fmla="*/ 597 h 901"/>
                <a:gd name="T8" fmla="*/ 306 w 722"/>
                <a:gd name="T9" fmla="*/ 624 h 901"/>
                <a:gd name="T10" fmla="*/ 253 w 722"/>
                <a:gd name="T11" fmla="*/ 844 h 901"/>
                <a:gd name="T12" fmla="*/ 26 w 722"/>
                <a:gd name="T13" fmla="*/ 775 h 901"/>
                <a:gd name="T14" fmla="*/ 278 w 722"/>
                <a:gd name="T15" fmla="*/ 23 h 901"/>
                <a:gd name="T16" fmla="*/ 403 w 722"/>
                <a:gd name="T17" fmla="*/ 428 h 901"/>
                <a:gd name="T18" fmla="*/ 301 w 722"/>
                <a:gd name="T19" fmla="*/ 237 h 901"/>
                <a:gd name="T20" fmla="*/ 251 w 722"/>
                <a:gd name="T21" fmla="*/ 461 h 901"/>
                <a:gd name="T22" fmla="*/ 403 w 722"/>
                <a:gd name="T23" fmla="*/ 428 h 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2" h="901">
                  <a:moveTo>
                    <a:pt x="278" y="23"/>
                  </a:moveTo>
                  <a:cubicBezTo>
                    <a:pt x="402" y="0"/>
                    <a:pt x="722" y="575"/>
                    <a:pt x="704" y="648"/>
                  </a:cubicBezTo>
                  <a:cubicBezTo>
                    <a:pt x="686" y="722"/>
                    <a:pt x="603" y="773"/>
                    <a:pt x="549" y="783"/>
                  </a:cubicBezTo>
                  <a:cubicBezTo>
                    <a:pt x="494" y="793"/>
                    <a:pt x="446" y="613"/>
                    <a:pt x="424" y="597"/>
                  </a:cubicBezTo>
                  <a:cubicBezTo>
                    <a:pt x="403" y="581"/>
                    <a:pt x="334" y="594"/>
                    <a:pt x="306" y="624"/>
                  </a:cubicBezTo>
                  <a:cubicBezTo>
                    <a:pt x="278" y="655"/>
                    <a:pt x="289" y="787"/>
                    <a:pt x="253" y="844"/>
                  </a:cubicBezTo>
                  <a:cubicBezTo>
                    <a:pt x="217" y="901"/>
                    <a:pt x="69" y="847"/>
                    <a:pt x="26" y="775"/>
                  </a:cubicBezTo>
                  <a:cubicBezTo>
                    <a:pt x="0" y="731"/>
                    <a:pt x="173" y="43"/>
                    <a:pt x="278" y="23"/>
                  </a:cubicBezTo>
                  <a:close/>
                  <a:moveTo>
                    <a:pt x="403" y="428"/>
                  </a:moveTo>
                  <a:cubicBezTo>
                    <a:pt x="405" y="409"/>
                    <a:pt x="331" y="232"/>
                    <a:pt x="301" y="237"/>
                  </a:cubicBezTo>
                  <a:cubicBezTo>
                    <a:pt x="279" y="241"/>
                    <a:pt x="234" y="443"/>
                    <a:pt x="251" y="461"/>
                  </a:cubicBezTo>
                  <a:cubicBezTo>
                    <a:pt x="268" y="480"/>
                    <a:pt x="401" y="448"/>
                    <a:pt x="403" y="428"/>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69" name="Freeform 494"/>
            <p:cNvSpPr>
              <a:spLocks noEditPoints="1"/>
            </p:cNvSpPr>
            <p:nvPr/>
          </p:nvSpPr>
          <p:spPr bwMode="auto">
            <a:xfrm>
              <a:off x="4450194" y="5384633"/>
              <a:ext cx="689973" cy="973282"/>
            </a:xfrm>
            <a:custGeom>
              <a:avLst/>
              <a:gdLst>
                <a:gd name="T0" fmla="*/ 682 w 716"/>
                <a:gd name="T1" fmla="*/ 553 h 1010"/>
                <a:gd name="T2" fmla="*/ 226 w 716"/>
                <a:gd name="T3" fmla="*/ 948 h 1010"/>
                <a:gd name="T4" fmla="*/ 20 w 716"/>
                <a:gd name="T5" fmla="*/ 222 h 1010"/>
                <a:gd name="T6" fmla="*/ 401 w 716"/>
                <a:gd name="T7" fmla="*/ 75 h 1010"/>
                <a:gd name="T8" fmla="*/ 509 w 716"/>
                <a:gd name="T9" fmla="*/ 373 h 1010"/>
                <a:gd name="T10" fmla="*/ 682 w 716"/>
                <a:gd name="T11" fmla="*/ 553 h 1010"/>
                <a:gd name="T12" fmla="*/ 397 w 716"/>
                <a:gd name="T13" fmla="*/ 722 h 1010"/>
                <a:gd name="T14" fmla="*/ 487 w 716"/>
                <a:gd name="T15" fmla="*/ 574 h 1010"/>
                <a:gd name="T16" fmla="*/ 330 w 716"/>
                <a:gd name="T17" fmla="*/ 572 h 1010"/>
                <a:gd name="T18" fmla="*/ 397 w 716"/>
                <a:gd name="T19" fmla="*/ 722 h 1010"/>
                <a:gd name="T20" fmla="*/ 263 w 716"/>
                <a:gd name="T21" fmla="*/ 384 h 1010"/>
                <a:gd name="T22" fmla="*/ 360 w 716"/>
                <a:gd name="T23" fmla="*/ 266 h 1010"/>
                <a:gd name="T24" fmla="*/ 219 w 716"/>
                <a:gd name="T25" fmla="*/ 233 h 1010"/>
                <a:gd name="T26" fmla="*/ 263 w 716"/>
                <a:gd name="T27" fmla="*/ 384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6" h="1010">
                  <a:moveTo>
                    <a:pt x="682" y="553"/>
                  </a:moveTo>
                  <a:cubicBezTo>
                    <a:pt x="716" y="773"/>
                    <a:pt x="443" y="1010"/>
                    <a:pt x="226" y="948"/>
                  </a:cubicBezTo>
                  <a:cubicBezTo>
                    <a:pt x="140" y="924"/>
                    <a:pt x="0" y="276"/>
                    <a:pt x="20" y="222"/>
                  </a:cubicBezTo>
                  <a:cubicBezTo>
                    <a:pt x="41" y="165"/>
                    <a:pt x="206" y="0"/>
                    <a:pt x="401" y="75"/>
                  </a:cubicBezTo>
                  <a:cubicBezTo>
                    <a:pt x="596" y="151"/>
                    <a:pt x="509" y="373"/>
                    <a:pt x="509" y="373"/>
                  </a:cubicBezTo>
                  <a:cubicBezTo>
                    <a:pt x="509" y="373"/>
                    <a:pt x="656" y="387"/>
                    <a:pt x="682" y="553"/>
                  </a:cubicBezTo>
                  <a:close/>
                  <a:moveTo>
                    <a:pt x="397" y="722"/>
                  </a:moveTo>
                  <a:cubicBezTo>
                    <a:pt x="425" y="726"/>
                    <a:pt x="544" y="658"/>
                    <a:pt x="487" y="574"/>
                  </a:cubicBezTo>
                  <a:cubicBezTo>
                    <a:pt x="436" y="497"/>
                    <a:pt x="330" y="540"/>
                    <a:pt x="330" y="572"/>
                  </a:cubicBezTo>
                  <a:cubicBezTo>
                    <a:pt x="330" y="598"/>
                    <a:pt x="369" y="719"/>
                    <a:pt x="397" y="722"/>
                  </a:cubicBezTo>
                  <a:close/>
                  <a:moveTo>
                    <a:pt x="263" y="384"/>
                  </a:moveTo>
                  <a:cubicBezTo>
                    <a:pt x="278" y="382"/>
                    <a:pt x="370" y="341"/>
                    <a:pt x="360" y="266"/>
                  </a:cubicBezTo>
                  <a:cubicBezTo>
                    <a:pt x="350" y="190"/>
                    <a:pt x="230" y="208"/>
                    <a:pt x="219" y="233"/>
                  </a:cubicBezTo>
                  <a:cubicBezTo>
                    <a:pt x="210" y="254"/>
                    <a:pt x="248" y="386"/>
                    <a:pt x="263" y="384"/>
                  </a:cubicBezTo>
                  <a:close/>
                </a:path>
              </a:pathLst>
            </a:custGeom>
            <a:solidFill>
              <a:schemeClr val="accent1">
                <a:lumMod val="75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0" name="Freeform 495"/>
            <p:cNvSpPr>
              <a:spLocks/>
            </p:cNvSpPr>
            <p:nvPr/>
          </p:nvSpPr>
          <p:spPr bwMode="auto">
            <a:xfrm>
              <a:off x="5121767" y="5199072"/>
              <a:ext cx="700007" cy="934917"/>
            </a:xfrm>
            <a:custGeom>
              <a:avLst/>
              <a:gdLst>
                <a:gd name="T0" fmla="*/ 524 w 726"/>
                <a:gd name="T1" fmla="*/ 382 h 970"/>
                <a:gd name="T2" fmla="*/ 415 w 726"/>
                <a:gd name="T3" fmla="*/ 298 h 970"/>
                <a:gd name="T4" fmla="*/ 322 w 726"/>
                <a:gd name="T5" fmla="*/ 499 h 970"/>
                <a:gd name="T6" fmla="*/ 454 w 726"/>
                <a:gd name="T7" fmla="*/ 638 h 970"/>
                <a:gd name="T8" fmla="*/ 514 w 726"/>
                <a:gd name="T9" fmla="*/ 503 h 970"/>
                <a:gd name="T10" fmla="*/ 701 w 726"/>
                <a:gd name="T11" fmla="*/ 498 h 970"/>
                <a:gd name="T12" fmla="*/ 507 w 726"/>
                <a:gd name="T13" fmla="*/ 899 h 970"/>
                <a:gd name="T14" fmla="*/ 76 w 726"/>
                <a:gd name="T15" fmla="*/ 393 h 970"/>
                <a:gd name="T16" fmla="*/ 484 w 726"/>
                <a:gd name="T17" fmla="*/ 37 h 970"/>
                <a:gd name="T18" fmla="*/ 666 w 726"/>
                <a:gd name="T19" fmla="*/ 322 h 970"/>
                <a:gd name="T20" fmla="*/ 524 w 726"/>
                <a:gd name="T21" fmla="*/ 382 h 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6" h="970">
                  <a:moveTo>
                    <a:pt x="524" y="382"/>
                  </a:moveTo>
                  <a:cubicBezTo>
                    <a:pt x="497" y="362"/>
                    <a:pt x="492" y="300"/>
                    <a:pt x="415" y="298"/>
                  </a:cubicBezTo>
                  <a:cubicBezTo>
                    <a:pt x="353" y="297"/>
                    <a:pt x="307" y="386"/>
                    <a:pt x="322" y="499"/>
                  </a:cubicBezTo>
                  <a:cubicBezTo>
                    <a:pt x="336" y="612"/>
                    <a:pt x="402" y="670"/>
                    <a:pt x="454" y="638"/>
                  </a:cubicBezTo>
                  <a:cubicBezTo>
                    <a:pt x="507" y="606"/>
                    <a:pt x="496" y="507"/>
                    <a:pt x="514" y="503"/>
                  </a:cubicBezTo>
                  <a:cubicBezTo>
                    <a:pt x="532" y="499"/>
                    <a:pt x="675" y="451"/>
                    <a:pt x="701" y="498"/>
                  </a:cubicBezTo>
                  <a:cubicBezTo>
                    <a:pt x="726" y="545"/>
                    <a:pt x="710" y="828"/>
                    <a:pt x="507" y="899"/>
                  </a:cubicBezTo>
                  <a:cubicBezTo>
                    <a:pt x="303" y="970"/>
                    <a:pt x="0" y="789"/>
                    <a:pt x="76" y="393"/>
                  </a:cubicBezTo>
                  <a:cubicBezTo>
                    <a:pt x="143" y="40"/>
                    <a:pt x="375" y="0"/>
                    <a:pt x="484" y="37"/>
                  </a:cubicBezTo>
                  <a:cubicBezTo>
                    <a:pt x="651" y="95"/>
                    <a:pt x="687" y="277"/>
                    <a:pt x="666" y="322"/>
                  </a:cubicBezTo>
                  <a:cubicBezTo>
                    <a:pt x="645" y="368"/>
                    <a:pt x="540" y="394"/>
                    <a:pt x="524" y="382"/>
                  </a:cubicBezTo>
                  <a:close/>
                </a:path>
              </a:pathLst>
            </a:custGeom>
            <a:solidFill>
              <a:schemeClr val="accent1">
                <a:lumMod val="50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sp>
        <p:nvSpPr>
          <p:cNvPr id="584" name="Freeform 509"/>
          <p:cNvSpPr>
            <a:spLocks noEditPoints="1"/>
          </p:cNvSpPr>
          <p:nvPr/>
        </p:nvSpPr>
        <p:spPr bwMode="auto">
          <a:xfrm>
            <a:off x="2120379" y="1923031"/>
            <a:ext cx="499331" cy="509069"/>
          </a:xfrm>
          <a:custGeom>
            <a:avLst/>
            <a:gdLst>
              <a:gd name="T0" fmla="*/ 686 w 691"/>
              <a:gd name="T1" fmla="*/ 137 h 704"/>
              <a:gd name="T2" fmla="*/ 618 w 691"/>
              <a:gd name="T3" fmla="*/ 104 h 704"/>
              <a:gd name="T4" fmla="*/ 530 w 691"/>
              <a:gd name="T5" fmla="*/ 84 h 704"/>
              <a:gd name="T6" fmla="*/ 358 w 691"/>
              <a:gd name="T7" fmla="*/ 7 h 704"/>
              <a:gd name="T8" fmla="*/ 322 w 691"/>
              <a:gd name="T9" fmla="*/ 15 h 704"/>
              <a:gd name="T10" fmla="*/ 301 w 691"/>
              <a:gd name="T11" fmla="*/ 84 h 704"/>
              <a:gd name="T12" fmla="*/ 288 w 691"/>
              <a:gd name="T13" fmla="*/ 100 h 704"/>
              <a:gd name="T14" fmla="*/ 211 w 691"/>
              <a:gd name="T15" fmla="*/ 318 h 704"/>
              <a:gd name="T16" fmla="*/ 178 w 691"/>
              <a:gd name="T17" fmla="*/ 413 h 704"/>
              <a:gd name="T18" fmla="*/ 143 w 691"/>
              <a:gd name="T19" fmla="*/ 391 h 704"/>
              <a:gd name="T20" fmla="*/ 116 w 691"/>
              <a:gd name="T21" fmla="*/ 385 h 704"/>
              <a:gd name="T22" fmla="*/ 68 w 691"/>
              <a:gd name="T23" fmla="*/ 400 h 704"/>
              <a:gd name="T24" fmla="*/ 17 w 691"/>
              <a:gd name="T25" fmla="*/ 518 h 704"/>
              <a:gd name="T26" fmla="*/ 92 w 691"/>
              <a:gd name="T27" fmla="*/ 573 h 704"/>
              <a:gd name="T28" fmla="*/ 130 w 691"/>
              <a:gd name="T29" fmla="*/ 567 h 704"/>
              <a:gd name="T30" fmla="*/ 156 w 691"/>
              <a:gd name="T31" fmla="*/ 555 h 704"/>
              <a:gd name="T32" fmla="*/ 168 w 691"/>
              <a:gd name="T33" fmla="*/ 542 h 704"/>
              <a:gd name="T34" fmla="*/ 227 w 691"/>
              <a:gd name="T35" fmla="*/ 457 h 704"/>
              <a:gd name="T36" fmla="*/ 330 w 691"/>
              <a:gd name="T37" fmla="*/ 158 h 704"/>
              <a:gd name="T38" fmla="*/ 454 w 691"/>
              <a:gd name="T39" fmla="*/ 229 h 704"/>
              <a:gd name="T40" fmla="*/ 542 w 691"/>
              <a:gd name="T41" fmla="*/ 255 h 704"/>
              <a:gd name="T42" fmla="*/ 613 w 691"/>
              <a:gd name="T43" fmla="*/ 264 h 704"/>
              <a:gd name="T44" fmla="*/ 602 w 691"/>
              <a:gd name="T45" fmla="*/ 314 h 704"/>
              <a:gd name="T46" fmla="*/ 541 w 691"/>
              <a:gd name="T47" fmla="*/ 549 h 704"/>
              <a:gd name="T48" fmla="*/ 520 w 691"/>
              <a:gd name="T49" fmla="*/ 525 h 704"/>
              <a:gd name="T50" fmla="*/ 406 w 691"/>
              <a:gd name="T51" fmla="*/ 533 h 704"/>
              <a:gd name="T52" fmla="*/ 386 w 691"/>
              <a:gd name="T53" fmla="*/ 646 h 704"/>
              <a:gd name="T54" fmla="*/ 494 w 691"/>
              <a:gd name="T55" fmla="*/ 697 h 704"/>
              <a:gd name="T56" fmla="*/ 584 w 691"/>
              <a:gd name="T57" fmla="*/ 615 h 704"/>
              <a:gd name="T58" fmla="*/ 627 w 691"/>
              <a:gd name="T59" fmla="*/ 469 h 704"/>
              <a:gd name="T60" fmla="*/ 665 w 691"/>
              <a:gd name="T61" fmla="*/ 307 h 704"/>
              <a:gd name="T62" fmla="*/ 679 w 691"/>
              <a:gd name="T63" fmla="*/ 225 h 704"/>
              <a:gd name="T64" fmla="*/ 684 w 691"/>
              <a:gd name="T65" fmla="*/ 185 h 704"/>
              <a:gd name="T66" fmla="*/ 686 w 691"/>
              <a:gd name="T67" fmla="*/ 137 h 704"/>
              <a:gd name="T68" fmla="*/ 380 w 691"/>
              <a:gd name="T69" fmla="*/ 125 h 704"/>
              <a:gd name="T70" fmla="*/ 418 w 691"/>
              <a:gd name="T71" fmla="*/ 146 h 704"/>
              <a:gd name="T72" fmla="*/ 417 w 691"/>
              <a:gd name="T73" fmla="*/ 148 h 704"/>
              <a:gd name="T74" fmla="*/ 380 w 691"/>
              <a:gd name="T75" fmla="*/ 125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91" h="704">
                <a:moveTo>
                  <a:pt x="686" y="137"/>
                </a:moveTo>
                <a:cubicBezTo>
                  <a:pt x="676" y="107"/>
                  <a:pt x="645" y="107"/>
                  <a:pt x="618" y="104"/>
                </a:cubicBezTo>
                <a:cubicBezTo>
                  <a:pt x="589" y="99"/>
                  <a:pt x="559" y="93"/>
                  <a:pt x="530" y="84"/>
                </a:cubicBezTo>
                <a:cubicBezTo>
                  <a:pt x="469" y="66"/>
                  <a:pt x="412" y="40"/>
                  <a:pt x="358" y="7"/>
                </a:cubicBezTo>
                <a:cubicBezTo>
                  <a:pt x="347" y="0"/>
                  <a:pt x="329" y="2"/>
                  <a:pt x="322" y="15"/>
                </a:cubicBezTo>
                <a:cubicBezTo>
                  <a:pt x="311" y="37"/>
                  <a:pt x="305" y="60"/>
                  <a:pt x="301" y="84"/>
                </a:cubicBezTo>
                <a:cubicBezTo>
                  <a:pt x="296" y="87"/>
                  <a:pt x="291" y="92"/>
                  <a:pt x="288" y="100"/>
                </a:cubicBezTo>
                <a:cubicBezTo>
                  <a:pt x="262" y="172"/>
                  <a:pt x="237" y="245"/>
                  <a:pt x="211" y="318"/>
                </a:cubicBezTo>
                <a:cubicBezTo>
                  <a:pt x="200" y="350"/>
                  <a:pt x="189" y="381"/>
                  <a:pt x="178" y="413"/>
                </a:cubicBezTo>
                <a:cubicBezTo>
                  <a:pt x="168" y="403"/>
                  <a:pt x="156" y="395"/>
                  <a:pt x="143" y="391"/>
                </a:cubicBezTo>
                <a:cubicBezTo>
                  <a:pt x="134" y="387"/>
                  <a:pt x="126" y="385"/>
                  <a:pt x="116" y="385"/>
                </a:cubicBezTo>
                <a:cubicBezTo>
                  <a:pt x="98" y="383"/>
                  <a:pt x="82" y="389"/>
                  <a:pt x="68" y="400"/>
                </a:cubicBezTo>
                <a:cubicBezTo>
                  <a:pt x="27" y="423"/>
                  <a:pt x="0" y="473"/>
                  <a:pt x="17" y="518"/>
                </a:cubicBezTo>
                <a:cubicBezTo>
                  <a:pt x="29" y="549"/>
                  <a:pt x="59" y="570"/>
                  <a:pt x="92" y="573"/>
                </a:cubicBezTo>
                <a:cubicBezTo>
                  <a:pt x="105" y="574"/>
                  <a:pt x="118" y="571"/>
                  <a:pt x="130" y="567"/>
                </a:cubicBezTo>
                <a:cubicBezTo>
                  <a:pt x="139" y="565"/>
                  <a:pt x="148" y="561"/>
                  <a:pt x="156" y="555"/>
                </a:cubicBezTo>
                <a:cubicBezTo>
                  <a:pt x="160" y="552"/>
                  <a:pt x="164" y="547"/>
                  <a:pt x="168" y="542"/>
                </a:cubicBezTo>
                <a:cubicBezTo>
                  <a:pt x="196" y="523"/>
                  <a:pt x="214" y="489"/>
                  <a:pt x="227" y="457"/>
                </a:cubicBezTo>
                <a:cubicBezTo>
                  <a:pt x="267" y="360"/>
                  <a:pt x="300" y="259"/>
                  <a:pt x="330" y="158"/>
                </a:cubicBezTo>
                <a:cubicBezTo>
                  <a:pt x="368" y="187"/>
                  <a:pt x="409" y="211"/>
                  <a:pt x="454" y="229"/>
                </a:cubicBezTo>
                <a:cubicBezTo>
                  <a:pt x="482" y="241"/>
                  <a:pt x="512" y="249"/>
                  <a:pt x="542" y="255"/>
                </a:cubicBezTo>
                <a:cubicBezTo>
                  <a:pt x="565" y="259"/>
                  <a:pt x="589" y="264"/>
                  <a:pt x="613" y="264"/>
                </a:cubicBezTo>
                <a:cubicBezTo>
                  <a:pt x="609" y="281"/>
                  <a:pt x="606" y="298"/>
                  <a:pt x="602" y="314"/>
                </a:cubicBezTo>
                <a:cubicBezTo>
                  <a:pt x="584" y="393"/>
                  <a:pt x="564" y="472"/>
                  <a:pt x="541" y="549"/>
                </a:cubicBezTo>
                <a:cubicBezTo>
                  <a:pt x="535" y="540"/>
                  <a:pt x="528" y="532"/>
                  <a:pt x="520" y="525"/>
                </a:cubicBezTo>
                <a:cubicBezTo>
                  <a:pt x="485" y="497"/>
                  <a:pt x="437" y="504"/>
                  <a:pt x="406" y="533"/>
                </a:cubicBezTo>
                <a:cubicBezTo>
                  <a:pt x="375" y="562"/>
                  <a:pt x="365" y="609"/>
                  <a:pt x="386" y="646"/>
                </a:cubicBezTo>
                <a:cubicBezTo>
                  <a:pt x="407" y="683"/>
                  <a:pt x="452" y="704"/>
                  <a:pt x="494" y="697"/>
                </a:cubicBezTo>
                <a:cubicBezTo>
                  <a:pt x="537" y="689"/>
                  <a:pt x="566" y="653"/>
                  <a:pt x="584" y="615"/>
                </a:cubicBezTo>
                <a:cubicBezTo>
                  <a:pt x="604" y="569"/>
                  <a:pt x="614" y="518"/>
                  <a:pt x="627" y="469"/>
                </a:cubicBezTo>
                <a:cubicBezTo>
                  <a:pt x="641" y="415"/>
                  <a:pt x="654" y="362"/>
                  <a:pt x="665" y="307"/>
                </a:cubicBezTo>
                <a:cubicBezTo>
                  <a:pt x="670" y="280"/>
                  <a:pt x="675" y="252"/>
                  <a:pt x="679" y="225"/>
                </a:cubicBezTo>
                <a:cubicBezTo>
                  <a:pt x="681" y="211"/>
                  <a:pt x="683" y="198"/>
                  <a:pt x="684" y="185"/>
                </a:cubicBezTo>
                <a:cubicBezTo>
                  <a:pt x="686" y="170"/>
                  <a:pt x="691" y="152"/>
                  <a:pt x="686" y="137"/>
                </a:cubicBezTo>
                <a:close/>
                <a:moveTo>
                  <a:pt x="380" y="125"/>
                </a:moveTo>
                <a:cubicBezTo>
                  <a:pt x="393" y="133"/>
                  <a:pt x="405" y="140"/>
                  <a:pt x="418" y="146"/>
                </a:cubicBezTo>
                <a:cubicBezTo>
                  <a:pt x="418" y="147"/>
                  <a:pt x="418" y="148"/>
                  <a:pt x="417" y="148"/>
                </a:cubicBezTo>
                <a:cubicBezTo>
                  <a:pt x="405" y="141"/>
                  <a:pt x="392" y="133"/>
                  <a:pt x="380" y="125"/>
                </a:cubicBezTo>
                <a:close/>
              </a:path>
            </a:pathLst>
          </a:custGeom>
          <a:solidFill>
            <a:schemeClr val="accent1">
              <a:lumMod val="75000"/>
            </a:schemeClr>
          </a:solidFill>
          <a:ln>
            <a:noFill/>
          </a:ln>
          <a:extLst/>
        </p:spPr>
        <p:txBody>
          <a:bodyPr vert="horz" wrap="square" lIns="68562" tIns="34289" rIns="68562" bIns="34289" numCol="1" anchor="t" anchorCtr="0" compatLnSpc="1">
            <a:prstTxWarp prst="textNoShape">
              <a:avLst/>
            </a:prstTxWarp>
          </a:bodyPr>
          <a:lstStyle/>
          <a:p>
            <a:pPr defTabSz="685596"/>
            <a:endParaRPr lang="en-US" sz="1400">
              <a:solidFill>
                <a:prstClr val="black"/>
              </a:solidFill>
            </a:endParaRPr>
          </a:p>
        </p:txBody>
      </p:sp>
      <p:sp>
        <p:nvSpPr>
          <p:cNvPr id="585" name="Freeform 510"/>
          <p:cNvSpPr>
            <a:spLocks noEditPoints="1"/>
          </p:cNvSpPr>
          <p:nvPr/>
        </p:nvSpPr>
        <p:spPr bwMode="auto">
          <a:xfrm>
            <a:off x="141576" y="3382501"/>
            <a:ext cx="407698" cy="987152"/>
          </a:xfrm>
          <a:custGeom>
            <a:avLst/>
            <a:gdLst>
              <a:gd name="T0" fmla="*/ 545 w 564"/>
              <a:gd name="T1" fmla="*/ 1332 h 1365"/>
              <a:gd name="T2" fmla="*/ 326 w 564"/>
              <a:gd name="T3" fmla="*/ 1193 h 1365"/>
              <a:gd name="T4" fmla="*/ 292 w 564"/>
              <a:gd name="T5" fmla="*/ 1105 h 1365"/>
              <a:gd name="T6" fmla="*/ 343 w 564"/>
              <a:gd name="T7" fmla="*/ 1093 h 1365"/>
              <a:gd name="T8" fmla="*/ 458 w 564"/>
              <a:gd name="T9" fmla="*/ 980 h 1365"/>
              <a:gd name="T10" fmla="*/ 481 w 564"/>
              <a:gd name="T11" fmla="*/ 834 h 1365"/>
              <a:gd name="T12" fmla="*/ 353 w 564"/>
              <a:gd name="T13" fmla="*/ 808 h 1365"/>
              <a:gd name="T14" fmla="*/ 259 w 564"/>
              <a:gd name="T15" fmla="*/ 942 h 1365"/>
              <a:gd name="T16" fmla="*/ 242 w 564"/>
              <a:gd name="T17" fmla="*/ 1060 h 1365"/>
              <a:gd name="T18" fmla="*/ 121 w 564"/>
              <a:gd name="T19" fmla="*/ 826 h 1365"/>
              <a:gd name="T20" fmla="*/ 145 w 564"/>
              <a:gd name="T21" fmla="*/ 673 h 1365"/>
              <a:gd name="T22" fmla="*/ 154 w 564"/>
              <a:gd name="T23" fmla="*/ 641 h 1365"/>
              <a:gd name="T24" fmla="*/ 343 w 564"/>
              <a:gd name="T25" fmla="*/ 554 h 1365"/>
              <a:gd name="T26" fmla="*/ 380 w 564"/>
              <a:gd name="T27" fmla="*/ 481 h 1365"/>
              <a:gd name="T28" fmla="*/ 349 w 564"/>
              <a:gd name="T29" fmla="*/ 434 h 1365"/>
              <a:gd name="T30" fmla="*/ 224 w 564"/>
              <a:gd name="T31" fmla="*/ 460 h 1365"/>
              <a:gd name="T32" fmla="*/ 126 w 564"/>
              <a:gd name="T33" fmla="*/ 602 h 1365"/>
              <a:gd name="T34" fmla="*/ 94 w 564"/>
              <a:gd name="T35" fmla="*/ 587 h 1365"/>
              <a:gd name="T36" fmla="*/ 43 w 564"/>
              <a:gd name="T37" fmla="*/ 437 h 1365"/>
              <a:gd name="T38" fmla="*/ 84 w 564"/>
              <a:gd name="T39" fmla="*/ 283 h 1365"/>
              <a:gd name="T40" fmla="*/ 277 w 564"/>
              <a:gd name="T41" fmla="*/ 23 h 1365"/>
              <a:gd name="T42" fmla="*/ 264 w 564"/>
              <a:gd name="T43" fmla="*/ 7 h 1365"/>
              <a:gd name="T44" fmla="*/ 51 w 564"/>
              <a:gd name="T45" fmla="*/ 274 h 1365"/>
              <a:gd name="T46" fmla="*/ 7 w 564"/>
              <a:gd name="T47" fmla="*/ 443 h 1365"/>
              <a:gd name="T48" fmla="*/ 56 w 564"/>
              <a:gd name="T49" fmla="*/ 603 h 1365"/>
              <a:gd name="T50" fmla="*/ 115 w 564"/>
              <a:gd name="T51" fmla="*/ 635 h 1365"/>
              <a:gd name="T52" fmla="*/ 90 w 564"/>
              <a:gd name="T53" fmla="*/ 749 h 1365"/>
              <a:gd name="T54" fmla="*/ 190 w 564"/>
              <a:gd name="T55" fmla="*/ 1079 h 1365"/>
              <a:gd name="T56" fmla="*/ 247 w 564"/>
              <a:gd name="T57" fmla="*/ 1102 h 1365"/>
              <a:gd name="T58" fmla="*/ 249 w 564"/>
              <a:gd name="T59" fmla="*/ 1115 h 1365"/>
              <a:gd name="T60" fmla="*/ 460 w 564"/>
              <a:gd name="T61" fmla="*/ 1352 h 1365"/>
              <a:gd name="T62" fmla="*/ 540 w 564"/>
              <a:gd name="T63" fmla="*/ 1364 h 1365"/>
              <a:gd name="T64" fmla="*/ 545 w 564"/>
              <a:gd name="T65" fmla="*/ 1332 h 1365"/>
              <a:gd name="T66" fmla="*/ 283 w 564"/>
              <a:gd name="T67" fmla="*/ 464 h 1365"/>
              <a:gd name="T68" fmla="*/ 333 w 564"/>
              <a:gd name="T69" fmla="*/ 462 h 1365"/>
              <a:gd name="T70" fmla="*/ 331 w 564"/>
              <a:gd name="T71" fmla="*/ 517 h 1365"/>
              <a:gd name="T72" fmla="*/ 165 w 564"/>
              <a:gd name="T73" fmla="*/ 608 h 1365"/>
              <a:gd name="T74" fmla="*/ 194 w 564"/>
              <a:gd name="T75" fmla="*/ 548 h 1365"/>
              <a:gd name="T76" fmla="*/ 283 w 564"/>
              <a:gd name="T77" fmla="*/ 464 h 1365"/>
              <a:gd name="T78" fmla="*/ 313 w 564"/>
              <a:gd name="T79" fmla="*/ 920 h 1365"/>
              <a:gd name="T80" fmla="*/ 405 w 564"/>
              <a:gd name="T81" fmla="*/ 830 h 1365"/>
              <a:gd name="T82" fmla="*/ 444 w 564"/>
              <a:gd name="T83" fmla="*/ 919 h 1365"/>
              <a:gd name="T84" fmla="*/ 286 w 564"/>
              <a:gd name="T85" fmla="*/ 1066 h 1365"/>
              <a:gd name="T86" fmla="*/ 313 w 564"/>
              <a:gd name="T87" fmla="*/ 920 h 1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4" h="1365">
                <a:moveTo>
                  <a:pt x="545" y="1332"/>
                </a:moveTo>
                <a:cubicBezTo>
                  <a:pt x="457" y="1313"/>
                  <a:pt x="375" y="1271"/>
                  <a:pt x="326" y="1193"/>
                </a:cubicBezTo>
                <a:cubicBezTo>
                  <a:pt x="310" y="1166"/>
                  <a:pt x="298" y="1136"/>
                  <a:pt x="292" y="1105"/>
                </a:cubicBezTo>
                <a:cubicBezTo>
                  <a:pt x="309" y="1103"/>
                  <a:pt x="326" y="1100"/>
                  <a:pt x="343" y="1093"/>
                </a:cubicBezTo>
                <a:cubicBezTo>
                  <a:pt x="393" y="1071"/>
                  <a:pt x="432" y="1028"/>
                  <a:pt x="458" y="980"/>
                </a:cubicBezTo>
                <a:cubicBezTo>
                  <a:pt x="482" y="938"/>
                  <a:pt x="503" y="882"/>
                  <a:pt x="481" y="834"/>
                </a:cubicBezTo>
                <a:cubicBezTo>
                  <a:pt x="457" y="783"/>
                  <a:pt x="397" y="781"/>
                  <a:pt x="353" y="808"/>
                </a:cubicBezTo>
                <a:cubicBezTo>
                  <a:pt x="306" y="837"/>
                  <a:pt x="276" y="890"/>
                  <a:pt x="259" y="942"/>
                </a:cubicBezTo>
                <a:cubicBezTo>
                  <a:pt x="246" y="980"/>
                  <a:pt x="241" y="1020"/>
                  <a:pt x="242" y="1060"/>
                </a:cubicBezTo>
                <a:cubicBezTo>
                  <a:pt x="146" y="1029"/>
                  <a:pt x="116" y="917"/>
                  <a:pt x="121" y="826"/>
                </a:cubicBezTo>
                <a:cubicBezTo>
                  <a:pt x="123" y="775"/>
                  <a:pt x="133" y="723"/>
                  <a:pt x="145" y="673"/>
                </a:cubicBezTo>
                <a:cubicBezTo>
                  <a:pt x="148" y="662"/>
                  <a:pt x="151" y="652"/>
                  <a:pt x="154" y="641"/>
                </a:cubicBezTo>
                <a:cubicBezTo>
                  <a:pt x="223" y="645"/>
                  <a:pt x="295" y="607"/>
                  <a:pt x="343" y="554"/>
                </a:cubicBezTo>
                <a:cubicBezTo>
                  <a:pt x="361" y="534"/>
                  <a:pt x="381" y="510"/>
                  <a:pt x="380" y="481"/>
                </a:cubicBezTo>
                <a:cubicBezTo>
                  <a:pt x="380" y="461"/>
                  <a:pt x="367" y="443"/>
                  <a:pt x="349" y="434"/>
                </a:cubicBezTo>
                <a:cubicBezTo>
                  <a:pt x="307" y="413"/>
                  <a:pt x="258" y="433"/>
                  <a:pt x="224" y="460"/>
                </a:cubicBezTo>
                <a:cubicBezTo>
                  <a:pt x="178" y="496"/>
                  <a:pt x="147" y="547"/>
                  <a:pt x="126" y="602"/>
                </a:cubicBezTo>
                <a:cubicBezTo>
                  <a:pt x="115" y="599"/>
                  <a:pt x="105" y="594"/>
                  <a:pt x="94" y="587"/>
                </a:cubicBezTo>
                <a:cubicBezTo>
                  <a:pt x="40" y="554"/>
                  <a:pt x="35" y="494"/>
                  <a:pt x="43" y="437"/>
                </a:cubicBezTo>
                <a:cubicBezTo>
                  <a:pt x="50" y="384"/>
                  <a:pt x="64" y="332"/>
                  <a:pt x="84" y="283"/>
                </a:cubicBezTo>
                <a:cubicBezTo>
                  <a:pt x="125" y="182"/>
                  <a:pt x="193" y="93"/>
                  <a:pt x="277" y="23"/>
                </a:cubicBezTo>
                <a:cubicBezTo>
                  <a:pt x="286" y="16"/>
                  <a:pt x="274" y="0"/>
                  <a:pt x="264" y="7"/>
                </a:cubicBezTo>
                <a:cubicBezTo>
                  <a:pt x="169" y="74"/>
                  <a:pt x="96" y="167"/>
                  <a:pt x="51" y="274"/>
                </a:cubicBezTo>
                <a:cubicBezTo>
                  <a:pt x="29" y="328"/>
                  <a:pt x="13" y="385"/>
                  <a:pt x="7" y="443"/>
                </a:cubicBezTo>
                <a:cubicBezTo>
                  <a:pt x="0" y="502"/>
                  <a:pt x="8" y="563"/>
                  <a:pt x="56" y="603"/>
                </a:cubicBezTo>
                <a:cubicBezTo>
                  <a:pt x="75" y="618"/>
                  <a:pt x="95" y="629"/>
                  <a:pt x="115" y="635"/>
                </a:cubicBezTo>
                <a:cubicBezTo>
                  <a:pt x="104" y="673"/>
                  <a:pt x="96" y="712"/>
                  <a:pt x="90" y="749"/>
                </a:cubicBezTo>
                <a:cubicBezTo>
                  <a:pt x="71" y="868"/>
                  <a:pt x="78" y="1008"/>
                  <a:pt x="190" y="1079"/>
                </a:cubicBezTo>
                <a:cubicBezTo>
                  <a:pt x="208" y="1090"/>
                  <a:pt x="227" y="1098"/>
                  <a:pt x="247" y="1102"/>
                </a:cubicBezTo>
                <a:cubicBezTo>
                  <a:pt x="248" y="1106"/>
                  <a:pt x="248" y="1111"/>
                  <a:pt x="249" y="1115"/>
                </a:cubicBezTo>
                <a:cubicBezTo>
                  <a:pt x="272" y="1225"/>
                  <a:pt x="356" y="1314"/>
                  <a:pt x="460" y="1352"/>
                </a:cubicBezTo>
                <a:cubicBezTo>
                  <a:pt x="486" y="1361"/>
                  <a:pt x="513" y="1365"/>
                  <a:pt x="540" y="1364"/>
                </a:cubicBezTo>
                <a:cubicBezTo>
                  <a:pt x="559" y="1364"/>
                  <a:pt x="564" y="1336"/>
                  <a:pt x="545" y="1332"/>
                </a:cubicBezTo>
                <a:close/>
                <a:moveTo>
                  <a:pt x="283" y="464"/>
                </a:moveTo>
                <a:cubicBezTo>
                  <a:pt x="298" y="459"/>
                  <a:pt x="318" y="456"/>
                  <a:pt x="333" y="462"/>
                </a:cubicBezTo>
                <a:cubicBezTo>
                  <a:pt x="359" y="473"/>
                  <a:pt x="344" y="501"/>
                  <a:pt x="331" y="517"/>
                </a:cubicBezTo>
                <a:cubicBezTo>
                  <a:pt x="291" y="567"/>
                  <a:pt x="229" y="608"/>
                  <a:pt x="165" y="608"/>
                </a:cubicBezTo>
                <a:cubicBezTo>
                  <a:pt x="173" y="587"/>
                  <a:pt x="182" y="567"/>
                  <a:pt x="194" y="548"/>
                </a:cubicBezTo>
                <a:cubicBezTo>
                  <a:pt x="214" y="514"/>
                  <a:pt x="245" y="478"/>
                  <a:pt x="283" y="464"/>
                </a:cubicBezTo>
                <a:close/>
                <a:moveTo>
                  <a:pt x="313" y="920"/>
                </a:moveTo>
                <a:cubicBezTo>
                  <a:pt x="331" y="883"/>
                  <a:pt x="360" y="837"/>
                  <a:pt x="405" y="830"/>
                </a:cubicBezTo>
                <a:cubicBezTo>
                  <a:pt x="458" y="822"/>
                  <a:pt x="454" y="886"/>
                  <a:pt x="444" y="919"/>
                </a:cubicBezTo>
                <a:cubicBezTo>
                  <a:pt x="422" y="986"/>
                  <a:pt x="361" y="1062"/>
                  <a:pt x="286" y="1066"/>
                </a:cubicBezTo>
                <a:cubicBezTo>
                  <a:pt x="283" y="1016"/>
                  <a:pt x="292" y="966"/>
                  <a:pt x="313" y="920"/>
                </a:cubicBezTo>
                <a:close/>
              </a:path>
            </a:pathLst>
          </a:custGeom>
          <a:solidFill>
            <a:schemeClr val="tx2"/>
          </a:solidFill>
          <a:ln>
            <a:noFill/>
          </a:ln>
          <a:extLst/>
        </p:spPr>
        <p:txBody>
          <a:bodyPr vert="horz" wrap="square" lIns="68562" tIns="34289" rIns="68562" bIns="34289" numCol="1" anchor="t" anchorCtr="0" compatLnSpc="1">
            <a:prstTxWarp prst="textNoShape">
              <a:avLst/>
            </a:prstTxWarp>
          </a:bodyPr>
          <a:lstStyle/>
          <a:p>
            <a:pPr defTabSz="685596"/>
            <a:endParaRPr lang="en-US" sz="1400">
              <a:solidFill>
                <a:prstClr val="black"/>
              </a:solidFill>
            </a:endParaRPr>
          </a:p>
        </p:txBody>
      </p:sp>
      <p:sp>
        <p:nvSpPr>
          <p:cNvPr id="586" name="Freeform 511"/>
          <p:cNvSpPr>
            <a:spLocks/>
          </p:cNvSpPr>
          <p:nvPr/>
        </p:nvSpPr>
        <p:spPr bwMode="auto">
          <a:xfrm>
            <a:off x="3920982" y="4710600"/>
            <a:ext cx="608227" cy="449752"/>
          </a:xfrm>
          <a:custGeom>
            <a:avLst/>
            <a:gdLst>
              <a:gd name="T0" fmla="*/ 791 w 841"/>
              <a:gd name="T1" fmla="*/ 159 h 622"/>
              <a:gd name="T2" fmla="*/ 672 w 841"/>
              <a:gd name="T3" fmla="*/ 369 h 622"/>
              <a:gd name="T4" fmla="*/ 781 w 841"/>
              <a:gd name="T5" fmla="*/ 47 h 622"/>
              <a:gd name="T6" fmla="*/ 736 w 841"/>
              <a:gd name="T7" fmla="*/ 21 h 622"/>
              <a:gd name="T8" fmla="*/ 448 w 841"/>
              <a:gd name="T9" fmla="*/ 481 h 622"/>
              <a:gd name="T10" fmla="*/ 619 w 841"/>
              <a:gd name="T11" fmla="*/ 62 h 622"/>
              <a:gd name="T12" fmla="*/ 575 w 841"/>
              <a:gd name="T13" fmla="*/ 36 h 622"/>
              <a:gd name="T14" fmla="*/ 232 w 841"/>
              <a:gd name="T15" fmla="*/ 489 h 622"/>
              <a:gd name="T16" fmla="*/ 279 w 841"/>
              <a:gd name="T17" fmla="*/ 387 h 622"/>
              <a:gd name="T18" fmla="*/ 351 w 841"/>
              <a:gd name="T19" fmla="*/ 212 h 622"/>
              <a:gd name="T20" fmla="*/ 310 w 841"/>
              <a:gd name="T21" fmla="*/ 188 h 622"/>
              <a:gd name="T22" fmla="*/ 7 w 841"/>
              <a:gd name="T23" fmla="*/ 574 h 622"/>
              <a:gd name="T24" fmla="*/ 28 w 841"/>
              <a:gd name="T25" fmla="*/ 586 h 622"/>
              <a:gd name="T26" fmla="*/ 269 w 841"/>
              <a:gd name="T27" fmla="*/ 295 h 622"/>
              <a:gd name="T28" fmla="*/ 165 w 841"/>
              <a:gd name="T29" fmla="*/ 559 h 622"/>
              <a:gd name="T30" fmla="*/ 205 w 841"/>
              <a:gd name="T31" fmla="*/ 582 h 622"/>
              <a:gd name="T32" fmla="*/ 498 w 841"/>
              <a:gd name="T33" fmla="*/ 219 h 622"/>
              <a:gd name="T34" fmla="*/ 348 w 841"/>
              <a:gd name="T35" fmla="*/ 585 h 622"/>
              <a:gd name="T36" fmla="*/ 361 w 841"/>
              <a:gd name="T37" fmla="*/ 615 h 622"/>
              <a:gd name="T38" fmla="*/ 393 w 841"/>
              <a:gd name="T39" fmla="*/ 611 h 622"/>
              <a:gd name="T40" fmla="*/ 662 w 841"/>
              <a:gd name="T41" fmla="*/ 235 h 622"/>
              <a:gd name="T42" fmla="*/ 558 w 841"/>
              <a:gd name="T43" fmla="*/ 542 h 622"/>
              <a:gd name="T44" fmla="*/ 607 w 841"/>
              <a:gd name="T45" fmla="*/ 562 h 622"/>
              <a:gd name="T46" fmla="*/ 785 w 841"/>
              <a:gd name="T47" fmla="*/ 283 h 622"/>
              <a:gd name="T48" fmla="*/ 784 w 841"/>
              <a:gd name="T49" fmla="*/ 359 h 622"/>
              <a:gd name="T50" fmla="*/ 835 w 841"/>
              <a:gd name="T51" fmla="*/ 359 h 622"/>
              <a:gd name="T52" fmla="*/ 840 w 841"/>
              <a:gd name="T53" fmla="*/ 173 h 622"/>
              <a:gd name="T54" fmla="*/ 791 w 841"/>
              <a:gd name="T55" fmla="*/ 159 h 6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1" h="622">
                <a:moveTo>
                  <a:pt x="791" y="159"/>
                </a:moveTo>
                <a:cubicBezTo>
                  <a:pt x="754" y="231"/>
                  <a:pt x="715" y="301"/>
                  <a:pt x="672" y="369"/>
                </a:cubicBezTo>
                <a:cubicBezTo>
                  <a:pt x="708" y="262"/>
                  <a:pt x="744" y="154"/>
                  <a:pt x="781" y="47"/>
                </a:cubicBezTo>
                <a:cubicBezTo>
                  <a:pt x="789" y="23"/>
                  <a:pt x="753" y="0"/>
                  <a:pt x="736" y="21"/>
                </a:cubicBezTo>
                <a:cubicBezTo>
                  <a:pt x="624" y="162"/>
                  <a:pt x="562" y="343"/>
                  <a:pt x="448" y="481"/>
                </a:cubicBezTo>
                <a:cubicBezTo>
                  <a:pt x="505" y="341"/>
                  <a:pt x="562" y="201"/>
                  <a:pt x="619" y="62"/>
                </a:cubicBezTo>
                <a:cubicBezTo>
                  <a:pt x="629" y="36"/>
                  <a:pt x="592" y="18"/>
                  <a:pt x="575" y="36"/>
                </a:cubicBezTo>
                <a:cubicBezTo>
                  <a:pt x="444" y="173"/>
                  <a:pt x="368" y="358"/>
                  <a:pt x="232" y="489"/>
                </a:cubicBezTo>
                <a:cubicBezTo>
                  <a:pt x="244" y="454"/>
                  <a:pt x="261" y="420"/>
                  <a:pt x="279" y="387"/>
                </a:cubicBezTo>
                <a:cubicBezTo>
                  <a:pt x="308" y="331"/>
                  <a:pt x="339" y="275"/>
                  <a:pt x="351" y="212"/>
                </a:cubicBezTo>
                <a:cubicBezTo>
                  <a:pt x="355" y="188"/>
                  <a:pt x="329" y="171"/>
                  <a:pt x="310" y="188"/>
                </a:cubicBezTo>
                <a:cubicBezTo>
                  <a:pt x="190" y="301"/>
                  <a:pt x="88" y="430"/>
                  <a:pt x="7" y="574"/>
                </a:cubicBezTo>
                <a:cubicBezTo>
                  <a:pt x="0" y="588"/>
                  <a:pt x="19" y="599"/>
                  <a:pt x="28" y="586"/>
                </a:cubicBezTo>
                <a:cubicBezTo>
                  <a:pt x="99" y="482"/>
                  <a:pt x="180" y="384"/>
                  <a:pt x="269" y="295"/>
                </a:cubicBezTo>
                <a:cubicBezTo>
                  <a:pt x="228" y="381"/>
                  <a:pt x="171" y="460"/>
                  <a:pt x="165" y="559"/>
                </a:cubicBezTo>
                <a:cubicBezTo>
                  <a:pt x="164" y="577"/>
                  <a:pt x="189" y="594"/>
                  <a:pt x="205" y="582"/>
                </a:cubicBezTo>
                <a:cubicBezTo>
                  <a:pt x="333" y="486"/>
                  <a:pt x="409" y="348"/>
                  <a:pt x="498" y="219"/>
                </a:cubicBezTo>
                <a:cubicBezTo>
                  <a:pt x="448" y="341"/>
                  <a:pt x="398" y="463"/>
                  <a:pt x="348" y="585"/>
                </a:cubicBezTo>
                <a:cubicBezTo>
                  <a:pt x="344" y="596"/>
                  <a:pt x="351" y="610"/>
                  <a:pt x="361" y="615"/>
                </a:cubicBezTo>
                <a:cubicBezTo>
                  <a:pt x="372" y="622"/>
                  <a:pt x="384" y="618"/>
                  <a:pt x="393" y="611"/>
                </a:cubicBezTo>
                <a:cubicBezTo>
                  <a:pt x="519" y="513"/>
                  <a:pt x="586" y="371"/>
                  <a:pt x="662" y="235"/>
                </a:cubicBezTo>
                <a:cubicBezTo>
                  <a:pt x="627" y="337"/>
                  <a:pt x="593" y="439"/>
                  <a:pt x="558" y="542"/>
                </a:cubicBezTo>
                <a:cubicBezTo>
                  <a:pt x="548" y="572"/>
                  <a:pt x="590" y="585"/>
                  <a:pt x="607" y="562"/>
                </a:cubicBezTo>
                <a:cubicBezTo>
                  <a:pt x="671" y="473"/>
                  <a:pt x="731" y="380"/>
                  <a:pt x="785" y="283"/>
                </a:cubicBezTo>
                <a:cubicBezTo>
                  <a:pt x="784" y="309"/>
                  <a:pt x="784" y="334"/>
                  <a:pt x="784" y="359"/>
                </a:cubicBezTo>
                <a:cubicBezTo>
                  <a:pt x="785" y="392"/>
                  <a:pt x="833" y="392"/>
                  <a:pt x="835" y="359"/>
                </a:cubicBezTo>
                <a:cubicBezTo>
                  <a:pt x="839" y="297"/>
                  <a:pt x="839" y="235"/>
                  <a:pt x="840" y="173"/>
                </a:cubicBezTo>
                <a:cubicBezTo>
                  <a:pt x="841" y="147"/>
                  <a:pt x="803" y="135"/>
                  <a:pt x="791" y="159"/>
                </a:cubicBezTo>
                <a:close/>
              </a:path>
            </a:pathLst>
          </a:custGeom>
          <a:solidFill>
            <a:schemeClr val="tx2"/>
          </a:solidFill>
          <a:ln>
            <a:noFill/>
          </a:ln>
          <a:extLst/>
        </p:spPr>
        <p:txBody>
          <a:bodyPr vert="horz" wrap="square" lIns="68562" tIns="34289" rIns="68562" bIns="34289" numCol="1" anchor="t" anchorCtr="0" compatLnSpc="1">
            <a:prstTxWarp prst="textNoShape">
              <a:avLst/>
            </a:prstTxWarp>
          </a:bodyPr>
          <a:lstStyle/>
          <a:p>
            <a:pPr defTabSz="685596"/>
            <a:endParaRPr lang="en-US" sz="1400">
              <a:solidFill>
                <a:prstClr val="black"/>
              </a:solidFill>
            </a:endParaRPr>
          </a:p>
        </p:txBody>
      </p:sp>
      <p:sp>
        <p:nvSpPr>
          <p:cNvPr id="587" name="Freeform 512"/>
          <p:cNvSpPr>
            <a:spLocks noEditPoints="1"/>
          </p:cNvSpPr>
          <p:nvPr/>
        </p:nvSpPr>
        <p:spPr bwMode="auto">
          <a:xfrm>
            <a:off x="3072997" y="-28044"/>
            <a:ext cx="1397948" cy="1061963"/>
          </a:xfrm>
          <a:custGeom>
            <a:avLst/>
            <a:gdLst>
              <a:gd name="T0" fmla="*/ 1908 w 1934"/>
              <a:gd name="T1" fmla="*/ 151 h 1469"/>
              <a:gd name="T2" fmla="*/ 1855 w 1934"/>
              <a:gd name="T3" fmla="*/ 21 h 1469"/>
              <a:gd name="T4" fmla="*/ 1816 w 1934"/>
              <a:gd name="T5" fmla="*/ 51 h 1469"/>
              <a:gd name="T6" fmla="*/ 1851 w 1934"/>
              <a:gd name="T7" fmla="*/ 294 h 1469"/>
              <a:gd name="T8" fmla="*/ 1753 w 1934"/>
              <a:gd name="T9" fmla="*/ 513 h 1469"/>
              <a:gd name="T10" fmla="*/ 1529 w 1934"/>
              <a:gd name="T11" fmla="*/ 665 h 1469"/>
              <a:gd name="T12" fmla="*/ 1514 w 1934"/>
              <a:gd name="T13" fmla="*/ 599 h 1469"/>
              <a:gd name="T14" fmla="*/ 1374 w 1934"/>
              <a:gd name="T15" fmla="*/ 343 h 1469"/>
              <a:gd name="T16" fmla="*/ 1132 w 1934"/>
              <a:gd name="T17" fmla="*/ 310 h 1469"/>
              <a:gd name="T18" fmla="*/ 1052 w 1934"/>
              <a:gd name="T19" fmla="*/ 497 h 1469"/>
              <a:gd name="T20" fmla="*/ 1181 w 1934"/>
              <a:gd name="T21" fmla="*/ 685 h 1469"/>
              <a:gd name="T22" fmla="*/ 1486 w 1934"/>
              <a:gd name="T23" fmla="*/ 729 h 1469"/>
              <a:gd name="T24" fmla="*/ 1477 w 1934"/>
              <a:gd name="T25" fmla="*/ 808 h 1469"/>
              <a:gd name="T26" fmla="*/ 1347 w 1934"/>
              <a:gd name="T27" fmla="*/ 1002 h 1469"/>
              <a:gd name="T28" fmla="*/ 878 w 1934"/>
              <a:gd name="T29" fmla="*/ 1122 h 1469"/>
              <a:gd name="T30" fmla="*/ 989 w 1934"/>
              <a:gd name="T31" fmla="*/ 942 h 1469"/>
              <a:gd name="T32" fmla="*/ 957 w 1934"/>
              <a:gd name="T33" fmla="*/ 792 h 1469"/>
              <a:gd name="T34" fmla="*/ 885 w 1934"/>
              <a:gd name="T35" fmla="*/ 682 h 1469"/>
              <a:gd name="T36" fmla="*/ 662 w 1934"/>
              <a:gd name="T37" fmla="*/ 685 h 1469"/>
              <a:gd name="T38" fmla="*/ 622 w 1934"/>
              <a:gd name="T39" fmla="*/ 939 h 1469"/>
              <a:gd name="T40" fmla="*/ 780 w 1934"/>
              <a:gd name="T41" fmla="*/ 1125 h 1469"/>
              <a:gd name="T42" fmla="*/ 791 w 1934"/>
              <a:gd name="T43" fmla="*/ 1131 h 1469"/>
              <a:gd name="T44" fmla="*/ 577 w 1934"/>
              <a:gd name="T45" fmla="*/ 1222 h 1469"/>
              <a:gd name="T46" fmla="*/ 297 w 1934"/>
              <a:gd name="T47" fmla="*/ 1265 h 1469"/>
              <a:gd name="T48" fmla="*/ 68 w 1934"/>
              <a:gd name="T49" fmla="*/ 1357 h 1469"/>
              <a:gd name="T50" fmla="*/ 6 w 1934"/>
              <a:gd name="T51" fmla="*/ 1443 h 1469"/>
              <a:gd name="T52" fmla="*/ 33 w 1934"/>
              <a:gd name="T53" fmla="*/ 1455 h 1469"/>
              <a:gd name="T54" fmla="*/ 252 w 1934"/>
              <a:gd name="T55" fmla="*/ 1313 h 1469"/>
              <a:gd name="T56" fmla="*/ 568 w 1934"/>
              <a:gd name="T57" fmla="*/ 1266 h 1469"/>
              <a:gd name="T58" fmla="*/ 835 w 1934"/>
              <a:gd name="T59" fmla="*/ 1152 h 1469"/>
              <a:gd name="T60" fmla="*/ 1313 w 1934"/>
              <a:gd name="T61" fmla="*/ 1085 h 1469"/>
              <a:gd name="T62" fmla="*/ 1497 w 1934"/>
              <a:gd name="T63" fmla="*/ 892 h 1469"/>
              <a:gd name="T64" fmla="*/ 1533 w 1934"/>
              <a:gd name="T65" fmla="*/ 718 h 1469"/>
              <a:gd name="T66" fmla="*/ 1694 w 1934"/>
              <a:gd name="T67" fmla="*/ 641 h 1469"/>
              <a:gd name="T68" fmla="*/ 1908 w 1934"/>
              <a:gd name="T69" fmla="*/ 151 h 1469"/>
              <a:gd name="T70" fmla="*/ 696 w 1934"/>
              <a:gd name="T71" fmla="*/ 991 h 1469"/>
              <a:gd name="T72" fmla="*/ 657 w 1934"/>
              <a:gd name="T73" fmla="*/ 766 h 1469"/>
              <a:gd name="T74" fmla="*/ 843 w 1934"/>
              <a:gd name="T75" fmla="*/ 702 h 1469"/>
              <a:gd name="T76" fmla="*/ 910 w 1934"/>
              <a:gd name="T77" fmla="*/ 791 h 1469"/>
              <a:gd name="T78" fmla="*/ 946 w 1934"/>
              <a:gd name="T79" fmla="*/ 921 h 1469"/>
              <a:gd name="T80" fmla="*/ 832 w 1934"/>
              <a:gd name="T81" fmla="*/ 1104 h 1469"/>
              <a:gd name="T82" fmla="*/ 696 w 1934"/>
              <a:gd name="T83" fmla="*/ 991 h 1469"/>
              <a:gd name="T84" fmla="*/ 1318 w 1934"/>
              <a:gd name="T85" fmla="*/ 681 h 1469"/>
              <a:gd name="T86" fmla="*/ 1132 w 1934"/>
              <a:gd name="T87" fmla="*/ 577 h 1469"/>
              <a:gd name="T88" fmla="*/ 1117 w 1934"/>
              <a:gd name="T89" fmla="*/ 401 h 1469"/>
              <a:gd name="T90" fmla="*/ 1286 w 1934"/>
              <a:gd name="T91" fmla="*/ 343 h 1469"/>
              <a:gd name="T92" fmla="*/ 1440 w 1934"/>
              <a:gd name="T93" fmla="*/ 536 h 1469"/>
              <a:gd name="T94" fmla="*/ 1481 w 1934"/>
              <a:gd name="T95" fmla="*/ 677 h 1469"/>
              <a:gd name="T96" fmla="*/ 1318 w 1934"/>
              <a:gd name="T97" fmla="*/ 681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34" h="1469">
                <a:moveTo>
                  <a:pt x="1908" y="151"/>
                </a:moveTo>
                <a:cubicBezTo>
                  <a:pt x="1902" y="104"/>
                  <a:pt x="1885" y="59"/>
                  <a:pt x="1855" y="21"/>
                </a:cubicBezTo>
                <a:cubicBezTo>
                  <a:pt x="1837" y="0"/>
                  <a:pt x="1800" y="28"/>
                  <a:pt x="1816" y="51"/>
                </a:cubicBezTo>
                <a:cubicBezTo>
                  <a:pt x="1865" y="118"/>
                  <a:pt x="1865" y="216"/>
                  <a:pt x="1851" y="294"/>
                </a:cubicBezTo>
                <a:cubicBezTo>
                  <a:pt x="1837" y="374"/>
                  <a:pt x="1804" y="451"/>
                  <a:pt x="1753" y="513"/>
                </a:cubicBezTo>
                <a:cubicBezTo>
                  <a:pt x="1696" y="584"/>
                  <a:pt x="1616" y="637"/>
                  <a:pt x="1529" y="665"/>
                </a:cubicBezTo>
                <a:cubicBezTo>
                  <a:pt x="1525" y="643"/>
                  <a:pt x="1521" y="621"/>
                  <a:pt x="1514" y="599"/>
                </a:cubicBezTo>
                <a:cubicBezTo>
                  <a:pt x="1489" y="508"/>
                  <a:pt x="1446" y="407"/>
                  <a:pt x="1374" y="343"/>
                </a:cubicBezTo>
                <a:cubicBezTo>
                  <a:pt x="1310" y="285"/>
                  <a:pt x="1208" y="256"/>
                  <a:pt x="1132" y="310"/>
                </a:cubicBezTo>
                <a:cubicBezTo>
                  <a:pt x="1074" y="351"/>
                  <a:pt x="1046" y="427"/>
                  <a:pt x="1052" y="497"/>
                </a:cubicBezTo>
                <a:cubicBezTo>
                  <a:pt x="1060" y="578"/>
                  <a:pt x="1112" y="644"/>
                  <a:pt x="1181" y="685"/>
                </a:cubicBezTo>
                <a:cubicBezTo>
                  <a:pt x="1272" y="738"/>
                  <a:pt x="1382" y="749"/>
                  <a:pt x="1486" y="729"/>
                </a:cubicBezTo>
                <a:cubicBezTo>
                  <a:pt x="1486" y="756"/>
                  <a:pt x="1483" y="782"/>
                  <a:pt x="1477" y="808"/>
                </a:cubicBezTo>
                <a:cubicBezTo>
                  <a:pt x="1458" y="886"/>
                  <a:pt x="1407" y="951"/>
                  <a:pt x="1347" y="1002"/>
                </a:cubicBezTo>
                <a:cubicBezTo>
                  <a:pt x="1222" y="1109"/>
                  <a:pt x="1039" y="1173"/>
                  <a:pt x="878" y="1122"/>
                </a:cubicBezTo>
                <a:cubicBezTo>
                  <a:pt x="935" y="1076"/>
                  <a:pt x="982" y="1017"/>
                  <a:pt x="989" y="942"/>
                </a:cubicBezTo>
                <a:cubicBezTo>
                  <a:pt x="994" y="890"/>
                  <a:pt x="978" y="839"/>
                  <a:pt x="957" y="792"/>
                </a:cubicBezTo>
                <a:cubicBezTo>
                  <a:pt x="940" y="752"/>
                  <a:pt x="917" y="712"/>
                  <a:pt x="885" y="682"/>
                </a:cubicBezTo>
                <a:cubicBezTo>
                  <a:pt x="819" y="622"/>
                  <a:pt x="726" y="623"/>
                  <a:pt x="662" y="685"/>
                </a:cubicBezTo>
                <a:cubicBezTo>
                  <a:pt x="595" y="751"/>
                  <a:pt x="591" y="856"/>
                  <a:pt x="622" y="939"/>
                </a:cubicBezTo>
                <a:cubicBezTo>
                  <a:pt x="651" y="1017"/>
                  <a:pt x="709" y="1082"/>
                  <a:pt x="780" y="1125"/>
                </a:cubicBezTo>
                <a:cubicBezTo>
                  <a:pt x="783" y="1127"/>
                  <a:pt x="787" y="1129"/>
                  <a:pt x="791" y="1131"/>
                </a:cubicBezTo>
                <a:cubicBezTo>
                  <a:pt x="724" y="1171"/>
                  <a:pt x="651" y="1201"/>
                  <a:pt x="577" y="1222"/>
                </a:cubicBezTo>
                <a:cubicBezTo>
                  <a:pt x="485" y="1247"/>
                  <a:pt x="391" y="1252"/>
                  <a:pt x="297" y="1265"/>
                </a:cubicBezTo>
                <a:cubicBezTo>
                  <a:pt x="215" y="1277"/>
                  <a:pt x="133" y="1302"/>
                  <a:pt x="68" y="1357"/>
                </a:cubicBezTo>
                <a:cubicBezTo>
                  <a:pt x="40" y="1381"/>
                  <a:pt x="20" y="1409"/>
                  <a:pt x="6" y="1443"/>
                </a:cubicBezTo>
                <a:cubicBezTo>
                  <a:pt x="0" y="1459"/>
                  <a:pt x="25" y="1469"/>
                  <a:pt x="33" y="1455"/>
                </a:cubicBezTo>
                <a:cubicBezTo>
                  <a:pt x="81" y="1376"/>
                  <a:pt x="165" y="1332"/>
                  <a:pt x="252" y="1313"/>
                </a:cubicBezTo>
                <a:cubicBezTo>
                  <a:pt x="357" y="1291"/>
                  <a:pt x="464" y="1292"/>
                  <a:pt x="568" y="1266"/>
                </a:cubicBezTo>
                <a:cubicBezTo>
                  <a:pt x="662" y="1243"/>
                  <a:pt x="754" y="1205"/>
                  <a:pt x="835" y="1152"/>
                </a:cubicBezTo>
                <a:cubicBezTo>
                  <a:pt x="991" y="1216"/>
                  <a:pt x="1173" y="1176"/>
                  <a:pt x="1313" y="1085"/>
                </a:cubicBezTo>
                <a:cubicBezTo>
                  <a:pt x="1387" y="1037"/>
                  <a:pt x="1457" y="972"/>
                  <a:pt x="1497" y="892"/>
                </a:cubicBezTo>
                <a:cubicBezTo>
                  <a:pt x="1525" y="836"/>
                  <a:pt x="1535" y="777"/>
                  <a:pt x="1533" y="718"/>
                </a:cubicBezTo>
                <a:cubicBezTo>
                  <a:pt x="1592" y="701"/>
                  <a:pt x="1647" y="675"/>
                  <a:pt x="1694" y="641"/>
                </a:cubicBezTo>
                <a:cubicBezTo>
                  <a:pt x="1848" y="532"/>
                  <a:pt x="1934" y="339"/>
                  <a:pt x="1908" y="151"/>
                </a:cubicBezTo>
                <a:close/>
                <a:moveTo>
                  <a:pt x="696" y="991"/>
                </a:moveTo>
                <a:cubicBezTo>
                  <a:pt x="652" y="927"/>
                  <a:pt x="629" y="841"/>
                  <a:pt x="657" y="766"/>
                </a:cubicBezTo>
                <a:cubicBezTo>
                  <a:pt x="686" y="691"/>
                  <a:pt x="775" y="651"/>
                  <a:pt x="843" y="702"/>
                </a:cubicBezTo>
                <a:cubicBezTo>
                  <a:pt x="872" y="725"/>
                  <a:pt x="893" y="758"/>
                  <a:pt x="910" y="791"/>
                </a:cubicBezTo>
                <a:cubicBezTo>
                  <a:pt x="929" y="831"/>
                  <a:pt x="946" y="876"/>
                  <a:pt x="946" y="921"/>
                </a:cubicBezTo>
                <a:cubicBezTo>
                  <a:pt x="948" y="999"/>
                  <a:pt x="893" y="1061"/>
                  <a:pt x="832" y="1104"/>
                </a:cubicBezTo>
                <a:cubicBezTo>
                  <a:pt x="779" y="1078"/>
                  <a:pt x="730" y="1039"/>
                  <a:pt x="696" y="991"/>
                </a:cubicBezTo>
                <a:close/>
                <a:moveTo>
                  <a:pt x="1318" y="681"/>
                </a:moveTo>
                <a:cubicBezTo>
                  <a:pt x="1248" y="669"/>
                  <a:pt x="1175" y="637"/>
                  <a:pt x="1132" y="577"/>
                </a:cubicBezTo>
                <a:cubicBezTo>
                  <a:pt x="1096" y="526"/>
                  <a:pt x="1089" y="458"/>
                  <a:pt x="1117" y="401"/>
                </a:cubicBezTo>
                <a:cubicBezTo>
                  <a:pt x="1149" y="336"/>
                  <a:pt x="1219" y="315"/>
                  <a:pt x="1286" y="343"/>
                </a:cubicBezTo>
                <a:cubicBezTo>
                  <a:pt x="1365" y="376"/>
                  <a:pt x="1409" y="460"/>
                  <a:pt x="1440" y="536"/>
                </a:cubicBezTo>
                <a:cubicBezTo>
                  <a:pt x="1459" y="581"/>
                  <a:pt x="1474" y="629"/>
                  <a:pt x="1481" y="677"/>
                </a:cubicBezTo>
                <a:cubicBezTo>
                  <a:pt x="1428" y="689"/>
                  <a:pt x="1372" y="691"/>
                  <a:pt x="1318" y="681"/>
                </a:cubicBezTo>
                <a:close/>
              </a:path>
            </a:pathLst>
          </a:custGeom>
          <a:solidFill>
            <a:schemeClr val="tx2"/>
          </a:solidFill>
          <a:ln>
            <a:noFill/>
          </a:ln>
          <a:extLst/>
        </p:spPr>
        <p:txBody>
          <a:bodyPr vert="horz" wrap="square" lIns="68562" tIns="34289" rIns="68562" bIns="34289" numCol="1" anchor="t" anchorCtr="0" compatLnSpc="1">
            <a:prstTxWarp prst="textNoShape">
              <a:avLst/>
            </a:prstTxWarp>
          </a:bodyPr>
          <a:lstStyle/>
          <a:p>
            <a:pPr defTabSz="685596"/>
            <a:endParaRPr lang="en-US" sz="1400">
              <a:solidFill>
                <a:prstClr val="black"/>
              </a:solidFill>
            </a:endParaRPr>
          </a:p>
        </p:txBody>
      </p:sp>
      <p:grpSp>
        <p:nvGrpSpPr>
          <p:cNvPr id="12" name="Group 11"/>
          <p:cNvGrpSpPr/>
          <p:nvPr/>
        </p:nvGrpSpPr>
        <p:grpSpPr>
          <a:xfrm>
            <a:off x="249431" y="-101749"/>
            <a:ext cx="1826895" cy="1158908"/>
            <a:chOff x="332574" y="-135665"/>
            <a:chExt cx="2435860" cy="1545210"/>
          </a:xfrm>
        </p:grpSpPr>
        <p:sp>
          <p:nvSpPr>
            <p:cNvPr id="599" name="Freeform 524"/>
            <p:cNvSpPr>
              <a:spLocks/>
            </p:cNvSpPr>
            <p:nvPr/>
          </p:nvSpPr>
          <p:spPr bwMode="auto">
            <a:xfrm>
              <a:off x="1462265" y="-135665"/>
              <a:ext cx="1214683" cy="1347484"/>
            </a:xfrm>
            <a:custGeom>
              <a:avLst/>
              <a:gdLst>
                <a:gd name="T0" fmla="*/ 1083 w 1260"/>
                <a:gd name="T1" fmla="*/ 97 h 1398"/>
                <a:gd name="T2" fmla="*/ 1236 w 1260"/>
                <a:gd name="T3" fmla="*/ 1259 h 1398"/>
                <a:gd name="T4" fmla="*/ 1210 w 1260"/>
                <a:gd name="T5" fmla="*/ 1268 h 1398"/>
                <a:gd name="T6" fmla="*/ 1102 w 1260"/>
                <a:gd name="T7" fmla="*/ 1263 h 1398"/>
                <a:gd name="T8" fmla="*/ 690 w 1260"/>
                <a:gd name="T9" fmla="*/ 1272 h 1398"/>
                <a:gd name="T10" fmla="*/ 150 w 1260"/>
                <a:gd name="T11" fmla="*/ 1398 h 1398"/>
                <a:gd name="T12" fmla="*/ 0 w 1260"/>
                <a:gd name="T13" fmla="*/ 231 h 1398"/>
                <a:gd name="T14" fmla="*/ 517 w 1260"/>
                <a:gd name="T15" fmla="*/ 59 h 1398"/>
                <a:gd name="T16" fmla="*/ 1076 w 1260"/>
                <a:gd name="T17" fmla="*/ 73 h 1398"/>
                <a:gd name="T18" fmla="*/ 1083 w 1260"/>
                <a:gd name="T19" fmla="*/ 97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0" h="1398">
                  <a:moveTo>
                    <a:pt x="1083" y="97"/>
                  </a:moveTo>
                  <a:cubicBezTo>
                    <a:pt x="1122" y="264"/>
                    <a:pt x="1260" y="1232"/>
                    <a:pt x="1236" y="1259"/>
                  </a:cubicBezTo>
                  <a:cubicBezTo>
                    <a:pt x="1231" y="1264"/>
                    <a:pt x="1223" y="1267"/>
                    <a:pt x="1210" y="1268"/>
                  </a:cubicBezTo>
                  <a:cubicBezTo>
                    <a:pt x="1188" y="1269"/>
                    <a:pt x="1153" y="1266"/>
                    <a:pt x="1102" y="1263"/>
                  </a:cubicBezTo>
                  <a:cubicBezTo>
                    <a:pt x="1014" y="1257"/>
                    <a:pt x="880" y="1252"/>
                    <a:pt x="690" y="1272"/>
                  </a:cubicBezTo>
                  <a:cubicBezTo>
                    <a:pt x="331" y="1311"/>
                    <a:pt x="150" y="1398"/>
                    <a:pt x="150" y="1398"/>
                  </a:cubicBezTo>
                  <a:cubicBezTo>
                    <a:pt x="0" y="231"/>
                    <a:pt x="0" y="231"/>
                    <a:pt x="0" y="231"/>
                  </a:cubicBezTo>
                  <a:cubicBezTo>
                    <a:pt x="0" y="231"/>
                    <a:pt x="88" y="117"/>
                    <a:pt x="517" y="59"/>
                  </a:cubicBezTo>
                  <a:cubicBezTo>
                    <a:pt x="946" y="0"/>
                    <a:pt x="1053" y="43"/>
                    <a:pt x="1076" y="73"/>
                  </a:cubicBezTo>
                  <a:cubicBezTo>
                    <a:pt x="1078" y="75"/>
                    <a:pt x="1080" y="83"/>
                    <a:pt x="1083" y="97"/>
                  </a:cubicBezTo>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0" name="Freeform 525"/>
            <p:cNvSpPr>
              <a:spLocks/>
            </p:cNvSpPr>
            <p:nvPr/>
          </p:nvSpPr>
          <p:spPr bwMode="auto">
            <a:xfrm>
              <a:off x="416977" y="6579"/>
              <a:ext cx="1189894" cy="1357518"/>
            </a:xfrm>
            <a:custGeom>
              <a:avLst/>
              <a:gdLst>
                <a:gd name="T0" fmla="*/ 1084 w 1234"/>
                <a:gd name="T1" fmla="*/ 90 h 1408"/>
                <a:gd name="T2" fmla="*/ 1234 w 1234"/>
                <a:gd name="T3" fmla="*/ 1250 h 1408"/>
                <a:gd name="T4" fmla="*/ 1178 w 1234"/>
                <a:gd name="T5" fmla="*/ 1244 h 1408"/>
                <a:gd name="T6" fmla="*/ 664 w 1234"/>
                <a:gd name="T7" fmla="*/ 1267 h 1408"/>
                <a:gd name="T8" fmla="*/ 132 w 1234"/>
                <a:gd name="T9" fmla="*/ 1386 h 1408"/>
                <a:gd name="T10" fmla="*/ 0 w 1234"/>
                <a:gd name="T11" fmla="*/ 214 h 1408"/>
                <a:gd name="T12" fmla="*/ 1 w 1234"/>
                <a:gd name="T13" fmla="*/ 195 h 1408"/>
                <a:gd name="T14" fmla="*/ 541 w 1234"/>
                <a:gd name="T15" fmla="*/ 47 h 1408"/>
                <a:gd name="T16" fmla="*/ 1084 w 1234"/>
                <a:gd name="T17" fmla="*/ 90 h 1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4" h="1408">
                  <a:moveTo>
                    <a:pt x="1084" y="90"/>
                  </a:moveTo>
                  <a:cubicBezTo>
                    <a:pt x="1234" y="1250"/>
                    <a:pt x="1234" y="1250"/>
                    <a:pt x="1234" y="1250"/>
                  </a:cubicBezTo>
                  <a:cubicBezTo>
                    <a:pt x="1234" y="1250"/>
                    <a:pt x="1215" y="1247"/>
                    <a:pt x="1178" y="1244"/>
                  </a:cubicBezTo>
                  <a:cubicBezTo>
                    <a:pt x="1093" y="1238"/>
                    <a:pt x="915" y="1233"/>
                    <a:pt x="664" y="1267"/>
                  </a:cubicBezTo>
                  <a:cubicBezTo>
                    <a:pt x="306" y="1315"/>
                    <a:pt x="164" y="1408"/>
                    <a:pt x="132" y="1386"/>
                  </a:cubicBezTo>
                  <a:cubicBezTo>
                    <a:pt x="102" y="1365"/>
                    <a:pt x="0" y="366"/>
                    <a:pt x="0" y="214"/>
                  </a:cubicBezTo>
                  <a:cubicBezTo>
                    <a:pt x="0" y="204"/>
                    <a:pt x="1" y="197"/>
                    <a:pt x="1" y="195"/>
                  </a:cubicBezTo>
                  <a:cubicBezTo>
                    <a:pt x="17" y="161"/>
                    <a:pt x="110" y="94"/>
                    <a:pt x="541" y="47"/>
                  </a:cubicBezTo>
                  <a:cubicBezTo>
                    <a:pt x="971" y="0"/>
                    <a:pt x="1084" y="90"/>
                    <a:pt x="1084" y="90"/>
                  </a:cubicBezTo>
                </a:path>
              </a:pathLst>
            </a:custGeom>
            <a:solidFill>
              <a:schemeClr val="bg1">
                <a:lumMod val="95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1" name="Freeform 526"/>
            <p:cNvSpPr>
              <a:spLocks/>
            </p:cNvSpPr>
            <p:nvPr/>
          </p:nvSpPr>
          <p:spPr bwMode="auto">
            <a:xfrm>
              <a:off x="2506374" y="-42409"/>
              <a:ext cx="262060" cy="1166285"/>
            </a:xfrm>
            <a:custGeom>
              <a:avLst/>
              <a:gdLst>
                <a:gd name="T0" fmla="*/ 88 w 272"/>
                <a:gd name="T1" fmla="*/ 22 h 1210"/>
                <a:gd name="T2" fmla="*/ 260 w 272"/>
                <a:gd name="T3" fmla="*/ 1192 h 1210"/>
                <a:gd name="T4" fmla="*/ 131 w 272"/>
                <a:gd name="T5" fmla="*/ 1210 h 1210"/>
                <a:gd name="T6" fmla="*/ 127 w 272"/>
                <a:gd name="T7" fmla="*/ 1171 h 1210"/>
                <a:gd name="T8" fmla="*/ 153 w 272"/>
                <a:gd name="T9" fmla="*/ 1162 h 1210"/>
                <a:gd name="T10" fmla="*/ 0 w 272"/>
                <a:gd name="T11" fmla="*/ 0 h 1210"/>
                <a:gd name="T12" fmla="*/ 88 w 272"/>
                <a:gd name="T13" fmla="*/ 22 h 1210"/>
              </a:gdLst>
              <a:ahLst/>
              <a:cxnLst>
                <a:cxn ang="0">
                  <a:pos x="T0" y="T1"/>
                </a:cxn>
                <a:cxn ang="0">
                  <a:pos x="T2" y="T3"/>
                </a:cxn>
                <a:cxn ang="0">
                  <a:pos x="T4" y="T5"/>
                </a:cxn>
                <a:cxn ang="0">
                  <a:pos x="T6" y="T7"/>
                </a:cxn>
                <a:cxn ang="0">
                  <a:pos x="T8" y="T9"/>
                </a:cxn>
                <a:cxn ang="0">
                  <a:pos x="T10" y="T11"/>
                </a:cxn>
                <a:cxn ang="0">
                  <a:pos x="T12" y="T13"/>
                </a:cxn>
              </a:cxnLst>
              <a:rect l="0" t="0" r="r" b="b"/>
              <a:pathLst>
                <a:path w="272" h="1210">
                  <a:moveTo>
                    <a:pt x="88" y="22"/>
                  </a:moveTo>
                  <a:cubicBezTo>
                    <a:pt x="125" y="39"/>
                    <a:pt x="272" y="1170"/>
                    <a:pt x="260" y="1192"/>
                  </a:cubicBezTo>
                  <a:cubicBezTo>
                    <a:pt x="257" y="1196"/>
                    <a:pt x="207" y="1202"/>
                    <a:pt x="131" y="1210"/>
                  </a:cubicBezTo>
                  <a:cubicBezTo>
                    <a:pt x="127" y="1171"/>
                    <a:pt x="127" y="1171"/>
                    <a:pt x="127" y="1171"/>
                  </a:cubicBezTo>
                  <a:cubicBezTo>
                    <a:pt x="140" y="1170"/>
                    <a:pt x="148" y="1167"/>
                    <a:pt x="153" y="1162"/>
                  </a:cubicBezTo>
                  <a:cubicBezTo>
                    <a:pt x="177" y="1135"/>
                    <a:pt x="39" y="167"/>
                    <a:pt x="0" y="0"/>
                  </a:cubicBezTo>
                  <a:cubicBezTo>
                    <a:pt x="0" y="0"/>
                    <a:pt x="52" y="6"/>
                    <a:pt x="88" y="2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2" name="Freeform 527"/>
            <p:cNvSpPr>
              <a:spLocks/>
            </p:cNvSpPr>
            <p:nvPr/>
          </p:nvSpPr>
          <p:spPr bwMode="auto">
            <a:xfrm>
              <a:off x="1550799" y="1059541"/>
              <a:ext cx="1081883" cy="203038"/>
            </a:xfrm>
            <a:custGeom>
              <a:avLst/>
              <a:gdLst>
                <a:gd name="T0" fmla="*/ 598 w 1122"/>
                <a:gd name="T1" fmla="*/ 32 h 211"/>
                <a:gd name="T2" fmla="*/ 1118 w 1122"/>
                <a:gd name="T3" fmla="*/ 28 h 211"/>
                <a:gd name="T4" fmla="*/ 1122 w 1122"/>
                <a:gd name="T5" fmla="*/ 67 h 211"/>
                <a:gd name="T6" fmla="*/ 709 w 1122"/>
                <a:gd name="T7" fmla="*/ 108 h 211"/>
                <a:gd name="T8" fmla="*/ 135 w 1122"/>
                <a:gd name="T9" fmla="*/ 178 h 211"/>
                <a:gd name="T10" fmla="*/ 65 w 1122"/>
                <a:gd name="T11" fmla="*/ 210 h 211"/>
                <a:gd name="T12" fmla="*/ 0 w 1122"/>
                <a:gd name="T13" fmla="*/ 193 h 211"/>
                <a:gd name="T14" fmla="*/ 2 w 1122"/>
                <a:gd name="T15" fmla="*/ 152 h 211"/>
                <a:gd name="T16" fmla="*/ 58 w 1122"/>
                <a:gd name="T17" fmla="*/ 158 h 211"/>
                <a:gd name="T18" fmla="*/ 598 w 1122"/>
                <a:gd name="T19" fmla="*/ 32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22" h="211">
                  <a:moveTo>
                    <a:pt x="598" y="32"/>
                  </a:moveTo>
                  <a:cubicBezTo>
                    <a:pt x="897" y="0"/>
                    <a:pt x="1057" y="32"/>
                    <a:pt x="1118" y="28"/>
                  </a:cubicBezTo>
                  <a:cubicBezTo>
                    <a:pt x="1122" y="67"/>
                    <a:pt x="1122" y="67"/>
                    <a:pt x="1122" y="67"/>
                  </a:cubicBezTo>
                  <a:cubicBezTo>
                    <a:pt x="1015" y="77"/>
                    <a:pt x="856" y="91"/>
                    <a:pt x="709" y="108"/>
                  </a:cubicBezTo>
                  <a:cubicBezTo>
                    <a:pt x="428" y="139"/>
                    <a:pt x="135" y="178"/>
                    <a:pt x="135" y="178"/>
                  </a:cubicBezTo>
                  <a:cubicBezTo>
                    <a:pt x="135" y="178"/>
                    <a:pt x="104" y="209"/>
                    <a:pt x="65" y="210"/>
                  </a:cubicBezTo>
                  <a:cubicBezTo>
                    <a:pt x="26" y="211"/>
                    <a:pt x="0" y="193"/>
                    <a:pt x="0" y="193"/>
                  </a:cubicBezTo>
                  <a:cubicBezTo>
                    <a:pt x="2" y="152"/>
                    <a:pt x="2" y="152"/>
                    <a:pt x="2" y="152"/>
                  </a:cubicBezTo>
                  <a:cubicBezTo>
                    <a:pt x="39" y="155"/>
                    <a:pt x="58" y="158"/>
                    <a:pt x="58" y="158"/>
                  </a:cubicBezTo>
                  <a:cubicBezTo>
                    <a:pt x="58" y="158"/>
                    <a:pt x="239" y="71"/>
                    <a:pt x="598" y="32"/>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3" name="Freeform 528"/>
            <p:cNvSpPr>
              <a:spLocks/>
            </p:cNvSpPr>
            <p:nvPr/>
          </p:nvSpPr>
          <p:spPr bwMode="auto">
            <a:xfrm>
              <a:off x="332574" y="213158"/>
              <a:ext cx="1219996" cy="1196387"/>
            </a:xfrm>
            <a:custGeom>
              <a:avLst/>
              <a:gdLst>
                <a:gd name="T0" fmla="*/ 1264 w 1266"/>
                <a:gd name="T1" fmla="*/ 1071 h 1241"/>
                <a:gd name="T2" fmla="*/ 697 w 1266"/>
                <a:gd name="T3" fmla="*/ 1150 h 1241"/>
                <a:gd name="T4" fmla="*/ 141 w 1266"/>
                <a:gd name="T5" fmla="*/ 1237 h 1241"/>
                <a:gd name="T6" fmla="*/ 5 w 1266"/>
                <a:gd name="T7" fmla="*/ 51 h 1241"/>
                <a:gd name="T8" fmla="*/ 88 w 1266"/>
                <a:gd name="T9" fmla="*/ 0 h 1241"/>
                <a:gd name="T10" fmla="*/ 220 w 1266"/>
                <a:gd name="T11" fmla="*/ 1172 h 1241"/>
                <a:gd name="T12" fmla="*/ 752 w 1266"/>
                <a:gd name="T13" fmla="*/ 1053 h 1241"/>
                <a:gd name="T14" fmla="*/ 1266 w 1266"/>
                <a:gd name="T15" fmla="*/ 1030 h 1241"/>
                <a:gd name="T16" fmla="*/ 1264 w 1266"/>
                <a:gd name="T17" fmla="*/ 1071 h 1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6" h="1241">
                  <a:moveTo>
                    <a:pt x="1264" y="1071"/>
                  </a:moveTo>
                  <a:cubicBezTo>
                    <a:pt x="1264" y="1071"/>
                    <a:pt x="979" y="1106"/>
                    <a:pt x="697" y="1150"/>
                  </a:cubicBezTo>
                  <a:cubicBezTo>
                    <a:pt x="423" y="1191"/>
                    <a:pt x="152" y="1241"/>
                    <a:pt x="141" y="1237"/>
                  </a:cubicBezTo>
                  <a:cubicBezTo>
                    <a:pt x="118" y="1228"/>
                    <a:pt x="0" y="77"/>
                    <a:pt x="5" y="51"/>
                  </a:cubicBezTo>
                  <a:cubicBezTo>
                    <a:pt x="11" y="26"/>
                    <a:pt x="88" y="0"/>
                    <a:pt x="88" y="0"/>
                  </a:cubicBezTo>
                  <a:cubicBezTo>
                    <a:pt x="88" y="152"/>
                    <a:pt x="190" y="1151"/>
                    <a:pt x="220" y="1172"/>
                  </a:cubicBezTo>
                  <a:cubicBezTo>
                    <a:pt x="252" y="1194"/>
                    <a:pt x="394" y="1101"/>
                    <a:pt x="752" y="1053"/>
                  </a:cubicBezTo>
                  <a:cubicBezTo>
                    <a:pt x="1003" y="1019"/>
                    <a:pt x="1181" y="1024"/>
                    <a:pt x="1266" y="1030"/>
                  </a:cubicBezTo>
                  <a:lnTo>
                    <a:pt x="1264" y="1071"/>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nvGrpSpPr>
            <p:cNvPr id="10" name="Group 9"/>
            <p:cNvGrpSpPr/>
            <p:nvPr/>
          </p:nvGrpSpPr>
          <p:grpSpPr>
            <a:xfrm>
              <a:off x="560991" y="269820"/>
              <a:ext cx="886519" cy="735421"/>
              <a:chOff x="560991" y="269820"/>
              <a:chExt cx="886519" cy="735421"/>
            </a:xfrm>
          </p:grpSpPr>
          <p:sp>
            <p:nvSpPr>
              <p:cNvPr id="604" name="Freeform 529"/>
              <p:cNvSpPr>
                <a:spLocks/>
              </p:cNvSpPr>
              <p:nvPr/>
            </p:nvSpPr>
            <p:spPr bwMode="auto">
              <a:xfrm>
                <a:off x="560991" y="269820"/>
                <a:ext cx="789131" cy="118045"/>
              </a:xfrm>
              <a:custGeom>
                <a:avLst/>
                <a:gdLst>
                  <a:gd name="T0" fmla="*/ 4 w 819"/>
                  <a:gd name="T1" fmla="*/ 112 h 122"/>
                  <a:gd name="T2" fmla="*/ 100 w 819"/>
                  <a:gd name="T3" fmla="*/ 73 h 122"/>
                  <a:gd name="T4" fmla="*/ 199 w 819"/>
                  <a:gd name="T5" fmla="*/ 44 h 122"/>
                  <a:gd name="T6" fmla="*/ 403 w 819"/>
                  <a:gd name="T7" fmla="*/ 9 h 122"/>
                  <a:gd name="T8" fmla="*/ 610 w 819"/>
                  <a:gd name="T9" fmla="*/ 5 h 122"/>
                  <a:gd name="T10" fmla="*/ 713 w 819"/>
                  <a:gd name="T11" fmla="*/ 14 h 122"/>
                  <a:gd name="T12" fmla="*/ 764 w 819"/>
                  <a:gd name="T13" fmla="*/ 23 h 122"/>
                  <a:gd name="T14" fmla="*/ 815 w 819"/>
                  <a:gd name="T15" fmla="*/ 32 h 122"/>
                  <a:gd name="T16" fmla="*/ 819 w 819"/>
                  <a:gd name="T17" fmla="*/ 38 h 122"/>
                  <a:gd name="T18" fmla="*/ 813 w 819"/>
                  <a:gd name="T19" fmla="*/ 42 h 122"/>
                  <a:gd name="T20" fmla="*/ 813 w 819"/>
                  <a:gd name="T21" fmla="*/ 42 h 122"/>
                  <a:gd name="T22" fmla="*/ 609 w 819"/>
                  <a:gd name="T23" fmla="*/ 23 h 122"/>
                  <a:gd name="T24" fmla="*/ 405 w 819"/>
                  <a:gd name="T25" fmla="*/ 30 h 122"/>
                  <a:gd name="T26" fmla="*/ 203 w 819"/>
                  <a:gd name="T27" fmla="*/ 62 h 122"/>
                  <a:gd name="T28" fmla="*/ 8 w 819"/>
                  <a:gd name="T29" fmla="*/ 121 h 122"/>
                  <a:gd name="T30" fmla="*/ 8 w 819"/>
                  <a:gd name="T31" fmla="*/ 121 h 122"/>
                  <a:gd name="T32" fmla="*/ 1 w 819"/>
                  <a:gd name="T33" fmla="*/ 118 h 122"/>
                  <a:gd name="T34" fmla="*/ 4 w 819"/>
                  <a:gd name="T3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2">
                    <a:moveTo>
                      <a:pt x="4" y="112"/>
                    </a:moveTo>
                    <a:cubicBezTo>
                      <a:pt x="35" y="97"/>
                      <a:pt x="67" y="85"/>
                      <a:pt x="100" y="73"/>
                    </a:cubicBezTo>
                    <a:cubicBezTo>
                      <a:pt x="133" y="62"/>
                      <a:pt x="166" y="52"/>
                      <a:pt x="199" y="44"/>
                    </a:cubicBezTo>
                    <a:cubicBezTo>
                      <a:pt x="266" y="27"/>
                      <a:pt x="334" y="15"/>
                      <a:pt x="403" y="9"/>
                    </a:cubicBezTo>
                    <a:cubicBezTo>
                      <a:pt x="472" y="3"/>
                      <a:pt x="541" y="0"/>
                      <a:pt x="610" y="5"/>
                    </a:cubicBezTo>
                    <a:cubicBezTo>
                      <a:pt x="644" y="6"/>
                      <a:pt x="679" y="10"/>
                      <a:pt x="713" y="14"/>
                    </a:cubicBezTo>
                    <a:cubicBezTo>
                      <a:pt x="730" y="16"/>
                      <a:pt x="747" y="20"/>
                      <a:pt x="764" y="23"/>
                    </a:cubicBezTo>
                    <a:cubicBezTo>
                      <a:pt x="815" y="32"/>
                      <a:pt x="815" y="32"/>
                      <a:pt x="815" y="32"/>
                    </a:cubicBezTo>
                    <a:cubicBezTo>
                      <a:pt x="817" y="33"/>
                      <a:pt x="819" y="35"/>
                      <a:pt x="819" y="38"/>
                    </a:cubicBezTo>
                    <a:cubicBezTo>
                      <a:pt x="818" y="41"/>
                      <a:pt x="816" y="42"/>
                      <a:pt x="813" y="42"/>
                    </a:cubicBezTo>
                    <a:cubicBezTo>
                      <a:pt x="813" y="42"/>
                      <a:pt x="813" y="42"/>
                      <a:pt x="813" y="42"/>
                    </a:cubicBezTo>
                    <a:cubicBezTo>
                      <a:pt x="745" y="33"/>
                      <a:pt x="677" y="24"/>
                      <a:pt x="609" y="23"/>
                    </a:cubicBezTo>
                    <a:cubicBezTo>
                      <a:pt x="541" y="20"/>
                      <a:pt x="473" y="23"/>
                      <a:pt x="405" y="30"/>
                    </a:cubicBezTo>
                    <a:cubicBezTo>
                      <a:pt x="337" y="36"/>
                      <a:pt x="270" y="47"/>
                      <a:pt x="203" y="62"/>
                    </a:cubicBezTo>
                    <a:cubicBezTo>
                      <a:pt x="137" y="77"/>
                      <a:pt x="71" y="96"/>
                      <a:pt x="8" y="121"/>
                    </a:cubicBezTo>
                    <a:cubicBezTo>
                      <a:pt x="8" y="121"/>
                      <a:pt x="8" y="121"/>
                      <a:pt x="8" y="121"/>
                    </a:cubicBezTo>
                    <a:cubicBezTo>
                      <a:pt x="5" y="122"/>
                      <a:pt x="2" y="121"/>
                      <a:pt x="1" y="118"/>
                    </a:cubicBezTo>
                    <a:cubicBezTo>
                      <a:pt x="0" y="116"/>
                      <a:pt x="1" y="113"/>
                      <a:pt x="4" y="1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5" name="Freeform 530"/>
              <p:cNvSpPr>
                <a:spLocks/>
              </p:cNvSpPr>
              <p:nvPr/>
            </p:nvSpPr>
            <p:spPr bwMode="auto">
              <a:xfrm>
                <a:off x="598766" y="450429"/>
                <a:ext cx="789131" cy="117455"/>
              </a:xfrm>
              <a:custGeom>
                <a:avLst/>
                <a:gdLst>
                  <a:gd name="T0" fmla="*/ 3 w 819"/>
                  <a:gd name="T1" fmla="*/ 112 h 122"/>
                  <a:gd name="T2" fmla="*/ 100 w 819"/>
                  <a:gd name="T3" fmla="*/ 73 h 122"/>
                  <a:gd name="T4" fmla="*/ 199 w 819"/>
                  <a:gd name="T5" fmla="*/ 44 h 122"/>
                  <a:gd name="T6" fmla="*/ 403 w 819"/>
                  <a:gd name="T7" fmla="*/ 9 h 122"/>
                  <a:gd name="T8" fmla="*/ 610 w 819"/>
                  <a:gd name="T9" fmla="*/ 4 h 122"/>
                  <a:gd name="T10" fmla="*/ 713 w 819"/>
                  <a:gd name="T11" fmla="*/ 14 h 122"/>
                  <a:gd name="T12" fmla="*/ 764 w 819"/>
                  <a:gd name="T13" fmla="*/ 22 h 122"/>
                  <a:gd name="T14" fmla="*/ 814 w 819"/>
                  <a:gd name="T15" fmla="*/ 32 h 122"/>
                  <a:gd name="T16" fmla="*/ 818 w 819"/>
                  <a:gd name="T17" fmla="*/ 38 h 122"/>
                  <a:gd name="T18" fmla="*/ 813 w 819"/>
                  <a:gd name="T19" fmla="*/ 42 h 122"/>
                  <a:gd name="T20" fmla="*/ 813 w 819"/>
                  <a:gd name="T21" fmla="*/ 42 h 122"/>
                  <a:gd name="T22" fmla="*/ 609 w 819"/>
                  <a:gd name="T23" fmla="*/ 23 h 122"/>
                  <a:gd name="T24" fmla="*/ 405 w 819"/>
                  <a:gd name="T25" fmla="*/ 29 h 122"/>
                  <a:gd name="T26" fmla="*/ 203 w 819"/>
                  <a:gd name="T27" fmla="*/ 62 h 122"/>
                  <a:gd name="T28" fmla="*/ 8 w 819"/>
                  <a:gd name="T29" fmla="*/ 121 h 122"/>
                  <a:gd name="T30" fmla="*/ 7 w 819"/>
                  <a:gd name="T31" fmla="*/ 121 h 122"/>
                  <a:gd name="T32" fmla="*/ 1 w 819"/>
                  <a:gd name="T33" fmla="*/ 118 h 122"/>
                  <a:gd name="T34" fmla="*/ 3 w 819"/>
                  <a:gd name="T3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2">
                    <a:moveTo>
                      <a:pt x="3" y="112"/>
                    </a:moveTo>
                    <a:cubicBezTo>
                      <a:pt x="35" y="96"/>
                      <a:pt x="67" y="84"/>
                      <a:pt x="100" y="73"/>
                    </a:cubicBezTo>
                    <a:cubicBezTo>
                      <a:pt x="132" y="62"/>
                      <a:pt x="165" y="52"/>
                      <a:pt x="199" y="44"/>
                    </a:cubicBezTo>
                    <a:cubicBezTo>
                      <a:pt x="266" y="27"/>
                      <a:pt x="334" y="15"/>
                      <a:pt x="403" y="9"/>
                    </a:cubicBezTo>
                    <a:cubicBezTo>
                      <a:pt x="472" y="3"/>
                      <a:pt x="541" y="0"/>
                      <a:pt x="610" y="4"/>
                    </a:cubicBezTo>
                    <a:cubicBezTo>
                      <a:pt x="644" y="6"/>
                      <a:pt x="678" y="10"/>
                      <a:pt x="713" y="14"/>
                    </a:cubicBezTo>
                    <a:cubicBezTo>
                      <a:pt x="730" y="16"/>
                      <a:pt x="747" y="19"/>
                      <a:pt x="764" y="22"/>
                    </a:cubicBezTo>
                    <a:cubicBezTo>
                      <a:pt x="814" y="32"/>
                      <a:pt x="814" y="32"/>
                      <a:pt x="814" y="32"/>
                    </a:cubicBezTo>
                    <a:cubicBezTo>
                      <a:pt x="817" y="32"/>
                      <a:pt x="819" y="35"/>
                      <a:pt x="818" y="38"/>
                    </a:cubicBezTo>
                    <a:cubicBezTo>
                      <a:pt x="818" y="40"/>
                      <a:pt x="815" y="42"/>
                      <a:pt x="813" y="42"/>
                    </a:cubicBezTo>
                    <a:cubicBezTo>
                      <a:pt x="813" y="42"/>
                      <a:pt x="813" y="42"/>
                      <a:pt x="813" y="42"/>
                    </a:cubicBezTo>
                    <a:cubicBezTo>
                      <a:pt x="745" y="32"/>
                      <a:pt x="677" y="24"/>
                      <a:pt x="609" y="23"/>
                    </a:cubicBezTo>
                    <a:cubicBezTo>
                      <a:pt x="541" y="20"/>
                      <a:pt x="473" y="23"/>
                      <a:pt x="405" y="29"/>
                    </a:cubicBezTo>
                    <a:cubicBezTo>
                      <a:pt x="337" y="35"/>
                      <a:pt x="270" y="47"/>
                      <a:pt x="203" y="62"/>
                    </a:cubicBezTo>
                    <a:cubicBezTo>
                      <a:pt x="137" y="77"/>
                      <a:pt x="71" y="96"/>
                      <a:pt x="8" y="121"/>
                    </a:cubicBezTo>
                    <a:cubicBezTo>
                      <a:pt x="7" y="121"/>
                      <a:pt x="7" y="121"/>
                      <a:pt x="7" y="121"/>
                    </a:cubicBezTo>
                    <a:cubicBezTo>
                      <a:pt x="5" y="122"/>
                      <a:pt x="2" y="120"/>
                      <a:pt x="1" y="118"/>
                    </a:cubicBezTo>
                    <a:cubicBezTo>
                      <a:pt x="0" y="115"/>
                      <a:pt x="1" y="113"/>
                      <a:pt x="3" y="1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6" name="Freeform 531"/>
              <p:cNvSpPr>
                <a:spLocks/>
              </p:cNvSpPr>
              <p:nvPr/>
            </p:nvSpPr>
            <p:spPr bwMode="auto">
              <a:xfrm>
                <a:off x="615882" y="671173"/>
                <a:ext cx="789131" cy="117455"/>
              </a:xfrm>
              <a:custGeom>
                <a:avLst/>
                <a:gdLst>
                  <a:gd name="T0" fmla="*/ 3 w 819"/>
                  <a:gd name="T1" fmla="*/ 111 h 122"/>
                  <a:gd name="T2" fmla="*/ 100 w 819"/>
                  <a:gd name="T3" fmla="*/ 73 h 122"/>
                  <a:gd name="T4" fmla="*/ 199 w 819"/>
                  <a:gd name="T5" fmla="*/ 44 h 122"/>
                  <a:gd name="T6" fmla="*/ 403 w 819"/>
                  <a:gd name="T7" fmla="*/ 9 h 122"/>
                  <a:gd name="T8" fmla="*/ 610 w 819"/>
                  <a:gd name="T9" fmla="*/ 4 h 122"/>
                  <a:gd name="T10" fmla="*/ 713 w 819"/>
                  <a:gd name="T11" fmla="*/ 14 h 122"/>
                  <a:gd name="T12" fmla="*/ 764 w 819"/>
                  <a:gd name="T13" fmla="*/ 22 h 122"/>
                  <a:gd name="T14" fmla="*/ 814 w 819"/>
                  <a:gd name="T15" fmla="*/ 32 h 122"/>
                  <a:gd name="T16" fmla="*/ 818 w 819"/>
                  <a:gd name="T17" fmla="*/ 38 h 122"/>
                  <a:gd name="T18" fmla="*/ 813 w 819"/>
                  <a:gd name="T19" fmla="*/ 42 h 122"/>
                  <a:gd name="T20" fmla="*/ 812 w 819"/>
                  <a:gd name="T21" fmla="*/ 42 h 122"/>
                  <a:gd name="T22" fmla="*/ 609 w 819"/>
                  <a:gd name="T23" fmla="*/ 23 h 122"/>
                  <a:gd name="T24" fmla="*/ 405 w 819"/>
                  <a:gd name="T25" fmla="*/ 29 h 122"/>
                  <a:gd name="T26" fmla="*/ 203 w 819"/>
                  <a:gd name="T27" fmla="*/ 62 h 122"/>
                  <a:gd name="T28" fmla="*/ 8 w 819"/>
                  <a:gd name="T29" fmla="*/ 120 h 122"/>
                  <a:gd name="T30" fmla="*/ 7 w 819"/>
                  <a:gd name="T31" fmla="*/ 121 h 122"/>
                  <a:gd name="T32" fmla="*/ 1 w 819"/>
                  <a:gd name="T33" fmla="*/ 118 h 122"/>
                  <a:gd name="T34" fmla="*/ 3 w 819"/>
                  <a:gd name="T35" fmla="*/ 1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2">
                    <a:moveTo>
                      <a:pt x="3" y="111"/>
                    </a:moveTo>
                    <a:cubicBezTo>
                      <a:pt x="35" y="96"/>
                      <a:pt x="67" y="84"/>
                      <a:pt x="100" y="73"/>
                    </a:cubicBezTo>
                    <a:cubicBezTo>
                      <a:pt x="132" y="62"/>
                      <a:pt x="165" y="52"/>
                      <a:pt x="199" y="44"/>
                    </a:cubicBezTo>
                    <a:cubicBezTo>
                      <a:pt x="266" y="27"/>
                      <a:pt x="334" y="15"/>
                      <a:pt x="403" y="9"/>
                    </a:cubicBezTo>
                    <a:cubicBezTo>
                      <a:pt x="471" y="3"/>
                      <a:pt x="541" y="0"/>
                      <a:pt x="610" y="4"/>
                    </a:cubicBezTo>
                    <a:cubicBezTo>
                      <a:pt x="644" y="6"/>
                      <a:pt x="678" y="10"/>
                      <a:pt x="713" y="14"/>
                    </a:cubicBezTo>
                    <a:cubicBezTo>
                      <a:pt x="730" y="16"/>
                      <a:pt x="747" y="19"/>
                      <a:pt x="764" y="22"/>
                    </a:cubicBezTo>
                    <a:cubicBezTo>
                      <a:pt x="814" y="32"/>
                      <a:pt x="814" y="32"/>
                      <a:pt x="814" y="32"/>
                    </a:cubicBezTo>
                    <a:cubicBezTo>
                      <a:pt x="817" y="32"/>
                      <a:pt x="819" y="35"/>
                      <a:pt x="818" y="38"/>
                    </a:cubicBezTo>
                    <a:cubicBezTo>
                      <a:pt x="818" y="40"/>
                      <a:pt x="815" y="42"/>
                      <a:pt x="813" y="42"/>
                    </a:cubicBezTo>
                    <a:cubicBezTo>
                      <a:pt x="812" y="42"/>
                      <a:pt x="812" y="42"/>
                      <a:pt x="812" y="42"/>
                    </a:cubicBezTo>
                    <a:cubicBezTo>
                      <a:pt x="745" y="32"/>
                      <a:pt x="677" y="24"/>
                      <a:pt x="609" y="23"/>
                    </a:cubicBezTo>
                    <a:cubicBezTo>
                      <a:pt x="541" y="20"/>
                      <a:pt x="473" y="23"/>
                      <a:pt x="405" y="29"/>
                    </a:cubicBezTo>
                    <a:cubicBezTo>
                      <a:pt x="337" y="35"/>
                      <a:pt x="270" y="47"/>
                      <a:pt x="203" y="62"/>
                    </a:cubicBezTo>
                    <a:cubicBezTo>
                      <a:pt x="137" y="77"/>
                      <a:pt x="71" y="96"/>
                      <a:pt x="8" y="120"/>
                    </a:cubicBezTo>
                    <a:cubicBezTo>
                      <a:pt x="7" y="121"/>
                      <a:pt x="7" y="121"/>
                      <a:pt x="7" y="121"/>
                    </a:cubicBezTo>
                    <a:cubicBezTo>
                      <a:pt x="5" y="122"/>
                      <a:pt x="2" y="120"/>
                      <a:pt x="1" y="118"/>
                    </a:cubicBezTo>
                    <a:cubicBezTo>
                      <a:pt x="0" y="115"/>
                      <a:pt x="1" y="113"/>
                      <a:pt x="3" y="111"/>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7" name="Freeform 532"/>
              <p:cNvSpPr>
                <a:spLocks/>
              </p:cNvSpPr>
              <p:nvPr/>
            </p:nvSpPr>
            <p:spPr bwMode="auto">
              <a:xfrm>
                <a:off x="658379" y="887786"/>
                <a:ext cx="789131" cy="117455"/>
              </a:xfrm>
              <a:custGeom>
                <a:avLst/>
                <a:gdLst>
                  <a:gd name="T0" fmla="*/ 3 w 819"/>
                  <a:gd name="T1" fmla="*/ 112 h 122"/>
                  <a:gd name="T2" fmla="*/ 100 w 819"/>
                  <a:gd name="T3" fmla="*/ 73 h 122"/>
                  <a:gd name="T4" fmla="*/ 199 w 819"/>
                  <a:gd name="T5" fmla="*/ 44 h 122"/>
                  <a:gd name="T6" fmla="*/ 403 w 819"/>
                  <a:gd name="T7" fmla="*/ 9 h 122"/>
                  <a:gd name="T8" fmla="*/ 610 w 819"/>
                  <a:gd name="T9" fmla="*/ 5 h 122"/>
                  <a:gd name="T10" fmla="*/ 713 w 819"/>
                  <a:gd name="T11" fmla="*/ 14 h 122"/>
                  <a:gd name="T12" fmla="*/ 764 w 819"/>
                  <a:gd name="T13" fmla="*/ 22 h 122"/>
                  <a:gd name="T14" fmla="*/ 814 w 819"/>
                  <a:gd name="T15" fmla="*/ 32 h 122"/>
                  <a:gd name="T16" fmla="*/ 818 w 819"/>
                  <a:gd name="T17" fmla="*/ 38 h 122"/>
                  <a:gd name="T18" fmla="*/ 813 w 819"/>
                  <a:gd name="T19" fmla="*/ 42 h 122"/>
                  <a:gd name="T20" fmla="*/ 812 w 819"/>
                  <a:gd name="T21" fmla="*/ 42 h 122"/>
                  <a:gd name="T22" fmla="*/ 609 w 819"/>
                  <a:gd name="T23" fmla="*/ 23 h 122"/>
                  <a:gd name="T24" fmla="*/ 405 w 819"/>
                  <a:gd name="T25" fmla="*/ 30 h 122"/>
                  <a:gd name="T26" fmla="*/ 203 w 819"/>
                  <a:gd name="T27" fmla="*/ 62 h 122"/>
                  <a:gd name="T28" fmla="*/ 8 w 819"/>
                  <a:gd name="T29" fmla="*/ 121 h 122"/>
                  <a:gd name="T30" fmla="*/ 7 w 819"/>
                  <a:gd name="T31" fmla="*/ 121 h 122"/>
                  <a:gd name="T32" fmla="*/ 1 w 819"/>
                  <a:gd name="T33" fmla="*/ 118 h 122"/>
                  <a:gd name="T34" fmla="*/ 3 w 819"/>
                  <a:gd name="T3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2">
                    <a:moveTo>
                      <a:pt x="3" y="112"/>
                    </a:moveTo>
                    <a:cubicBezTo>
                      <a:pt x="35" y="96"/>
                      <a:pt x="67" y="85"/>
                      <a:pt x="100" y="73"/>
                    </a:cubicBezTo>
                    <a:cubicBezTo>
                      <a:pt x="132" y="62"/>
                      <a:pt x="165" y="52"/>
                      <a:pt x="199" y="44"/>
                    </a:cubicBezTo>
                    <a:cubicBezTo>
                      <a:pt x="266" y="27"/>
                      <a:pt x="334" y="15"/>
                      <a:pt x="403" y="9"/>
                    </a:cubicBezTo>
                    <a:cubicBezTo>
                      <a:pt x="471" y="3"/>
                      <a:pt x="541" y="0"/>
                      <a:pt x="610" y="5"/>
                    </a:cubicBezTo>
                    <a:cubicBezTo>
                      <a:pt x="644" y="6"/>
                      <a:pt x="678" y="10"/>
                      <a:pt x="713" y="14"/>
                    </a:cubicBezTo>
                    <a:cubicBezTo>
                      <a:pt x="730" y="16"/>
                      <a:pt x="747" y="19"/>
                      <a:pt x="764" y="22"/>
                    </a:cubicBezTo>
                    <a:cubicBezTo>
                      <a:pt x="814" y="32"/>
                      <a:pt x="814" y="32"/>
                      <a:pt x="814" y="32"/>
                    </a:cubicBezTo>
                    <a:cubicBezTo>
                      <a:pt x="817" y="33"/>
                      <a:pt x="819" y="35"/>
                      <a:pt x="818" y="38"/>
                    </a:cubicBezTo>
                    <a:cubicBezTo>
                      <a:pt x="818" y="40"/>
                      <a:pt x="815" y="42"/>
                      <a:pt x="813" y="42"/>
                    </a:cubicBezTo>
                    <a:cubicBezTo>
                      <a:pt x="812" y="42"/>
                      <a:pt x="812" y="42"/>
                      <a:pt x="812" y="42"/>
                    </a:cubicBezTo>
                    <a:cubicBezTo>
                      <a:pt x="745" y="33"/>
                      <a:pt x="677" y="24"/>
                      <a:pt x="609" y="23"/>
                    </a:cubicBezTo>
                    <a:cubicBezTo>
                      <a:pt x="541" y="20"/>
                      <a:pt x="473" y="23"/>
                      <a:pt x="405" y="30"/>
                    </a:cubicBezTo>
                    <a:cubicBezTo>
                      <a:pt x="337" y="35"/>
                      <a:pt x="270" y="47"/>
                      <a:pt x="203" y="62"/>
                    </a:cubicBezTo>
                    <a:cubicBezTo>
                      <a:pt x="137" y="77"/>
                      <a:pt x="71" y="96"/>
                      <a:pt x="8" y="121"/>
                    </a:cubicBezTo>
                    <a:cubicBezTo>
                      <a:pt x="7" y="121"/>
                      <a:pt x="7" y="121"/>
                      <a:pt x="7" y="121"/>
                    </a:cubicBezTo>
                    <a:cubicBezTo>
                      <a:pt x="5" y="122"/>
                      <a:pt x="2" y="121"/>
                      <a:pt x="1" y="118"/>
                    </a:cubicBezTo>
                    <a:cubicBezTo>
                      <a:pt x="0" y="116"/>
                      <a:pt x="1" y="113"/>
                      <a:pt x="3" y="1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11" name="Group 10"/>
            <p:cNvGrpSpPr/>
            <p:nvPr/>
          </p:nvGrpSpPr>
          <p:grpSpPr>
            <a:xfrm>
              <a:off x="1620446" y="67372"/>
              <a:ext cx="916619" cy="953805"/>
              <a:chOff x="1620446" y="67372"/>
              <a:chExt cx="916619" cy="953805"/>
            </a:xfrm>
          </p:grpSpPr>
          <p:sp>
            <p:nvSpPr>
              <p:cNvPr id="608" name="Freeform 533"/>
              <p:cNvSpPr>
                <a:spLocks/>
              </p:cNvSpPr>
              <p:nvPr/>
            </p:nvSpPr>
            <p:spPr bwMode="auto">
              <a:xfrm>
                <a:off x="1620446" y="67372"/>
                <a:ext cx="789131" cy="116865"/>
              </a:xfrm>
              <a:custGeom>
                <a:avLst/>
                <a:gdLst>
                  <a:gd name="T0" fmla="*/ 4 w 819"/>
                  <a:gd name="T1" fmla="*/ 111 h 121"/>
                  <a:gd name="T2" fmla="*/ 100 w 819"/>
                  <a:gd name="T3" fmla="*/ 72 h 121"/>
                  <a:gd name="T4" fmla="*/ 199 w 819"/>
                  <a:gd name="T5" fmla="*/ 43 h 121"/>
                  <a:gd name="T6" fmla="*/ 403 w 819"/>
                  <a:gd name="T7" fmla="*/ 8 h 121"/>
                  <a:gd name="T8" fmla="*/ 610 w 819"/>
                  <a:gd name="T9" fmla="*/ 4 h 121"/>
                  <a:gd name="T10" fmla="*/ 713 w 819"/>
                  <a:gd name="T11" fmla="*/ 14 h 121"/>
                  <a:gd name="T12" fmla="*/ 764 w 819"/>
                  <a:gd name="T13" fmla="*/ 22 h 121"/>
                  <a:gd name="T14" fmla="*/ 815 w 819"/>
                  <a:gd name="T15" fmla="*/ 31 h 121"/>
                  <a:gd name="T16" fmla="*/ 819 w 819"/>
                  <a:gd name="T17" fmla="*/ 37 h 121"/>
                  <a:gd name="T18" fmla="*/ 813 w 819"/>
                  <a:gd name="T19" fmla="*/ 41 h 121"/>
                  <a:gd name="T20" fmla="*/ 813 w 819"/>
                  <a:gd name="T21" fmla="*/ 41 h 121"/>
                  <a:gd name="T22" fmla="*/ 609 w 819"/>
                  <a:gd name="T23" fmla="*/ 22 h 121"/>
                  <a:gd name="T24" fmla="*/ 405 w 819"/>
                  <a:gd name="T25" fmla="*/ 29 h 121"/>
                  <a:gd name="T26" fmla="*/ 203 w 819"/>
                  <a:gd name="T27" fmla="*/ 61 h 121"/>
                  <a:gd name="T28" fmla="*/ 8 w 819"/>
                  <a:gd name="T29" fmla="*/ 120 h 121"/>
                  <a:gd name="T30" fmla="*/ 8 w 819"/>
                  <a:gd name="T31" fmla="*/ 120 h 121"/>
                  <a:gd name="T32" fmla="*/ 1 w 819"/>
                  <a:gd name="T33" fmla="*/ 117 h 121"/>
                  <a:gd name="T34" fmla="*/ 4 w 819"/>
                  <a:gd name="T35"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1">
                    <a:moveTo>
                      <a:pt x="4" y="111"/>
                    </a:moveTo>
                    <a:cubicBezTo>
                      <a:pt x="35" y="96"/>
                      <a:pt x="67" y="84"/>
                      <a:pt x="100" y="72"/>
                    </a:cubicBezTo>
                    <a:cubicBezTo>
                      <a:pt x="133" y="62"/>
                      <a:pt x="166" y="52"/>
                      <a:pt x="199" y="43"/>
                    </a:cubicBezTo>
                    <a:cubicBezTo>
                      <a:pt x="266" y="27"/>
                      <a:pt x="334" y="15"/>
                      <a:pt x="403" y="8"/>
                    </a:cubicBezTo>
                    <a:cubicBezTo>
                      <a:pt x="472" y="2"/>
                      <a:pt x="541" y="0"/>
                      <a:pt x="610" y="4"/>
                    </a:cubicBezTo>
                    <a:cubicBezTo>
                      <a:pt x="644" y="5"/>
                      <a:pt x="679" y="10"/>
                      <a:pt x="713" y="14"/>
                    </a:cubicBezTo>
                    <a:cubicBezTo>
                      <a:pt x="730" y="15"/>
                      <a:pt x="747" y="19"/>
                      <a:pt x="764" y="22"/>
                    </a:cubicBezTo>
                    <a:cubicBezTo>
                      <a:pt x="815" y="31"/>
                      <a:pt x="815" y="31"/>
                      <a:pt x="815" y="31"/>
                    </a:cubicBezTo>
                    <a:cubicBezTo>
                      <a:pt x="817" y="32"/>
                      <a:pt x="819" y="35"/>
                      <a:pt x="819" y="37"/>
                    </a:cubicBezTo>
                    <a:cubicBezTo>
                      <a:pt x="818" y="40"/>
                      <a:pt x="816" y="42"/>
                      <a:pt x="813" y="41"/>
                    </a:cubicBezTo>
                    <a:cubicBezTo>
                      <a:pt x="813" y="41"/>
                      <a:pt x="813" y="41"/>
                      <a:pt x="813" y="41"/>
                    </a:cubicBezTo>
                    <a:cubicBezTo>
                      <a:pt x="745" y="32"/>
                      <a:pt x="677" y="24"/>
                      <a:pt x="609" y="22"/>
                    </a:cubicBezTo>
                    <a:cubicBezTo>
                      <a:pt x="541" y="20"/>
                      <a:pt x="473" y="22"/>
                      <a:pt x="405" y="29"/>
                    </a:cubicBezTo>
                    <a:cubicBezTo>
                      <a:pt x="337" y="35"/>
                      <a:pt x="270" y="47"/>
                      <a:pt x="203" y="61"/>
                    </a:cubicBezTo>
                    <a:cubicBezTo>
                      <a:pt x="137" y="76"/>
                      <a:pt x="71" y="95"/>
                      <a:pt x="8" y="120"/>
                    </a:cubicBezTo>
                    <a:cubicBezTo>
                      <a:pt x="8" y="120"/>
                      <a:pt x="8" y="120"/>
                      <a:pt x="8" y="120"/>
                    </a:cubicBezTo>
                    <a:cubicBezTo>
                      <a:pt x="5" y="121"/>
                      <a:pt x="2" y="120"/>
                      <a:pt x="1" y="117"/>
                    </a:cubicBezTo>
                    <a:cubicBezTo>
                      <a:pt x="0" y="115"/>
                      <a:pt x="1" y="112"/>
                      <a:pt x="4" y="111"/>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09" name="Freeform 534"/>
              <p:cNvSpPr>
                <a:spLocks/>
              </p:cNvSpPr>
              <p:nvPr/>
            </p:nvSpPr>
            <p:spPr bwMode="auto">
              <a:xfrm>
                <a:off x="1657630" y="246801"/>
                <a:ext cx="789721" cy="117455"/>
              </a:xfrm>
              <a:custGeom>
                <a:avLst/>
                <a:gdLst>
                  <a:gd name="T0" fmla="*/ 3 w 819"/>
                  <a:gd name="T1" fmla="*/ 112 h 122"/>
                  <a:gd name="T2" fmla="*/ 99 w 819"/>
                  <a:gd name="T3" fmla="*/ 73 h 122"/>
                  <a:gd name="T4" fmla="*/ 199 w 819"/>
                  <a:gd name="T5" fmla="*/ 44 h 122"/>
                  <a:gd name="T6" fmla="*/ 403 w 819"/>
                  <a:gd name="T7" fmla="*/ 9 h 122"/>
                  <a:gd name="T8" fmla="*/ 610 w 819"/>
                  <a:gd name="T9" fmla="*/ 5 h 122"/>
                  <a:gd name="T10" fmla="*/ 713 w 819"/>
                  <a:gd name="T11" fmla="*/ 14 h 122"/>
                  <a:gd name="T12" fmla="*/ 764 w 819"/>
                  <a:gd name="T13" fmla="*/ 23 h 122"/>
                  <a:gd name="T14" fmla="*/ 814 w 819"/>
                  <a:gd name="T15" fmla="*/ 32 h 122"/>
                  <a:gd name="T16" fmla="*/ 818 w 819"/>
                  <a:gd name="T17" fmla="*/ 38 h 122"/>
                  <a:gd name="T18" fmla="*/ 813 w 819"/>
                  <a:gd name="T19" fmla="*/ 42 h 122"/>
                  <a:gd name="T20" fmla="*/ 812 w 819"/>
                  <a:gd name="T21" fmla="*/ 42 h 122"/>
                  <a:gd name="T22" fmla="*/ 609 w 819"/>
                  <a:gd name="T23" fmla="*/ 23 h 122"/>
                  <a:gd name="T24" fmla="*/ 405 w 819"/>
                  <a:gd name="T25" fmla="*/ 30 h 122"/>
                  <a:gd name="T26" fmla="*/ 203 w 819"/>
                  <a:gd name="T27" fmla="*/ 62 h 122"/>
                  <a:gd name="T28" fmla="*/ 8 w 819"/>
                  <a:gd name="T29" fmla="*/ 121 h 122"/>
                  <a:gd name="T30" fmla="*/ 7 w 819"/>
                  <a:gd name="T31" fmla="*/ 121 h 122"/>
                  <a:gd name="T32" fmla="*/ 1 w 819"/>
                  <a:gd name="T33" fmla="*/ 118 h 122"/>
                  <a:gd name="T34" fmla="*/ 3 w 819"/>
                  <a:gd name="T3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2">
                    <a:moveTo>
                      <a:pt x="3" y="112"/>
                    </a:moveTo>
                    <a:cubicBezTo>
                      <a:pt x="35" y="97"/>
                      <a:pt x="67" y="85"/>
                      <a:pt x="99" y="73"/>
                    </a:cubicBezTo>
                    <a:cubicBezTo>
                      <a:pt x="132" y="62"/>
                      <a:pt x="165" y="53"/>
                      <a:pt x="199" y="44"/>
                    </a:cubicBezTo>
                    <a:cubicBezTo>
                      <a:pt x="266" y="27"/>
                      <a:pt x="334" y="16"/>
                      <a:pt x="403" y="9"/>
                    </a:cubicBezTo>
                    <a:cubicBezTo>
                      <a:pt x="471" y="3"/>
                      <a:pt x="541" y="0"/>
                      <a:pt x="610" y="5"/>
                    </a:cubicBezTo>
                    <a:cubicBezTo>
                      <a:pt x="644" y="6"/>
                      <a:pt x="678" y="10"/>
                      <a:pt x="713" y="14"/>
                    </a:cubicBezTo>
                    <a:cubicBezTo>
                      <a:pt x="730" y="16"/>
                      <a:pt x="747" y="20"/>
                      <a:pt x="764" y="23"/>
                    </a:cubicBezTo>
                    <a:cubicBezTo>
                      <a:pt x="814" y="32"/>
                      <a:pt x="814" y="32"/>
                      <a:pt x="814" y="32"/>
                    </a:cubicBezTo>
                    <a:cubicBezTo>
                      <a:pt x="817" y="33"/>
                      <a:pt x="819" y="35"/>
                      <a:pt x="818" y="38"/>
                    </a:cubicBezTo>
                    <a:cubicBezTo>
                      <a:pt x="818" y="41"/>
                      <a:pt x="815" y="42"/>
                      <a:pt x="813" y="42"/>
                    </a:cubicBezTo>
                    <a:cubicBezTo>
                      <a:pt x="812" y="42"/>
                      <a:pt x="812" y="42"/>
                      <a:pt x="812" y="42"/>
                    </a:cubicBezTo>
                    <a:cubicBezTo>
                      <a:pt x="745" y="33"/>
                      <a:pt x="677" y="24"/>
                      <a:pt x="609" y="23"/>
                    </a:cubicBezTo>
                    <a:cubicBezTo>
                      <a:pt x="541" y="20"/>
                      <a:pt x="472" y="23"/>
                      <a:pt x="405" y="30"/>
                    </a:cubicBezTo>
                    <a:cubicBezTo>
                      <a:pt x="337" y="36"/>
                      <a:pt x="270" y="47"/>
                      <a:pt x="203" y="62"/>
                    </a:cubicBezTo>
                    <a:cubicBezTo>
                      <a:pt x="137" y="77"/>
                      <a:pt x="71" y="96"/>
                      <a:pt x="8" y="121"/>
                    </a:cubicBezTo>
                    <a:cubicBezTo>
                      <a:pt x="7" y="121"/>
                      <a:pt x="7" y="121"/>
                      <a:pt x="7" y="121"/>
                    </a:cubicBezTo>
                    <a:cubicBezTo>
                      <a:pt x="5" y="122"/>
                      <a:pt x="2" y="121"/>
                      <a:pt x="1" y="118"/>
                    </a:cubicBezTo>
                    <a:cubicBezTo>
                      <a:pt x="0" y="116"/>
                      <a:pt x="1" y="113"/>
                      <a:pt x="3" y="1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10" name="Freeform 535"/>
              <p:cNvSpPr>
                <a:spLocks/>
              </p:cNvSpPr>
              <p:nvPr/>
            </p:nvSpPr>
            <p:spPr bwMode="auto">
              <a:xfrm>
                <a:off x="1675337" y="467545"/>
                <a:ext cx="789131" cy="117455"/>
              </a:xfrm>
              <a:custGeom>
                <a:avLst/>
                <a:gdLst>
                  <a:gd name="T0" fmla="*/ 3 w 819"/>
                  <a:gd name="T1" fmla="*/ 112 h 122"/>
                  <a:gd name="T2" fmla="*/ 99 w 819"/>
                  <a:gd name="T3" fmla="*/ 73 h 122"/>
                  <a:gd name="T4" fmla="*/ 199 w 819"/>
                  <a:gd name="T5" fmla="*/ 44 h 122"/>
                  <a:gd name="T6" fmla="*/ 403 w 819"/>
                  <a:gd name="T7" fmla="*/ 9 h 122"/>
                  <a:gd name="T8" fmla="*/ 609 w 819"/>
                  <a:gd name="T9" fmla="*/ 5 h 122"/>
                  <a:gd name="T10" fmla="*/ 712 w 819"/>
                  <a:gd name="T11" fmla="*/ 14 h 122"/>
                  <a:gd name="T12" fmla="*/ 764 w 819"/>
                  <a:gd name="T13" fmla="*/ 23 h 122"/>
                  <a:gd name="T14" fmla="*/ 814 w 819"/>
                  <a:gd name="T15" fmla="*/ 32 h 122"/>
                  <a:gd name="T16" fmla="*/ 818 w 819"/>
                  <a:gd name="T17" fmla="*/ 38 h 122"/>
                  <a:gd name="T18" fmla="*/ 813 w 819"/>
                  <a:gd name="T19" fmla="*/ 42 h 122"/>
                  <a:gd name="T20" fmla="*/ 812 w 819"/>
                  <a:gd name="T21" fmla="*/ 42 h 122"/>
                  <a:gd name="T22" fmla="*/ 609 w 819"/>
                  <a:gd name="T23" fmla="*/ 23 h 122"/>
                  <a:gd name="T24" fmla="*/ 405 w 819"/>
                  <a:gd name="T25" fmla="*/ 30 h 122"/>
                  <a:gd name="T26" fmla="*/ 203 w 819"/>
                  <a:gd name="T27" fmla="*/ 62 h 122"/>
                  <a:gd name="T28" fmla="*/ 8 w 819"/>
                  <a:gd name="T29" fmla="*/ 121 h 122"/>
                  <a:gd name="T30" fmla="*/ 7 w 819"/>
                  <a:gd name="T31" fmla="*/ 121 h 122"/>
                  <a:gd name="T32" fmla="*/ 1 w 819"/>
                  <a:gd name="T33" fmla="*/ 118 h 122"/>
                  <a:gd name="T34" fmla="*/ 3 w 819"/>
                  <a:gd name="T3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2">
                    <a:moveTo>
                      <a:pt x="3" y="112"/>
                    </a:moveTo>
                    <a:cubicBezTo>
                      <a:pt x="35" y="97"/>
                      <a:pt x="67" y="85"/>
                      <a:pt x="99" y="73"/>
                    </a:cubicBezTo>
                    <a:cubicBezTo>
                      <a:pt x="132" y="62"/>
                      <a:pt x="165" y="52"/>
                      <a:pt x="199" y="44"/>
                    </a:cubicBezTo>
                    <a:cubicBezTo>
                      <a:pt x="266" y="27"/>
                      <a:pt x="334" y="15"/>
                      <a:pt x="403" y="9"/>
                    </a:cubicBezTo>
                    <a:cubicBezTo>
                      <a:pt x="471" y="3"/>
                      <a:pt x="541" y="0"/>
                      <a:pt x="609" y="5"/>
                    </a:cubicBezTo>
                    <a:cubicBezTo>
                      <a:pt x="644" y="6"/>
                      <a:pt x="678" y="10"/>
                      <a:pt x="712" y="14"/>
                    </a:cubicBezTo>
                    <a:cubicBezTo>
                      <a:pt x="730" y="16"/>
                      <a:pt x="747" y="19"/>
                      <a:pt x="764" y="23"/>
                    </a:cubicBezTo>
                    <a:cubicBezTo>
                      <a:pt x="814" y="32"/>
                      <a:pt x="814" y="32"/>
                      <a:pt x="814" y="32"/>
                    </a:cubicBezTo>
                    <a:cubicBezTo>
                      <a:pt x="817" y="33"/>
                      <a:pt x="819" y="35"/>
                      <a:pt x="818" y="38"/>
                    </a:cubicBezTo>
                    <a:cubicBezTo>
                      <a:pt x="818" y="41"/>
                      <a:pt x="815" y="42"/>
                      <a:pt x="813" y="42"/>
                    </a:cubicBezTo>
                    <a:cubicBezTo>
                      <a:pt x="812" y="42"/>
                      <a:pt x="812" y="42"/>
                      <a:pt x="812" y="42"/>
                    </a:cubicBezTo>
                    <a:cubicBezTo>
                      <a:pt x="745" y="33"/>
                      <a:pt x="677" y="24"/>
                      <a:pt x="609" y="23"/>
                    </a:cubicBezTo>
                    <a:cubicBezTo>
                      <a:pt x="541" y="20"/>
                      <a:pt x="472" y="23"/>
                      <a:pt x="405" y="30"/>
                    </a:cubicBezTo>
                    <a:cubicBezTo>
                      <a:pt x="337" y="36"/>
                      <a:pt x="270" y="47"/>
                      <a:pt x="203" y="62"/>
                    </a:cubicBezTo>
                    <a:cubicBezTo>
                      <a:pt x="137" y="77"/>
                      <a:pt x="71" y="96"/>
                      <a:pt x="8" y="121"/>
                    </a:cubicBezTo>
                    <a:cubicBezTo>
                      <a:pt x="7" y="121"/>
                      <a:pt x="7" y="121"/>
                      <a:pt x="7" y="121"/>
                    </a:cubicBezTo>
                    <a:cubicBezTo>
                      <a:pt x="5" y="122"/>
                      <a:pt x="2" y="121"/>
                      <a:pt x="1" y="118"/>
                    </a:cubicBezTo>
                    <a:cubicBezTo>
                      <a:pt x="0" y="116"/>
                      <a:pt x="1" y="113"/>
                      <a:pt x="3" y="1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11" name="Freeform 536"/>
              <p:cNvSpPr>
                <a:spLocks/>
              </p:cNvSpPr>
              <p:nvPr/>
            </p:nvSpPr>
            <p:spPr bwMode="auto">
              <a:xfrm>
                <a:off x="1717833" y="684748"/>
                <a:ext cx="789131" cy="117455"/>
              </a:xfrm>
              <a:custGeom>
                <a:avLst/>
                <a:gdLst>
                  <a:gd name="T0" fmla="*/ 3 w 819"/>
                  <a:gd name="T1" fmla="*/ 112 h 122"/>
                  <a:gd name="T2" fmla="*/ 99 w 819"/>
                  <a:gd name="T3" fmla="*/ 73 h 122"/>
                  <a:gd name="T4" fmla="*/ 199 w 819"/>
                  <a:gd name="T5" fmla="*/ 44 h 122"/>
                  <a:gd name="T6" fmla="*/ 403 w 819"/>
                  <a:gd name="T7" fmla="*/ 9 h 122"/>
                  <a:gd name="T8" fmla="*/ 609 w 819"/>
                  <a:gd name="T9" fmla="*/ 5 h 122"/>
                  <a:gd name="T10" fmla="*/ 712 w 819"/>
                  <a:gd name="T11" fmla="*/ 15 h 122"/>
                  <a:gd name="T12" fmla="*/ 764 w 819"/>
                  <a:gd name="T13" fmla="*/ 23 h 122"/>
                  <a:gd name="T14" fmla="*/ 814 w 819"/>
                  <a:gd name="T15" fmla="*/ 32 h 122"/>
                  <a:gd name="T16" fmla="*/ 818 w 819"/>
                  <a:gd name="T17" fmla="*/ 38 h 122"/>
                  <a:gd name="T18" fmla="*/ 813 w 819"/>
                  <a:gd name="T19" fmla="*/ 42 h 122"/>
                  <a:gd name="T20" fmla="*/ 812 w 819"/>
                  <a:gd name="T21" fmla="*/ 42 h 122"/>
                  <a:gd name="T22" fmla="*/ 609 w 819"/>
                  <a:gd name="T23" fmla="*/ 23 h 122"/>
                  <a:gd name="T24" fmla="*/ 405 w 819"/>
                  <a:gd name="T25" fmla="*/ 30 h 122"/>
                  <a:gd name="T26" fmla="*/ 203 w 819"/>
                  <a:gd name="T27" fmla="*/ 62 h 122"/>
                  <a:gd name="T28" fmla="*/ 8 w 819"/>
                  <a:gd name="T29" fmla="*/ 121 h 122"/>
                  <a:gd name="T30" fmla="*/ 7 w 819"/>
                  <a:gd name="T31" fmla="*/ 121 h 122"/>
                  <a:gd name="T32" fmla="*/ 1 w 819"/>
                  <a:gd name="T33" fmla="*/ 118 h 122"/>
                  <a:gd name="T34" fmla="*/ 3 w 819"/>
                  <a:gd name="T35" fmla="*/ 11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2">
                    <a:moveTo>
                      <a:pt x="3" y="112"/>
                    </a:moveTo>
                    <a:cubicBezTo>
                      <a:pt x="35" y="97"/>
                      <a:pt x="67" y="85"/>
                      <a:pt x="99" y="73"/>
                    </a:cubicBezTo>
                    <a:cubicBezTo>
                      <a:pt x="132" y="63"/>
                      <a:pt x="165" y="53"/>
                      <a:pt x="199" y="44"/>
                    </a:cubicBezTo>
                    <a:cubicBezTo>
                      <a:pt x="266" y="28"/>
                      <a:pt x="334" y="16"/>
                      <a:pt x="403" y="9"/>
                    </a:cubicBezTo>
                    <a:cubicBezTo>
                      <a:pt x="471" y="3"/>
                      <a:pt x="541" y="0"/>
                      <a:pt x="609" y="5"/>
                    </a:cubicBezTo>
                    <a:cubicBezTo>
                      <a:pt x="644" y="6"/>
                      <a:pt x="678" y="11"/>
                      <a:pt x="712" y="15"/>
                    </a:cubicBezTo>
                    <a:cubicBezTo>
                      <a:pt x="730" y="16"/>
                      <a:pt x="747" y="20"/>
                      <a:pt x="764" y="23"/>
                    </a:cubicBezTo>
                    <a:cubicBezTo>
                      <a:pt x="814" y="32"/>
                      <a:pt x="814" y="32"/>
                      <a:pt x="814" y="32"/>
                    </a:cubicBezTo>
                    <a:cubicBezTo>
                      <a:pt x="817" y="33"/>
                      <a:pt x="819" y="36"/>
                      <a:pt x="818" y="38"/>
                    </a:cubicBezTo>
                    <a:cubicBezTo>
                      <a:pt x="818" y="41"/>
                      <a:pt x="815" y="43"/>
                      <a:pt x="813" y="42"/>
                    </a:cubicBezTo>
                    <a:cubicBezTo>
                      <a:pt x="812" y="42"/>
                      <a:pt x="812" y="42"/>
                      <a:pt x="812" y="42"/>
                    </a:cubicBezTo>
                    <a:cubicBezTo>
                      <a:pt x="745" y="33"/>
                      <a:pt x="677" y="24"/>
                      <a:pt x="609" y="23"/>
                    </a:cubicBezTo>
                    <a:cubicBezTo>
                      <a:pt x="541" y="21"/>
                      <a:pt x="472" y="23"/>
                      <a:pt x="405" y="30"/>
                    </a:cubicBezTo>
                    <a:cubicBezTo>
                      <a:pt x="337" y="36"/>
                      <a:pt x="270" y="47"/>
                      <a:pt x="203" y="62"/>
                    </a:cubicBezTo>
                    <a:cubicBezTo>
                      <a:pt x="137" y="77"/>
                      <a:pt x="71" y="96"/>
                      <a:pt x="8" y="121"/>
                    </a:cubicBezTo>
                    <a:cubicBezTo>
                      <a:pt x="7" y="121"/>
                      <a:pt x="7" y="121"/>
                      <a:pt x="7" y="121"/>
                    </a:cubicBezTo>
                    <a:cubicBezTo>
                      <a:pt x="5" y="122"/>
                      <a:pt x="2" y="121"/>
                      <a:pt x="1" y="118"/>
                    </a:cubicBezTo>
                    <a:cubicBezTo>
                      <a:pt x="0" y="116"/>
                      <a:pt x="1" y="113"/>
                      <a:pt x="3" y="112"/>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12" name="Freeform 537"/>
              <p:cNvSpPr>
                <a:spLocks/>
              </p:cNvSpPr>
              <p:nvPr/>
            </p:nvSpPr>
            <p:spPr bwMode="auto">
              <a:xfrm>
                <a:off x="1747344" y="904312"/>
                <a:ext cx="789721" cy="116865"/>
              </a:xfrm>
              <a:custGeom>
                <a:avLst/>
                <a:gdLst>
                  <a:gd name="T0" fmla="*/ 3 w 819"/>
                  <a:gd name="T1" fmla="*/ 111 h 121"/>
                  <a:gd name="T2" fmla="*/ 99 w 819"/>
                  <a:gd name="T3" fmla="*/ 72 h 121"/>
                  <a:gd name="T4" fmla="*/ 199 w 819"/>
                  <a:gd name="T5" fmla="*/ 44 h 121"/>
                  <a:gd name="T6" fmla="*/ 403 w 819"/>
                  <a:gd name="T7" fmla="*/ 8 h 121"/>
                  <a:gd name="T8" fmla="*/ 609 w 819"/>
                  <a:gd name="T9" fmla="*/ 4 h 121"/>
                  <a:gd name="T10" fmla="*/ 712 w 819"/>
                  <a:gd name="T11" fmla="*/ 14 h 121"/>
                  <a:gd name="T12" fmla="*/ 763 w 819"/>
                  <a:gd name="T13" fmla="*/ 22 h 121"/>
                  <a:gd name="T14" fmla="*/ 814 w 819"/>
                  <a:gd name="T15" fmla="*/ 32 h 121"/>
                  <a:gd name="T16" fmla="*/ 818 w 819"/>
                  <a:gd name="T17" fmla="*/ 37 h 121"/>
                  <a:gd name="T18" fmla="*/ 813 w 819"/>
                  <a:gd name="T19" fmla="*/ 41 h 121"/>
                  <a:gd name="T20" fmla="*/ 812 w 819"/>
                  <a:gd name="T21" fmla="*/ 41 h 121"/>
                  <a:gd name="T22" fmla="*/ 609 w 819"/>
                  <a:gd name="T23" fmla="*/ 22 h 121"/>
                  <a:gd name="T24" fmla="*/ 405 w 819"/>
                  <a:gd name="T25" fmla="*/ 29 h 121"/>
                  <a:gd name="T26" fmla="*/ 203 w 819"/>
                  <a:gd name="T27" fmla="*/ 61 h 121"/>
                  <a:gd name="T28" fmla="*/ 8 w 819"/>
                  <a:gd name="T29" fmla="*/ 120 h 121"/>
                  <a:gd name="T30" fmla="*/ 7 w 819"/>
                  <a:gd name="T31" fmla="*/ 120 h 121"/>
                  <a:gd name="T32" fmla="*/ 1 w 819"/>
                  <a:gd name="T33" fmla="*/ 118 h 121"/>
                  <a:gd name="T34" fmla="*/ 3 w 819"/>
                  <a:gd name="T35"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19" h="121">
                    <a:moveTo>
                      <a:pt x="3" y="111"/>
                    </a:moveTo>
                    <a:cubicBezTo>
                      <a:pt x="35" y="96"/>
                      <a:pt x="67" y="84"/>
                      <a:pt x="99" y="72"/>
                    </a:cubicBezTo>
                    <a:cubicBezTo>
                      <a:pt x="132" y="62"/>
                      <a:pt x="165" y="52"/>
                      <a:pt x="199" y="44"/>
                    </a:cubicBezTo>
                    <a:cubicBezTo>
                      <a:pt x="266" y="27"/>
                      <a:pt x="334" y="15"/>
                      <a:pt x="403" y="8"/>
                    </a:cubicBezTo>
                    <a:cubicBezTo>
                      <a:pt x="471" y="2"/>
                      <a:pt x="541" y="0"/>
                      <a:pt x="609" y="4"/>
                    </a:cubicBezTo>
                    <a:cubicBezTo>
                      <a:pt x="644" y="5"/>
                      <a:pt x="678" y="10"/>
                      <a:pt x="712" y="14"/>
                    </a:cubicBezTo>
                    <a:cubicBezTo>
                      <a:pt x="730" y="15"/>
                      <a:pt x="747" y="19"/>
                      <a:pt x="763" y="22"/>
                    </a:cubicBezTo>
                    <a:cubicBezTo>
                      <a:pt x="814" y="32"/>
                      <a:pt x="814" y="32"/>
                      <a:pt x="814" y="32"/>
                    </a:cubicBezTo>
                    <a:cubicBezTo>
                      <a:pt x="817" y="32"/>
                      <a:pt x="819" y="35"/>
                      <a:pt x="818" y="37"/>
                    </a:cubicBezTo>
                    <a:cubicBezTo>
                      <a:pt x="818" y="40"/>
                      <a:pt x="815" y="42"/>
                      <a:pt x="813" y="41"/>
                    </a:cubicBezTo>
                    <a:cubicBezTo>
                      <a:pt x="812" y="41"/>
                      <a:pt x="812" y="41"/>
                      <a:pt x="812" y="41"/>
                    </a:cubicBezTo>
                    <a:cubicBezTo>
                      <a:pt x="745" y="32"/>
                      <a:pt x="677" y="24"/>
                      <a:pt x="609" y="22"/>
                    </a:cubicBezTo>
                    <a:cubicBezTo>
                      <a:pt x="541" y="20"/>
                      <a:pt x="472" y="22"/>
                      <a:pt x="405" y="29"/>
                    </a:cubicBezTo>
                    <a:cubicBezTo>
                      <a:pt x="337" y="35"/>
                      <a:pt x="270" y="47"/>
                      <a:pt x="203" y="61"/>
                    </a:cubicBezTo>
                    <a:cubicBezTo>
                      <a:pt x="137" y="76"/>
                      <a:pt x="71" y="95"/>
                      <a:pt x="8" y="120"/>
                    </a:cubicBezTo>
                    <a:cubicBezTo>
                      <a:pt x="7" y="120"/>
                      <a:pt x="7" y="120"/>
                      <a:pt x="7" y="120"/>
                    </a:cubicBezTo>
                    <a:cubicBezTo>
                      <a:pt x="5" y="121"/>
                      <a:pt x="2" y="120"/>
                      <a:pt x="1" y="118"/>
                    </a:cubicBezTo>
                    <a:cubicBezTo>
                      <a:pt x="0" y="115"/>
                      <a:pt x="1" y="112"/>
                      <a:pt x="3" y="111"/>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sp>
          <p:nvSpPr>
            <p:cNvPr id="613" name="Freeform 538"/>
            <p:cNvSpPr>
              <a:spLocks/>
            </p:cNvSpPr>
            <p:nvPr/>
          </p:nvSpPr>
          <p:spPr bwMode="auto">
            <a:xfrm>
              <a:off x="1455183" y="86850"/>
              <a:ext cx="158180" cy="1131462"/>
            </a:xfrm>
            <a:custGeom>
              <a:avLst/>
              <a:gdLst>
                <a:gd name="T0" fmla="*/ 14 w 164"/>
                <a:gd name="T1" fmla="*/ 6 h 1174"/>
                <a:gd name="T2" fmla="*/ 37 w 164"/>
                <a:gd name="T3" fmla="*/ 151 h 1174"/>
                <a:gd name="T4" fmla="*/ 58 w 164"/>
                <a:gd name="T5" fmla="*/ 295 h 1174"/>
                <a:gd name="T6" fmla="*/ 97 w 164"/>
                <a:gd name="T7" fmla="*/ 585 h 1174"/>
                <a:gd name="T8" fmla="*/ 133 w 164"/>
                <a:gd name="T9" fmla="*/ 875 h 1174"/>
                <a:gd name="T10" fmla="*/ 164 w 164"/>
                <a:gd name="T11" fmla="*/ 1166 h 1174"/>
                <a:gd name="T12" fmla="*/ 158 w 164"/>
                <a:gd name="T13" fmla="*/ 1174 h 1174"/>
                <a:gd name="T14" fmla="*/ 150 w 164"/>
                <a:gd name="T15" fmla="*/ 1168 h 1174"/>
                <a:gd name="T16" fmla="*/ 107 w 164"/>
                <a:gd name="T17" fmla="*/ 879 h 1174"/>
                <a:gd name="T18" fmla="*/ 67 w 164"/>
                <a:gd name="T19" fmla="*/ 589 h 1174"/>
                <a:gd name="T20" fmla="*/ 32 w 164"/>
                <a:gd name="T21" fmla="*/ 299 h 1174"/>
                <a:gd name="T22" fmla="*/ 15 w 164"/>
                <a:gd name="T23" fmla="*/ 154 h 1174"/>
                <a:gd name="T24" fmla="*/ 0 w 164"/>
                <a:gd name="T25" fmla="*/ 8 h 1174"/>
                <a:gd name="T26" fmla="*/ 7 w 164"/>
                <a:gd name="T27" fmla="*/ 0 h 1174"/>
                <a:gd name="T28" fmla="*/ 14 w 164"/>
                <a:gd name="T29" fmla="*/ 6 h 1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4" h="1174">
                  <a:moveTo>
                    <a:pt x="14" y="6"/>
                  </a:moveTo>
                  <a:cubicBezTo>
                    <a:pt x="22" y="54"/>
                    <a:pt x="29" y="103"/>
                    <a:pt x="37" y="151"/>
                  </a:cubicBezTo>
                  <a:cubicBezTo>
                    <a:pt x="58" y="295"/>
                    <a:pt x="58" y="295"/>
                    <a:pt x="58" y="295"/>
                  </a:cubicBezTo>
                  <a:cubicBezTo>
                    <a:pt x="71" y="392"/>
                    <a:pt x="84" y="488"/>
                    <a:pt x="97" y="585"/>
                  </a:cubicBezTo>
                  <a:cubicBezTo>
                    <a:pt x="109" y="682"/>
                    <a:pt x="121" y="778"/>
                    <a:pt x="133" y="875"/>
                  </a:cubicBezTo>
                  <a:cubicBezTo>
                    <a:pt x="144" y="972"/>
                    <a:pt x="155" y="1069"/>
                    <a:pt x="164" y="1166"/>
                  </a:cubicBezTo>
                  <a:cubicBezTo>
                    <a:pt x="164" y="1170"/>
                    <a:pt x="162" y="1173"/>
                    <a:pt x="158" y="1174"/>
                  </a:cubicBezTo>
                  <a:cubicBezTo>
                    <a:pt x="154" y="1174"/>
                    <a:pt x="151" y="1171"/>
                    <a:pt x="150" y="1168"/>
                  </a:cubicBezTo>
                  <a:cubicBezTo>
                    <a:pt x="134" y="1071"/>
                    <a:pt x="120" y="975"/>
                    <a:pt x="107" y="879"/>
                  </a:cubicBezTo>
                  <a:cubicBezTo>
                    <a:pt x="93" y="782"/>
                    <a:pt x="80" y="685"/>
                    <a:pt x="67" y="589"/>
                  </a:cubicBezTo>
                  <a:cubicBezTo>
                    <a:pt x="55" y="492"/>
                    <a:pt x="43" y="396"/>
                    <a:pt x="32" y="299"/>
                  </a:cubicBezTo>
                  <a:cubicBezTo>
                    <a:pt x="15" y="154"/>
                    <a:pt x="15" y="154"/>
                    <a:pt x="15" y="154"/>
                  </a:cubicBezTo>
                  <a:cubicBezTo>
                    <a:pt x="10" y="105"/>
                    <a:pt x="5" y="57"/>
                    <a:pt x="0" y="8"/>
                  </a:cubicBezTo>
                  <a:cubicBezTo>
                    <a:pt x="0" y="4"/>
                    <a:pt x="3" y="1"/>
                    <a:pt x="7" y="0"/>
                  </a:cubicBezTo>
                  <a:cubicBezTo>
                    <a:pt x="10" y="0"/>
                    <a:pt x="14" y="3"/>
                    <a:pt x="14" y="6"/>
                  </a:cubicBezTo>
                  <a:close/>
                </a:path>
              </a:pathLst>
            </a:custGeom>
            <a:solidFill>
              <a:schemeClr val="tx2">
                <a:alpha val="20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nvGrpSpPr>
            <p:cNvPr id="8" name="Group 7"/>
            <p:cNvGrpSpPr/>
            <p:nvPr/>
          </p:nvGrpSpPr>
          <p:grpSpPr>
            <a:xfrm>
              <a:off x="601127" y="1047737"/>
              <a:ext cx="101519" cy="147556"/>
              <a:chOff x="601127" y="1047737"/>
              <a:chExt cx="101519" cy="147556"/>
            </a:xfrm>
            <a:solidFill>
              <a:schemeClr val="tx2">
                <a:alpha val="20000"/>
              </a:schemeClr>
            </a:solidFill>
          </p:grpSpPr>
          <p:sp>
            <p:nvSpPr>
              <p:cNvPr id="614" name="Freeform 539"/>
              <p:cNvSpPr>
                <a:spLocks/>
              </p:cNvSpPr>
              <p:nvPr/>
            </p:nvSpPr>
            <p:spPr bwMode="auto">
              <a:xfrm>
                <a:off x="601127" y="1123876"/>
                <a:ext cx="34233" cy="60203"/>
              </a:xfrm>
              <a:custGeom>
                <a:avLst/>
                <a:gdLst>
                  <a:gd name="T0" fmla="*/ 13 w 35"/>
                  <a:gd name="T1" fmla="*/ 0 h 62"/>
                  <a:gd name="T2" fmla="*/ 11 w 35"/>
                  <a:gd name="T3" fmla="*/ 1 h 62"/>
                  <a:gd name="T4" fmla="*/ 0 w 35"/>
                  <a:gd name="T5" fmla="*/ 14 h 62"/>
                  <a:gd name="T6" fmla="*/ 0 w 35"/>
                  <a:gd name="T7" fmla="*/ 31 h 62"/>
                  <a:gd name="T8" fmla="*/ 1 w 35"/>
                  <a:gd name="T9" fmla="*/ 43 h 62"/>
                  <a:gd name="T10" fmla="*/ 2 w 35"/>
                  <a:gd name="T11" fmla="*/ 48 h 62"/>
                  <a:gd name="T12" fmla="*/ 6 w 35"/>
                  <a:gd name="T13" fmla="*/ 55 h 62"/>
                  <a:gd name="T14" fmla="*/ 11 w 35"/>
                  <a:gd name="T15" fmla="*/ 60 h 62"/>
                  <a:gd name="T16" fmla="*/ 18 w 35"/>
                  <a:gd name="T17" fmla="*/ 62 h 62"/>
                  <a:gd name="T18" fmla="*/ 20 w 35"/>
                  <a:gd name="T19" fmla="*/ 62 h 62"/>
                  <a:gd name="T20" fmla="*/ 33 w 35"/>
                  <a:gd name="T21" fmla="*/ 51 h 62"/>
                  <a:gd name="T22" fmla="*/ 34 w 35"/>
                  <a:gd name="T23" fmla="*/ 44 h 62"/>
                  <a:gd name="T24" fmla="*/ 33 w 35"/>
                  <a:gd name="T25" fmla="*/ 36 h 62"/>
                  <a:gd name="T26" fmla="*/ 31 w 35"/>
                  <a:gd name="T27" fmla="*/ 27 h 62"/>
                  <a:gd name="T28" fmla="*/ 26 w 35"/>
                  <a:gd name="T29" fmla="*/ 10 h 62"/>
                  <a:gd name="T30" fmla="*/ 13 w 35"/>
                  <a:gd name="T31"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5" h="62">
                    <a:moveTo>
                      <a:pt x="13" y="0"/>
                    </a:moveTo>
                    <a:cubicBezTo>
                      <a:pt x="13" y="0"/>
                      <a:pt x="12" y="1"/>
                      <a:pt x="11" y="1"/>
                    </a:cubicBezTo>
                    <a:cubicBezTo>
                      <a:pt x="5" y="1"/>
                      <a:pt x="0" y="7"/>
                      <a:pt x="0" y="14"/>
                    </a:cubicBezTo>
                    <a:cubicBezTo>
                      <a:pt x="0" y="19"/>
                      <a:pt x="0" y="25"/>
                      <a:pt x="0" y="31"/>
                    </a:cubicBezTo>
                    <a:cubicBezTo>
                      <a:pt x="0" y="35"/>
                      <a:pt x="0" y="39"/>
                      <a:pt x="1" y="43"/>
                    </a:cubicBezTo>
                    <a:cubicBezTo>
                      <a:pt x="1" y="45"/>
                      <a:pt x="1" y="46"/>
                      <a:pt x="2" y="48"/>
                    </a:cubicBezTo>
                    <a:cubicBezTo>
                      <a:pt x="2" y="51"/>
                      <a:pt x="4" y="52"/>
                      <a:pt x="6" y="55"/>
                    </a:cubicBezTo>
                    <a:cubicBezTo>
                      <a:pt x="7" y="57"/>
                      <a:pt x="9" y="59"/>
                      <a:pt x="11" y="60"/>
                    </a:cubicBezTo>
                    <a:cubicBezTo>
                      <a:pt x="13" y="61"/>
                      <a:pt x="16" y="62"/>
                      <a:pt x="18" y="62"/>
                    </a:cubicBezTo>
                    <a:cubicBezTo>
                      <a:pt x="19" y="62"/>
                      <a:pt x="20" y="62"/>
                      <a:pt x="20" y="62"/>
                    </a:cubicBezTo>
                    <a:cubicBezTo>
                      <a:pt x="27" y="61"/>
                      <a:pt x="31" y="57"/>
                      <a:pt x="33" y="51"/>
                    </a:cubicBezTo>
                    <a:cubicBezTo>
                      <a:pt x="34" y="49"/>
                      <a:pt x="34" y="46"/>
                      <a:pt x="34" y="44"/>
                    </a:cubicBezTo>
                    <a:cubicBezTo>
                      <a:pt x="35" y="41"/>
                      <a:pt x="34" y="38"/>
                      <a:pt x="33" y="36"/>
                    </a:cubicBezTo>
                    <a:cubicBezTo>
                      <a:pt x="33" y="33"/>
                      <a:pt x="32" y="30"/>
                      <a:pt x="31" y="27"/>
                    </a:cubicBezTo>
                    <a:cubicBezTo>
                      <a:pt x="30" y="21"/>
                      <a:pt x="28" y="16"/>
                      <a:pt x="26" y="10"/>
                    </a:cubicBezTo>
                    <a:cubicBezTo>
                      <a:pt x="24" y="4"/>
                      <a:pt x="19" y="0"/>
                      <a:pt x="13"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15" name="Freeform 540"/>
              <p:cNvSpPr>
                <a:spLocks/>
              </p:cNvSpPr>
              <p:nvPr/>
            </p:nvSpPr>
            <p:spPr bwMode="auto">
              <a:xfrm>
                <a:off x="658379" y="1142173"/>
                <a:ext cx="44267" cy="53120"/>
              </a:xfrm>
              <a:custGeom>
                <a:avLst/>
                <a:gdLst>
                  <a:gd name="T0" fmla="*/ 16 w 46"/>
                  <a:gd name="T1" fmla="*/ 0 h 55"/>
                  <a:gd name="T2" fmla="*/ 10 w 46"/>
                  <a:gd name="T3" fmla="*/ 2 h 55"/>
                  <a:gd name="T4" fmla="*/ 7 w 46"/>
                  <a:gd name="T5" fmla="*/ 4 h 55"/>
                  <a:gd name="T6" fmla="*/ 3 w 46"/>
                  <a:gd name="T7" fmla="*/ 8 h 55"/>
                  <a:gd name="T8" fmla="*/ 1 w 46"/>
                  <a:gd name="T9" fmla="*/ 20 h 55"/>
                  <a:gd name="T10" fmla="*/ 4 w 46"/>
                  <a:gd name="T11" fmla="*/ 31 h 55"/>
                  <a:gd name="T12" fmla="*/ 6 w 46"/>
                  <a:gd name="T13" fmla="*/ 36 h 55"/>
                  <a:gd name="T14" fmla="*/ 10 w 46"/>
                  <a:gd name="T15" fmla="*/ 46 h 55"/>
                  <a:gd name="T16" fmla="*/ 15 w 46"/>
                  <a:gd name="T17" fmla="*/ 51 h 55"/>
                  <a:gd name="T18" fmla="*/ 21 w 46"/>
                  <a:gd name="T19" fmla="*/ 55 h 55"/>
                  <a:gd name="T20" fmla="*/ 26 w 46"/>
                  <a:gd name="T21" fmla="*/ 55 h 55"/>
                  <a:gd name="T22" fmla="*/ 27 w 46"/>
                  <a:gd name="T23" fmla="*/ 55 h 55"/>
                  <a:gd name="T24" fmla="*/ 34 w 46"/>
                  <a:gd name="T25" fmla="*/ 54 h 55"/>
                  <a:gd name="T26" fmla="*/ 38 w 46"/>
                  <a:gd name="T27" fmla="*/ 51 h 55"/>
                  <a:gd name="T28" fmla="*/ 43 w 46"/>
                  <a:gd name="T29" fmla="*/ 46 h 55"/>
                  <a:gd name="T30" fmla="*/ 45 w 46"/>
                  <a:gd name="T31" fmla="*/ 31 h 55"/>
                  <a:gd name="T32" fmla="*/ 42 w 46"/>
                  <a:gd name="T33" fmla="*/ 24 h 55"/>
                  <a:gd name="T34" fmla="*/ 40 w 46"/>
                  <a:gd name="T35" fmla="*/ 22 h 55"/>
                  <a:gd name="T36" fmla="*/ 37 w 46"/>
                  <a:gd name="T37" fmla="*/ 17 h 55"/>
                  <a:gd name="T38" fmla="*/ 30 w 46"/>
                  <a:gd name="T39" fmla="*/ 8 h 55"/>
                  <a:gd name="T40" fmla="*/ 26 w 46"/>
                  <a:gd name="T41" fmla="*/ 4 h 55"/>
                  <a:gd name="T42" fmla="*/ 20 w 46"/>
                  <a:gd name="T43" fmla="*/ 1 h 55"/>
                  <a:gd name="T44" fmla="*/ 16 w 46"/>
                  <a:gd name="T45" fmla="*/ 0 h 55"/>
                  <a:gd name="T46" fmla="*/ 16 w 46"/>
                  <a:gd name="T4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55">
                    <a:moveTo>
                      <a:pt x="16" y="0"/>
                    </a:moveTo>
                    <a:cubicBezTo>
                      <a:pt x="14" y="0"/>
                      <a:pt x="12" y="1"/>
                      <a:pt x="10" y="2"/>
                    </a:cubicBezTo>
                    <a:cubicBezTo>
                      <a:pt x="9" y="2"/>
                      <a:pt x="8" y="3"/>
                      <a:pt x="7" y="4"/>
                    </a:cubicBezTo>
                    <a:cubicBezTo>
                      <a:pt x="5" y="5"/>
                      <a:pt x="4" y="6"/>
                      <a:pt x="3" y="8"/>
                    </a:cubicBezTo>
                    <a:cubicBezTo>
                      <a:pt x="1" y="12"/>
                      <a:pt x="0" y="16"/>
                      <a:pt x="1" y="20"/>
                    </a:cubicBezTo>
                    <a:cubicBezTo>
                      <a:pt x="2" y="23"/>
                      <a:pt x="3" y="27"/>
                      <a:pt x="4" y="31"/>
                    </a:cubicBezTo>
                    <a:cubicBezTo>
                      <a:pt x="5" y="33"/>
                      <a:pt x="5" y="35"/>
                      <a:pt x="6" y="36"/>
                    </a:cubicBezTo>
                    <a:cubicBezTo>
                      <a:pt x="7" y="40"/>
                      <a:pt x="8" y="43"/>
                      <a:pt x="10" y="46"/>
                    </a:cubicBezTo>
                    <a:cubicBezTo>
                      <a:pt x="11" y="48"/>
                      <a:pt x="13" y="50"/>
                      <a:pt x="15" y="51"/>
                    </a:cubicBezTo>
                    <a:cubicBezTo>
                      <a:pt x="17" y="53"/>
                      <a:pt x="19" y="54"/>
                      <a:pt x="21" y="55"/>
                    </a:cubicBezTo>
                    <a:cubicBezTo>
                      <a:pt x="23" y="55"/>
                      <a:pt x="25" y="55"/>
                      <a:pt x="26" y="55"/>
                    </a:cubicBezTo>
                    <a:cubicBezTo>
                      <a:pt x="27" y="55"/>
                      <a:pt x="27" y="55"/>
                      <a:pt x="27" y="55"/>
                    </a:cubicBezTo>
                    <a:cubicBezTo>
                      <a:pt x="29" y="55"/>
                      <a:pt x="32" y="55"/>
                      <a:pt x="34" y="54"/>
                    </a:cubicBezTo>
                    <a:cubicBezTo>
                      <a:pt x="35" y="53"/>
                      <a:pt x="37" y="52"/>
                      <a:pt x="38" y="51"/>
                    </a:cubicBezTo>
                    <a:cubicBezTo>
                      <a:pt x="40" y="50"/>
                      <a:pt x="42" y="48"/>
                      <a:pt x="43" y="46"/>
                    </a:cubicBezTo>
                    <a:cubicBezTo>
                      <a:pt x="45" y="41"/>
                      <a:pt x="46" y="36"/>
                      <a:pt x="45" y="31"/>
                    </a:cubicBezTo>
                    <a:cubicBezTo>
                      <a:pt x="44" y="29"/>
                      <a:pt x="43" y="26"/>
                      <a:pt x="42" y="24"/>
                    </a:cubicBezTo>
                    <a:cubicBezTo>
                      <a:pt x="41" y="24"/>
                      <a:pt x="41" y="23"/>
                      <a:pt x="40" y="22"/>
                    </a:cubicBezTo>
                    <a:cubicBezTo>
                      <a:pt x="39" y="20"/>
                      <a:pt x="38" y="19"/>
                      <a:pt x="37" y="17"/>
                    </a:cubicBezTo>
                    <a:cubicBezTo>
                      <a:pt x="35" y="14"/>
                      <a:pt x="32" y="11"/>
                      <a:pt x="30" y="8"/>
                    </a:cubicBezTo>
                    <a:cubicBezTo>
                      <a:pt x="29" y="6"/>
                      <a:pt x="27" y="5"/>
                      <a:pt x="26" y="4"/>
                    </a:cubicBezTo>
                    <a:cubicBezTo>
                      <a:pt x="24" y="2"/>
                      <a:pt x="22" y="1"/>
                      <a:pt x="20" y="1"/>
                    </a:cubicBezTo>
                    <a:cubicBezTo>
                      <a:pt x="19" y="1"/>
                      <a:pt x="18" y="0"/>
                      <a:pt x="16" y="0"/>
                    </a:cubicBezTo>
                    <a:cubicBezTo>
                      <a:pt x="16" y="0"/>
                      <a:pt x="16" y="0"/>
                      <a:pt x="16"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16" name="Freeform 541"/>
              <p:cNvSpPr>
                <a:spLocks/>
              </p:cNvSpPr>
              <p:nvPr/>
            </p:nvSpPr>
            <p:spPr bwMode="auto">
              <a:xfrm>
                <a:off x="623555" y="1047737"/>
                <a:ext cx="30692" cy="48398"/>
              </a:xfrm>
              <a:custGeom>
                <a:avLst/>
                <a:gdLst>
                  <a:gd name="T0" fmla="*/ 16 w 32"/>
                  <a:gd name="T1" fmla="*/ 0 h 50"/>
                  <a:gd name="T2" fmla="*/ 16 w 32"/>
                  <a:gd name="T3" fmla="*/ 0 h 50"/>
                  <a:gd name="T4" fmla="*/ 9 w 32"/>
                  <a:gd name="T5" fmla="*/ 2 h 50"/>
                  <a:gd name="T6" fmla="*/ 5 w 32"/>
                  <a:gd name="T7" fmla="*/ 5 h 50"/>
                  <a:gd name="T8" fmla="*/ 2 w 32"/>
                  <a:gd name="T9" fmla="*/ 10 h 50"/>
                  <a:gd name="T10" fmla="*/ 0 w 32"/>
                  <a:gd name="T11" fmla="*/ 20 h 50"/>
                  <a:gd name="T12" fmla="*/ 0 w 32"/>
                  <a:gd name="T13" fmla="*/ 26 h 50"/>
                  <a:gd name="T14" fmla="*/ 0 w 32"/>
                  <a:gd name="T15" fmla="*/ 29 h 50"/>
                  <a:gd name="T16" fmla="*/ 1 w 32"/>
                  <a:gd name="T17" fmla="*/ 38 h 50"/>
                  <a:gd name="T18" fmla="*/ 2 w 32"/>
                  <a:gd name="T19" fmla="*/ 42 h 50"/>
                  <a:gd name="T20" fmla="*/ 6 w 32"/>
                  <a:gd name="T21" fmla="*/ 46 h 50"/>
                  <a:gd name="T22" fmla="*/ 10 w 32"/>
                  <a:gd name="T23" fmla="*/ 48 h 50"/>
                  <a:gd name="T24" fmla="*/ 15 w 32"/>
                  <a:gd name="T25" fmla="*/ 50 h 50"/>
                  <a:gd name="T26" fmla="*/ 16 w 32"/>
                  <a:gd name="T27" fmla="*/ 50 h 50"/>
                  <a:gd name="T28" fmla="*/ 24 w 32"/>
                  <a:gd name="T29" fmla="*/ 48 h 50"/>
                  <a:gd name="T30" fmla="*/ 29 w 32"/>
                  <a:gd name="T31" fmla="*/ 43 h 50"/>
                  <a:gd name="T32" fmla="*/ 31 w 32"/>
                  <a:gd name="T33" fmla="*/ 38 h 50"/>
                  <a:gd name="T34" fmla="*/ 32 w 32"/>
                  <a:gd name="T35" fmla="*/ 29 h 50"/>
                  <a:gd name="T36" fmla="*/ 32 w 32"/>
                  <a:gd name="T37" fmla="*/ 27 h 50"/>
                  <a:gd name="T38" fmla="*/ 32 w 32"/>
                  <a:gd name="T39" fmla="*/ 20 h 50"/>
                  <a:gd name="T40" fmla="*/ 30 w 32"/>
                  <a:gd name="T41" fmla="*/ 10 h 50"/>
                  <a:gd name="T42" fmla="*/ 29 w 32"/>
                  <a:gd name="T43" fmla="*/ 7 h 50"/>
                  <a:gd name="T44" fmla="*/ 25 w 32"/>
                  <a:gd name="T45" fmla="*/ 3 h 50"/>
                  <a:gd name="T46" fmla="*/ 22 w 32"/>
                  <a:gd name="T47" fmla="*/ 1 h 50"/>
                  <a:gd name="T48" fmla="*/ 16 w 32"/>
                  <a:gd name="T49"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0">
                    <a:moveTo>
                      <a:pt x="16" y="0"/>
                    </a:moveTo>
                    <a:cubicBezTo>
                      <a:pt x="16" y="0"/>
                      <a:pt x="16" y="0"/>
                      <a:pt x="16" y="0"/>
                    </a:cubicBezTo>
                    <a:cubicBezTo>
                      <a:pt x="13" y="0"/>
                      <a:pt x="11" y="0"/>
                      <a:pt x="9" y="2"/>
                    </a:cubicBezTo>
                    <a:cubicBezTo>
                      <a:pt x="7" y="2"/>
                      <a:pt x="6" y="4"/>
                      <a:pt x="5" y="5"/>
                    </a:cubicBezTo>
                    <a:cubicBezTo>
                      <a:pt x="3" y="7"/>
                      <a:pt x="2" y="8"/>
                      <a:pt x="2" y="10"/>
                    </a:cubicBezTo>
                    <a:cubicBezTo>
                      <a:pt x="1" y="13"/>
                      <a:pt x="1" y="17"/>
                      <a:pt x="0" y="20"/>
                    </a:cubicBezTo>
                    <a:cubicBezTo>
                      <a:pt x="0" y="22"/>
                      <a:pt x="0" y="24"/>
                      <a:pt x="0" y="26"/>
                    </a:cubicBezTo>
                    <a:cubicBezTo>
                      <a:pt x="0" y="29"/>
                      <a:pt x="0" y="29"/>
                      <a:pt x="0" y="29"/>
                    </a:cubicBezTo>
                    <a:cubicBezTo>
                      <a:pt x="0" y="32"/>
                      <a:pt x="0" y="35"/>
                      <a:pt x="1" y="38"/>
                    </a:cubicBezTo>
                    <a:cubicBezTo>
                      <a:pt x="1" y="39"/>
                      <a:pt x="2" y="41"/>
                      <a:pt x="2" y="42"/>
                    </a:cubicBezTo>
                    <a:cubicBezTo>
                      <a:pt x="3" y="44"/>
                      <a:pt x="5" y="45"/>
                      <a:pt x="6" y="46"/>
                    </a:cubicBezTo>
                    <a:cubicBezTo>
                      <a:pt x="7" y="47"/>
                      <a:pt x="8" y="48"/>
                      <a:pt x="10" y="48"/>
                    </a:cubicBezTo>
                    <a:cubicBezTo>
                      <a:pt x="12" y="49"/>
                      <a:pt x="13" y="50"/>
                      <a:pt x="15" y="50"/>
                    </a:cubicBezTo>
                    <a:cubicBezTo>
                      <a:pt x="16" y="50"/>
                      <a:pt x="16" y="50"/>
                      <a:pt x="16" y="50"/>
                    </a:cubicBezTo>
                    <a:cubicBezTo>
                      <a:pt x="19" y="50"/>
                      <a:pt x="22" y="49"/>
                      <a:pt x="24" y="48"/>
                    </a:cubicBezTo>
                    <a:cubicBezTo>
                      <a:pt x="26" y="47"/>
                      <a:pt x="27" y="45"/>
                      <a:pt x="29" y="43"/>
                    </a:cubicBezTo>
                    <a:cubicBezTo>
                      <a:pt x="30" y="42"/>
                      <a:pt x="31" y="40"/>
                      <a:pt x="31" y="38"/>
                    </a:cubicBezTo>
                    <a:cubicBezTo>
                      <a:pt x="32" y="35"/>
                      <a:pt x="32" y="32"/>
                      <a:pt x="32" y="29"/>
                    </a:cubicBezTo>
                    <a:cubicBezTo>
                      <a:pt x="32" y="27"/>
                      <a:pt x="32" y="27"/>
                      <a:pt x="32" y="27"/>
                    </a:cubicBezTo>
                    <a:cubicBezTo>
                      <a:pt x="32" y="24"/>
                      <a:pt x="32" y="22"/>
                      <a:pt x="32" y="20"/>
                    </a:cubicBezTo>
                    <a:cubicBezTo>
                      <a:pt x="31" y="17"/>
                      <a:pt x="31" y="13"/>
                      <a:pt x="30" y="10"/>
                    </a:cubicBezTo>
                    <a:cubicBezTo>
                      <a:pt x="30" y="9"/>
                      <a:pt x="29" y="8"/>
                      <a:pt x="29" y="7"/>
                    </a:cubicBezTo>
                    <a:cubicBezTo>
                      <a:pt x="28" y="5"/>
                      <a:pt x="26" y="4"/>
                      <a:pt x="25" y="3"/>
                    </a:cubicBezTo>
                    <a:cubicBezTo>
                      <a:pt x="24" y="2"/>
                      <a:pt x="23" y="1"/>
                      <a:pt x="22" y="1"/>
                    </a:cubicBezTo>
                    <a:cubicBezTo>
                      <a:pt x="20" y="0"/>
                      <a:pt x="18" y="0"/>
                      <a:pt x="16"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9" name="Group 8"/>
            <p:cNvGrpSpPr/>
            <p:nvPr/>
          </p:nvGrpSpPr>
          <p:grpSpPr>
            <a:xfrm>
              <a:off x="2486896" y="385504"/>
              <a:ext cx="66696" cy="225466"/>
              <a:chOff x="2486896" y="385504"/>
              <a:chExt cx="66696" cy="225466"/>
            </a:xfrm>
            <a:solidFill>
              <a:schemeClr val="tx2">
                <a:alpha val="20000"/>
              </a:schemeClr>
            </a:solidFill>
          </p:grpSpPr>
          <p:sp>
            <p:nvSpPr>
              <p:cNvPr id="617" name="Freeform 542"/>
              <p:cNvSpPr>
                <a:spLocks/>
              </p:cNvSpPr>
              <p:nvPr/>
            </p:nvSpPr>
            <p:spPr bwMode="auto">
              <a:xfrm>
                <a:off x="2486896" y="566113"/>
                <a:ext cx="35414" cy="44857"/>
              </a:xfrm>
              <a:custGeom>
                <a:avLst/>
                <a:gdLst>
                  <a:gd name="T0" fmla="*/ 20 w 37"/>
                  <a:gd name="T1" fmla="*/ 0 h 47"/>
                  <a:gd name="T2" fmla="*/ 17 w 37"/>
                  <a:gd name="T3" fmla="*/ 1 h 47"/>
                  <a:gd name="T4" fmla="*/ 11 w 37"/>
                  <a:gd name="T5" fmla="*/ 3 h 47"/>
                  <a:gd name="T6" fmla="*/ 7 w 37"/>
                  <a:gd name="T7" fmla="*/ 5 h 47"/>
                  <a:gd name="T8" fmla="*/ 3 w 37"/>
                  <a:gd name="T9" fmla="*/ 13 h 47"/>
                  <a:gd name="T10" fmla="*/ 2 w 37"/>
                  <a:gd name="T11" fmla="*/ 17 h 47"/>
                  <a:gd name="T12" fmla="*/ 3 w 37"/>
                  <a:gd name="T13" fmla="*/ 22 h 47"/>
                  <a:gd name="T14" fmla="*/ 2 w 37"/>
                  <a:gd name="T15" fmla="*/ 24 h 47"/>
                  <a:gd name="T16" fmla="*/ 0 w 37"/>
                  <a:gd name="T17" fmla="*/ 30 h 47"/>
                  <a:gd name="T18" fmla="*/ 2 w 37"/>
                  <a:gd name="T19" fmla="*/ 37 h 47"/>
                  <a:gd name="T20" fmla="*/ 5 w 37"/>
                  <a:gd name="T21" fmla="*/ 42 h 47"/>
                  <a:gd name="T22" fmla="*/ 9 w 37"/>
                  <a:gd name="T23" fmla="*/ 45 h 47"/>
                  <a:gd name="T24" fmla="*/ 17 w 37"/>
                  <a:gd name="T25" fmla="*/ 47 h 47"/>
                  <a:gd name="T26" fmla="*/ 22 w 37"/>
                  <a:gd name="T27" fmla="*/ 46 h 47"/>
                  <a:gd name="T28" fmla="*/ 29 w 37"/>
                  <a:gd name="T29" fmla="*/ 42 h 47"/>
                  <a:gd name="T30" fmla="*/ 34 w 37"/>
                  <a:gd name="T31" fmla="*/ 36 h 47"/>
                  <a:gd name="T32" fmla="*/ 36 w 37"/>
                  <a:gd name="T33" fmla="*/ 28 h 47"/>
                  <a:gd name="T34" fmla="*/ 37 w 37"/>
                  <a:gd name="T35" fmla="*/ 22 h 47"/>
                  <a:gd name="T36" fmla="*/ 37 w 37"/>
                  <a:gd name="T37" fmla="*/ 18 h 47"/>
                  <a:gd name="T38" fmla="*/ 36 w 37"/>
                  <a:gd name="T39" fmla="*/ 14 h 47"/>
                  <a:gd name="T40" fmla="*/ 36 w 37"/>
                  <a:gd name="T41" fmla="*/ 13 h 47"/>
                  <a:gd name="T42" fmla="*/ 34 w 37"/>
                  <a:gd name="T43" fmla="*/ 9 h 47"/>
                  <a:gd name="T44" fmla="*/ 29 w 37"/>
                  <a:gd name="T45" fmla="*/ 4 h 47"/>
                  <a:gd name="T46" fmla="*/ 24 w 37"/>
                  <a:gd name="T47" fmla="*/ 1 h 47"/>
                  <a:gd name="T48" fmla="*/ 20 w 37"/>
                  <a:gd name="T4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7" h="47">
                    <a:moveTo>
                      <a:pt x="20" y="0"/>
                    </a:moveTo>
                    <a:cubicBezTo>
                      <a:pt x="19" y="0"/>
                      <a:pt x="18" y="0"/>
                      <a:pt x="17" y="1"/>
                    </a:cubicBezTo>
                    <a:cubicBezTo>
                      <a:pt x="15" y="1"/>
                      <a:pt x="12" y="1"/>
                      <a:pt x="11" y="3"/>
                    </a:cubicBezTo>
                    <a:cubicBezTo>
                      <a:pt x="9" y="3"/>
                      <a:pt x="8" y="4"/>
                      <a:pt x="7" y="5"/>
                    </a:cubicBezTo>
                    <a:cubicBezTo>
                      <a:pt x="5" y="7"/>
                      <a:pt x="4" y="10"/>
                      <a:pt x="3" y="13"/>
                    </a:cubicBezTo>
                    <a:cubicBezTo>
                      <a:pt x="3" y="14"/>
                      <a:pt x="2" y="16"/>
                      <a:pt x="2" y="17"/>
                    </a:cubicBezTo>
                    <a:cubicBezTo>
                      <a:pt x="2" y="19"/>
                      <a:pt x="3" y="20"/>
                      <a:pt x="3" y="22"/>
                    </a:cubicBezTo>
                    <a:cubicBezTo>
                      <a:pt x="3" y="23"/>
                      <a:pt x="2" y="23"/>
                      <a:pt x="2" y="24"/>
                    </a:cubicBezTo>
                    <a:cubicBezTo>
                      <a:pt x="1" y="26"/>
                      <a:pt x="0" y="28"/>
                      <a:pt x="0" y="30"/>
                    </a:cubicBezTo>
                    <a:cubicBezTo>
                      <a:pt x="0" y="32"/>
                      <a:pt x="1" y="35"/>
                      <a:pt x="2" y="37"/>
                    </a:cubicBezTo>
                    <a:cubicBezTo>
                      <a:pt x="3" y="39"/>
                      <a:pt x="4" y="40"/>
                      <a:pt x="5" y="42"/>
                    </a:cubicBezTo>
                    <a:cubicBezTo>
                      <a:pt x="7" y="43"/>
                      <a:pt x="8" y="44"/>
                      <a:pt x="9" y="45"/>
                    </a:cubicBezTo>
                    <a:cubicBezTo>
                      <a:pt x="11" y="46"/>
                      <a:pt x="14" y="47"/>
                      <a:pt x="17" y="47"/>
                    </a:cubicBezTo>
                    <a:cubicBezTo>
                      <a:pt x="19" y="47"/>
                      <a:pt x="20" y="47"/>
                      <a:pt x="22" y="46"/>
                    </a:cubicBezTo>
                    <a:cubicBezTo>
                      <a:pt x="25" y="46"/>
                      <a:pt x="27" y="44"/>
                      <a:pt x="29" y="42"/>
                    </a:cubicBezTo>
                    <a:cubicBezTo>
                      <a:pt x="31" y="40"/>
                      <a:pt x="33" y="38"/>
                      <a:pt x="34" y="36"/>
                    </a:cubicBezTo>
                    <a:cubicBezTo>
                      <a:pt x="35" y="33"/>
                      <a:pt x="36" y="31"/>
                      <a:pt x="36" y="28"/>
                    </a:cubicBezTo>
                    <a:cubicBezTo>
                      <a:pt x="37" y="26"/>
                      <a:pt x="37" y="24"/>
                      <a:pt x="37" y="22"/>
                    </a:cubicBezTo>
                    <a:cubicBezTo>
                      <a:pt x="37" y="21"/>
                      <a:pt x="37" y="20"/>
                      <a:pt x="37" y="18"/>
                    </a:cubicBezTo>
                    <a:cubicBezTo>
                      <a:pt x="36" y="17"/>
                      <a:pt x="36" y="16"/>
                      <a:pt x="36" y="14"/>
                    </a:cubicBezTo>
                    <a:cubicBezTo>
                      <a:pt x="36" y="13"/>
                      <a:pt x="36" y="13"/>
                      <a:pt x="36" y="13"/>
                    </a:cubicBezTo>
                    <a:cubicBezTo>
                      <a:pt x="35" y="12"/>
                      <a:pt x="34" y="10"/>
                      <a:pt x="34" y="9"/>
                    </a:cubicBezTo>
                    <a:cubicBezTo>
                      <a:pt x="33" y="7"/>
                      <a:pt x="31" y="5"/>
                      <a:pt x="29" y="4"/>
                    </a:cubicBezTo>
                    <a:cubicBezTo>
                      <a:pt x="28" y="2"/>
                      <a:pt x="26" y="1"/>
                      <a:pt x="24" y="1"/>
                    </a:cubicBezTo>
                    <a:cubicBezTo>
                      <a:pt x="22" y="0"/>
                      <a:pt x="21" y="0"/>
                      <a:pt x="20"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18" name="Freeform 543"/>
              <p:cNvSpPr>
                <a:spLocks/>
              </p:cNvSpPr>
              <p:nvPr/>
            </p:nvSpPr>
            <p:spPr bwMode="auto">
              <a:xfrm>
                <a:off x="2506964" y="467545"/>
                <a:ext cx="46628" cy="82041"/>
              </a:xfrm>
              <a:custGeom>
                <a:avLst/>
                <a:gdLst>
                  <a:gd name="T0" fmla="*/ 15 w 48"/>
                  <a:gd name="T1" fmla="*/ 0 h 85"/>
                  <a:gd name="T2" fmla="*/ 13 w 48"/>
                  <a:gd name="T3" fmla="*/ 0 h 85"/>
                  <a:gd name="T4" fmla="*/ 1 w 48"/>
                  <a:gd name="T5" fmla="*/ 14 h 85"/>
                  <a:gd name="T6" fmla="*/ 5 w 48"/>
                  <a:gd name="T7" fmla="*/ 44 h 85"/>
                  <a:gd name="T8" fmla="*/ 11 w 48"/>
                  <a:gd name="T9" fmla="*/ 71 h 85"/>
                  <a:gd name="T10" fmla="*/ 19 w 48"/>
                  <a:gd name="T11" fmla="*/ 82 h 85"/>
                  <a:gd name="T12" fmla="*/ 29 w 48"/>
                  <a:gd name="T13" fmla="*/ 85 h 85"/>
                  <a:gd name="T14" fmla="*/ 34 w 48"/>
                  <a:gd name="T15" fmla="*/ 84 h 85"/>
                  <a:gd name="T16" fmla="*/ 45 w 48"/>
                  <a:gd name="T17" fmla="*/ 75 h 85"/>
                  <a:gd name="T18" fmla="*/ 47 w 48"/>
                  <a:gd name="T19" fmla="*/ 61 h 85"/>
                  <a:gd name="T20" fmla="*/ 39 w 48"/>
                  <a:gd name="T21" fmla="*/ 35 h 85"/>
                  <a:gd name="T22" fmla="*/ 29 w 48"/>
                  <a:gd name="T23" fmla="*/ 10 h 85"/>
                  <a:gd name="T24" fmla="*/ 15 w 48"/>
                  <a:gd name="T2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85">
                    <a:moveTo>
                      <a:pt x="15" y="0"/>
                    </a:moveTo>
                    <a:cubicBezTo>
                      <a:pt x="15" y="0"/>
                      <a:pt x="14" y="0"/>
                      <a:pt x="13" y="0"/>
                    </a:cubicBezTo>
                    <a:cubicBezTo>
                      <a:pt x="7" y="1"/>
                      <a:pt x="0" y="7"/>
                      <a:pt x="1" y="14"/>
                    </a:cubicBezTo>
                    <a:cubicBezTo>
                      <a:pt x="2" y="24"/>
                      <a:pt x="3" y="34"/>
                      <a:pt x="5" y="44"/>
                    </a:cubicBezTo>
                    <a:cubicBezTo>
                      <a:pt x="7" y="53"/>
                      <a:pt x="8" y="62"/>
                      <a:pt x="11" y="71"/>
                    </a:cubicBezTo>
                    <a:cubicBezTo>
                      <a:pt x="12" y="75"/>
                      <a:pt x="15" y="79"/>
                      <a:pt x="19" y="82"/>
                    </a:cubicBezTo>
                    <a:cubicBezTo>
                      <a:pt x="22" y="84"/>
                      <a:pt x="26" y="85"/>
                      <a:pt x="29" y="85"/>
                    </a:cubicBezTo>
                    <a:cubicBezTo>
                      <a:pt x="31" y="85"/>
                      <a:pt x="32" y="84"/>
                      <a:pt x="34" y="84"/>
                    </a:cubicBezTo>
                    <a:cubicBezTo>
                      <a:pt x="38" y="82"/>
                      <a:pt x="43" y="80"/>
                      <a:pt x="45" y="75"/>
                    </a:cubicBezTo>
                    <a:cubicBezTo>
                      <a:pt x="48" y="70"/>
                      <a:pt x="48" y="66"/>
                      <a:pt x="47" y="61"/>
                    </a:cubicBezTo>
                    <a:cubicBezTo>
                      <a:pt x="45" y="52"/>
                      <a:pt x="42" y="44"/>
                      <a:pt x="39" y="35"/>
                    </a:cubicBezTo>
                    <a:cubicBezTo>
                      <a:pt x="36" y="27"/>
                      <a:pt x="32" y="18"/>
                      <a:pt x="29" y="10"/>
                    </a:cubicBezTo>
                    <a:cubicBezTo>
                      <a:pt x="27" y="4"/>
                      <a:pt x="22" y="0"/>
                      <a:pt x="15"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19" name="Freeform 544"/>
              <p:cNvSpPr>
                <a:spLocks/>
              </p:cNvSpPr>
              <p:nvPr/>
            </p:nvSpPr>
            <p:spPr bwMode="auto">
              <a:xfrm>
                <a:off x="2493389" y="385504"/>
                <a:ext cx="34233" cy="45447"/>
              </a:xfrm>
              <a:custGeom>
                <a:avLst/>
                <a:gdLst>
                  <a:gd name="T0" fmla="*/ 18 w 35"/>
                  <a:gd name="T1" fmla="*/ 0 h 47"/>
                  <a:gd name="T2" fmla="*/ 18 w 35"/>
                  <a:gd name="T3" fmla="*/ 0 h 47"/>
                  <a:gd name="T4" fmla="*/ 14 w 35"/>
                  <a:gd name="T5" fmla="*/ 0 h 47"/>
                  <a:gd name="T6" fmla="*/ 10 w 35"/>
                  <a:gd name="T7" fmla="*/ 2 h 47"/>
                  <a:gd name="T8" fmla="*/ 6 w 35"/>
                  <a:gd name="T9" fmla="*/ 6 h 47"/>
                  <a:gd name="T10" fmla="*/ 3 w 35"/>
                  <a:gd name="T11" fmla="*/ 11 h 47"/>
                  <a:gd name="T12" fmla="*/ 1 w 35"/>
                  <a:gd name="T13" fmla="*/ 19 h 47"/>
                  <a:gd name="T14" fmla="*/ 0 w 35"/>
                  <a:gd name="T15" fmla="*/ 27 h 47"/>
                  <a:gd name="T16" fmla="*/ 3 w 35"/>
                  <a:gd name="T17" fmla="*/ 39 h 47"/>
                  <a:gd name="T18" fmla="*/ 9 w 35"/>
                  <a:gd name="T19" fmla="*/ 45 h 47"/>
                  <a:gd name="T20" fmla="*/ 18 w 35"/>
                  <a:gd name="T21" fmla="*/ 47 h 47"/>
                  <a:gd name="T22" fmla="*/ 26 w 35"/>
                  <a:gd name="T23" fmla="*/ 45 h 47"/>
                  <a:gd name="T24" fmla="*/ 32 w 35"/>
                  <a:gd name="T25" fmla="*/ 39 h 47"/>
                  <a:gd name="T26" fmla="*/ 35 w 35"/>
                  <a:gd name="T27" fmla="*/ 27 h 47"/>
                  <a:gd name="T28" fmla="*/ 34 w 35"/>
                  <a:gd name="T29" fmla="*/ 19 h 47"/>
                  <a:gd name="T30" fmla="*/ 33 w 35"/>
                  <a:gd name="T31" fmla="*/ 11 h 47"/>
                  <a:gd name="T32" fmla="*/ 31 w 35"/>
                  <a:gd name="T33" fmla="*/ 8 h 47"/>
                  <a:gd name="T34" fmla="*/ 27 w 35"/>
                  <a:gd name="T35" fmla="*/ 3 h 47"/>
                  <a:gd name="T36" fmla="*/ 24 w 35"/>
                  <a:gd name="T37" fmla="*/ 1 h 47"/>
                  <a:gd name="T38" fmla="*/ 18 w 35"/>
                  <a:gd name="T3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47">
                    <a:moveTo>
                      <a:pt x="18" y="0"/>
                    </a:moveTo>
                    <a:cubicBezTo>
                      <a:pt x="18" y="0"/>
                      <a:pt x="18" y="0"/>
                      <a:pt x="18" y="0"/>
                    </a:cubicBezTo>
                    <a:cubicBezTo>
                      <a:pt x="16" y="0"/>
                      <a:pt x="15" y="0"/>
                      <a:pt x="14" y="0"/>
                    </a:cubicBezTo>
                    <a:cubicBezTo>
                      <a:pt x="12" y="1"/>
                      <a:pt x="11" y="1"/>
                      <a:pt x="10" y="2"/>
                    </a:cubicBezTo>
                    <a:cubicBezTo>
                      <a:pt x="8" y="3"/>
                      <a:pt x="7" y="4"/>
                      <a:pt x="6" y="6"/>
                    </a:cubicBezTo>
                    <a:cubicBezTo>
                      <a:pt x="4" y="7"/>
                      <a:pt x="3" y="9"/>
                      <a:pt x="3" y="11"/>
                    </a:cubicBezTo>
                    <a:cubicBezTo>
                      <a:pt x="2" y="14"/>
                      <a:pt x="2" y="16"/>
                      <a:pt x="1" y="19"/>
                    </a:cubicBezTo>
                    <a:cubicBezTo>
                      <a:pt x="1" y="21"/>
                      <a:pt x="0" y="24"/>
                      <a:pt x="0" y="27"/>
                    </a:cubicBezTo>
                    <a:cubicBezTo>
                      <a:pt x="0" y="31"/>
                      <a:pt x="1" y="35"/>
                      <a:pt x="3" y="39"/>
                    </a:cubicBezTo>
                    <a:cubicBezTo>
                      <a:pt x="5" y="41"/>
                      <a:pt x="7" y="43"/>
                      <a:pt x="9" y="45"/>
                    </a:cubicBezTo>
                    <a:cubicBezTo>
                      <a:pt x="12" y="46"/>
                      <a:pt x="15" y="47"/>
                      <a:pt x="18" y="47"/>
                    </a:cubicBezTo>
                    <a:cubicBezTo>
                      <a:pt x="21" y="47"/>
                      <a:pt x="24" y="46"/>
                      <a:pt x="26" y="45"/>
                    </a:cubicBezTo>
                    <a:cubicBezTo>
                      <a:pt x="29" y="43"/>
                      <a:pt x="31" y="41"/>
                      <a:pt x="32" y="39"/>
                    </a:cubicBezTo>
                    <a:cubicBezTo>
                      <a:pt x="35" y="35"/>
                      <a:pt x="35" y="31"/>
                      <a:pt x="35" y="27"/>
                    </a:cubicBezTo>
                    <a:cubicBezTo>
                      <a:pt x="35" y="24"/>
                      <a:pt x="35" y="21"/>
                      <a:pt x="34" y="19"/>
                    </a:cubicBezTo>
                    <a:cubicBezTo>
                      <a:pt x="34" y="16"/>
                      <a:pt x="33" y="14"/>
                      <a:pt x="33" y="11"/>
                    </a:cubicBezTo>
                    <a:cubicBezTo>
                      <a:pt x="32" y="10"/>
                      <a:pt x="32" y="9"/>
                      <a:pt x="31" y="8"/>
                    </a:cubicBezTo>
                    <a:cubicBezTo>
                      <a:pt x="30" y="6"/>
                      <a:pt x="29" y="4"/>
                      <a:pt x="27" y="3"/>
                    </a:cubicBezTo>
                    <a:cubicBezTo>
                      <a:pt x="26" y="2"/>
                      <a:pt x="25" y="2"/>
                      <a:pt x="24" y="1"/>
                    </a:cubicBezTo>
                    <a:cubicBezTo>
                      <a:pt x="22" y="0"/>
                      <a:pt x="20" y="0"/>
                      <a:pt x="18"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6" name="Group 5"/>
            <p:cNvGrpSpPr/>
            <p:nvPr/>
          </p:nvGrpSpPr>
          <p:grpSpPr>
            <a:xfrm>
              <a:off x="1209649" y="102196"/>
              <a:ext cx="124537" cy="135162"/>
              <a:chOff x="1209649" y="102196"/>
              <a:chExt cx="124537" cy="135162"/>
            </a:xfrm>
            <a:solidFill>
              <a:schemeClr val="tx2">
                <a:alpha val="20000"/>
              </a:schemeClr>
            </a:solidFill>
          </p:grpSpPr>
          <p:sp>
            <p:nvSpPr>
              <p:cNvPr id="620" name="Freeform 545"/>
              <p:cNvSpPr>
                <a:spLocks/>
              </p:cNvSpPr>
              <p:nvPr/>
            </p:nvSpPr>
            <p:spPr bwMode="auto">
              <a:xfrm>
                <a:off x="1248014" y="102196"/>
                <a:ext cx="33053" cy="38365"/>
              </a:xfrm>
              <a:custGeom>
                <a:avLst/>
                <a:gdLst>
                  <a:gd name="T0" fmla="*/ 16 w 34"/>
                  <a:gd name="T1" fmla="*/ 0 h 40"/>
                  <a:gd name="T2" fmla="*/ 11 w 34"/>
                  <a:gd name="T3" fmla="*/ 1 h 40"/>
                  <a:gd name="T4" fmla="*/ 5 w 34"/>
                  <a:gd name="T5" fmla="*/ 5 h 40"/>
                  <a:gd name="T6" fmla="*/ 1 w 34"/>
                  <a:gd name="T7" fmla="*/ 12 h 40"/>
                  <a:gd name="T8" fmla="*/ 1 w 34"/>
                  <a:gd name="T9" fmla="*/ 21 h 40"/>
                  <a:gd name="T10" fmla="*/ 2 w 34"/>
                  <a:gd name="T11" fmla="*/ 26 h 40"/>
                  <a:gd name="T12" fmla="*/ 3 w 34"/>
                  <a:gd name="T13" fmla="*/ 28 h 40"/>
                  <a:gd name="T14" fmla="*/ 3 w 34"/>
                  <a:gd name="T15" fmla="*/ 30 h 40"/>
                  <a:gd name="T16" fmla="*/ 4 w 34"/>
                  <a:gd name="T17" fmla="*/ 30 h 40"/>
                  <a:gd name="T18" fmla="*/ 4 w 34"/>
                  <a:gd name="T19" fmla="*/ 31 h 40"/>
                  <a:gd name="T20" fmla="*/ 6 w 34"/>
                  <a:gd name="T21" fmla="*/ 33 h 40"/>
                  <a:gd name="T22" fmla="*/ 10 w 34"/>
                  <a:gd name="T23" fmla="*/ 38 h 40"/>
                  <a:gd name="T24" fmla="*/ 17 w 34"/>
                  <a:gd name="T25" fmla="*/ 40 h 40"/>
                  <a:gd name="T26" fmla="*/ 24 w 34"/>
                  <a:gd name="T27" fmla="*/ 38 h 40"/>
                  <a:gd name="T28" fmla="*/ 28 w 34"/>
                  <a:gd name="T29" fmla="*/ 33 h 40"/>
                  <a:gd name="T30" fmla="*/ 32 w 34"/>
                  <a:gd name="T31" fmla="*/ 26 h 40"/>
                  <a:gd name="T32" fmla="*/ 33 w 34"/>
                  <a:gd name="T33" fmla="*/ 21 h 40"/>
                  <a:gd name="T34" fmla="*/ 33 w 34"/>
                  <a:gd name="T35" fmla="*/ 12 h 40"/>
                  <a:gd name="T36" fmla="*/ 29 w 34"/>
                  <a:gd name="T37" fmla="*/ 5 h 40"/>
                  <a:gd name="T38" fmla="*/ 25 w 34"/>
                  <a:gd name="T39" fmla="*/ 2 h 40"/>
                  <a:gd name="T40" fmla="*/ 17 w 34"/>
                  <a:gd name="T41" fmla="*/ 0 h 40"/>
                  <a:gd name="T42" fmla="*/ 16 w 34"/>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4" h="40">
                    <a:moveTo>
                      <a:pt x="16" y="0"/>
                    </a:moveTo>
                    <a:cubicBezTo>
                      <a:pt x="14" y="0"/>
                      <a:pt x="12" y="0"/>
                      <a:pt x="11" y="1"/>
                    </a:cubicBezTo>
                    <a:cubicBezTo>
                      <a:pt x="9" y="2"/>
                      <a:pt x="7" y="3"/>
                      <a:pt x="5" y="5"/>
                    </a:cubicBezTo>
                    <a:cubicBezTo>
                      <a:pt x="3" y="7"/>
                      <a:pt x="2" y="9"/>
                      <a:pt x="1" y="12"/>
                    </a:cubicBezTo>
                    <a:cubicBezTo>
                      <a:pt x="0" y="15"/>
                      <a:pt x="0" y="18"/>
                      <a:pt x="1" y="21"/>
                    </a:cubicBezTo>
                    <a:cubicBezTo>
                      <a:pt x="1" y="22"/>
                      <a:pt x="1" y="24"/>
                      <a:pt x="2" y="26"/>
                    </a:cubicBezTo>
                    <a:cubicBezTo>
                      <a:pt x="2" y="27"/>
                      <a:pt x="2" y="27"/>
                      <a:pt x="3" y="28"/>
                    </a:cubicBezTo>
                    <a:cubicBezTo>
                      <a:pt x="3" y="29"/>
                      <a:pt x="3" y="29"/>
                      <a:pt x="3" y="30"/>
                    </a:cubicBezTo>
                    <a:cubicBezTo>
                      <a:pt x="4" y="30"/>
                      <a:pt x="4" y="30"/>
                      <a:pt x="4" y="30"/>
                    </a:cubicBezTo>
                    <a:cubicBezTo>
                      <a:pt x="4" y="31"/>
                      <a:pt x="4" y="31"/>
                      <a:pt x="4" y="31"/>
                    </a:cubicBezTo>
                    <a:cubicBezTo>
                      <a:pt x="5" y="32"/>
                      <a:pt x="5" y="33"/>
                      <a:pt x="6" y="33"/>
                    </a:cubicBezTo>
                    <a:cubicBezTo>
                      <a:pt x="7" y="35"/>
                      <a:pt x="8" y="37"/>
                      <a:pt x="10" y="38"/>
                    </a:cubicBezTo>
                    <a:cubicBezTo>
                      <a:pt x="12" y="39"/>
                      <a:pt x="15" y="40"/>
                      <a:pt x="17" y="40"/>
                    </a:cubicBezTo>
                    <a:cubicBezTo>
                      <a:pt x="19" y="40"/>
                      <a:pt x="22" y="39"/>
                      <a:pt x="24" y="38"/>
                    </a:cubicBezTo>
                    <a:cubicBezTo>
                      <a:pt x="26" y="37"/>
                      <a:pt x="27" y="35"/>
                      <a:pt x="28" y="33"/>
                    </a:cubicBezTo>
                    <a:cubicBezTo>
                      <a:pt x="30" y="31"/>
                      <a:pt x="32" y="29"/>
                      <a:pt x="32" y="26"/>
                    </a:cubicBezTo>
                    <a:cubicBezTo>
                      <a:pt x="33" y="24"/>
                      <a:pt x="33" y="22"/>
                      <a:pt x="33" y="21"/>
                    </a:cubicBezTo>
                    <a:cubicBezTo>
                      <a:pt x="34" y="18"/>
                      <a:pt x="34" y="15"/>
                      <a:pt x="33" y="12"/>
                    </a:cubicBezTo>
                    <a:cubicBezTo>
                      <a:pt x="32" y="9"/>
                      <a:pt x="31" y="7"/>
                      <a:pt x="29" y="5"/>
                    </a:cubicBezTo>
                    <a:cubicBezTo>
                      <a:pt x="28" y="4"/>
                      <a:pt x="27" y="3"/>
                      <a:pt x="25" y="2"/>
                    </a:cubicBezTo>
                    <a:cubicBezTo>
                      <a:pt x="23" y="0"/>
                      <a:pt x="20" y="0"/>
                      <a:pt x="17" y="0"/>
                    </a:cubicBezTo>
                    <a:cubicBezTo>
                      <a:pt x="17" y="0"/>
                      <a:pt x="17" y="0"/>
                      <a:pt x="16"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21" name="Freeform 546"/>
              <p:cNvSpPr>
                <a:spLocks/>
              </p:cNvSpPr>
              <p:nvPr/>
            </p:nvSpPr>
            <p:spPr bwMode="auto">
              <a:xfrm>
                <a:off x="1294641" y="143512"/>
                <a:ext cx="39545" cy="51350"/>
              </a:xfrm>
              <a:custGeom>
                <a:avLst/>
                <a:gdLst>
                  <a:gd name="T0" fmla="*/ 17 w 41"/>
                  <a:gd name="T1" fmla="*/ 0 h 53"/>
                  <a:gd name="T2" fmla="*/ 14 w 41"/>
                  <a:gd name="T3" fmla="*/ 0 h 53"/>
                  <a:gd name="T4" fmla="*/ 10 w 41"/>
                  <a:gd name="T5" fmla="*/ 1 h 53"/>
                  <a:gd name="T6" fmla="*/ 5 w 41"/>
                  <a:gd name="T7" fmla="*/ 4 h 53"/>
                  <a:gd name="T8" fmla="*/ 1 w 41"/>
                  <a:gd name="T9" fmla="*/ 11 h 53"/>
                  <a:gd name="T10" fmla="*/ 2 w 41"/>
                  <a:gd name="T11" fmla="*/ 21 h 53"/>
                  <a:gd name="T12" fmla="*/ 3 w 41"/>
                  <a:gd name="T13" fmla="*/ 24 h 53"/>
                  <a:gd name="T14" fmla="*/ 3 w 41"/>
                  <a:gd name="T15" fmla="*/ 27 h 53"/>
                  <a:gd name="T16" fmla="*/ 3 w 41"/>
                  <a:gd name="T17" fmla="*/ 32 h 53"/>
                  <a:gd name="T18" fmla="*/ 3 w 41"/>
                  <a:gd name="T19" fmla="*/ 34 h 53"/>
                  <a:gd name="T20" fmla="*/ 4 w 41"/>
                  <a:gd name="T21" fmla="*/ 41 h 53"/>
                  <a:gd name="T22" fmla="*/ 5 w 41"/>
                  <a:gd name="T23" fmla="*/ 44 h 53"/>
                  <a:gd name="T24" fmla="*/ 12 w 41"/>
                  <a:gd name="T25" fmla="*/ 51 h 53"/>
                  <a:gd name="T26" fmla="*/ 21 w 41"/>
                  <a:gd name="T27" fmla="*/ 53 h 53"/>
                  <a:gd name="T28" fmla="*/ 35 w 41"/>
                  <a:gd name="T29" fmla="*/ 47 h 53"/>
                  <a:gd name="T30" fmla="*/ 40 w 41"/>
                  <a:gd name="T31" fmla="*/ 37 h 53"/>
                  <a:gd name="T32" fmla="*/ 41 w 41"/>
                  <a:gd name="T33" fmla="*/ 30 h 53"/>
                  <a:gd name="T34" fmla="*/ 40 w 41"/>
                  <a:gd name="T35" fmla="*/ 23 h 53"/>
                  <a:gd name="T36" fmla="*/ 37 w 41"/>
                  <a:gd name="T37" fmla="*/ 17 h 53"/>
                  <a:gd name="T38" fmla="*/ 36 w 41"/>
                  <a:gd name="T39" fmla="*/ 14 h 53"/>
                  <a:gd name="T40" fmla="*/ 24 w 41"/>
                  <a:gd name="T41" fmla="*/ 2 h 53"/>
                  <a:gd name="T42" fmla="*/ 20 w 41"/>
                  <a:gd name="T43" fmla="*/ 0 h 53"/>
                  <a:gd name="T44" fmla="*/ 17 w 41"/>
                  <a:gd name="T4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1" h="53">
                    <a:moveTo>
                      <a:pt x="17" y="0"/>
                    </a:moveTo>
                    <a:cubicBezTo>
                      <a:pt x="16" y="0"/>
                      <a:pt x="15" y="0"/>
                      <a:pt x="14" y="0"/>
                    </a:cubicBezTo>
                    <a:cubicBezTo>
                      <a:pt x="13" y="0"/>
                      <a:pt x="11" y="0"/>
                      <a:pt x="10" y="1"/>
                    </a:cubicBezTo>
                    <a:cubicBezTo>
                      <a:pt x="8" y="2"/>
                      <a:pt x="7" y="3"/>
                      <a:pt x="5" y="4"/>
                    </a:cubicBezTo>
                    <a:cubicBezTo>
                      <a:pt x="3" y="6"/>
                      <a:pt x="2" y="8"/>
                      <a:pt x="1" y="11"/>
                    </a:cubicBezTo>
                    <a:cubicBezTo>
                      <a:pt x="0" y="14"/>
                      <a:pt x="1" y="18"/>
                      <a:pt x="2" y="21"/>
                    </a:cubicBezTo>
                    <a:cubicBezTo>
                      <a:pt x="3" y="22"/>
                      <a:pt x="3" y="23"/>
                      <a:pt x="3" y="24"/>
                    </a:cubicBezTo>
                    <a:cubicBezTo>
                      <a:pt x="3" y="25"/>
                      <a:pt x="3" y="26"/>
                      <a:pt x="3" y="27"/>
                    </a:cubicBezTo>
                    <a:cubicBezTo>
                      <a:pt x="3" y="28"/>
                      <a:pt x="3" y="30"/>
                      <a:pt x="3" y="32"/>
                    </a:cubicBezTo>
                    <a:cubicBezTo>
                      <a:pt x="3" y="33"/>
                      <a:pt x="3" y="33"/>
                      <a:pt x="3" y="34"/>
                    </a:cubicBezTo>
                    <a:cubicBezTo>
                      <a:pt x="3" y="37"/>
                      <a:pt x="3" y="39"/>
                      <a:pt x="4" y="41"/>
                    </a:cubicBezTo>
                    <a:cubicBezTo>
                      <a:pt x="5" y="42"/>
                      <a:pt x="5" y="43"/>
                      <a:pt x="5" y="44"/>
                    </a:cubicBezTo>
                    <a:cubicBezTo>
                      <a:pt x="7" y="47"/>
                      <a:pt x="10" y="49"/>
                      <a:pt x="12" y="51"/>
                    </a:cubicBezTo>
                    <a:cubicBezTo>
                      <a:pt x="15" y="52"/>
                      <a:pt x="18" y="53"/>
                      <a:pt x="21" y="53"/>
                    </a:cubicBezTo>
                    <a:cubicBezTo>
                      <a:pt x="26" y="53"/>
                      <a:pt x="31" y="51"/>
                      <a:pt x="35" y="47"/>
                    </a:cubicBezTo>
                    <a:cubicBezTo>
                      <a:pt x="38" y="45"/>
                      <a:pt x="39" y="41"/>
                      <a:pt x="40" y="37"/>
                    </a:cubicBezTo>
                    <a:cubicBezTo>
                      <a:pt x="41" y="35"/>
                      <a:pt x="41" y="33"/>
                      <a:pt x="41" y="30"/>
                    </a:cubicBezTo>
                    <a:cubicBezTo>
                      <a:pt x="41" y="28"/>
                      <a:pt x="41" y="25"/>
                      <a:pt x="40" y="23"/>
                    </a:cubicBezTo>
                    <a:cubicBezTo>
                      <a:pt x="39" y="21"/>
                      <a:pt x="38" y="19"/>
                      <a:pt x="37" y="17"/>
                    </a:cubicBezTo>
                    <a:cubicBezTo>
                      <a:pt x="37" y="16"/>
                      <a:pt x="37" y="15"/>
                      <a:pt x="36" y="14"/>
                    </a:cubicBezTo>
                    <a:cubicBezTo>
                      <a:pt x="33" y="9"/>
                      <a:pt x="29" y="5"/>
                      <a:pt x="24" y="2"/>
                    </a:cubicBezTo>
                    <a:cubicBezTo>
                      <a:pt x="23" y="1"/>
                      <a:pt x="22" y="1"/>
                      <a:pt x="20" y="0"/>
                    </a:cubicBezTo>
                    <a:cubicBezTo>
                      <a:pt x="19" y="0"/>
                      <a:pt x="18" y="0"/>
                      <a:pt x="17"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22" name="Freeform 547"/>
              <p:cNvSpPr>
                <a:spLocks/>
              </p:cNvSpPr>
              <p:nvPr/>
            </p:nvSpPr>
            <p:spPr bwMode="auto">
              <a:xfrm>
                <a:off x="1209649" y="193681"/>
                <a:ext cx="36594" cy="43677"/>
              </a:xfrm>
              <a:custGeom>
                <a:avLst/>
                <a:gdLst>
                  <a:gd name="T0" fmla="*/ 15 w 38"/>
                  <a:gd name="T1" fmla="*/ 0 h 45"/>
                  <a:gd name="T2" fmla="*/ 10 w 38"/>
                  <a:gd name="T3" fmla="*/ 1 h 45"/>
                  <a:gd name="T4" fmla="*/ 6 w 38"/>
                  <a:gd name="T5" fmla="*/ 3 h 45"/>
                  <a:gd name="T6" fmla="*/ 2 w 38"/>
                  <a:gd name="T7" fmla="*/ 8 h 45"/>
                  <a:gd name="T8" fmla="*/ 1 w 38"/>
                  <a:gd name="T9" fmla="*/ 11 h 45"/>
                  <a:gd name="T10" fmla="*/ 0 w 38"/>
                  <a:gd name="T11" fmla="*/ 15 h 45"/>
                  <a:gd name="T12" fmla="*/ 2 w 38"/>
                  <a:gd name="T13" fmla="*/ 21 h 45"/>
                  <a:gd name="T14" fmla="*/ 4 w 38"/>
                  <a:gd name="T15" fmla="*/ 24 h 45"/>
                  <a:gd name="T16" fmla="*/ 4 w 38"/>
                  <a:gd name="T17" fmla="*/ 25 h 45"/>
                  <a:gd name="T18" fmla="*/ 4 w 38"/>
                  <a:gd name="T19" fmla="*/ 26 h 45"/>
                  <a:gd name="T20" fmla="*/ 4 w 38"/>
                  <a:gd name="T21" fmla="*/ 27 h 45"/>
                  <a:gd name="T22" fmla="*/ 4 w 38"/>
                  <a:gd name="T23" fmla="*/ 27 h 45"/>
                  <a:gd name="T24" fmla="*/ 5 w 38"/>
                  <a:gd name="T25" fmla="*/ 31 h 45"/>
                  <a:gd name="T26" fmla="*/ 7 w 38"/>
                  <a:gd name="T27" fmla="*/ 37 h 45"/>
                  <a:gd name="T28" fmla="*/ 11 w 38"/>
                  <a:gd name="T29" fmla="*/ 42 h 45"/>
                  <a:gd name="T30" fmla="*/ 16 w 38"/>
                  <a:gd name="T31" fmla="*/ 45 h 45"/>
                  <a:gd name="T32" fmla="*/ 21 w 38"/>
                  <a:gd name="T33" fmla="*/ 45 h 45"/>
                  <a:gd name="T34" fmla="*/ 29 w 38"/>
                  <a:gd name="T35" fmla="*/ 43 h 45"/>
                  <a:gd name="T36" fmla="*/ 32 w 38"/>
                  <a:gd name="T37" fmla="*/ 40 h 45"/>
                  <a:gd name="T38" fmla="*/ 37 w 38"/>
                  <a:gd name="T39" fmla="*/ 33 h 45"/>
                  <a:gd name="T40" fmla="*/ 37 w 38"/>
                  <a:gd name="T41" fmla="*/ 32 h 45"/>
                  <a:gd name="T42" fmla="*/ 38 w 38"/>
                  <a:gd name="T43" fmla="*/ 27 h 45"/>
                  <a:gd name="T44" fmla="*/ 38 w 38"/>
                  <a:gd name="T45" fmla="*/ 25 h 45"/>
                  <a:gd name="T46" fmla="*/ 35 w 38"/>
                  <a:gd name="T47" fmla="*/ 13 h 45"/>
                  <a:gd name="T48" fmla="*/ 34 w 38"/>
                  <a:gd name="T49" fmla="*/ 12 h 45"/>
                  <a:gd name="T50" fmla="*/ 31 w 38"/>
                  <a:gd name="T51" fmla="*/ 8 h 45"/>
                  <a:gd name="T52" fmla="*/ 29 w 38"/>
                  <a:gd name="T53" fmla="*/ 6 h 45"/>
                  <a:gd name="T54" fmla="*/ 25 w 38"/>
                  <a:gd name="T55" fmla="*/ 3 h 45"/>
                  <a:gd name="T56" fmla="*/ 19 w 38"/>
                  <a:gd name="T57" fmla="*/ 1 h 45"/>
                  <a:gd name="T58" fmla="*/ 15 w 38"/>
                  <a:gd name="T59" fmla="*/ 0 h 45"/>
                  <a:gd name="T60" fmla="*/ 15 w 38"/>
                  <a:gd name="T6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45">
                    <a:moveTo>
                      <a:pt x="15" y="0"/>
                    </a:moveTo>
                    <a:cubicBezTo>
                      <a:pt x="13" y="0"/>
                      <a:pt x="11" y="1"/>
                      <a:pt x="10" y="1"/>
                    </a:cubicBezTo>
                    <a:cubicBezTo>
                      <a:pt x="8" y="2"/>
                      <a:pt x="7" y="2"/>
                      <a:pt x="6" y="3"/>
                    </a:cubicBezTo>
                    <a:cubicBezTo>
                      <a:pt x="5" y="4"/>
                      <a:pt x="3" y="6"/>
                      <a:pt x="2" y="8"/>
                    </a:cubicBezTo>
                    <a:cubicBezTo>
                      <a:pt x="2" y="9"/>
                      <a:pt x="1" y="10"/>
                      <a:pt x="1" y="11"/>
                    </a:cubicBezTo>
                    <a:cubicBezTo>
                      <a:pt x="1" y="12"/>
                      <a:pt x="0" y="14"/>
                      <a:pt x="0" y="15"/>
                    </a:cubicBezTo>
                    <a:cubicBezTo>
                      <a:pt x="0" y="17"/>
                      <a:pt x="1" y="19"/>
                      <a:pt x="2" y="21"/>
                    </a:cubicBezTo>
                    <a:cubicBezTo>
                      <a:pt x="2" y="22"/>
                      <a:pt x="3" y="23"/>
                      <a:pt x="4" y="24"/>
                    </a:cubicBezTo>
                    <a:cubicBezTo>
                      <a:pt x="4" y="25"/>
                      <a:pt x="4" y="25"/>
                      <a:pt x="4" y="25"/>
                    </a:cubicBezTo>
                    <a:cubicBezTo>
                      <a:pt x="4" y="26"/>
                      <a:pt x="4" y="26"/>
                      <a:pt x="4" y="26"/>
                    </a:cubicBezTo>
                    <a:cubicBezTo>
                      <a:pt x="4" y="27"/>
                      <a:pt x="4" y="27"/>
                      <a:pt x="4" y="27"/>
                    </a:cubicBezTo>
                    <a:cubicBezTo>
                      <a:pt x="4" y="27"/>
                      <a:pt x="4" y="27"/>
                      <a:pt x="4" y="27"/>
                    </a:cubicBezTo>
                    <a:cubicBezTo>
                      <a:pt x="4" y="28"/>
                      <a:pt x="4" y="29"/>
                      <a:pt x="5" y="31"/>
                    </a:cubicBezTo>
                    <a:cubicBezTo>
                      <a:pt x="5" y="33"/>
                      <a:pt x="5" y="35"/>
                      <a:pt x="7" y="37"/>
                    </a:cubicBezTo>
                    <a:cubicBezTo>
                      <a:pt x="8" y="39"/>
                      <a:pt x="9" y="40"/>
                      <a:pt x="11" y="42"/>
                    </a:cubicBezTo>
                    <a:cubicBezTo>
                      <a:pt x="12" y="43"/>
                      <a:pt x="14" y="44"/>
                      <a:pt x="16" y="45"/>
                    </a:cubicBezTo>
                    <a:cubicBezTo>
                      <a:pt x="18" y="45"/>
                      <a:pt x="19" y="45"/>
                      <a:pt x="21" y="45"/>
                    </a:cubicBezTo>
                    <a:cubicBezTo>
                      <a:pt x="24" y="45"/>
                      <a:pt x="27" y="44"/>
                      <a:pt x="29" y="43"/>
                    </a:cubicBezTo>
                    <a:cubicBezTo>
                      <a:pt x="30" y="42"/>
                      <a:pt x="31" y="41"/>
                      <a:pt x="32" y="40"/>
                    </a:cubicBezTo>
                    <a:cubicBezTo>
                      <a:pt x="34" y="38"/>
                      <a:pt x="36" y="36"/>
                      <a:pt x="37" y="33"/>
                    </a:cubicBezTo>
                    <a:cubicBezTo>
                      <a:pt x="37" y="32"/>
                      <a:pt x="37" y="32"/>
                      <a:pt x="37" y="32"/>
                    </a:cubicBezTo>
                    <a:cubicBezTo>
                      <a:pt x="37" y="30"/>
                      <a:pt x="37" y="29"/>
                      <a:pt x="38" y="27"/>
                    </a:cubicBezTo>
                    <a:cubicBezTo>
                      <a:pt x="38" y="26"/>
                      <a:pt x="38" y="25"/>
                      <a:pt x="38" y="25"/>
                    </a:cubicBezTo>
                    <a:cubicBezTo>
                      <a:pt x="37" y="21"/>
                      <a:pt x="37" y="16"/>
                      <a:pt x="35" y="13"/>
                    </a:cubicBezTo>
                    <a:cubicBezTo>
                      <a:pt x="34" y="12"/>
                      <a:pt x="34" y="12"/>
                      <a:pt x="34" y="12"/>
                    </a:cubicBezTo>
                    <a:cubicBezTo>
                      <a:pt x="33" y="10"/>
                      <a:pt x="32" y="9"/>
                      <a:pt x="31" y="8"/>
                    </a:cubicBezTo>
                    <a:cubicBezTo>
                      <a:pt x="30" y="7"/>
                      <a:pt x="30" y="7"/>
                      <a:pt x="29" y="6"/>
                    </a:cubicBezTo>
                    <a:cubicBezTo>
                      <a:pt x="28" y="5"/>
                      <a:pt x="26" y="4"/>
                      <a:pt x="25" y="3"/>
                    </a:cubicBezTo>
                    <a:cubicBezTo>
                      <a:pt x="23" y="2"/>
                      <a:pt x="21" y="1"/>
                      <a:pt x="19" y="1"/>
                    </a:cubicBezTo>
                    <a:cubicBezTo>
                      <a:pt x="18" y="0"/>
                      <a:pt x="17" y="0"/>
                      <a:pt x="15" y="0"/>
                    </a:cubicBezTo>
                    <a:cubicBezTo>
                      <a:pt x="15" y="0"/>
                      <a:pt x="15" y="0"/>
                      <a:pt x="15"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7" name="Group 6"/>
            <p:cNvGrpSpPr/>
            <p:nvPr/>
          </p:nvGrpSpPr>
          <p:grpSpPr>
            <a:xfrm>
              <a:off x="628277" y="380192"/>
              <a:ext cx="117455" cy="84402"/>
              <a:chOff x="628277" y="380192"/>
              <a:chExt cx="117455" cy="84402"/>
            </a:xfrm>
            <a:solidFill>
              <a:schemeClr val="tx2">
                <a:alpha val="20000"/>
              </a:schemeClr>
            </a:solidFill>
          </p:grpSpPr>
          <p:sp>
            <p:nvSpPr>
              <p:cNvPr id="623" name="Freeform 548"/>
              <p:cNvSpPr>
                <a:spLocks/>
              </p:cNvSpPr>
              <p:nvPr/>
            </p:nvSpPr>
            <p:spPr bwMode="auto">
              <a:xfrm>
                <a:off x="628277" y="419147"/>
                <a:ext cx="38365" cy="45447"/>
              </a:xfrm>
              <a:custGeom>
                <a:avLst/>
                <a:gdLst>
                  <a:gd name="T0" fmla="*/ 16 w 40"/>
                  <a:gd name="T1" fmla="*/ 0 h 47"/>
                  <a:gd name="T2" fmla="*/ 10 w 40"/>
                  <a:gd name="T3" fmla="*/ 1 h 47"/>
                  <a:gd name="T4" fmla="*/ 6 w 40"/>
                  <a:gd name="T5" fmla="*/ 3 h 47"/>
                  <a:gd name="T6" fmla="*/ 2 w 40"/>
                  <a:gd name="T7" fmla="*/ 8 h 47"/>
                  <a:gd name="T8" fmla="*/ 0 w 40"/>
                  <a:gd name="T9" fmla="*/ 12 h 47"/>
                  <a:gd name="T10" fmla="*/ 0 w 40"/>
                  <a:gd name="T11" fmla="*/ 17 h 47"/>
                  <a:gd name="T12" fmla="*/ 1 w 40"/>
                  <a:gd name="T13" fmla="*/ 23 h 47"/>
                  <a:gd name="T14" fmla="*/ 5 w 40"/>
                  <a:gd name="T15" fmla="*/ 29 h 47"/>
                  <a:gd name="T16" fmla="*/ 5 w 40"/>
                  <a:gd name="T17" fmla="*/ 29 h 47"/>
                  <a:gd name="T18" fmla="*/ 5 w 40"/>
                  <a:gd name="T19" fmla="*/ 29 h 47"/>
                  <a:gd name="T20" fmla="*/ 5 w 40"/>
                  <a:gd name="T21" fmla="*/ 29 h 47"/>
                  <a:gd name="T22" fmla="*/ 5 w 40"/>
                  <a:gd name="T23" fmla="*/ 30 h 47"/>
                  <a:gd name="T24" fmla="*/ 5 w 40"/>
                  <a:gd name="T25" fmla="*/ 29 h 47"/>
                  <a:gd name="T26" fmla="*/ 5 w 40"/>
                  <a:gd name="T27" fmla="*/ 29 h 47"/>
                  <a:gd name="T28" fmla="*/ 5 w 40"/>
                  <a:gd name="T29" fmla="*/ 30 h 47"/>
                  <a:gd name="T30" fmla="*/ 5 w 40"/>
                  <a:gd name="T31" fmla="*/ 35 h 47"/>
                  <a:gd name="T32" fmla="*/ 8 w 40"/>
                  <a:gd name="T33" fmla="*/ 41 h 47"/>
                  <a:gd name="T34" fmla="*/ 11 w 40"/>
                  <a:gd name="T35" fmla="*/ 44 h 47"/>
                  <a:gd name="T36" fmla="*/ 17 w 40"/>
                  <a:gd name="T37" fmla="*/ 47 h 47"/>
                  <a:gd name="T38" fmla="*/ 22 w 40"/>
                  <a:gd name="T39" fmla="*/ 47 h 47"/>
                  <a:gd name="T40" fmla="*/ 26 w 40"/>
                  <a:gd name="T41" fmla="*/ 47 h 47"/>
                  <a:gd name="T42" fmla="*/ 32 w 40"/>
                  <a:gd name="T43" fmla="*/ 44 h 47"/>
                  <a:gd name="T44" fmla="*/ 37 w 40"/>
                  <a:gd name="T45" fmla="*/ 39 h 47"/>
                  <a:gd name="T46" fmla="*/ 38 w 40"/>
                  <a:gd name="T47" fmla="*/ 37 h 47"/>
                  <a:gd name="T48" fmla="*/ 39 w 40"/>
                  <a:gd name="T49" fmla="*/ 34 h 47"/>
                  <a:gd name="T50" fmla="*/ 39 w 40"/>
                  <a:gd name="T51" fmla="*/ 34 h 47"/>
                  <a:gd name="T52" fmla="*/ 39 w 40"/>
                  <a:gd name="T53" fmla="*/ 33 h 47"/>
                  <a:gd name="T54" fmla="*/ 40 w 40"/>
                  <a:gd name="T55" fmla="*/ 26 h 47"/>
                  <a:gd name="T56" fmla="*/ 39 w 40"/>
                  <a:gd name="T57" fmla="*/ 22 h 47"/>
                  <a:gd name="T58" fmla="*/ 39 w 40"/>
                  <a:gd name="T59" fmla="*/ 18 h 47"/>
                  <a:gd name="T60" fmla="*/ 38 w 40"/>
                  <a:gd name="T61" fmla="*/ 17 h 47"/>
                  <a:gd name="T62" fmla="*/ 37 w 40"/>
                  <a:gd name="T63" fmla="*/ 15 h 47"/>
                  <a:gd name="T64" fmla="*/ 36 w 40"/>
                  <a:gd name="T65" fmla="*/ 13 h 47"/>
                  <a:gd name="T66" fmla="*/ 33 w 40"/>
                  <a:gd name="T67" fmla="*/ 8 h 47"/>
                  <a:gd name="T68" fmla="*/ 32 w 40"/>
                  <a:gd name="T69" fmla="*/ 7 h 47"/>
                  <a:gd name="T70" fmla="*/ 28 w 40"/>
                  <a:gd name="T71" fmla="*/ 4 h 47"/>
                  <a:gd name="T72" fmla="*/ 27 w 40"/>
                  <a:gd name="T73" fmla="*/ 3 h 47"/>
                  <a:gd name="T74" fmla="*/ 21 w 40"/>
                  <a:gd name="T75" fmla="*/ 0 h 47"/>
                  <a:gd name="T76" fmla="*/ 16 w 40"/>
                  <a:gd name="T77" fmla="*/ 0 h 47"/>
                  <a:gd name="T78" fmla="*/ 16 w 40"/>
                  <a:gd name="T79" fmla="*/ 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0" h="47">
                    <a:moveTo>
                      <a:pt x="16" y="0"/>
                    </a:moveTo>
                    <a:cubicBezTo>
                      <a:pt x="14" y="0"/>
                      <a:pt x="12" y="0"/>
                      <a:pt x="10" y="1"/>
                    </a:cubicBezTo>
                    <a:cubicBezTo>
                      <a:pt x="9" y="2"/>
                      <a:pt x="7" y="2"/>
                      <a:pt x="6" y="3"/>
                    </a:cubicBezTo>
                    <a:cubicBezTo>
                      <a:pt x="4" y="5"/>
                      <a:pt x="3" y="6"/>
                      <a:pt x="2" y="8"/>
                    </a:cubicBezTo>
                    <a:cubicBezTo>
                      <a:pt x="1" y="10"/>
                      <a:pt x="1" y="11"/>
                      <a:pt x="0" y="12"/>
                    </a:cubicBezTo>
                    <a:cubicBezTo>
                      <a:pt x="0" y="14"/>
                      <a:pt x="0" y="15"/>
                      <a:pt x="0" y="17"/>
                    </a:cubicBezTo>
                    <a:cubicBezTo>
                      <a:pt x="0" y="19"/>
                      <a:pt x="0" y="21"/>
                      <a:pt x="1" y="23"/>
                    </a:cubicBezTo>
                    <a:cubicBezTo>
                      <a:pt x="2" y="25"/>
                      <a:pt x="3" y="27"/>
                      <a:pt x="5" y="29"/>
                    </a:cubicBezTo>
                    <a:cubicBezTo>
                      <a:pt x="5" y="29"/>
                      <a:pt x="5" y="29"/>
                      <a:pt x="5" y="29"/>
                    </a:cubicBezTo>
                    <a:cubicBezTo>
                      <a:pt x="5" y="29"/>
                      <a:pt x="5" y="29"/>
                      <a:pt x="5" y="29"/>
                    </a:cubicBezTo>
                    <a:cubicBezTo>
                      <a:pt x="5" y="29"/>
                      <a:pt x="5" y="29"/>
                      <a:pt x="5" y="29"/>
                    </a:cubicBezTo>
                    <a:cubicBezTo>
                      <a:pt x="5" y="30"/>
                      <a:pt x="5" y="30"/>
                      <a:pt x="5" y="30"/>
                    </a:cubicBezTo>
                    <a:cubicBezTo>
                      <a:pt x="5" y="29"/>
                      <a:pt x="5" y="29"/>
                      <a:pt x="5" y="29"/>
                    </a:cubicBezTo>
                    <a:cubicBezTo>
                      <a:pt x="5" y="29"/>
                      <a:pt x="5" y="29"/>
                      <a:pt x="5" y="29"/>
                    </a:cubicBezTo>
                    <a:cubicBezTo>
                      <a:pt x="5" y="30"/>
                      <a:pt x="5" y="30"/>
                      <a:pt x="5" y="30"/>
                    </a:cubicBezTo>
                    <a:cubicBezTo>
                      <a:pt x="5" y="32"/>
                      <a:pt x="5" y="33"/>
                      <a:pt x="5" y="35"/>
                    </a:cubicBezTo>
                    <a:cubicBezTo>
                      <a:pt x="6" y="37"/>
                      <a:pt x="7" y="39"/>
                      <a:pt x="8" y="41"/>
                    </a:cubicBezTo>
                    <a:cubicBezTo>
                      <a:pt x="9" y="42"/>
                      <a:pt x="10" y="43"/>
                      <a:pt x="11" y="44"/>
                    </a:cubicBezTo>
                    <a:cubicBezTo>
                      <a:pt x="13" y="45"/>
                      <a:pt x="15" y="46"/>
                      <a:pt x="17" y="47"/>
                    </a:cubicBezTo>
                    <a:cubicBezTo>
                      <a:pt x="19" y="47"/>
                      <a:pt x="20" y="47"/>
                      <a:pt x="22" y="47"/>
                    </a:cubicBezTo>
                    <a:cubicBezTo>
                      <a:pt x="23" y="47"/>
                      <a:pt x="25" y="47"/>
                      <a:pt x="26" y="47"/>
                    </a:cubicBezTo>
                    <a:cubicBezTo>
                      <a:pt x="29" y="46"/>
                      <a:pt x="31" y="45"/>
                      <a:pt x="32" y="44"/>
                    </a:cubicBezTo>
                    <a:cubicBezTo>
                      <a:pt x="34" y="42"/>
                      <a:pt x="36" y="41"/>
                      <a:pt x="37" y="39"/>
                    </a:cubicBezTo>
                    <a:cubicBezTo>
                      <a:pt x="37" y="38"/>
                      <a:pt x="37" y="37"/>
                      <a:pt x="38" y="37"/>
                    </a:cubicBezTo>
                    <a:cubicBezTo>
                      <a:pt x="38" y="36"/>
                      <a:pt x="38" y="35"/>
                      <a:pt x="39" y="34"/>
                    </a:cubicBezTo>
                    <a:cubicBezTo>
                      <a:pt x="39" y="34"/>
                      <a:pt x="39" y="34"/>
                      <a:pt x="39" y="34"/>
                    </a:cubicBezTo>
                    <a:cubicBezTo>
                      <a:pt x="39" y="33"/>
                      <a:pt x="39" y="33"/>
                      <a:pt x="39" y="33"/>
                    </a:cubicBezTo>
                    <a:cubicBezTo>
                      <a:pt x="39" y="31"/>
                      <a:pt x="40" y="29"/>
                      <a:pt x="40" y="26"/>
                    </a:cubicBezTo>
                    <a:cubicBezTo>
                      <a:pt x="40" y="25"/>
                      <a:pt x="39" y="24"/>
                      <a:pt x="39" y="22"/>
                    </a:cubicBezTo>
                    <a:cubicBezTo>
                      <a:pt x="39" y="21"/>
                      <a:pt x="39" y="19"/>
                      <a:pt x="39" y="18"/>
                    </a:cubicBezTo>
                    <a:cubicBezTo>
                      <a:pt x="38" y="17"/>
                      <a:pt x="38" y="17"/>
                      <a:pt x="38" y="17"/>
                    </a:cubicBezTo>
                    <a:cubicBezTo>
                      <a:pt x="38" y="16"/>
                      <a:pt x="38" y="16"/>
                      <a:pt x="37" y="15"/>
                    </a:cubicBezTo>
                    <a:cubicBezTo>
                      <a:pt x="37" y="14"/>
                      <a:pt x="37" y="13"/>
                      <a:pt x="36" y="13"/>
                    </a:cubicBezTo>
                    <a:cubicBezTo>
                      <a:pt x="35" y="11"/>
                      <a:pt x="34" y="10"/>
                      <a:pt x="33" y="8"/>
                    </a:cubicBezTo>
                    <a:cubicBezTo>
                      <a:pt x="33" y="8"/>
                      <a:pt x="32" y="7"/>
                      <a:pt x="32" y="7"/>
                    </a:cubicBezTo>
                    <a:cubicBezTo>
                      <a:pt x="30" y="6"/>
                      <a:pt x="29" y="5"/>
                      <a:pt x="28" y="4"/>
                    </a:cubicBezTo>
                    <a:cubicBezTo>
                      <a:pt x="27" y="3"/>
                      <a:pt x="27" y="3"/>
                      <a:pt x="27" y="3"/>
                    </a:cubicBezTo>
                    <a:cubicBezTo>
                      <a:pt x="25" y="2"/>
                      <a:pt x="23" y="1"/>
                      <a:pt x="21" y="0"/>
                    </a:cubicBezTo>
                    <a:cubicBezTo>
                      <a:pt x="19" y="0"/>
                      <a:pt x="18" y="0"/>
                      <a:pt x="16" y="0"/>
                    </a:cubicBezTo>
                    <a:cubicBezTo>
                      <a:pt x="16" y="0"/>
                      <a:pt x="16" y="0"/>
                      <a:pt x="16"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24" name="Freeform 549"/>
              <p:cNvSpPr>
                <a:spLocks/>
              </p:cNvSpPr>
              <p:nvPr/>
            </p:nvSpPr>
            <p:spPr bwMode="auto">
              <a:xfrm>
                <a:off x="713270" y="380192"/>
                <a:ext cx="32462" cy="34233"/>
              </a:xfrm>
              <a:custGeom>
                <a:avLst/>
                <a:gdLst>
                  <a:gd name="T0" fmla="*/ 18 w 34"/>
                  <a:gd name="T1" fmla="*/ 0 h 36"/>
                  <a:gd name="T2" fmla="*/ 17 w 34"/>
                  <a:gd name="T3" fmla="*/ 0 h 36"/>
                  <a:gd name="T4" fmla="*/ 13 w 34"/>
                  <a:gd name="T5" fmla="*/ 0 h 36"/>
                  <a:gd name="T6" fmla="*/ 9 w 34"/>
                  <a:gd name="T7" fmla="*/ 2 h 36"/>
                  <a:gd name="T8" fmla="*/ 4 w 34"/>
                  <a:gd name="T9" fmla="*/ 6 h 36"/>
                  <a:gd name="T10" fmla="*/ 1 w 34"/>
                  <a:gd name="T11" fmla="*/ 12 h 36"/>
                  <a:gd name="T12" fmla="*/ 1 w 34"/>
                  <a:gd name="T13" fmla="*/ 13 h 36"/>
                  <a:gd name="T14" fmla="*/ 1 w 34"/>
                  <a:gd name="T15" fmla="*/ 14 h 36"/>
                  <a:gd name="T16" fmla="*/ 1 w 34"/>
                  <a:gd name="T17" fmla="*/ 23 h 36"/>
                  <a:gd name="T18" fmla="*/ 1 w 34"/>
                  <a:gd name="T19" fmla="*/ 24 h 36"/>
                  <a:gd name="T20" fmla="*/ 3 w 34"/>
                  <a:gd name="T21" fmla="*/ 28 h 36"/>
                  <a:gd name="T22" fmla="*/ 7 w 34"/>
                  <a:gd name="T23" fmla="*/ 32 h 36"/>
                  <a:gd name="T24" fmla="*/ 11 w 34"/>
                  <a:gd name="T25" fmla="*/ 34 h 36"/>
                  <a:gd name="T26" fmla="*/ 17 w 34"/>
                  <a:gd name="T27" fmla="*/ 36 h 36"/>
                  <a:gd name="T28" fmla="*/ 17 w 34"/>
                  <a:gd name="T29" fmla="*/ 36 h 36"/>
                  <a:gd name="T30" fmla="*/ 22 w 34"/>
                  <a:gd name="T31" fmla="*/ 35 h 36"/>
                  <a:gd name="T32" fmla="*/ 26 w 34"/>
                  <a:gd name="T33" fmla="*/ 34 h 36"/>
                  <a:gd name="T34" fmla="*/ 30 w 34"/>
                  <a:gd name="T35" fmla="*/ 29 h 36"/>
                  <a:gd name="T36" fmla="*/ 33 w 34"/>
                  <a:gd name="T37" fmla="*/ 24 h 36"/>
                  <a:gd name="T38" fmla="*/ 34 w 34"/>
                  <a:gd name="T39" fmla="*/ 23 h 36"/>
                  <a:gd name="T40" fmla="*/ 34 w 34"/>
                  <a:gd name="T41" fmla="*/ 14 h 36"/>
                  <a:gd name="T42" fmla="*/ 33 w 34"/>
                  <a:gd name="T43" fmla="*/ 13 h 36"/>
                  <a:gd name="T44" fmla="*/ 33 w 34"/>
                  <a:gd name="T45" fmla="*/ 12 h 36"/>
                  <a:gd name="T46" fmla="*/ 31 w 34"/>
                  <a:gd name="T47" fmla="*/ 8 h 36"/>
                  <a:gd name="T48" fmla="*/ 27 w 34"/>
                  <a:gd name="T49" fmla="*/ 3 h 36"/>
                  <a:gd name="T50" fmla="*/ 23 w 34"/>
                  <a:gd name="T51" fmla="*/ 1 h 36"/>
                  <a:gd name="T52" fmla="*/ 18 w 34"/>
                  <a:gd name="T53"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4" h="36">
                    <a:moveTo>
                      <a:pt x="18" y="0"/>
                    </a:moveTo>
                    <a:cubicBezTo>
                      <a:pt x="18" y="0"/>
                      <a:pt x="17" y="0"/>
                      <a:pt x="17" y="0"/>
                    </a:cubicBezTo>
                    <a:cubicBezTo>
                      <a:pt x="16" y="0"/>
                      <a:pt x="14" y="0"/>
                      <a:pt x="13" y="0"/>
                    </a:cubicBezTo>
                    <a:cubicBezTo>
                      <a:pt x="12" y="1"/>
                      <a:pt x="10" y="2"/>
                      <a:pt x="9" y="2"/>
                    </a:cubicBezTo>
                    <a:cubicBezTo>
                      <a:pt x="7" y="3"/>
                      <a:pt x="6" y="5"/>
                      <a:pt x="4" y="6"/>
                    </a:cubicBezTo>
                    <a:cubicBezTo>
                      <a:pt x="3" y="8"/>
                      <a:pt x="2" y="10"/>
                      <a:pt x="1" y="12"/>
                    </a:cubicBezTo>
                    <a:cubicBezTo>
                      <a:pt x="1" y="12"/>
                      <a:pt x="1" y="13"/>
                      <a:pt x="1" y="13"/>
                    </a:cubicBezTo>
                    <a:cubicBezTo>
                      <a:pt x="1" y="14"/>
                      <a:pt x="1" y="14"/>
                      <a:pt x="1" y="14"/>
                    </a:cubicBezTo>
                    <a:cubicBezTo>
                      <a:pt x="0" y="16"/>
                      <a:pt x="0" y="20"/>
                      <a:pt x="1" y="23"/>
                    </a:cubicBezTo>
                    <a:cubicBezTo>
                      <a:pt x="1" y="24"/>
                      <a:pt x="1" y="24"/>
                      <a:pt x="1" y="24"/>
                    </a:cubicBezTo>
                    <a:cubicBezTo>
                      <a:pt x="2" y="25"/>
                      <a:pt x="2" y="26"/>
                      <a:pt x="3" y="28"/>
                    </a:cubicBezTo>
                    <a:cubicBezTo>
                      <a:pt x="4" y="30"/>
                      <a:pt x="5" y="31"/>
                      <a:pt x="7" y="32"/>
                    </a:cubicBezTo>
                    <a:cubicBezTo>
                      <a:pt x="8" y="33"/>
                      <a:pt x="9" y="34"/>
                      <a:pt x="11" y="34"/>
                    </a:cubicBezTo>
                    <a:cubicBezTo>
                      <a:pt x="13" y="35"/>
                      <a:pt x="15" y="36"/>
                      <a:pt x="17" y="36"/>
                    </a:cubicBezTo>
                    <a:cubicBezTo>
                      <a:pt x="17" y="36"/>
                      <a:pt x="17" y="36"/>
                      <a:pt x="17" y="36"/>
                    </a:cubicBezTo>
                    <a:cubicBezTo>
                      <a:pt x="19" y="36"/>
                      <a:pt x="20" y="35"/>
                      <a:pt x="22" y="35"/>
                    </a:cubicBezTo>
                    <a:cubicBezTo>
                      <a:pt x="23" y="35"/>
                      <a:pt x="24" y="34"/>
                      <a:pt x="26" y="34"/>
                    </a:cubicBezTo>
                    <a:cubicBezTo>
                      <a:pt x="28" y="33"/>
                      <a:pt x="29" y="31"/>
                      <a:pt x="30" y="29"/>
                    </a:cubicBezTo>
                    <a:cubicBezTo>
                      <a:pt x="32" y="28"/>
                      <a:pt x="33" y="26"/>
                      <a:pt x="33" y="24"/>
                    </a:cubicBezTo>
                    <a:cubicBezTo>
                      <a:pt x="34" y="23"/>
                      <a:pt x="34" y="23"/>
                      <a:pt x="34" y="23"/>
                    </a:cubicBezTo>
                    <a:cubicBezTo>
                      <a:pt x="34" y="20"/>
                      <a:pt x="34" y="16"/>
                      <a:pt x="34" y="14"/>
                    </a:cubicBezTo>
                    <a:cubicBezTo>
                      <a:pt x="33" y="13"/>
                      <a:pt x="33" y="13"/>
                      <a:pt x="33" y="13"/>
                    </a:cubicBezTo>
                    <a:cubicBezTo>
                      <a:pt x="33" y="12"/>
                      <a:pt x="33" y="12"/>
                      <a:pt x="33" y="12"/>
                    </a:cubicBezTo>
                    <a:cubicBezTo>
                      <a:pt x="31" y="8"/>
                      <a:pt x="31" y="8"/>
                      <a:pt x="31" y="8"/>
                    </a:cubicBezTo>
                    <a:cubicBezTo>
                      <a:pt x="30" y="6"/>
                      <a:pt x="29" y="5"/>
                      <a:pt x="27" y="3"/>
                    </a:cubicBezTo>
                    <a:cubicBezTo>
                      <a:pt x="26" y="2"/>
                      <a:pt x="25" y="2"/>
                      <a:pt x="23" y="1"/>
                    </a:cubicBezTo>
                    <a:cubicBezTo>
                      <a:pt x="22" y="0"/>
                      <a:pt x="20" y="0"/>
                      <a:pt x="18" y="0"/>
                    </a:cubicBezTo>
                  </a:path>
                </a:pathLst>
              </a:custGeom>
              <a:grp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grpSp>
        <p:nvGrpSpPr>
          <p:cNvPr id="4" name="Group 3"/>
          <p:cNvGrpSpPr/>
          <p:nvPr/>
        </p:nvGrpSpPr>
        <p:grpSpPr>
          <a:xfrm>
            <a:off x="-571498" y="971059"/>
            <a:ext cx="3610408" cy="1861424"/>
            <a:chOff x="-761998" y="1294745"/>
            <a:chExt cx="4813877" cy="2481898"/>
          </a:xfrm>
        </p:grpSpPr>
        <p:grpSp>
          <p:nvGrpSpPr>
            <p:cNvPr id="15" name="Group 14"/>
            <p:cNvGrpSpPr/>
            <p:nvPr/>
          </p:nvGrpSpPr>
          <p:grpSpPr>
            <a:xfrm>
              <a:off x="-761998" y="1294745"/>
              <a:ext cx="4813877" cy="2481898"/>
              <a:chOff x="-761998" y="1294745"/>
              <a:chExt cx="4813877" cy="2481898"/>
            </a:xfrm>
          </p:grpSpPr>
          <p:sp>
            <p:nvSpPr>
              <p:cNvPr id="588" name="Freeform 513"/>
              <p:cNvSpPr>
                <a:spLocks/>
              </p:cNvSpPr>
              <p:nvPr/>
            </p:nvSpPr>
            <p:spPr bwMode="auto">
              <a:xfrm>
                <a:off x="-761998" y="2874188"/>
                <a:ext cx="658101" cy="902455"/>
              </a:xfrm>
              <a:custGeom>
                <a:avLst/>
                <a:gdLst>
                  <a:gd name="T0" fmla="*/ 328 w 683"/>
                  <a:gd name="T1" fmla="*/ 0 h 936"/>
                  <a:gd name="T2" fmla="*/ 683 w 683"/>
                  <a:gd name="T3" fmla="*/ 832 h 936"/>
                  <a:gd name="T4" fmla="*/ 308 w 683"/>
                  <a:gd name="T5" fmla="*/ 893 h 936"/>
                  <a:gd name="T6" fmla="*/ 42 w 683"/>
                  <a:gd name="T7" fmla="*/ 270 h 936"/>
                  <a:gd name="T8" fmla="*/ 328 w 683"/>
                  <a:gd name="T9" fmla="*/ 0 h 936"/>
                </a:gdLst>
                <a:ahLst/>
                <a:cxnLst>
                  <a:cxn ang="0">
                    <a:pos x="T0" y="T1"/>
                  </a:cxn>
                  <a:cxn ang="0">
                    <a:pos x="T2" y="T3"/>
                  </a:cxn>
                  <a:cxn ang="0">
                    <a:pos x="T4" y="T5"/>
                  </a:cxn>
                  <a:cxn ang="0">
                    <a:pos x="T6" y="T7"/>
                  </a:cxn>
                  <a:cxn ang="0">
                    <a:pos x="T8" y="T9"/>
                  </a:cxn>
                </a:cxnLst>
                <a:rect l="0" t="0" r="r" b="b"/>
                <a:pathLst>
                  <a:path w="683" h="936">
                    <a:moveTo>
                      <a:pt x="328" y="0"/>
                    </a:moveTo>
                    <a:cubicBezTo>
                      <a:pt x="328" y="0"/>
                      <a:pt x="464" y="480"/>
                      <a:pt x="683" y="832"/>
                    </a:cubicBezTo>
                    <a:cubicBezTo>
                      <a:pt x="683" y="832"/>
                      <a:pt x="441" y="936"/>
                      <a:pt x="308" y="893"/>
                    </a:cubicBezTo>
                    <a:cubicBezTo>
                      <a:pt x="163" y="847"/>
                      <a:pt x="0" y="484"/>
                      <a:pt x="42" y="270"/>
                    </a:cubicBezTo>
                    <a:cubicBezTo>
                      <a:pt x="78" y="84"/>
                      <a:pt x="328" y="0"/>
                      <a:pt x="328" y="0"/>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89" name="Freeform 514"/>
              <p:cNvSpPr>
                <a:spLocks/>
              </p:cNvSpPr>
              <p:nvPr/>
            </p:nvSpPr>
            <p:spPr bwMode="auto">
              <a:xfrm>
                <a:off x="-446228" y="2826970"/>
                <a:ext cx="468639" cy="849334"/>
              </a:xfrm>
              <a:custGeom>
                <a:avLst/>
                <a:gdLst>
                  <a:gd name="T0" fmla="*/ 486 w 486"/>
                  <a:gd name="T1" fmla="*/ 825 h 881"/>
                  <a:gd name="T2" fmla="*/ 355 w 486"/>
                  <a:gd name="T3" fmla="*/ 881 h 881"/>
                  <a:gd name="T4" fmla="*/ 0 w 486"/>
                  <a:gd name="T5" fmla="*/ 49 h 881"/>
                  <a:gd name="T6" fmla="*/ 114 w 486"/>
                  <a:gd name="T7" fmla="*/ 0 h 881"/>
                  <a:gd name="T8" fmla="*/ 486 w 486"/>
                  <a:gd name="T9" fmla="*/ 825 h 881"/>
                </a:gdLst>
                <a:ahLst/>
                <a:cxnLst>
                  <a:cxn ang="0">
                    <a:pos x="T0" y="T1"/>
                  </a:cxn>
                  <a:cxn ang="0">
                    <a:pos x="T2" y="T3"/>
                  </a:cxn>
                  <a:cxn ang="0">
                    <a:pos x="T4" y="T5"/>
                  </a:cxn>
                  <a:cxn ang="0">
                    <a:pos x="T6" y="T7"/>
                  </a:cxn>
                  <a:cxn ang="0">
                    <a:pos x="T8" y="T9"/>
                  </a:cxn>
                </a:cxnLst>
                <a:rect l="0" t="0" r="r" b="b"/>
                <a:pathLst>
                  <a:path w="486" h="881">
                    <a:moveTo>
                      <a:pt x="486" y="825"/>
                    </a:moveTo>
                    <a:cubicBezTo>
                      <a:pt x="402" y="861"/>
                      <a:pt x="355" y="881"/>
                      <a:pt x="355" y="881"/>
                    </a:cubicBezTo>
                    <a:cubicBezTo>
                      <a:pt x="136" y="529"/>
                      <a:pt x="0" y="49"/>
                      <a:pt x="0" y="49"/>
                    </a:cubicBezTo>
                    <a:cubicBezTo>
                      <a:pt x="0" y="49"/>
                      <a:pt x="41" y="31"/>
                      <a:pt x="114" y="0"/>
                    </a:cubicBezTo>
                    <a:cubicBezTo>
                      <a:pt x="114" y="0"/>
                      <a:pt x="251" y="525"/>
                      <a:pt x="486" y="825"/>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0" name="Freeform 515"/>
              <p:cNvSpPr>
                <a:spLocks/>
              </p:cNvSpPr>
              <p:nvPr/>
            </p:nvSpPr>
            <p:spPr bwMode="auto">
              <a:xfrm>
                <a:off x="-336446" y="2779752"/>
                <a:ext cx="453293" cy="842842"/>
              </a:xfrm>
              <a:custGeom>
                <a:avLst/>
                <a:gdLst>
                  <a:gd name="T0" fmla="*/ 470 w 470"/>
                  <a:gd name="T1" fmla="*/ 832 h 874"/>
                  <a:gd name="T2" fmla="*/ 372 w 470"/>
                  <a:gd name="T3" fmla="*/ 874 h 874"/>
                  <a:gd name="T4" fmla="*/ 0 w 470"/>
                  <a:gd name="T5" fmla="*/ 49 h 874"/>
                  <a:gd name="T6" fmla="*/ 115 w 470"/>
                  <a:gd name="T7" fmla="*/ 0 h 874"/>
                  <a:gd name="T8" fmla="*/ 470 w 470"/>
                  <a:gd name="T9" fmla="*/ 832 h 874"/>
                </a:gdLst>
                <a:ahLst/>
                <a:cxnLst>
                  <a:cxn ang="0">
                    <a:pos x="T0" y="T1"/>
                  </a:cxn>
                  <a:cxn ang="0">
                    <a:pos x="T2" y="T3"/>
                  </a:cxn>
                  <a:cxn ang="0">
                    <a:pos x="T4" y="T5"/>
                  </a:cxn>
                  <a:cxn ang="0">
                    <a:pos x="T6" y="T7"/>
                  </a:cxn>
                  <a:cxn ang="0">
                    <a:pos x="T8" y="T9"/>
                  </a:cxn>
                </a:cxnLst>
                <a:rect l="0" t="0" r="r" b="b"/>
                <a:pathLst>
                  <a:path w="470" h="874">
                    <a:moveTo>
                      <a:pt x="470" y="832"/>
                    </a:moveTo>
                    <a:cubicBezTo>
                      <a:pt x="434" y="848"/>
                      <a:pt x="401" y="862"/>
                      <a:pt x="372" y="874"/>
                    </a:cubicBezTo>
                    <a:cubicBezTo>
                      <a:pt x="137" y="574"/>
                      <a:pt x="0" y="49"/>
                      <a:pt x="0" y="49"/>
                    </a:cubicBezTo>
                    <a:cubicBezTo>
                      <a:pt x="32" y="35"/>
                      <a:pt x="71" y="19"/>
                      <a:pt x="115" y="0"/>
                    </a:cubicBezTo>
                    <a:cubicBezTo>
                      <a:pt x="115" y="0"/>
                      <a:pt x="291" y="558"/>
                      <a:pt x="470" y="832"/>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1" name="Freeform 516"/>
              <p:cNvSpPr>
                <a:spLocks/>
              </p:cNvSpPr>
              <p:nvPr/>
            </p:nvSpPr>
            <p:spPr bwMode="auto">
              <a:xfrm>
                <a:off x="3802214" y="1310681"/>
                <a:ext cx="249665" cy="252616"/>
              </a:xfrm>
              <a:custGeom>
                <a:avLst/>
                <a:gdLst>
                  <a:gd name="T0" fmla="*/ 242 w 259"/>
                  <a:gd name="T1" fmla="*/ 43 h 262"/>
                  <a:gd name="T2" fmla="*/ 169 w 259"/>
                  <a:gd name="T3" fmla="*/ 262 h 262"/>
                  <a:gd name="T4" fmla="*/ 28 w 259"/>
                  <a:gd name="T5" fmla="*/ 0 h 262"/>
                  <a:gd name="T6" fmla="*/ 28 w 259"/>
                  <a:gd name="T7" fmla="*/ 0 h 262"/>
                  <a:gd name="T8" fmla="*/ 242 w 259"/>
                  <a:gd name="T9" fmla="*/ 43 h 262"/>
                </a:gdLst>
                <a:ahLst/>
                <a:cxnLst>
                  <a:cxn ang="0">
                    <a:pos x="T0" y="T1"/>
                  </a:cxn>
                  <a:cxn ang="0">
                    <a:pos x="T2" y="T3"/>
                  </a:cxn>
                  <a:cxn ang="0">
                    <a:pos x="T4" y="T5"/>
                  </a:cxn>
                  <a:cxn ang="0">
                    <a:pos x="T6" y="T7"/>
                  </a:cxn>
                  <a:cxn ang="0">
                    <a:pos x="T8" y="T9"/>
                  </a:cxn>
                </a:cxnLst>
                <a:rect l="0" t="0" r="r" b="b"/>
                <a:pathLst>
                  <a:path w="259" h="262">
                    <a:moveTo>
                      <a:pt x="242" y="43"/>
                    </a:moveTo>
                    <a:cubicBezTo>
                      <a:pt x="259" y="65"/>
                      <a:pt x="225" y="153"/>
                      <a:pt x="169" y="262"/>
                    </a:cubicBezTo>
                    <a:cubicBezTo>
                      <a:pt x="0" y="173"/>
                      <a:pt x="28" y="0"/>
                      <a:pt x="28" y="0"/>
                    </a:cubicBezTo>
                    <a:cubicBezTo>
                      <a:pt x="28" y="0"/>
                      <a:pt x="28" y="0"/>
                      <a:pt x="28" y="0"/>
                    </a:cubicBezTo>
                    <a:cubicBezTo>
                      <a:pt x="141" y="9"/>
                      <a:pt x="227" y="22"/>
                      <a:pt x="242" y="4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2" name="Freeform 517"/>
              <p:cNvSpPr>
                <a:spLocks/>
              </p:cNvSpPr>
              <p:nvPr/>
            </p:nvSpPr>
            <p:spPr bwMode="auto">
              <a:xfrm>
                <a:off x="3103977" y="1294745"/>
                <a:ext cx="861139" cy="846973"/>
              </a:xfrm>
              <a:custGeom>
                <a:avLst/>
                <a:gdLst>
                  <a:gd name="T0" fmla="*/ 752 w 893"/>
                  <a:gd name="T1" fmla="*/ 17 h 879"/>
                  <a:gd name="T2" fmla="*/ 752 w 893"/>
                  <a:gd name="T3" fmla="*/ 17 h 879"/>
                  <a:gd name="T4" fmla="*/ 893 w 893"/>
                  <a:gd name="T5" fmla="*/ 279 h 879"/>
                  <a:gd name="T6" fmla="*/ 506 w 893"/>
                  <a:gd name="T7" fmla="*/ 837 h 879"/>
                  <a:gd name="T8" fmla="*/ 303 w 893"/>
                  <a:gd name="T9" fmla="*/ 813 h 879"/>
                  <a:gd name="T10" fmla="*/ 359 w 893"/>
                  <a:gd name="T11" fmla="*/ 649 h 879"/>
                  <a:gd name="T12" fmla="*/ 191 w 893"/>
                  <a:gd name="T13" fmla="*/ 605 h 879"/>
                  <a:gd name="T14" fmla="*/ 276 w 893"/>
                  <a:gd name="T15" fmla="*/ 453 h 879"/>
                  <a:gd name="T16" fmla="*/ 106 w 893"/>
                  <a:gd name="T17" fmla="*/ 405 h 879"/>
                  <a:gd name="T18" fmla="*/ 159 w 893"/>
                  <a:gd name="T19" fmla="*/ 244 h 879"/>
                  <a:gd name="T20" fmla="*/ 14 w 893"/>
                  <a:gd name="T21" fmla="*/ 187 h 879"/>
                  <a:gd name="T22" fmla="*/ 95 w 893"/>
                  <a:gd name="T23" fmla="*/ 28 h 879"/>
                  <a:gd name="T24" fmla="*/ 752 w 893"/>
                  <a:gd name="T25" fmla="*/ 17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93" h="879">
                    <a:moveTo>
                      <a:pt x="752" y="17"/>
                    </a:moveTo>
                    <a:cubicBezTo>
                      <a:pt x="752" y="17"/>
                      <a:pt x="752" y="17"/>
                      <a:pt x="752" y="17"/>
                    </a:cubicBezTo>
                    <a:cubicBezTo>
                      <a:pt x="752" y="17"/>
                      <a:pt x="724" y="190"/>
                      <a:pt x="893" y="279"/>
                    </a:cubicBezTo>
                    <a:cubicBezTo>
                      <a:pt x="779" y="500"/>
                      <a:pt x="572" y="808"/>
                      <a:pt x="506" y="837"/>
                    </a:cubicBezTo>
                    <a:cubicBezTo>
                      <a:pt x="506" y="837"/>
                      <a:pt x="342" y="879"/>
                      <a:pt x="303" y="813"/>
                    </a:cubicBezTo>
                    <a:cubicBezTo>
                      <a:pt x="277" y="770"/>
                      <a:pt x="359" y="649"/>
                      <a:pt x="359" y="649"/>
                    </a:cubicBezTo>
                    <a:cubicBezTo>
                      <a:pt x="359" y="649"/>
                      <a:pt x="218" y="665"/>
                      <a:pt x="191" y="605"/>
                    </a:cubicBezTo>
                    <a:cubicBezTo>
                      <a:pt x="165" y="545"/>
                      <a:pt x="276" y="453"/>
                      <a:pt x="276" y="453"/>
                    </a:cubicBezTo>
                    <a:cubicBezTo>
                      <a:pt x="276" y="453"/>
                      <a:pt x="137" y="463"/>
                      <a:pt x="106" y="405"/>
                    </a:cubicBezTo>
                    <a:cubicBezTo>
                      <a:pt x="75" y="346"/>
                      <a:pt x="159" y="244"/>
                      <a:pt x="159" y="244"/>
                    </a:cubicBezTo>
                    <a:cubicBezTo>
                      <a:pt x="159" y="244"/>
                      <a:pt x="29" y="247"/>
                      <a:pt x="14" y="187"/>
                    </a:cubicBezTo>
                    <a:cubicBezTo>
                      <a:pt x="0" y="127"/>
                      <a:pt x="95" y="28"/>
                      <a:pt x="95" y="28"/>
                    </a:cubicBezTo>
                    <a:cubicBezTo>
                      <a:pt x="141" y="8"/>
                      <a:pt x="509" y="0"/>
                      <a:pt x="752" y="17"/>
                    </a:cubicBezTo>
                    <a:close/>
                  </a:path>
                </a:pathLst>
              </a:custGeom>
              <a:solidFill>
                <a:srgbClr val="F7CA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3" name="Freeform 518"/>
              <p:cNvSpPr>
                <a:spLocks/>
              </p:cNvSpPr>
              <p:nvPr/>
            </p:nvSpPr>
            <p:spPr bwMode="auto">
              <a:xfrm>
                <a:off x="-225483" y="1321305"/>
                <a:ext cx="3817577" cy="2260563"/>
              </a:xfrm>
              <a:custGeom>
                <a:avLst/>
                <a:gdLst>
                  <a:gd name="T0" fmla="*/ 3757 w 3960"/>
                  <a:gd name="T1" fmla="*/ 785 h 2345"/>
                  <a:gd name="T2" fmla="*/ 3960 w 3960"/>
                  <a:gd name="T3" fmla="*/ 809 h 2345"/>
                  <a:gd name="T4" fmla="*/ 355 w 3960"/>
                  <a:gd name="T5" fmla="*/ 2345 h 2345"/>
                  <a:gd name="T6" fmla="*/ 0 w 3960"/>
                  <a:gd name="T7" fmla="*/ 1513 h 2345"/>
                  <a:gd name="T8" fmla="*/ 3549 w 3960"/>
                  <a:gd name="T9" fmla="*/ 0 h 2345"/>
                  <a:gd name="T10" fmla="*/ 3468 w 3960"/>
                  <a:gd name="T11" fmla="*/ 159 h 2345"/>
                  <a:gd name="T12" fmla="*/ 3613 w 3960"/>
                  <a:gd name="T13" fmla="*/ 216 h 2345"/>
                  <a:gd name="T14" fmla="*/ 3560 w 3960"/>
                  <a:gd name="T15" fmla="*/ 377 h 2345"/>
                  <a:gd name="T16" fmla="*/ 3730 w 3960"/>
                  <a:gd name="T17" fmla="*/ 425 h 2345"/>
                  <a:gd name="T18" fmla="*/ 3645 w 3960"/>
                  <a:gd name="T19" fmla="*/ 577 h 2345"/>
                  <a:gd name="T20" fmla="*/ 3813 w 3960"/>
                  <a:gd name="T21" fmla="*/ 621 h 2345"/>
                  <a:gd name="T22" fmla="*/ 3757 w 3960"/>
                  <a:gd name="T23" fmla="*/ 785 h 23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60" h="2345">
                    <a:moveTo>
                      <a:pt x="3757" y="785"/>
                    </a:moveTo>
                    <a:cubicBezTo>
                      <a:pt x="3796" y="851"/>
                      <a:pt x="3960" y="809"/>
                      <a:pt x="3960" y="809"/>
                    </a:cubicBezTo>
                    <a:cubicBezTo>
                      <a:pt x="3875" y="845"/>
                      <a:pt x="1169" y="1999"/>
                      <a:pt x="355" y="2345"/>
                    </a:cubicBezTo>
                    <a:cubicBezTo>
                      <a:pt x="176" y="2071"/>
                      <a:pt x="0" y="1513"/>
                      <a:pt x="0" y="1513"/>
                    </a:cubicBezTo>
                    <a:cubicBezTo>
                      <a:pt x="810" y="1168"/>
                      <a:pt x="3491" y="24"/>
                      <a:pt x="3549" y="0"/>
                    </a:cubicBezTo>
                    <a:cubicBezTo>
                      <a:pt x="3549" y="0"/>
                      <a:pt x="3454" y="99"/>
                      <a:pt x="3468" y="159"/>
                    </a:cubicBezTo>
                    <a:cubicBezTo>
                      <a:pt x="3483" y="219"/>
                      <a:pt x="3613" y="216"/>
                      <a:pt x="3613" y="216"/>
                    </a:cubicBezTo>
                    <a:cubicBezTo>
                      <a:pt x="3613" y="216"/>
                      <a:pt x="3529" y="318"/>
                      <a:pt x="3560" y="377"/>
                    </a:cubicBezTo>
                    <a:cubicBezTo>
                      <a:pt x="3591" y="435"/>
                      <a:pt x="3730" y="425"/>
                      <a:pt x="3730" y="425"/>
                    </a:cubicBezTo>
                    <a:cubicBezTo>
                      <a:pt x="3730" y="425"/>
                      <a:pt x="3619" y="517"/>
                      <a:pt x="3645" y="577"/>
                    </a:cubicBezTo>
                    <a:cubicBezTo>
                      <a:pt x="3672" y="637"/>
                      <a:pt x="3813" y="621"/>
                      <a:pt x="3813" y="621"/>
                    </a:cubicBezTo>
                    <a:cubicBezTo>
                      <a:pt x="3813" y="621"/>
                      <a:pt x="3731" y="742"/>
                      <a:pt x="3757" y="785"/>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4" name="Freeform 519"/>
              <p:cNvSpPr>
                <a:spLocks/>
              </p:cNvSpPr>
              <p:nvPr/>
            </p:nvSpPr>
            <p:spPr bwMode="auto">
              <a:xfrm>
                <a:off x="-347660" y="2816346"/>
                <a:ext cx="381876" cy="817462"/>
              </a:xfrm>
              <a:custGeom>
                <a:avLst/>
                <a:gdLst>
                  <a:gd name="T0" fmla="*/ 22 w 396"/>
                  <a:gd name="T1" fmla="*/ 8 h 848"/>
                  <a:gd name="T2" fmla="*/ 99 w 396"/>
                  <a:gd name="T3" fmla="*/ 221 h 848"/>
                  <a:gd name="T4" fmla="*/ 183 w 396"/>
                  <a:gd name="T5" fmla="*/ 431 h 848"/>
                  <a:gd name="T6" fmla="*/ 278 w 396"/>
                  <a:gd name="T7" fmla="*/ 636 h 848"/>
                  <a:gd name="T8" fmla="*/ 393 w 396"/>
                  <a:gd name="T9" fmla="*/ 830 h 848"/>
                  <a:gd name="T10" fmla="*/ 392 w 396"/>
                  <a:gd name="T11" fmla="*/ 829 h 848"/>
                  <a:gd name="T12" fmla="*/ 392 w 396"/>
                  <a:gd name="T13" fmla="*/ 829 h 848"/>
                  <a:gd name="T14" fmla="*/ 391 w 396"/>
                  <a:gd name="T15" fmla="*/ 844 h 848"/>
                  <a:gd name="T16" fmla="*/ 377 w 396"/>
                  <a:gd name="T17" fmla="*/ 844 h 848"/>
                  <a:gd name="T18" fmla="*/ 377 w 396"/>
                  <a:gd name="T19" fmla="*/ 844 h 848"/>
                  <a:gd name="T20" fmla="*/ 377 w 396"/>
                  <a:gd name="T21" fmla="*/ 844 h 848"/>
                  <a:gd name="T22" fmla="*/ 376 w 396"/>
                  <a:gd name="T23" fmla="*/ 843 h 848"/>
                  <a:gd name="T24" fmla="*/ 244 w 396"/>
                  <a:gd name="T25" fmla="*/ 655 h 848"/>
                  <a:gd name="T26" fmla="*/ 142 w 396"/>
                  <a:gd name="T27" fmla="*/ 449 h 848"/>
                  <a:gd name="T28" fmla="*/ 61 w 396"/>
                  <a:gd name="T29" fmla="*/ 235 h 848"/>
                  <a:gd name="T30" fmla="*/ 2 w 396"/>
                  <a:gd name="T31" fmla="*/ 14 h 848"/>
                  <a:gd name="T32" fmla="*/ 10 w 396"/>
                  <a:gd name="T33" fmla="*/ 1 h 848"/>
                  <a:gd name="T34" fmla="*/ 22 w 396"/>
                  <a:gd name="T35" fmla="*/ 8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96" h="848">
                    <a:moveTo>
                      <a:pt x="22" y="8"/>
                    </a:moveTo>
                    <a:cubicBezTo>
                      <a:pt x="47" y="80"/>
                      <a:pt x="73" y="151"/>
                      <a:pt x="99" y="221"/>
                    </a:cubicBezTo>
                    <a:cubicBezTo>
                      <a:pt x="126" y="292"/>
                      <a:pt x="153" y="362"/>
                      <a:pt x="183" y="431"/>
                    </a:cubicBezTo>
                    <a:cubicBezTo>
                      <a:pt x="212" y="501"/>
                      <a:pt x="244" y="569"/>
                      <a:pt x="278" y="636"/>
                    </a:cubicBezTo>
                    <a:cubicBezTo>
                      <a:pt x="314" y="702"/>
                      <a:pt x="351" y="767"/>
                      <a:pt x="393" y="830"/>
                    </a:cubicBezTo>
                    <a:cubicBezTo>
                      <a:pt x="392" y="829"/>
                      <a:pt x="392" y="829"/>
                      <a:pt x="392" y="829"/>
                    </a:cubicBezTo>
                    <a:cubicBezTo>
                      <a:pt x="392" y="829"/>
                      <a:pt x="392" y="829"/>
                      <a:pt x="392" y="829"/>
                    </a:cubicBezTo>
                    <a:cubicBezTo>
                      <a:pt x="396" y="833"/>
                      <a:pt x="396" y="840"/>
                      <a:pt x="391" y="844"/>
                    </a:cubicBezTo>
                    <a:cubicBezTo>
                      <a:pt x="387" y="848"/>
                      <a:pt x="381" y="848"/>
                      <a:pt x="377" y="844"/>
                    </a:cubicBezTo>
                    <a:cubicBezTo>
                      <a:pt x="377" y="844"/>
                      <a:pt x="377" y="844"/>
                      <a:pt x="377" y="844"/>
                    </a:cubicBezTo>
                    <a:cubicBezTo>
                      <a:pt x="377" y="844"/>
                      <a:pt x="377" y="844"/>
                      <a:pt x="377" y="844"/>
                    </a:cubicBezTo>
                    <a:cubicBezTo>
                      <a:pt x="376" y="843"/>
                      <a:pt x="376" y="843"/>
                      <a:pt x="376" y="843"/>
                    </a:cubicBezTo>
                    <a:cubicBezTo>
                      <a:pt x="326" y="785"/>
                      <a:pt x="282" y="721"/>
                      <a:pt x="244" y="655"/>
                    </a:cubicBezTo>
                    <a:cubicBezTo>
                      <a:pt x="205" y="588"/>
                      <a:pt x="172" y="519"/>
                      <a:pt x="142" y="449"/>
                    </a:cubicBezTo>
                    <a:cubicBezTo>
                      <a:pt x="112" y="379"/>
                      <a:pt x="85" y="307"/>
                      <a:pt x="61" y="235"/>
                    </a:cubicBezTo>
                    <a:cubicBezTo>
                      <a:pt x="38" y="162"/>
                      <a:pt x="17" y="89"/>
                      <a:pt x="2" y="14"/>
                    </a:cubicBezTo>
                    <a:cubicBezTo>
                      <a:pt x="0" y="8"/>
                      <a:pt x="4" y="2"/>
                      <a:pt x="10" y="1"/>
                    </a:cubicBezTo>
                    <a:cubicBezTo>
                      <a:pt x="15" y="0"/>
                      <a:pt x="21" y="3"/>
                      <a:pt x="22" y="8"/>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16" name="Group 15"/>
            <p:cNvGrpSpPr/>
            <p:nvPr/>
          </p:nvGrpSpPr>
          <p:grpSpPr>
            <a:xfrm>
              <a:off x="-139310" y="1523162"/>
              <a:ext cx="3443963" cy="1911150"/>
              <a:chOff x="-139310" y="1523162"/>
              <a:chExt cx="3443963" cy="1911150"/>
            </a:xfrm>
            <a:solidFill>
              <a:schemeClr val="accent3">
                <a:lumMod val="50000"/>
                <a:alpha val="20000"/>
              </a:schemeClr>
            </a:solidFill>
          </p:grpSpPr>
          <p:sp>
            <p:nvSpPr>
              <p:cNvPr id="595" name="Freeform 520"/>
              <p:cNvSpPr>
                <a:spLocks/>
              </p:cNvSpPr>
              <p:nvPr/>
            </p:nvSpPr>
            <p:spPr bwMode="auto">
              <a:xfrm>
                <a:off x="-139310" y="1523162"/>
                <a:ext cx="3221449" cy="1389981"/>
              </a:xfrm>
              <a:custGeom>
                <a:avLst/>
                <a:gdLst>
                  <a:gd name="T0" fmla="*/ 17 w 3342"/>
                  <a:gd name="T1" fmla="*/ 1442 h 1442"/>
                  <a:gd name="T2" fmla="*/ 4 w 3342"/>
                  <a:gd name="T3" fmla="*/ 1433 h 1442"/>
                  <a:gd name="T4" fmla="*/ 12 w 3342"/>
                  <a:gd name="T5" fmla="*/ 1413 h 1442"/>
                  <a:gd name="T6" fmla="*/ 3319 w 3342"/>
                  <a:gd name="T7" fmla="*/ 3 h 1442"/>
                  <a:gd name="T8" fmla="*/ 3339 w 3342"/>
                  <a:gd name="T9" fmla="*/ 11 h 1442"/>
                  <a:gd name="T10" fmla="*/ 3331 w 3342"/>
                  <a:gd name="T11" fmla="*/ 31 h 1442"/>
                  <a:gd name="T12" fmla="*/ 23 w 3342"/>
                  <a:gd name="T13" fmla="*/ 1441 h 1442"/>
                  <a:gd name="T14" fmla="*/ 17 w 3342"/>
                  <a:gd name="T15" fmla="*/ 1442 h 1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2" h="1442">
                    <a:moveTo>
                      <a:pt x="17" y="1442"/>
                    </a:moveTo>
                    <a:cubicBezTo>
                      <a:pt x="12" y="1442"/>
                      <a:pt x="6" y="1439"/>
                      <a:pt x="4" y="1433"/>
                    </a:cubicBezTo>
                    <a:cubicBezTo>
                      <a:pt x="0" y="1425"/>
                      <a:pt x="4" y="1417"/>
                      <a:pt x="12" y="1413"/>
                    </a:cubicBezTo>
                    <a:cubicBezTo>
                      <a:pt x="3319" y="3"/>
                      <a:pt x="3319" y="3"/>
                      <a:pt x="3319" y="3"/>
                    </a:cubicBezTo>
                    <a:cubicBezTo>
                      <a:pt x="3327" y="0"/>
                      <a:pt x="3336" y="3"/>
                      <a:pt x="3339" y="11"/>
                    </a:cubicBezTo>
                    <a:cubicBezTo>
                      <a:pt x="3342" y="19"/>
                      <a:pt x="3339" y="27"/>
                      <a:pt x="3331" y="31"/>
                    </a:cubicBezTo>
                    <a:cubicBezTo>
                      <a:pt x="23" y="1441"/>
                      <a:pt x="23" y="1441"/>
                      <a:pt x="23" y="1441"/>
                    </a:cubicBezTo>
                    <a:cubicBezTo>
                      <a:pt x="21" y="1442"/>
                      <a:pt x="19" y="1442"/>
                      <a:pt x="17" y="14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6" name="Freeform 521"/>
              <p:cNvSpPr>
                <a:spLocks/>
              </p:cNvSpPr>
              <p:nvPr/>
            </p:nvSpPr>
            <p:spPr bwMode="auto">
              <a:xfrm>
                <a:off x="-60220" y="1707903"/>
                <a:ext cx="3221449" cy="1389981"/>
              </a:xfrm>
              <a:custGeom>
                <a:avLst/>
                <a:gdLst>
                  <a:gd name="T0" fmla="*/ 17 w 3342"/>
                  <a:gd name="T1" fmla="*/ 1442 h 1442"/>
                  <a:gd name="T2" fmla="*/ 4 w 3342"/>
                  <a:gd name="T3" fmla="*/ 1433 h 1442"/>
                  <a:gd name="T4" fmla="*/ 12 w 3342"/>
                  <a:gd name="T5" fmla="*/ 1414 h 1442"/>
                  <a:gd name="T6" fmla="*/ 3319 w 3342"/>
                  <a:gd name="T7" fmla="*/ 3 h 1442"/>
                  <a:gd name="T8" fmla="*/ 3339 w 3342"/>
                  <a:gd name="T9" fmla="*/ 11 h 1442"/>
                  <a:gd name="T10" fmla="*/ 3331 w 3342"/>
                  <a:gd name="T11" fmla="*/ 31 h 1442"/>
                  <a:gd name="T12" fmla="*/ 23 w 3342"/>
                  <a:gd name="T13" fmla="*/ 1441 h 1442"/>
                  <a:gd name="T14" fmla="*/ 17 w 3342"/>
                  <a:gd name="T15" fmla="*/ 1442 h 1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2" h="1442">
                    <a:moveTo>
                      <a:pt x="17" y="1442"/>
                    </a:moveTo>
                    <a:cubicBezTo>
                      <a:pt x="12" y="1442"/>
                      <a:pt x="6" y="1439"/>
                      <a:pt x="4" y="1433"/>
                    </a:cubicBezTo>
                    <a:cubicBezTo>
                      <a:pt x="0" y="1426"/>
                      <a:pt x="4" y="1417"/>
                      <a:pt x="12" y="1414"/>
                    </a:cubicBezTo>
                    <a:cubicBezTo>
                      <a:pt x="3319" y="3"/>
                      <a:pt x="3319" y="3"/>
                      <a:pt x="3319" y="3"/>
                    </a:cubicBezTo>
                    <a:cubicBezTo>
                      <a:pt x="3327" y="0"/>
                      <a:pt x="3336" y="4"/>
                      <a:pt x="3339" y="11"/>
                    </a:cubicBezTo>
                    <a:cubicBezTo>
                      <a:pt x="3342" y="19"/>
                      <a:pt x="3339" y="28"/>
                      <a:pt x="3331" y="31"/>
                    </a:cubicBezTo>
                    <a:cubicBezTo>
                      <a:pt x="23" y="1441"/>
                      <a:pt x="23" y="1441"/>
                      <a:pt x="23" y="1441"/>
                    </a:cubicBezTo>
                    <a:cubicBezTo>
                      <a:pt x="21" y="1442"/>
                      <a:pt x="19" y="1442"/>
                      <a:pt x="17" y="14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7" name="Freeform 522"/>
              <p:cNvSpPr>
                <a:spLocks/>
              </p:cNvSpPr>
              <p:nvPr/>
            </p:nvSpPr>
            <p:spPr bwMode="auto">
              <a:xfrm>
                <a:off x="18280" y="1893824"/>
                <a:ext cx="3222039" cy="1389981"/>
              </a:xfrm>
              <a:custGeom>
                <a:avLst/>
                <a:gdLst>
                  <a:gd name="T0" fmla="*/ 17 w 3342"/>
                  <a:gd name="T1" fmla="*/ 1442 h 1442"/>
                  <a:gd name="T2" fmla="*/ 4 w 3342"/>
                  <a:gd name="T3" fmla="*/ 1433 h 1442"/>
                  <a:gd name="T4" fmla="*/ 12 w 3342"/>
                  <a:gd name="T5" fmla="*/ 1413 h 1442"/>
                  <a:gd name="T6" fmla="*/ 3319 w 3342"/>
                  <a:gd name="T7" fmla="*/ 3 h 1442"/>
                  <a:gd name="T8" fmla="*/ 3339 w 3342"/>
                  <a:gd name="T9" fmla="*/ 11 h 1442"/>
                  <a:gd name="T10" fmla="*/ 3331 w 3342"/>
                  <a:gd name="T11" fmla="*/ 30 h 1442"/>
                  <a:gd name="T12" fmla="*/ 23 w 3342"/>
                  <a:gd name="T13" fmla="*/ 1441 h 1442"/>
                  <a:gd name="T14" fmla="*/ 17 w 3342"/>
                  <a:gd name="T15" fmla="*/ 1442 h 1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2" h="1442">
                    <a:moveTo>
                      <a:pt x="17" y="1442"/>
                    </a:moveTo>
                    <a:cubicBezTo>
                      <a:pt x="12" y="1442"/>
                      <a:pt x="6" y="1438"/>
                      <a:pt x="4" y="1433"/>
                    </a:cubicBezTo>
                    <a:cubicBezTo>
                      <a:pt x="0" y="1425"/>
                      <a:pt x="4" y="1416"/>
                      <a:pt x="12" y="1413"/>
                    </a:cubicBezTo>
                    <a:cubicBezTo>
                      <a:pt x="30" y="1405"/>
                      <a:pt x="3319" y="3"/>
                      <a:pt x="3319" y="3"/>
                    </a:cubicBezTo>
                    <a:cubicBezTo>
                      <a:pt x="3327" y="0"/>
                      <a:pt x="3336" y="3"/>
                      <a:pt x="3339" y="11"/>
                    </a:cubicBezTo>
                    <a:cubicBezTo>
                      <a:pt x="3342" y="18"/>
                      <a:pt x="3339" y="27"/>
                      <a:pt x="3331" y="30"/>
                    </a:cubicBezTo>
                    <a:cubicBezTo>
                      <a:pt x="3331" y="30"/>
                      <a:pt x="42" y="1433"/>
                      <a:pt x="23" y="1441"/>
                    </a:cubicBezTo>
                    <a:cubicBezTo>
                      <a:pt x="21" y="1441"/>
                      <a:pt x="19" y="1442"/>
                      <a:pt x="17" y="14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98" name="Freeform 523"/>
              <p:cNvSpPr>
                <a:spLocks/>
              </p:cNvSpPr>
              <p:nvPr/>
            </p:nvSpPr>
            <p:spPr bwMode="auto">
              <a:xfrm>
                <a:off x="83204" y="2044331"/>
                <a:ext cx="3221449" cy="1389981"/>
              </a:xfrm>
              <a:custGeom>
                <a:avLst/>
                <a:gdLst>
                  <a:gd name="T0" fmla="*/ 17 w 3342"/>
                  <a:gd name="T1" fmla="*/ 1442 h 1442"/>
                  <a:gd name="T2" fmla="*/ 3 w 3342"/>
                  <a:gd name="T3" fmla="*/ 1433 h 1442"/>
                  <a:gd name="T4" fmla="*/ 11 w 3342"/>
                  <a:gd name="T5" fmla="*/ 1414 h 1442"/>
                  <a:gd name="T6" fmla="*/ 3319 w 3342"/>
                  <a:gd name="T7" fmla="*/ 3 h 1442"/>
                  <a:gd name="T8" fmla="*/ 3339 w 3342"/>
                  <a:gd name="T9" fmla="*/ 11 h 1442"/>
                  <a:gd name="T10" fmla="*/ 3331 w 3342"/>
                  <a:gd name="T11" fmla="*/ 31 h 1442"/>
                  <a:gd name="T12" fmla="*/ 23 w 3342"/>
                  <a:gd name="T13" fmla="*/ 1441 h 1442"/>
                  <a:gd name="T14" fmla="*/ 17 w 3342"/>
                  <a:gd name="T15" fmla="*/ 1442 h 14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42" h="1442">
                    <a:moveTo>
                      <a:pt x="17" y="1442"/>
                    </a:moveTo>
                    <a:cubicBezTo>
                      <a:pt x="11" y="1442"/>
                      <a:pt x="6" y="1439"/>
                      <a:pt x="3" y="1433"/>
                    </a:cubicBezTo>
                    <a:cubicBezTo>
                      <a:pt x="0" y="1426"/>
                      <a:pt x="4" y="1417"/>
                      <a:pt x="11" y="1414"/>
                    </a:cubicBezTo>
                    <a:cubicBezTo>
                      <a:pt x="30" y="1406"/>
                      <a:pt x="3319" y="3"/>
                      <a:pt x="3319" y="3"/>
                    </a:cubicBezTo>
                    <a:cubicBezTo>
                      <a:pt x="3327" y="0"/>
                      <a:pt x="3335" y="4"/>
                      <a:pt x="3339" y="11"/>
                    </a:cubicBezTo>
                    <a:cubicBezTo>
                      <a:pt x="3342" y="19"/>
                      <a:pt x="3338" y="28"/>
                      <a:pt x="3331" y="31"/>
                    </a:cubicBezTo>
                    <a:cubicBezTo>
                      <a:pt x="3331" y="31"/>
                      <a:pt x="42" y="1433"/>
                      <a:pt x="23" y="1441"/>
                    </a:cubicBezTo>
                    <a:cubicBezTo>
                      <a:pt x="21" y="1442"/>
                      <a:pt x="19" y="1442"/>
                      <a:pt x="17" y="14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grpSp>
        <p:nvGrpSpPr>
          <p:cNvPr id="739" name="Group 738"/>
          <p:cNvGrpSpPr/>
          <p:nvPr/>
        </p:nvGrpSpPr>
        <p:grpSpPr>
          <a:xfrm>
            <a:off x="482497" y="1102536"/>
            <a:ext cx="1429820" cy="602915"/>
            <a:chOff x="643328" y="1621435"/>
            <a:chExt cx="1906427" cy="803887"/>
          </a:xfrm>
        </p:grpSpPr>
        <p:sp>
          <p:nvSpPr>
            <p:cNvPr id="625" name="Freeform 550"/>
            <p:cNvSpPr>
              <a:spLocks/>
            </p:cNvSpPr>
            <p:nvPr/>
          </p:nvSpPr>
          <p:spPr bwMode="auto">
            <a:xfrm>
              <a:off x="643328" y="1621435"/>
              <a:ext cx="1906427" cy="803887"/>
            </a:xfrm>
            <a:custGeom>
              <a:avLst/>
              <a:gdLst>
                <a:gd name="T0" fmla="*/ 1956 w 1978"/>
                <a:gd name="T1" fmla="*/ 3 h 834"/>
                <a:gd name="T2" fmla="*/ 1761 w 1978"/>
                <a:gd name="T3" fmla="*/ 67 h 834"/>
                <a:gd name="T4" fmla="*/ 1568 w 1978"/>
                <a:gd name="T5" fmla="*/ 138 h 834"/>
                <a:gd name="T6" fmla="*/ 1188 w 1978"/>
                <a:gd name="T7" fmla="*/ 286 h 834"/>
                <a:gd name="T8" fmla="*/ 435 w 1978"/>
                <a:gd name="T9" fmla="*/ 606 h 834"/>
                <a:gd name="T10" fmla="*/ 17 w 1978"/>
                <a:gd name="T11" fmla="*/ 801 h 834"/>
                <a:gd name="T12" fmla="*/ 32 w 1978"/>
                <a:gd name="T13" fmla="*/ 826 h 834"/>
                <a:gd name="T14" fmla="*/ 781 w 1978"/>
                <a:gd name="T15" fmla="*/ 496 h 834"/>
                <a:gd name="T16" fmla="*/ 1538 w 1978"/>
                <a:gd name="T17" fmla="*/ 191 h 834"/>
                <a:gd name="T18" fmla="*/ 1754 w 1978"/>
                <a:gd name="T19" fmla="*/ 109 h 834"/>
                <a:gd name="T20" fmla="*/ 1965 w 1978"/>
                <a:gd name="T21" fmla="*/ 25 h 834"/>
                <a:gd name="T22" fmla="*/ 1956 w 1978"/>
                <a:gd name="T23" fmla="*/ 3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8" h="834">
                  <a:moveTo>
                    <a:pt x="1956" y="3"/>
                  </a:moveTo>
                  <a:cubicBezTo>
                    <a:pt x="1890" y="20"/>
                    <a:pt x="1825" y="44"/>
                    <a:pt x="1761" y="67"/>
                  </a:cubicBezTo>
                  <a:cubicBezTo>
                    <a:pt x="1696" y="90"/>
                    <a:pt x="1632" y="113"/>
                    <a:pt x="1568" y="138"/>
                  </a:cubicBezTo>
                  <a:cubicBezTo>
                    <a:pt x="1440" y="186"/>
                    <a:pt x="1314" y="235"/>
                    <a:pt x="1188" y="286"/>
                  </a:cubicBezTo>
                  <a:cubicBezTo>
                    <a:pt x="935" y="387"/>
                    <a:pt x="684" y="494"/>
                    <a:pt x="435" y="606"/>
                  </a:cubicBezTo>
                  <a:cubicBezTo>
                    <a:pt x="295" y="669"/>
                    <a:pt x="155" y="734"/>
                    <a:pt x="17" y="801"/>
                  </a:cubicBezTo>
                  <a:cubicBezTo>
                    <a:pt x="0" y="810"/>
                    <a:pt x="15" y="834"/>
                    <a:pt x="32" y="826"/>
                  </a:cubicBezTo>
                  <a:cubicBezTo>
                    <a:pt x="280" y="713"/>
                    <a:pt x="529" y="602"/>
                    <a:pt x="781" y="496"/>
                  </a:cubicBezTo>
                  <a:cubicBezTo>
                    <a:pt x="1031" y="390"/>
                    <a:pt x="1283" y="288"/>
                    <a:pt x="1538" y="191"/>
                  </a:cubicBezTo>
                  <a:cubicBezTo>
                    <a:pt x="1610" y="164"/>
                    <a:pt x="1682" y="137"/>
                    <a:pt x="1754" y="109"/>
                  </a:cubicBezTo>
                  <a:cubicBezTo>
                    <a:pt x="1825" y="83"/>
                    <a:pt x="1897" y="58"/>
                    <a:pt x="1965" y="25"/>
                  </a:cubicBezTo>
                  <a:cubicBezTo>
                    <a:pt x="1978" y="19"/>
                    <a:pt x="1969" y="0"/>
                    <a:pt x="1956" y="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26" name="Freeform 551"/>
            <p:cNvSpPr>
              <a:spLocks/>
            </p:cNvSpPr>
            <p:nvPr/>
          </p:nvSpPr>
          <p:spPr bwMode="auto">
            <a:xfrm>
              <a:off x="1242997" y="1695803"/>
              <a:ext cx="783229" cy="306917"/>
            </a:xfrm>
            <a:custGeom>
              <a:avLst/>
              <a:gdLst>
                <a:gd name="T0" fmla="*/ 788 w 813"/>
                <a:gd name="T1" fmla="*/ 6 h 319"/>
                <a:gd name="T2" fmla="*/ 400 w 813"/>
                <a:gd name="T3" fmla="*/ 144 h 319"/>
                <a:gd name="T4" fmla="*/ 14 w 813"/>
                <a:gd name="T5" fmla="*/ 291 h 319"/>
                <a:gd name="T6" fmla="*/ 21 w 813"/>
                <a:gd name="T7" fmla="*/ 314 h 319"/>
                <a:gd name="T8" fmla="*/ 410 w 813"/>
                <a:gd name="T9" fmla="*/ 178 h 319"/>
                <a:gd name="T10" fmla="*/ 796 w 813"/>
                <a:gd name="T11" fmla="*/ 34 h 319"/>
                <a:gd name="T12" fmla="*/ 788 w 813"/>
                <a:gd name="T13" fmla="*/ 6 h 319"/>
              </a:gdLst>
              <a:ahLst/>
              <a:cxnLst>
                <a:cxn ang="0">
                  <a:pos x="T0" y="T1"/>
                </a:cxn>
                <a:cxn ang="0">
                  <a:pos x="T2" y="T3"/>
                </a:cxn>
                <a:cxn ang="0">
                  <a:pos x="T4" y="T5"/>
                </a:cxn>
                <a:cxn ang="0">
                  <a:pos x="T6" y="T7"/>
                </a:cxn>
                <a:cxn ang="0">
                  <a:pos x="T8" y="T9"/>
                </a:cxn>
                <a:cxn ang="0">
                  <a:pos x="T10" y="T11"/>
                </a:cxn>
                <a:cxn ang="0">
                  <a:pos x="T12" y="T13"/>
                </a:cxn>
              </a:cxnLst>
              <a:rect l="0" t="0" r="r" b="b"/>
              <a:pathLst>
                <a:path w="813" h="319">
                  <a:moveTo>
                    <a:pt x="788" y="6"/>
                  </a:moveTo>
                  <a:cubicBezTo>
                    <a:pt x="658" y="48"/>
                    <a:pt x="529" y="97"/>
                    <a:pt x="400" y="144"/>
                  </a:cubicBezTo>
                  <a:cubicBezTo>
                    <a:pt x="271" y="192"/>
                    <a:pt x="142" y="240"/>
                    <a:pt x="14" y="291"/>
                  </a:cubicBezTo>
                  <a:cubicBezTo>
                    <a:pt x="0" y="296"/>
                    <a:pt x="6" y="319"/>
                    <a:pt x="21" y="314"/>
                  </a:cubicBezTo>
                  <a:cubicBezTo>
                    <a:pt x="151" y="271"/>
                    <a:pt x="281" y="225"/>
                    <a:pt x="410" y="178"/>
                  </a:cubicBezTo>
                  <a:cubicBezTo>
                    <a:pt x="539" y="131"/>
                    <a:pt x="669" y="86"/>
                    <a:pt x="796" y="34"/>
                  </a:cubicBezTo>
                  <a:cubicBezTo>
                    <a:pt x="813" y="27"/>
                    <a:pt x="807" y="0"/>
                    <a:pt x="788" y="6"/>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sp>
        <p:nvSpPr>
          <p:cNvPr id="454" name="Freeform 653"/>
          <p:cNvSpPr>
            <a:spLocks/>
          </p:cNvSpPr>
          <p:nvPr/>
        </p:nvSpPr>
        <p:spPr bwMode="auto">
          <a:xfrm>
            <a:off x="8581162" y="2440511"/>
            <a:ext cx="404600" cy="415223"/>
          </a:xfrm>
          <a:custGeom>
            <a:avLst/>
            <a:gdLst>
              <a:gd name="T0" fmla="*/ 511 w 560"/>
              <a:gd name="T1" fmla="*/ 198 h 574"/>
              <a:gd name="T2" fmla="*/ 452 w 560"/>
              <a:gd name="T3" fmla="*/ 184 h 574"/>
              <a:gd name="T4" fmla="*/ 420 w 560"/>
              <a:gd name="T5" fmla="*/ 179 h 574"/>
              <a:gd name="T6" fmla="*/ 397 w 560"/>
              <a:gd name="T7" fmla="*/ 174 h 574"/>
              <a:gd name="T8" fmla="*/ 397 w 560"/>
              <a:gd name="T9" fmla="*/ 171 h 574"/>
              <a:gd name="T10" fmla="*/ 397 w 560"/>
              <a:gd name="T11" fmla="*/ 153 h 574"/>
              <a:gd name="T12" fmla="*/ 398 w 560"/>
              <a:gd name="T13" fmla="*/ 117 h 574"/>
              <a:gd name="T14" fmla="*/ 398 w 560"/>
              <a:gd name="T15" fmla="*/ 42 h 574"/>
              <a:gd name="T16" fmla="*/ 338 w 560"/>
              <a:gd name="T17" fmla="*/ 13 h 574"/>
              <a:gd name="T18" fmla="*/ 257 w 560"/>
              <a:gd name="T19" fmla="*/ 1 h 574"/>
              <a:gd name="T20" fmla="*/ 244 w 560"/>
              <a:gd name="T21" fmla="*/ 4 h 574"/>
              <a:gd name="T22" fmla="*/ 234 w 560"/>
              <a:gd name="T23" fmla="*/ 2 h 574"/>
              <a:gd name="T24" fmla="*/ 207 w 560"/>
              <a:gd name="T25" fmla="*/ 17 h 574"/>
              <a:gd name="T26" fmla="*/ 190 w 560"/>
              <a:gd name="T27" fmla="*/ 103 h 574"/>
              <a:gd name="T28" fmla="*/ 183 w 560"/>
              <a:gd name="T29" fmla="*/ 146 h 574"/>
              <a:gd name="T30" fmla="*/ 180 w 560"/>
              <a:gd name="T31" fmla="*/ 174 h 574"/>
              <a:gd name="T32" fmla="*/ 176 w 560"/>
              <a:gd name="T33" fmla="*/ 173 h 574"/>
              <a:gd name="T34" fmla="*/ 160 w 560"/>
              <a:gd name="T35" fmla="*/ 173 h 574"/>
              <a:gd name="T36" fmla="*/ 125 w 560"/>
              <a:gd name="T37" fmla="*/ 171 h 574"/>
              <a:gd name="T38" fmla="*/ 60 w 560"/>
              <a:gd name="T39" fmla="*/ 168 h 574"/>
              <a:gd name="T40" fmla="*/ 6 w 560"/>
              <a:gd name="T41" fmla="*/ 271 h 574"/>
              <a:gd name="T42" fmla="*/ 43 w 560"/>
              <a:gd name="T43" fmla="*/ 373 h 574"/>
              <a:gd name="T44" fmla="*/ 107 w 560"/>
              <a:gd name="T45" fmla="*/ 383 h 574"/>
              <a:gd name="T46" fmla="*/ 143 w 560"/>
              <a:gd name="T47" fmla="*/ 386 h 574"/>
              <a:gd name="T48" fmla="*/ 135 w 560"/>
              <a:gd name="T49" fmla="*/ 498 h 574"/>
              <a:gd name="T50" fmla="*/ 159 w 560"/>
              <a:gd name="T51" fmla="*/ 547 h 574"/>
              <a:gd name="T52" fmla="*/ 226 w 560"/>
              <a:gd name="T53" fmla="*/ 565 h 574"/>
              <a:gd name="T54" fmla="*/ 290 w 560"/>
              <a:gd name="T55" fmla="*/ 571 h 574"/>
              <a:gd name="T56" fmla="*/ 359 w 560"/>
              <a:gd name="T57" fmla="*/ 558 h 574"/>
              <a:gd name="T58" fmla="*/ 382 w 560"/>
              <a:gd name="T59" fmla="*/ 513 h 574"/>
              <a:gd name="T60" fmla="*/ 403 w 560"/>
              <a:gd name="T61" fmla="*/ 439 h 574"/>
              <a:gd name="T62" fmla="*/ 408 w 560"/>
              <a:gd name="T63" fmla="*/ 424 h 574"/>
              <a:gd name="T64" fmla="*/ 416 w 560"/>
              <a:gd name="T65" fmla="*/ 423 h 574"/>
              <a:gd name="T66" fmla="*/ 428 w 560"/>
              <a:gd name="T67" fmla="*/ 424 h 574"/>
              <a:gd name="T68" fmla="*/ 501 w 560"/>
              <a:gd name="T69" fmla="*/ 421 h 574"/>
              <a:gd name="T70" fmla="*/ 533 w 560"/>
              <a:gd name="T71" fmla="*/ 380 h 574"/>
              <a:gd name="T72" fmla="*/ 542 w 560"/>
              <a:gd name="T73" fmla="*/ 306 h 574"/>
              <a:gd name="T74" fmla="*/ 511 w 560"/>
              <a:gd name="T75" fmla="*/ 19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60" h="574">
                <a:moveTo>
                  <a:pt x="511" y="198"/>
                </a:moveTo>
                <a:cubicBezTo>
                  <a:pt x="492" y="191"/>
                  <a:pt x="472" y="188"/>
                  <a:pt x="452" y="184"/>
                </a:cubicBezTo>
                <a:cubicBezTo>
                  <a:pt x="442" y="182"/>
                  <a:pt x="431" y="181"/>
                  <a:pt x="420" y="179"/>
                </a:cubicBezTo>
                <a:cubicBezTo>
                  <a:pt x="415" y="178"/>
                  <a:pt x="402" y="177"/>
                  <a:pt x="397" y="174"/>
                </a:cubicBezTo>
                <a:cubicBezTo>
                  <a:pt x="397" y="173"/>
                  <a:pt x="397" y="172"/>
                  <a:pt x="397" y="171"/>
                </a:cubicBezTo>
                <a:cubicBezTo>
                  <a:pt x="396" y="166"/>
                  <a:pt x="397" y="158"/>
                  <a:pt x="397" y="153"/>
                </a:cubicBezTo>
                <a:cubicBezTo>
                  <a:pt x="397" y="141"/>
                  <a:pt x="398" y="129"/>
                  <a:pt x="398" y="117"/>
                </a:cubicBezTo>
                <a:cubicBezTo>
                  <a:pt x="400" y="95"/>
                  <a:pt x="410" y="62"/>
                  <a:pt x="398" y="42"/>
                </a:cubicBezTo>
                <a:cubicBezTo>
                  <a:pt x="386" y="20"/>
                  <a:pt x="360" y="17"/>
                  <a:pt x="338" y="13"/>
                </a:cubicBezTo>
                <a:cubicBezTo>
                  <a:pt x="311" y="8"/>
                  <a:pt x="284" y="4"/>
                  <a:pt x="257" y="1"/>
                </a:cubicBezTo>
                <a:cubicBezTo>
                  <a:pt x="253" y="0"/>
                  <a:pt x="249" y="2"/>
                  <a:pt x="244" y="4"/>
                </a:cubicBezTo>
                <a:cubicBezTo>
                  <a:pt x="241" y="3"/>
                  <a:pt x="237" y="2"/>
                  <a:pt x="234" y="2"/>
                </a:cubicBezTo>
                <a:cubicBezTo>
                  <a:pt x="222" y="0"/>
                  <a:pt x="209" y="5"/>
                  <a:pt x="207" y="17"/>
                </a:cubicBezTo>
                <a:cubicBezTo>
                  <a:pt x="200" y="46"/>
                  <a:pt x="195" y="74"/>
                  <a:pt x="190" y="103"/>
                </a:cubicBezTo>
                <a:cubicBezTo>
                  <a:pt x="188" y="117"/>
                  <a:pt x="186" y="132"/>
                  <a:pt x="183" y="146"/>
                </a:cubicBezTo>
                <a:cubicBezTo>
                  <a:pt x="182" y="154"/>
                  <a:pt x="182" y="165"/>
                  <a:pt x="180" y="174"/>
                </a:cubicBezTo>
                <a:cubicBezTo>
                  <a:pt x="178" y="174"/>
                  <a:pt x="177" y="174"/>
                  <a:pt x="176" y="173"/>
                </a:cubicBezTo>
                <a:cubicBezTo>
                  <a:pt x="170" y="173"/>
                  <a:pt x="165" y="173"/>
                  <a:pt x="160" y="173"/>
                </a:cubicBezTo>
                <a:cubicBezTo>
                  <a:pt x="148" y="172"/>
                  <a:pt x="137" y="171"/>
                  <a:pt x="125" y="171"/>
                </a:cubicBezTo>
                <a:cubicBezTo>
                  <a:pt x="104" y="169"/>
                  <a:pt x="82" y="166"/>
                  <a:pt x="60" y="168"/>
                </a:cubicBezTo>
                <a:cubicBezTo>
                  <a:pt x="12" y="171"/>
                  <a:pt x="9" y="235"/>
                  <a:pt x="6" y="271"/>
                </a:cubicBezTo>
                <a:cubicBezTo>
                  <a:pt x="3" y="307"/>
                  <a:pt x="0" y="360"/>
                  <a:pt x="43" y="373"/>
                </a:cubicBezTo>
                <a:cubicBezTo>
                  <a:pt x="63" y="379"/>
                  <a:pt x="86" y="380"/>
                  <a:pt x="107" y="383"/>
                </a:cubicBezTo>
                <a:cubicBezTo>
                  <a:pt x="119" y="384"/>
                  <a:pt x="131" y="385"/>
                  <a:pt x="143" y="386"/>
                </a:cubicBezTo>
                <a:cubicBezTo>
                  <a:pt x="140" y="424"/>
                  <a:pt x="137" y="461"/>
                  <a:pt x="135" y="498"/>
                </a:cubicBezTo>
                <a:cubicBezTo>
                  <a:pt x="133" y="519"/>
                  <a:pt x="140" y="537"/>
                  <a:pt x="159" y="547"/>
                </a:cubicBezTo>
                <a:cubicBezTo>
                  <a:pt x="179" y="557"/>
                  <a:pt x="204" y="561"/>
                  <a:pt x="226" y="565"/>
                </a:cubicBezTo>
                <a:cubicBezTo>
                  <a:pt x="247" y="568"/>
                  <a:pt x="269" y="571"/>
                  <a:pt x="290" y="571"/>
                </a:cubicBezTo>
                <a:cubicBezTo>
                  <a:pt x="313" y="572"/>
                  <a:pt x="341" y="574"/>
                  <a:pt x="359" y="558"/>
                </a:cubicBezTo>
                <a:cubicBezTo>
                  <a:pt x="372" y="546"/>
                  <a:pt x="377" y="529"/>
                  <a:pt x="382" y="513"/>
                </a:cubicBezTo>
                <a:cubicBezTo>
                  <a:pt x="389" y="488"/>
                  <a:pt x="396" y="463"/>
                  <a:pt x="403" y="439"/>
                </a:cubicBezTo>
                <a:cubicBezTo>
                  <a:pt x="404" y="434"/>
                  <a:pt x="405" y="428"/>
                  <a:pt x="408" y="424"/>
                </a:cubicBezTo>
                <a:cubicBezTo>
                  <a:pt x="410" y="423"/>
                  <a:pt x="413" y="423"/>
                  <a:pt x="416" y="423"/>
                </a:cubicBezTo>
                <a:cubicBezTo>
                  <a:pt x="420" y="423"/>
                  <a:pt x="424" y="423"/>
                  <a:pt x="428" y="424"/>
                </a:cubicBezTo>
                <a:cubicBezTo>
                  <a:pt x="451" y="424"/>
                  <a:pt x="478" y="426"/>
                  <a:pt x="501" y="421"/>
                </a:cubicBezTo>
                <a:cubicBezTo>
                  <a:pt x="521" y="417"/>
                  <a:pt x="530" y="400"/>
                  <a:pt x="533" y="380"/>
                </a:cubicBezTo>
                <a:cubicBezTo>
                  <a:pt x="536" y="355"/>
                  <a:pt x="539" y="331"/>
                  <a:pt x="542" y="306"/>
                </a:cubicBezTo>
                <a:cubicBezTo>
                  <a:pt x="548" y="265"/>
                  <a:pt x="560" y="216"/>
                  <a:pt x="511" y="198"/>
                </a:cubicBezTo>
                <a:close/>
              </a:path>
            </a:pathLst>
          </a:custGeom>
          <a:solidFill>
            <a:schemeClr val="accent4"/>
          </a:solidFill>
          <a:ln>
            <a:noFill/>
          </a:ln>
          <a:extLst/>
        </p:spPr>
        <p:txBody>
          <a:bodyPr vert="horz" wrap="square" lIns="68562" tIns="34289" rIns="68562" bIns="34289" numCol="1" anchor="t" anchorCtr="0" compatLnSpc="1">
            <a:prstTxWarp prst="textNoShape">
              <a:avLst/>
            </a:prstTxWarp>
          </a:bodyPr>
          <a:lstStyle/>
          <a:p>
            <a:pPr defTabSz="685596"/>
            <a:endParaRPr lang="en-US" sz="1400">
              <a:solidFill>
                <a:prstClr val="black"/>
              </a:solidFill>
            </a:endParaRPr>
          </a:p>
        </p:txBody>
      </p:sp>
      <p:sp>
        <p:nvSpPr>
          <p:cNvPr id="455" name="Freeform 654"/>
          <p:cNvSpPr>
            <a:spLocks/>
          </p:cNvSpPr>
          <p:nvPr/>
        </p:nvSpPr>
        <p:spPr bwMode="auto">
          <a:xfrm>
            <a:off x="8647561" y="3061121"/>
            <a:ext cx="356348" cy="275340"/>
          </a:xfrm>
          <a:custGeom>
            <a:avLst/>
            <a:gdLst>
              <a:gd name="T0" fmla="*/ 467 w 493"/>
              <a:gd name="T1" fmla="*/ 87 h 381"/>
              <a:gd name="T2" fmla="*/ 450 w 493"/>
              <a:gd name="T3" fmla="*/ 49 h 381"/>
              <a:gd name="T4" fmla="*/ 424 w 493"/>
              <a:gd name="T5" fmla="*/ 14 h 381"/>
              <a:gd name="T6" fmla="*/ 343 w 493"/>
              <a:gd name="T7" fmla="*/ 27 h 381"/>
              <a:gd name="T8" fmla="*/ 277 w 493"/>
              <a:gd name="T9" fmla="*/ 67 h 381"/>
              <a:gd name="T10" fmla="*/ 228 w 493"/>
              <a:gd name="T11" fmla="*/ 97 h 381"/>
              <a:gd name="T12" fmla="*/ 173 w 493"/>
              <a:gd name="T13" fmla="*/ 121 h 381"/>
              <a:gd name="T14" fmla="*/ 93 w 493"/>
              <a:gd name="T15" fmla="*/ 154 h 381"/>
              <a:gd name="T16" fmla="*/ 20 w 493"/>
              <a:gd name="T17" fmla="*/ 189 h 381"/>
              <a:gd name="T18" fmla="*/ 18 w 493"/>
              <a:gd name="T19" fmla="*/ 275 h 381"/>
              <a:gd name="T20" fmla="*/ 53 w 493"/>
              <a:gd name="T21" fmla="*/ 353 h 381"/>
              <a:gd name="T22" fmla="*/ 130 w 493"/>
              <a:gd name="T23" fmla="*/ 368 h 381"/>
              <a:gd name="T24" fmla="*/ 209 w 493"/>
              <a:gd name="T25" fmla="*/ 342 h 381"/>
              <a:gd name="T26" fmla="*/ 360 w 493"/>
              <a:gd name="T27" fmla="*/ 271 h 381"/>
              <a:gd name="T28" fmla="*/ 430 w 493"/>
              <a:gd name="T29" fmla="*/ 227 h 381"/>
              <a:gd name="T30" fmla="*/ 487 w 493"/>
              <a:gd name="T31" fmla="*/ 168 h 381"/>
              <a:gd name="T32" fmla="*/ 467 w 493"/>
              <a:gd name="T33" fmla="*/ 8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3" h="381">
                <a:moveTo>
                  <a:pt x="467" y="87"/>
                </a:moveTo>
                <a:cubicBezTo>
                  <a:pt x="462" y="74"/>
                  <a:pt x="456" y="62"/>
                  <a:pt x="450" y="49"/>
                </a:cubicBezTo>
                <a:cubicBezTo>
                  <a:pt x="443" y="37"/>
                  <a:pt x="437" y="21"/>
                  <a:pt x="424" y="14"/>
                </a:cubicBezTo>
                <a:cubicBezTo>
                  <a:pt x="401" y="0"/>
                  <a:pt x="365" y="17"/>
                  <a:pt x="343" y="27"/>
                </a:cubicBezTo>
                <a:cubicBezTo>
                  <a:pt x="320" y="38"/>
                  <a:pt x="298" y="52"/>
                  <a:pt x="277" y="67"/>
                </a:cubicBezTo>
                <a:cubicBezTo>
                  <a:pt x="261" y="77"/>
                  <a:pt x="244" y="87"/>
                  <a:pt x="228" y="97"/>
                </a:cubicBezTo>
                <a:cubicBezTo>
                  <a:pt x="210" y="105"/>
                  <a:pt x="192" y="113"/>
                  <a:pt x="173" y="121"/>
                </a:cubicBezTo>
                <a:cubicBezTo>
                  <a:pt x="147" y="132"/>
                  <a:pt x="120" y="143"/>
                  <a:pt x="93" y="154"/>
                </a:cubicBezTo>
                <a:cubicBezTo>
                  <a:pt x="69" y="163"/>
                  <a:pt x="37" y="169"/>
                  <a:pt x="20" y="189"/>
                </a:cubicBezTo>
                <a:cubicBezTo>
                  <a:pt x="0" y="213"/>
                  <a:pt x="10" y="248"/>
                  <a:pt x="18" y="275"/>
                </a:cubicBezTo>
                <a:cubicBezTo>
                  <a:pt x="26" y="301"/>
                  <a:pt x="37" y="330"/>
                  <a:pt x="53" y="353"/>
                </a:cubicBezTo>
                <a:cubicBezTo>
                  <a:pt x="72" y="381"/>
                  <a:pt x="101" y="377"/>
                  <a:pt x="130" y="368"/>
                </a:cubicBezTo>
                <a:cubicBezTo>
                  <a:pt x="157" y="361"/>
                  <a:pt x="183" y="352"/>
                  <a:pt x="209" y="342"/>
                </a:cubicBezTo>
                <a:cubicBezTo>
                  <a:pt x="261" y="322"/>
                  <a:pt x="311" y="299"/>
                  <a:pt x="360" y="271"/>
                </a:cubicBezTo>
                <a:cubicBezTo>
                  <a:pt x="384" y="257"/>
                  <a:pt x="407" y="242"/>
                  <a:pt x="430" y="227"/>
                </a:cubicBezTo>
                <a:cubicBezTo>
                  <a:pt x="451" y="212"/>
                  <a:pt x="482" y="196"/>
                  <a:pt x="487" y="168"/>
                </a:cubicBezTo>
                <a:cubicBezTo>
                  <a:pt x="493" y="142"/>
                  <a:pt x="477" y="111"/>
                  <a:pt x="467" y="87"/>
                </a:cubicBezTo>
                <a:close/>
              </a:path>
            </a:pathLst>
          </a:custGeom>
          <a:solidFill>
            <a:schemeClr val="accent1">
              <a:lumMod val="75000"/>
            </a:schemeClr>
          </a:solidFill>
          <a:ln>
            <a:noFill/>
          </a:ln>
          <a:extLst/>
        </p:spPr>
        <p:txBody>
          <a:bodyPr vert="horz" wrap="square" lIns="68562" tIns="34289" rIns="68562" bIns="34289" numCol="1" anchor="t" anchorCtr="0" compatLnSpc="1">
            <a:prstTxWarp prst="textNoShape">
              <a:avLst/>
            </a:prstTxWarp>
          </a:bodyPr>
          <a:lstStyle/>
          <a:p>
            <a:pPr defTabSz="685596"/>
            <a:endParaRPr lang="en-US" sz="1400">
              <a:solidFill>
                <a:prstClr val="black"/>
              </a:solidFill>
            </a:endParaRPr>
          </a:p>
        </p:txBody>
      </p:sp>
      <p:grpSp>
        <p:nvGrpSpPr>
          <p:cNvPr id="732" name="Group 731"/>
          <p:cNvGrpSpPr/>
          <p:nvPr/>
        </p:nvGrpSpPr>
        <p:grpSpPr>
          <a:xfrm>
            <a:off x="8480675" y="3996480"/>
            <a:ext cx="488706" cy="575470"/>
            <a:chOff x="10390898" y="5328640"/>
            <a:chExt cx="651608" cy="767293"/>
          </a:xfrm>
          <a:solidFill>
            <a:schemeClr val="accent1">
              <a:lumMod val="50000"/>
            </a:schemeClr>
          </a:solidFill>
        </p:grpSpPr>
        <p:sp>
          <p:nvSpPr>
            <p:cNvPr id="456" name="Freeform 655"/>
            <p:cNvSpPr>
              <a:spLocks/>
            </p:cNvSpPr>
            <p:nvPr/>
          </p:nvSpPr>
          <p:spPr bwMode="auto">
            <a:xfrm>
              <a:off x="10432214" y="5358152"/>
              <a:ext cx="513496" cy="715353"/>
            </a:xfrm>
            <a:custGeom>
              <a:avLst/>
              <a:gdLst>
                <a:gd name="T0" fmla="*/ 506 w 533"/>
                <a:gd name="T1" fmla="*/ 113 h 742"/>
                <a:gd name="T2" fmla="*/ 454 w 533"/>
                <a:gd name="T3" fmla="*/ 73 h 742"/>
                <a:gd name="T4" fmla="*/ 418 w 533"/>
                <a:gd name="T5" fmla="*/ 40 h 742"/>
                <a:gd name="T6" fmla="*/ 343 w 533"/>
                <a:gd name="T7" fmla="*/ 26 h 742"/>
                <a:gd name="T8" fmla="*/ 318 w 533"/>
                <a:gd name="T9" fmla="*/ 65 h 742"/>
                <a:gd name="T10" fmla="*/ 289 w 533"/>
                <a:gd name="T11" fmla="*/ 112 h 742"/>
                <a:gd name="T12" fmla="*/ 236 w 533"/>
                <a:gd name="T13" fmla="*/ 202 h 742"/>
                <a:gd name="T14" fmla="*/ 21 w 533"/>
                <a:gd name="T15" fmla="*/ 567 h 742"/>
                <a:gd name="T16" fmla="*/ 0 w 533"/>
                <a:gd name="T17" fmla="*/ 616 h 742"/>
                <a:gd name="T18" fmla="*/ 23 w 533"/>
                <a:gd name="T19" fmla="*/ 661 h 742"/>
                <a:gd name="T20" fmla="*/ 104 w 533"/>
                <a:gd name="T21" fmla="*/ 709 h 742"/>
                <a:gd name="T22" fmla="*/ 200 w 533"/>
                <a:gd name="T23" fmla="*/ 724 h 742"/>
                <a:gd name="T24" fmla="*/ 256 w 533"/>
                <a:gd name="T25" fmla="*/ 649 h 742"/>
                <a:gd name="T26" fmla="*/ 459 w 533"/>
                <a:gd name="T27" fmla="*/ 299 h 742"/>
                <a:gd name="T28" fmla="*/ 504 w 533"/>
                <a:gd name="T29" fmla="*/ 210 h 742"/>
                <a:gd name="T30" fmla="*/ 506 w 533"/>
                <a:gd name="T31" fmla="*/ 113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33" h="742">
                  <a:moveTo>
                    <a:pt x="506" y="113"/>
                  </a:moveTo>
                  <a:cubicBezTo>
                    <a:pt x="492" y="98"/>
                    <a:pt x="473" y="84"/>
                    <a:pt x="454" y="73"/>
                  </a:cubicBezTo>
                  <a:cubicBezTo>
                    <a:pt x="442" y="62"/>
                    <a:pt x="430" y="51"/>
                    <a:pt x="418" y="40"/>
                  </a:cubicBezTo>
                  <a:cubicBezTo>
                    <a:pt x="396" y="21"/>
                    <a:pt x="370" y="0"/>
                    <a:pt x="343" y="26"/>
                  </a:cubicBezTo>
                  <a:cubicBezTo>
                    <a:pt x="332" y="37"/>
                    <a:pt x="325" y="52"/>
                    <a:pt x="318" y="65"/>
                  </a:cubicBezTo>
                  <a:cubicBezTo>
                    <a:pt x="308" y="81"/>
                    <a:pt x="299" y="97"/>
                    <a:pt x="289" y="112"/>
                  </a:cubicBezTo>
                  <a:cubicBezTo>
                    <a:pt x="271" y="142"/>
                    <a:pt x="254" y="172"/>
                    <a:pt x="236" y="202"/>
                  </a:cubicBezTo>
                  <a:cubicBezTo>
                    <a:pt x="164" y="323"/>
                    <a:pt x="92" y="445"/>
                    <a:pt x="21" y="567"/>
                  </a:cubicBezTo>
                  <a:cubicBezTo>
                    <a:pt x="13" y="582"/>
                    <a:pt x="1" y="598"/>
                    <a:pt x="0" y="616"/>
                  </a:cubicBezTo>
                  <a:cubicBezTo>
                    <a:pt x="0" y="635"/>
                    <a:pt x="9" y="650"/>
                    <a:pt x="23" y="661"/>
                  </a:cubicBezTo>
                  <a:cubicBezTo>
                    <a:pt x="48" y="681"/>
                    <a:pt x="76" y="696"/>
                    <a:pt x="104" y="709"/>
                  </a:cubicBezTo>
                  <a:cubicBezTo>
                    <a:pt x="132" y="721"/>
                    <a:pt x="170" y="742"/>
                    <a:pt x="200" y="724"/>
                  </a:cubicBezTo>
                  <a:cubicBezTo>
                    <a:pt x="225" y="710"/>
                    <a:pt x="241" y="674"/>
                    <a:pt x="256" y="649"/>
                  </a:cubicBezTo>
                  <a:cubicBezTo>
                    <a:pt x="328" y="535"/>
                    <a:pt x="396" y="419"/>
                    <a:pt x="459" y="299"/>
                  </a:cubicBezTo>
                  <a:cubicBezTo>
                    <a:pt x="474" y="270"/>
                    <a:pt x="490" y="240"/>
                    <a:pt x="504" y="210"/>
                  </a:cubicBezTo>
                  <a:cubicBezTo>
                    <a:pt x="521" y="178"/>
                    <a:pt x="533" y="143"/>
                    <a:pt x="506" y="1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57" name="Freeform 656"/>
            <p:cNvSpPr>
              <a:spLocks noEditPoints="1"/>
            </p:cNvSpPr>
            <p:nvPr/>
          </p:nvSpPr>
          <p:spPr bwMode="auto">
            <a:xfrm>
              <a:off x="10390898" y="5328640"/>
              <a:ext cx="262060" cy="272684"/>
            </a:xfrm>
            <a:custGeom>
              <a:avLst/>
              <a:gdLst>
                <a:gd name="T0" fmla="*/ 244 w 272"/>
                <a:gd name="T1" fmla="*/ 55 h 283"/>
                <a:gd name="T2" fmla="*/ 135 w 272"/>
                <a:gd name="T3" fmla="*/ 4 h 283"/>
                <a:gd name="T4" fmla="*/ 6 w 272"/>
                <a:gd name="T5" fmla="*/ 120 h 283"/>
                <a:gd name="T6" fmla="*/ 2 w 272"/>
                <a:gd name="T7" fmla="*/ 172 h 283"/>
                <a:gd name="T8" fmla="*/ 25 w 272"/>
                <a:gd name="T9" fmla="*/ 233 h 283"/>
                <a:gd name="T10" fmla="*/ 70 w 272"/>
                <a:gd name="T11" fmla="*/ 266 h 283"/>
                <a:gd name="T12" fmla="*/ 100 w 272"/>
                <a:gd name="T13" fmla="*/ 275 h 283"/>
                <a:gd name="T14" fmla="*/ 180 w 272"/>
                <a:gd name="T15" fmla="*/ 271 h 283"/>
                <a:gd name="T16" fmla="*/ 230 w 272"/>
                <a:gd name="T17" fmla="*/ 225 h 283"/>
                <a:gd name="T18" fmla="*/ 259 w 272"/>
                <a:gd name="T19" fmla="*/ 174 h 283"/>
                <a:gd name="T20" fmla="*/ 244 w 272"/>
                <a:gd name="T21" fmla="*/ 55 h 283"/>
                <a:gd name="T22" fmla="*/ 84 w 272"/>
                <a:gd name="T23" fmla="*/ 148 h 283"/>
                <a:gd name="T24" fmla="*/ 84 w 272"/>
                <a:gd name="T25" fmla="*/ 137 h 283"/>
                <a:gd name="T26" fmla="*/ 84 w 272"/>
                <a:gd name="T27" fmla="*/ 135 h 283"/>
                <a:gd name="T28" fmla="*/ 96 w 272"/>
                <a:gd name="T29" fmla="*/ 115 h 283"/>
                <a:gd name="T30" fmla="*/ 112 w 272"/>
                <a:gd name="T31" fmla="*/ 108 h 283"/>
                <a:gd name="T32" fmla="*/ 118 w 272"/>
                <a:gd name="T33" fmla="*/ 107 h 283"/>
                <a:gd name="T34" fmla="*/ 126 w 272"/>
                <a:gd name="T35" fmla="*/ 107 h 283"/>
                <a:gd name="T36" fmla="*/ 152 w 272"/>
                <a:gd name="T37" fmla="*/ 124 h 283"/>
                <a:gd name="T38" fmla="*/ 170 w 272"/>
                <a:gd name="T39" fmla="*/ 132 h 283"/>
                <a:gd name="T40" fmla="*/ 170 w 272"/>
                <a:gd name="T41" fmla="*/ 146 h 283"/>
                <a:gd name="T42" fmla="*/ 169 w 272"/>
                <a:gd name="T43" fmla="*/ 156 h 283"/>
                <a:gd name="T44" fmla="*/ 169 w 272"/>
                <a:gd name="T45" fmla="*/ 157 h 283"/>
                <a:gd name="T46" fmla="*/ 169 w 272"/>
                <a:gd name="T47" fmla="*/ 158 h 283"/>
                <a:gd name="T48" fmla="*/ 167 w 272"/>
                <a:gd name="T49" fmla="*/ 169 h 283"/>
                <a:gd name="T50" fmla="*/ 166 w 272"/>
                <a:gd name="T51" fmla="*/ 170 h 283"/>
                <a:gd name="T52" fmla="*/ 161 w 272"/>
                <a:gd name="T53" fmla="*/ 179 h 283"/>
                <a:gd name="T54" fmla="*/ 157 w 272"/>
                <a:gd name="T55" fmla="*/ 183 h 283"/>
                <a:gd name="T56" fmla="*/ 153 w 272"/>
                <a:gd name="T57" fmla="*/ 186 h 283"/>
                <a:gd name="T58" fmla="*/ 151 w 272"/>
                <a:gd name="T59" fmla="*/ 188 h 283"/>
                <a:gd name="T60" fmla="*/ 145 w 272"/>
                <a:gd name="T61" fmla="*/ 192 h 283"/>
                <a:gd name="T62" fmla="*/ 136 w 272"/>
                <a:gd name="T63" fmla="*/ 195 h 283"/>
                <a:gd name="T64" fmla="*/ 127 w 272"/>
                <a:gd name="T65" fmla="*/ 197 h 283"/>
                <a:gd name="T66" fmla="*/ 126 w 272"/>
                <a:gd name="T67" fmla="*/ 197 h 283"/>
                <a:gd name="T68" fmla="*/ 120 w 272"/>
                <a:gd name="T69" fmla="*/ 197 h 283"/>
                <a:gd name="T70" fmla="*/ 120 w 272"/>
                <a:gd name="T71" fmla="*/ 197 h 283"/>
                <a:gd name="T72" fmla="*/ 113 w 272"/>
                <a:gd name="T73" fmla="*/ 193 h 283"/>
                <a:gd name="T74" fmla="*/ 110 w 272"/>
                <a:gd name="T75" fmla="*/ 192 h 283"/>
                <a:gd name="T76" fmla="*/ 106 w 272"/>
                <a:gd name="T77" fmla="*/ 188 h 283"/>
                <a:gd name="T78" fmla="*/ 100 w 272"/>
                <a:gd name="T79" fmla="*/ 183 h 283"/>
                <a:gd name="T80" fmla="*/ 99 w 272"/>
                <a:gd name="T81" fmla="*/ 181 h 283"/>
                <a:gd name="T82" fmla="*/ 100 w 272"/>
                <a:gd name="T83" fmla="*/ 182 h 283"/>
                <a:gd name="T84" fmla="*/ 90 w 272"/>
                <a:gd name="T85" fmla="*/ 166 h 283"/>
                <a:gd name="T86" fmla="*/ 89 w 272"/>
                <a:gd name="T87" fmla="*/ 164 h 283"/>
                <a:gd name="T88" fmla="*/ 88 w 272"/>
                <a:gd name="T89" fmla="*/ 163 h 283"/>
                <a:gd name="T90" fmla="*/ 87 w 272"/>
                <a:gd name="T91" fmla="*/ 158 h 283"/>
                <a:gd name="T92" fmla="*/ 85 w 272"/>
                <a:gd name="T93" fmla="*/ 150 h 283"/>
                <a:gd name="T94" fmla="*/ 84 w 272"/>
                <a:gd name="T95" fmla="*/ 148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2" h="283">
                  <a:moveTo>
                    <a:pt x="244" y="55"/>
                  </a:moveTo>
                  <a:cubicBezTo>
                    <a:pt x="220" y="21"/>
                    <a:pt x="178" y="0"/>
                    <a:pt x="135" y="4"/>
                  </a:cubicBezTo>
                  <a:cubicBezTo>
                    <a:pt x="71" y="9"/>
                    <a:pt x="16" y="58"/>
                    <a:pt x="6" y="120"/>
                  </a:cubicBezTo>
                  <a:cubicBezTo>
                    <a:pt x="1" y="137"/>
                    <a:pt x="0" y="155"/>
                    <a:pt x="2" y="172"/>
                  </a:cubicBezTo>
                  <a:cubicBezTo>
                    <a:pt x="4" y="195"/>
                    <a:pt x="11" y="215"/>
                    <a:pt x="25" y="233"/>
                  </a:cubicBezTo>
                  <a:cubicBezTo>
                    <a:pt x="37" y="248"/>
                    <a:pt x="52" y="259"/>
                    <a:pt x="70" y="266"/>
                  </a:cubicBezTo>
                  <a:cubicBezTo>
                    <a:pt x="80" y="271"/>
                    <a:pt x="90" y="273"/>
                    <a:pt x="100" y="275"/>
                  </a:cubicBezTo>
                  <a:cubicBezTo>
                    <a:pt x="125" y="283"/>
                    <a:pt x="153" y="283"/>
                    <a:pt x="180" y="271"/>
                  </a:cubicBezTo>
                  <a:cubicBezTo>
                    <a:pt x="202" y="261"/>
                    <a:pt x="218" y="245"/>
                    <a:pt x="230" y="225"/>
                  </a:cubicBezTo>
                  <a:cubicBezTo>
                    <a:pt x="243" y="210"/>
                    <a:pt x="253" y="193"/>
                    <a:pt x="259" y="174"/>
                  </a:cubicBezTo>
                  <a:cubicBezTo>
                    <a:pt x="272" y="135"/>
                    <a:pt x="268" y="88"/>
                    <a:pt x="244" y="55"/>
                  </a:cubicBezTo>
                  <a:close/>
                  <a:moveTo>
                    <a:pt x="84" y="148"/>
                  </a:moveTo>
                  <a:cubicBezTo>
                    <a:pt x="84" y="145"/>
                    <a:pt x="84" y="138"/>
                    <a:pt x="84" y="137"/>
                  </a:cubicBezTo>
                  <a:cubicBezTo>
                    <a:pt x="84" y="136"/>
                    <a:pt x="84" y="136"/>
                    <a:pt x="84" y="135"/>
                  </a:cubicBezTo>
                  <a:cubicBezTo>
                    <a:pt x="87" y="126"/>
                    <a:pt x="90" y="119"/>
                    <a:pt x="96" y="115"/>
                  </a:cubicBezTo>
                  <a:cubicBezTo>
                    <a:pt x="102" y="110"/>
                    <a:pt x="105" y="109"/>
                    <a:pt x="112" y="108"/>
                  </a:cubicBezTo>
                  <a:cubicBezTo>
                    <a:pt x="109" y="109"/>
                    <a:pt x="118" y="107"/>
                    <a:pt x="118" y="107"/>
                  </a:cubicBezTo>
                  <a:cubicBezTo>
                    <a:pt x="119" y="107"/>
                    <a:pt x="128" y="108"/>
                    <a:pt x="126" y="107"/>
                  </a:cubicBezTo>
                  <a:cubicBezTo>
                    <a:pt x="137" y="109"/>
                    <a:pt x="146" y="115"/>
                    <a:pt x="152" y="124"/>
                  </a:cubicBezTo>
                  <a:cubicBezTo>
                    <a:pt x="156" y="130"/>
                    <a:pt x="163" y="132"/>
                    <a:pt x="170" y="132"/>
                  </a:cubicBezTo>
                  <a:cubicBezTo>
                    <a:pt x="170" y="136"/>
                    <a:pt x="170" y="141"/>
                    <a:pt x="170" y="146"/>
                  </a:cubicBezTo>
                  <a:cubicBezTo>
                    <a:pt x="170" y="149"/>
                    <a:pt x="169" y="152"/>
                    <a:pt x="169" y="156"/>
                  </a:cubicBezTo>
                  <a:cubicBezTo>
                    <a:pt x="169" y="156"/>
                    <a:pt x="169" y="157"/>
                    <a:pt x="169" y="157"/>
                  </a:cubicBezTo>
                  <a:cubicBezTo>
                    <a:pt x="169" y="157"/>
                    <a:pt x="169" y="158"/>
                    <a:pt x="169" y="158"/>
                  </a:cubicBezTo>
                  <a:cubicBezTo>
                    <a:pt x="168" y="161"/>
                    <a:pt x="167" y="165"/>
                    <a:pt x="167" y="169"/>
                  </a:cubicBezTo>
                  <a:cubicBezTo>
                    <a:pt x="166" y="170"/>
                    <a:pt x="166" y="170"/>
                    <a:pt x="166" y="170"/>
                  </a:cubicBezTo>
                  <a:cubicBezTo>
                    <a:pt x="164" y="173"/>
                    <a:pt x="163" y="176"/>
                    <a:pt x="161" y="179"/>
                  </a:cubicBezTo>
                  <a:cubicBezTo>
                    <a:pt x="160" y="179"/>
                    <a:pt x="157" y="183"/>
                    <a:pt x="157" y="183"/>
                  </a:cubicBezTo>
                  <a:cubicBezTo>
                    <a:pt x="156" y="184"/>
                    <a:pt x="155" y="185"/>
                    <a:pt x="153" y="186"/>
                  </a:cubicBezTo>
                  <a:cubicBezTo>
                    <a:pt x="153" y="187"/>
                    <a:pt x="152" y="187"/>
                    <a:pt x="151" y="188"/>
                  </a:cubicBezTo>
                  <a:cubicBezTo>
                    <a:pt x="149" y="189"/>
                    <a:pt x="147" y="190"/>
                    <a:pt x="145" y="192"/>
                  </a:cubicBezTo>
                  <a:cubicBezTo>
                    <a:pt x="145" y="191"/>
                    <a:pt x="137" y="194"/>
                    <a:pt x="136" y="195"/>
                  </a:cubicBezTo>
                  <a:cubicBezTo>
                    <a:pt x="133" y="195"/>
                    <a:pt x="130" y="196"/>
                    <a:pt x="127" y="197"/>
                  </a:cubicBezTo>
                  <a:cubicBezTo>
                    <a:pt x="127" y="197"/>
                    <a:pt x="126" y="197"/>
                    <a:pt x="126" y="197"/>
                  </a:cubicBezTo>
                  <a:cubicBezTo>
                    <a:pt x="124" y="197"/>
                    <a:pt x="122" y="197"/>
                    <a:pt x="120" y="197"/>
                  </a:cubicBezTo>
                  <a:cubicBezTo>
                    <a:pt x="120" y="197"/>
                    <a:pt x="120" y="197"/>
                    <a:pt x="120" y="197"/>
                  </a:cubicBezTo>
                  <a:cubicBezTo>
                    <a:pt x="118" y="196"/>
                    <a:pt x="115" y="195"/>
                    <a:pt x="113" y="193"/>
                  </a:cubicBezTo>
                  <a:cubicBezTo>
                    <a:pt x="113" y="193"/>
                    <a:pt x="111" y="192"/>
                    <a:pt x="110" y="192"/>
                  </a:cubicBezTo>
                  <a:cubicBezTo>
                    <a:pt x="109" y="191"/>
                    <a:pt x="107" y="189"/>
                    <a:pt x="106" y="188"/>
                  </a:cubicBezTo>
                  <a:cubicBezTo>
                    <a:pt x="104" y="187"/>
                    <a:pt x="102" y="185"/>
                    <a:pt x="100" y="183"/>
                  </a:cubicBezTo>
                  <a:cubicBezTo>
                    <a:pt x="100" y="182"/>
                    <a:pt x="99" y="181"/>
                    <a:pt x="99" y="181"/>
                  </a:cubicBezTo>
                  <a:cubicBezTo>
                    <a:pt x="96" y="177"/>
                    <a:pt x="96" y="178"/>
                    <a:pt x="100" y="182"/>
                  </a:cubicBezTo>
                  <a:cubicBezTo>
                    <a:pt x="95" y="180"/>
                    <a:pt x="92" y="171"/>
                    <a:pt x="90" y="166"/>
                  </a:cubicBezTo>
                  <a:cubicBezTo>
                    <a:pt x="89" y="166"/>
                    <a:pt x="89" y="165"/>
                    <a:pt x="89" y="164"/>
                  </a:cubicBezTo>
                  <a:cubicBezTo>
                    <a:pt x="88" y="163"/>
                    <a:pt x="88" y="163"/>
                    <a:pt x="88" y="163"/>
                  </a:cubicBezTo>
                  <a:cubicBezTo>
                    <a:pt x="87" y="161"/>
                    <a:pt x="87" y="159"/>
                    <a:pt x="87" y="158"/>
                  </a:cubicBezTo>
                  <a:cubicBezTo>
                    <a:pt x="86" y="156"/>
                    <a:pt x="85" y="153"/>
                    <a:pt x="85" y="150"/>
                  </a:cubicBezTo>
                  <a:cubicBezTo>
                    <a:pt x="85" y="150"/>
                    <a:pt x="85" y="149"/>
                    <a:pt x="84" y="14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58" name="Freeform 657"/>
            <p:cNvSpPr>
              <a:spLocks noEditPoints="1"/>
            </p:cNvSpPr>
            <p:nvPr/>
          </p:nvSpPr>
          <p:spPr bwMode="auto">
            <a:xfrm>
              <a:off x="10769232" y="5827971"/>
              <a:ext cx="273274" cy="267962"/>
            </a:xfrm>
            <a:custGeom>
              <a:avLst/>
              <a:gdLst>
                <a:gd name="T0" fmla="*/ 280 w 283"/>
                <a:gd name="T1" fmla="*/ 134 h 278"/>
                <a:gd name="T2" fmla="*/ 147 w 283"/>
                <a:gd name="T3" fmla="*/ 2 h 278"/>
                <a:gd name="T4" fmla="*/ 37 w 283"/>
                <a:gd name="T5" fmla="*/ 234 h 278"/>
                <a:gd name="T6" fmla="*/ 191 w 283"/>
                <a:gd name="T7" fmla="*/ 270 h 278"/>
                <a:gd name="T8" fmla="*/ 249 w 283"/>
                <a:gd name="T9" fmla="*/ 228 h 278"/>
                <a:gd name="T10" fmla="*/ 179 w 283"/>
                <a:gd name="T11" fmla="*/ 181 h 278"/>
                <a:gd name="T12" fmla="*/ 177 w 283"/>
                <a:gd name="T13" fmla="*/ 183 h 278"/>
                <a:gd name="T14" fmla="*/ 175 w 283"/>
                <a:gd name="T15" fmla="*/ 185 h 278"/>
                <a:gd name="T16" fmla="*/ 170 w 283"/>
                <a:gd name="T17" fmla="*/ 187 h 278"/>
                <a:gd name="T18" fmla="*/ 163 w 283"/>
                <a:gd name="T19" fmla="*/ 187 h 278"/>
                <a:gd name="T20" fmla="*/ 160 w 283"/>
                <a:gd name="T21" fmla="*/ 187 h 278"/>
                <a:gd name="T22" fmla="*/ 136 w 283"/>
                <a:gd name="T23" fmla="*/ 181 h 278"/>
                <a:gd name="T24" fmla="*/ 133 w 283"/>
                <a:gd name="T25" fmla="*/ 180 h 278"/>
                <a:gd name="T26" fmla="*/ 131 w 283"/>
                <a:gd name="T27" fmla="*/ 179 h 278"/>
                <a:gd name="T28" fmla="*/ 123 w 283"/>
                <a:gd name="T29" fmla="*/ 175 h 278"/>
                <a:gd name="T30" fmla="*/ 120 w 283"/>
                <a:gd name="T31" fmla="*/ 173 h 278"/>
                <a:gd name="T32" fmla="*/ 117 w 283"/>
                <a:gd name="T33" fmla="*/ 169 h 278"/>
                <a:gd name="T34" fmla="*/ 117 w 283"/>
                <a:gd name="T35" fmla="*/ 166 h 278"/>
                <a:gd name="T36" fmla="*/ 117 w 283"/>
                <a:gd name="T37" fmla="*/ 148 h 278"/>
                <a:gd name="T38" fmla="*/ 118 w 283"/>
                <a:gd name="T39" fmla="*/ 141 h 278"/>
                <a:gd name="T40" fmla="*/ 123 w 283"/>
                <a:gd name="T41" fmla="*/ 123 h 278"/>
                <a:gd name="T42" fmla="*/ 123 w 283"/>
                <a:gd name="T43" fmla="*/ 123 h 278"/>
                <a:gd name="T44" fmla="*/ 124 w 283"/>
                <a:gd name="T45" fmla="*/ 122 h 278"/>
                <a:gd name="T46" fmla="*/ 128 w 283"/>
                <a:gd name="T47" fmla="*/ 115 h 278"/>
                <a:gd name="T48" fmla="*/ 133 w 283"/>
                <a:gd name="T49" fmla="*/ 109 h 278"/>
                <a:gd name="T50" fmla="*/ 145 w 283"/>
                <a:gd name="T51" fmla="*/ 103 h 278"/>
                <a:gd name="T52" fmla="*/ 155 w 283"/>
                <a:gd name="T53" fmla="*/ 100 h 278"/>
                <a:gd name="T54" fmla="*/ 163 w 283"/>
                <a:gd name="T55" fmla="*/ 99 h 278"/>
                <a:gd name="T56" fmla="*/ 167 w 283"/>
                <a:gd name="T57" fmla="*/ 100 h 278"/>
                <a:gd name="T58" fmla="*/ 179 w 283"/>
                <a:gd name="T59" fmla="*/ 117 h 278"/>
                <a:gd name="T60" fmla="*/ 181 w 283"/>
                <a:gd name="T61" fmla="*/ 127 h 278"/>
                <a:gd name="T62" fmla="*/ 183 w 283"/>
                <a:gd name="T63" fmla="*/ 143 h 278"/>
                <a:gd name="T64" fmla="*/ 183 w 283"/>
                <a:gd name="T65" fmla="*/ 163 h 278"/>
                <a:gd name="T66" fmla="*/ 183 w 283"/>
                <a:gd name="T67" fmla="*/ 170 h 278"/>
                <a:gd name="T68" fmla="*/ 181 w 283"/>
                <a:gd name="T69" fmla="*/ 17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83" h="278">
                  <a:moveTo>
                    <a:pt x="249" y="228"/>
                  </a:moveTo>
                  <a:cubicBezTo>
                    <a:pt x="270" y="201"/>
                    <a:pt x="283" y="165"/>
                    <a:pt x="280" y="134"/>
                  </a:cubicBezTo>
                  <a:cubicBezTo>
                    <a:pt x="277" y="91"/>
                    <a:pt x="251" y="49"/>
                    <a:pt x="212" y="30"/>
                  </a:cubicBezTo>
                  <a:cubicBezTo>
                    <a:pt x="195" y="13"/>
                    <a:pt x="172" y="3"/>
                    <a:pt x="147" y="2"/>
                  </a:cubicBezTo>
                  <a:cubicBezTo>
                    <a:pt x="98" y="0"/>
                    <a:pt x="52" y="34"/>
                    <a:pt x="28" y="75"/>
                  </a:cubicBezTo>
                  <a:cubicBezTo>
                    <a:pt x="0" y="125"/>
                    <a:pt x="0" y="188"/>
                    <a:pt x="37" y="234"/>
                  </a:cubicBezTo>
                  <a:cubicBezTo>
                    <a:pt x="53" y="255"/>
                    <a:pt x="77" y="269"/>
                    <a:pt x="103" y="273"/>
                  </a:cubicBezTo>
                  <a:cubicBezTo>
                    <a:pt x="131" y="277"/>
                    <a:pt x="164" y="278"/>
                    <a:pt x="191" y="270"/>
                  </a:cubicBezTo>
                  <a:cubicBezTo>
                    <a:pt x="201" y="267"/>
                    <a:pt x="210" y="262"/>
                    <a:pt x="218" y="256"/>
                  </a:cubicBezTo>
                  <a:cubicBezTo>
                    <a:pt x="230" y="250"/>
                    <a:pt x="240" y="240"/>
                    <a:pt x="249" y="228"/>
                  </a:cubicBezTo>
                  <a:close/>
                  <a:moveTo>
                    <a:pt x="181" y="177"/>
                  </a:moveTo>
                  <a:cubicBezTo>
                    <a:pt x="180" y="178"/>
                    <a:pt x="180" y="180"/>
                    <a:pt x="179" y="181"/>
                  </a:cubicBezTo>
                  <a:cubicBezTo>
                    <a:pt x="179" y="181"/>
                    <a:pt x="179" y="181"/>
                    <a:pt x="179" y="181"/>
                  </a:cubicBezTo>
                  <a:cubicBezTo>
                    <a:pt x="178" y="182"/>
                    <a:pt x="178" y="183"/>
                    <a:pt x="177" y="183"/>
                  </a:cubicBezTo>
                  <a:cubicBezTo>
                    <a:pt x="177" y="184"/>
                    <a:pt x="176" y="185"/>
                    <a:pt x="175" y="185"/>
                  </a:cubicBezTo>
                  <a:cubicBezTo>
                    <a:pt x="175" y="185"/>
                    <a:pt x="175" y="185"/>
                    <a:pt x="175" y="185"/>
                  </a:cubicBezTo>
                  <a:cubicBezTo>
                    <a:pt x="174" y="186"/>
                    <a:pt x="174" y="186"/>
                    <a:pt x="174" y="186"/>
                  </a:cubicBezTo>
                  <a:cubicBezTo>
                    <a:pt x="173" y="186"/>
                    <a:pt x="170" y="186"/>
                    <a:pt x="170" y="187"/>
                  </a:cubicBezTo>
                  <a:cubicBezTo>
                    <a:pt x="169" y="187"/>
                    <a:pt x="169" y="187"/>
                    <a:pt x="169" y="187"/>
                  </a:cubicBezTo>
                  <a:cubicBezTo>
                    <a:pt x="167" y="187"/>
                    <a:pt x="164" y="187"/>
                    <a:pt x="163" y="187"/>
                  </a:cubicBezTo>
                  <a:cubicBezTo>
                    <a:pt x="161" y="187"/>
                    <a:pt x="159" y="186"/>
                    <a:pt x="157" y="186"/>
                  </a:cubicBezTo>
                  <a:cubicBezTo>
                    <a:pt x="151" y="186"/>
                    <a:pt x="160" y="187"/>
                    <a:pt x="160" y="187"/>
                  </a:cubicBezTo>
                  <a:cubicBezTo>
                    <a:pt x="158" y="188"/>
                    <a:pt x="149" y="185"/>
                    <a:pt x="147" y="184"/>
                  </a:cubicBezTo>
                  <a:cubicBezTo>
                    <a:pt x="144" y="183"/>
                    <a:pt x="140" y="182"/>
                    <a:pt x="136" y="181"/>
                  </a:cubicBezTo>
                  <a:cubicBezTo>
                    <a:pt x="136" y="181"/>
                    <a:pt x="135" y="181"/>
                    <a:pt x="134" y="180"/>
                  </a:cubicBezTo>
                  <a:cubicBezTo>
                    <a:pt x="135" y="181"/>
                    <a:pt x="136" y="182"/>
                    <a:pt x="133" y="180"/>
                  </a:cubicBezTo>
                  <a:cubicBezTo>
                    <a:pt x="132" y="180"/>
                    <a:pt x="132" y="180"/>
                    <a:pt x="132" y="179"/>
                  </a:cubicBezTo>
                  <a:cubicBezTo>
                    <a:pt x="131" y="179"/>
                    <a:pt x="131" y="179"/>
                    <a:pt x="131" y="179"/>
                  </a:cubicBezTo>
                  <a:cubicBezTo>
                    <a:pt x="131" y="179"/>
                    <a:pt x="131" y="179"/>
                    <a:pt x="131" y="179"/>
                  </a:cubicBezTo>
                  <a:cubicBezTo>
                    <a:pt x="128" y="178"/>
                    <a:pt x="126" y="176"/>
                    <a:pt x="123" y="175"/>
                  </a:cubicBezTo>
                  <a:cubicBezTo>
                    <a:pt x="122" y="174"/>
                    <a:pt x="122" y="174"/>
                    <a:pt x="122" y="174"/>
                  </a:cubicBezTo>
                  <a:cubicBezTo>
                    <a:pt x="121" y="173"/>
                    <a:pt x="120" y="173"/>
                    <a:pt x="120" y="173"/>
                  </a:cubicBezTo>
                  <a:cubicBezTo>
                    <a:pt x="120" y="172"/>
                    <a:pt x="119" y="171"/>
                    <a:pt x="118" y="170"/>
                  </a:cubicBezTo>
                  <a:cubicBezTo>
                    <a:pt x="118" y="170"/>
                    <a:pt x="118" y="169"/>
                    <a:pt x="117" y="169"/>
                  </a:cubicBezTo>
                  <a:cubicBezTo>
                    <a:pt x="117" y="168"/>
                    <a:pt x="117" y="168"/>
                    <a:pt x="117" y="167"/>
                  </a:cubicBezTo>
                  <a:cubicBezTo>
                    <a:pt x="117" y="167"/>
                    <a:pt x="117" y="166"/>
                    <a:pt x="117" y="166"/>
                  </a:cubicBezTo>
                  <a:cubicBezTo>
                    <a:pt x="117" y="164"/>
                    <a:pt x="116" y="162"/>
                    <a:pt x="116" y="160"/>
                  </a:cubicBezTo>
                  <a:cubicBezTo>
                    <a:pt x="117" y="156"/>
                    <a:pt x="117" y="152"/>
                    <a:pt x="117" y="148"/>
                  </a:cubicBezTo>
                  <a:cubicBezTo>
                    <a:pt x="117" y="147"/>
                    <a:pt x="117" y="146"/>
                    <a:pt x="117" y="145"/>
                  </a:cubicBezTo>
                  <a:cubicBezTo>
                    <a:pt x="118" y="144"/>
                    <a:pt x="118" y="142"/>
                    <a:pt x="118" y="141"/>
                  </a:cubicBezTo>
                  <a:cubicBezTo>
                    <a:pt x="119" y="136"/>
                    <a:pt x="120" y="131"/>
                    <a:pt x="122" y="126"/>
                  </a:cubicBezTo>
                  <a:cubicBezTo>
                    <a:pt x="122" y="125"/>
                    <a:pt x="122" y="124"/>
                    <a:pt x="123" y="123"/>
                  </a:cubicBezTo>
                  <a:cubicBezTo>
                    <a:pt x="122" y="124"/>
                    <a:pt x="122" y="125"/>
                    <a:pt x="121" y="126"/>
                  </a:cubicBezTo>
                  <a:cubicBezTo>
                    <a:pt x="122" y="125"/>
                    <a:pt x="122" y="124"/>
                    <a:pt x="123" y="123"/>
                  </a:cubicBezTo>
                  <a:cubicBezTo>
                    <a:pt x="123" y="122"/>
                    <a:pt x="123" y="122"/>
                    <a:pt x="123" y="123"/>
                  </a:cubicBezTo>
                  <a:cubicBezTo>
                    <a:pt x="123" y="123"/>
                    <a:pt x="123" y="122"/>
                    <a:pt x="124" y="122"/>
                  </a:cubicBezTo>
                  <a:cubicBezTo>
                    <a:pt x="125" y="120"/>
                    <a:pt x="126" y="118"/>
                    <a:pt x="127" y="117"/>
                  </a:cubicBezTo>
                  <a:cubicBezTo>
                    <a:pt x="128" y="115"/>
                    <a:pt x="131" y="111"/>
                    <a:pt x="128" y="115"/>
                  </a:cubicBezTo>
                  <a:cubicBezTo>
                    <a:pt x="129" y="114"/>
                    <a:pt x="131" y="111"/>
                    <a:pt x="132" y="111"/>
                  </a:cubicBezTo>
                  <a:cubicBezTo>
                    <a:pt x="132" y="111"/>
                    <a:pt x="133" y="110"/>
                    <a:pt x="133" y="109"/>
                  </a:cubicBezTo>
                  <a:cubicBezTo>
                    <a:pt x="134" y="109"/>
                    <a:pt x="135" y="108"/>
                    <a:pt x="136" y="108"/>
                  </a:cubicBezTo>
                  <a:cubicBezTo>
                    <a:pt x="139" y="106"/>
                    <a:pt x="142" y="104"/>
                    <a:pt x="145" y="103"/>
                  </a:cubicBezTo>
                  <a:cubicBezTo>
                    <a:pt x="146" y="102"/>
                    <a:pt x="147" y="102"/>
                    <a:pt x="148" y="102"/>
                  </a:cubicBezTo>
                  <a:cubicBezTo>
                    <a:pt x="149" y="101"/>
                    <a:pt x="152" y="100"/>
                    <a:pt x="155" y="100"/>
                  </a:cubicBezTo>
                  <a:cubicBezTo>
                    <a:pt x="155" y="100"/>
                    <a:pt x="156" y="100"/>
                    <a:pt x="156" y="100"/>
                  </a:cubicBezTo>
                  <a:cubicBezTo>
                    <a:pt x="159" y="100"/>
                    <a:pt x="161" y="99"/>
                    <a:pt x="163" y="99"/>
                  </a:cubicBezTo>
                  <a:cubicBezTo>
                    <a:pt x="165" y="99"/>
                    <a:pt x="165" y="99"/>
                    <a:pt x="166" y="99"/>
                  </a:cubicBezTo>
                  <a:cubicBezTo>
                    <a:pt x="166" y="99"/>
                    <a:pt x="167" y="100"/>
                    <a:pt x="167" y="100"/>
                  </a:cubicBezTo>
                  <a:cubicBezTo>
                    <a:pt x="169" y="106"/>
                    <a:pt x="173" y="112"/>
                    <a:pt x="179" y="116"/>
                  </a:cubicBezTo>
                  <a:cubicBezTo>
                    <a:pt x="179" y="117"/>
                    <a:pt x="179" y="117"/>
                    <a:pt x="179" y="117"/>
                  </a:cubicBezTo>
                  <a:cubicBezTo>
                    <a:pt x="179" y="118"/>
                    <a:pt x="180" y="120"/>
                    <a:pt x="180" y="122"/>
                  </a:cubicBezTo>
                  <a:cubicBezTo>
                    <a:pt x="180" y="124"/>
                    <a:pt x="181" y="125"/>
                    <a:pt x="181" y="127"/>
                  </a:cubicBezTo>
                  <a:cubicBezTo>
                    <a:pt x="181" y="127"/>
                    <a:pt x="181" y="127"/>
                    <a:pt x="181" y="127"/>
                  </a:cubicBezTo>
                  <a:cubicBezTo>
                    <a:pt x="182" y="132"/>
                    <a:pt x="182" y="137"/>
                    <a:pt x="183" y="143"/>
                  </a:cubicBezTo>
                  <a:cubicBezTo>
                    <a:pt x="183" y="148"/>
                    <a:pt x="183" y="153"/>
                    <a:pt x="183" y="158"/>
                  </a:cubicBezTo>
                  <a:cubicBezTo>
                    <a:pt x="183" y="159"/>
                    <a:pt x="183" y="161"/>
                    <a:pt x="183" y="163"/>
                  </a:cubicBezTo>
                  <a:cubicBezTo>
                    <a:pt x="183" y="164"/>
                    <a:pt x="183" y="165"/>
                    <a:pt x="183" y="166"/>
                  </a:cubicBezTo>
                  <a:cubicBezTo>
                    <a:pt x="183" y="168"/>
                    <a:pt x="183" y="169"/>
                    <a:pt x="183" y="170"/>
                  </a:cubicBezTo>
                  <a:cubicBezTo>
                    <a:pt x="182" y="171"/>
                    <a:pt x="182" y="173"/>
                    <a:pt x="182" y="174"/>
                  </a:cubicBezTo>
                  <a:cubicBezTo>
                    <a:pt x="182" y="174"/>
                    <a:pt x="181" y="176"/>
                    <a:pt x="181" y="17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59" name="Freeform 658"/>
            <p:cNvSpPr>
              <a:spLocks/>
            </p:cNvSpPr>
            <p:nvPr/>
          </p:nvSpPr>
          <p:spPr bwMode="auto">
            <a:xfrm>
              <a:off x="10895540" y="6000317"/>
              <a:ext cx="2951" cy="1180"/>
            </a:xfrm>
            <a:custGeom>
              <a:avLst/>
              <a:gdLst>
                <a:gd name="T0" fmla="*/ 1 w 3"/>
                <a:gd name="T1" fmla="*/ 0 h 1"/>
                <a:gd name="T2" fmla="*/ 3 w 3"/>
                <a:gd name="T3" fmla="*/ 1 h 1"/>
                <a:gd name="T4" fmla="*/ 0 w 3"/>
                <a:gd name="T5" fmla="*/ 0 h 1"/>
                <a:gd name="T6" fmla="*/ 1 w 3"/>
                <a:gd name="T7" fmla="*/ 0 h 1"/>
              </a:gdLst>
              <a:ahLst/>
              <a:cxnLst>
                <a:cxn ang="0">
                  <a:pos x="T0" y="T1"/>
                </a:cxn>
                <a:cxn ang="0">
                  <a:pos x="T2" y="T3"/>
                </a:cxn>
                <a:cxn ang="0">
                  <a:pos x="T4" y="T5"/>
                </a:cxn>
                <a:cxn ang="0">
                  <a:pos x="T6" y="T7"/>
                </a:cxn>
              </a:cxnLst>
              <a:rect l="0" t="0" r="r" b="b"/>
              <a:pathLst>
                <a:path w="3" h="1">
                  <a:moveTo>
                    <a:pt x="1" y="0"/>
                  </a:moveTo>
                  <a:cubicBezTo>
                    <a:pt x="1" y="1"/>
                    <a:pt x="2" y="1"/>
                    <a:pt x="3" y="1"/>
                  </a:cubicBezTo>
                  <a:cubicBezTo>
                    <a:pt x="2" y="1"/>
                    <a:pt x="1" y="0"/>
                    <a:pt x="0" y="0"/>
                  </a:cubicBezTo>
                  <a:lnTo>
                    <a:pt x="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0" name="Rectangle 659"/>
            <p:cNvSpPr>
              <a:spLocks noChangeArrowheads="1"/>
            </p:cNvSpPr>
            <p:nvPr/>
          </p:nvSpPr>
          <p:spPr bwMode="auto">
            <a:xfrm>
              <a:off x="10887867" y="5946606"/>
              <a:ext cx="590" cy="59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14" name="Group 13"/>
          <p:cNvGrpSpPr/>
          <p:nvPr/>
        </p:nvGrpSpPr>
        <p:grpSpPr>
          <a:xfrm>
            <a:off x="2372705" y="-19108"/>
            <a:ext cx="720665" cy="756079"/>
            <a:chOff x="3163590" y="-25479"/>
            <a:chExt cx="960887" cy="1008105"/>
          </a:xfrm>
        </p:grpSpPr>
        <p:sp>
          <p:nvSpPr>
            <p:cNvPr id="461" name="Freeform 660"/>
            <p:cNvSpPr>
              <a:spLocks/>
            </p:cNvSpPr>
            <p:nvPr/>
          </p:nvSpPr>
          <p:spPr bwMode="auto">
            <a:xfrm>
              <a:off x="3163590" y="160442"/>
              <a:ext cx="960887" cy="822184"/>
            </a:xfrm>
            <a:custGeom>
              <a:avLst/>
              <a:gdLst>
                <a:gd name="T0" fmla="*/ 354 w 997"/>
                <a:gd name="T1" fmla="*/ 188 h 853"/>
                <a:gd name="T2" fmla="*/ 316 w 997"/>
                <a:gd name="T3" fmla="*/ 186 h 853"/>
                <a:gd name="T4" fmla="*/ 81 w 997"/>
                <a:gd name="T5" fmla="*/ 328 h 853"/>
                <a:gd name="T6" fmla="*/ 342 w 997"/>
                <a:gd name="T7" fmla="*/ 825 h 853"/>
                <a:gd name="T8" fmla="*/ 546 w 997"/>
                <a:gd name="T9" fmla="*/ 752 h 853"/>
                <a:gd name="T10" fmla="*/ 730 w 997"/>
                <a:gd name="T11" fmla="*/ 706 h 853"/>
                <a:gd name="T12" fmla="*/ 722 w 997"/>
                <a:gd name="T13" fmla="*/ 60 h 853"/>
                <a:gd name="T14" fmla="*/ 422 w 997"/>
                <a:gd name="T15" fmla="*/ 90 h 853"/>
                <a:gd name="T16" fmla="*/ 354 w 997"/>
                <a:gd name="T17" fmla="*/ 188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7" h="853">
                  <a:moveTo>
                    <a:pt x="354" y="188"/>
                  </a:moveTo>
                  <a:cubicBezTo>
                    <a:pt x="349" y="192"/>
                    <a:pt x="335" y="189"/>
                    <a:pt x="316" y="186"/>
                  </a:cubicBezTo>
                  <a:cubicBezTo>
                    <a:pt x="259" y="178"/>
                    <a:pt x="155" y="169"/>
                    <a:pt x="81" y="328"/>
                  </a:cubicBezTo>
                  <a:cubicBezTo>
                    <a:pt x="0" y="500"/>
                    <a:pt x="163" y="791"/>
                    <a:pt x="342" y="825"/>
                  </a:cubicBezTo>
                  <a:cubicBezTo>
                    <a:pt x="490" y="853"/>
                    <a:pt x="514" y="765"/>
                    <a:pt x="546" y="752"/>
                  </a:cubicBezTo>
                  <a:cubicBezTo>
                    <a:pt x="579" y="739"/>
                    <a:pt x="665" y="754"/>
                    <a:pt x="730" y="706"/>
                  </a:cubicBezTo>
                  <a:cubicBezTo>
                    <a:pt x="797" y="655"/>
                    <a:pt x="997" y="237"/>
                    <a:pt x="722" y="60"/>
                  </a:cubicBezTo>
                  <a:cubicBezTo>
                    <a:pt x="630" y="0"/>
                    <a:pt x="492" y="18"/>
                    <a:pt x="422" y="90"/>
                  </a:cubicBezTo>
                  <a:cubicBezTo>
                    <a:pt x="386" y="129"/>
                    <a:pt x="382" y="163"/>
                    <a:pt x="354" y="188"/>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2" name="Freeform 661"/>
            <p:cNvSpPr>
              <a:spLocks/>
            </p:cNvSpPr>
            <p:nvPr/>
          </p:nvSpPr>
          <p:spPr bwMode="auto">
            <a:xfrm>
              <a:off x="3329443" y="103190"/>
              <a:ext cx="182970" cy="244353"/>
            </a:xfrm>
            <a:custGeom>
              <a:avLst/>
              <a:gdLst>
                <a:gd name="T0" fmla="*/ 11 w 190"/>
                <a:gd name="T1" fmla="*/ 1 h 253"/>
                <a:gd name="T2" fmla="*/ 78 w 190"/>
                <a:gd name="T3" fmla="*/ 42 h 253"/>
                <a:gd name="T4" fmla="*/ 132 w 190"/>
                <a:gd name="T5" fmla="*/ 100 h 253"/>
                <a:gd name="T6" fmla="*/ 171 w 190"/>
                <a:gd name="T7" fmla="*/ 169 h 253"/>
                <a:gd name="T8" fmla="*/ 189 w 190"/>
                <a:gd name="T9" fmla="*/ 245 h 253"/>
                <a:gd name="T10" fmla="*/ 183 w 190"/>
                <a:gd name="T11" fmla="*/ 253 h 253"/>
                <a:gd name="T12" fmla="*/ 175 w 190"/>
                <a:gd name="T13" fmla="*/ 248 h 253"/>
                <a:gd name="T14" fmla="*/ 175 w 190"/>
                <a:gd name="T15" fmla="*/ 248 h 253"/>
                <a:gd name="T16" fmla="*/ 146 w 190"/>
                <a:gd name="T17" fmla="*/ 180 h 253"/>
                <a:gd name="T18" fmla="*/ 108 w 190"/>
                <a:gd name="T19" fmla="*/ 117 h 253"/>
                <a:gd name="T20" fmla="*/ 60 w 190"/>
                <a:gd name="T21" fmla="*/ 62 h 253"/>
                <a:gd name="T22" fmla="*/ 5 w 190"/>
                <a:gd name="T23" fmla="*/ 13 h 253"/>
                <a:gd name="T24" fmla="*/ 4 w 190"/>
                <a:gd name="T25" fmla="*/ 13 h 253"/>
                <a:gd name="T26" fmla="*/ 3 w 190"/>
                <a:gd name="T27" fmla="*/ 3 h 253"/>
                <a:gd name="T28" fmla="*/ 11 w 190"/>
                <a:gd name="T29" fmla="*/ 1 h 2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253">
                  <a:moveTo>
                    <a:pt x="11" y="1"/>
                  </a:moveTo>
                  <a:cubicBezTo>
                    <a:pt x="36" y="11"/>
                    <a:pt x="58" y="25"/>
                    <a:pt x="78" y="42"/>
                  </a:cubicBezTo>
                  <a:cubicBezTo>
                    <a:pt x="99" y="59"/>
                    <a:pt x="117" y="78"/>
                    <a:pt x="132" y="100"/>
                  </a:cubicBezTo>
                  <a:cubicBezTo>
                    <a:pt x="148" y="121"/>
                    <a:pt x="161" y="144"/>
                    <a:pt x="171" y="169"/>
                  </a:cubicBezTo>
                  <a:cubicBezTo>
                    <a:pt x="181" y="193"/>
                    <a:pt x="186" y="219"/>
                    <a:pt x="189" y="245"/>
                  </a:cubicBezTo>
                  <a:cubicBezTo>
                    <a:pt x="190" y="249"/>
                    <a:pt x="187" y="253"/>
                    <a:pt x="183" y="253"/>
                  </a:cubicBezTo>
                  <a:cubicBezTo>
                    <a:pt x="180" y="253"/>
                    <a:pt x="176" y="251"/>
                    <a:pt x="175" y="248"/>
                  </a:cubicBezTo>
                  <a:cubicBezTo>
                    <a:pt x="175" y="248"/>
                    <a:pt x="175" y="248"/>
                    <a:pt x="175" y="248"/>
                  </a:cubicBezTo>
                  <a:cubicBezTo>
                    <a:pt x="166" y="224"/>
                    <a:pt x="158" y="201"/>
                    <a:pt x="146" y="180"/>
                  </a:cubicBezTo>
                  <a:cubicBezTo>
                    <a:pt x="136" y="158"/>
                    <a:pt x="123" y="137"/>
                    <a:pt x="108" y="117"/>
                  </a:cubicBezTo>
                  <a:cubicBezTo>
                    <a:pt x="94" y="98"/>
                    <a:pt x="78" y="79"/>
                    <a:pt x="60" y="62"/>
                  </a:cubicBezTo>
                  <a:cubicBezTo>
                    <a:pt x="43" y="45"/>
                    <a:pt x="24" y="28"/>
                    <a:pt x="5" y="13"/>
                  </a:cubicBezTo>
                  <a:cubicBezTo>
                    <a:pt x="4" y="13"/>
                    <a:pt x="4" y="13"/>
                    <a:pt x="4" y="13"/>
                  </a:cubicBezTo>
                  <a:cubicBezTo>
                    <a:pt x="1" y="11"/>
                    <a:pt x="0" y="6"/>
                    <a:pt x="3" y="3"/>
                  </a:cubicBezTo>
                  <a:cubicBezTo>
                    <a:pt x="5" y="0"/>
                    <a:pt x="8" y="0"/>
                    <a:pt x="11" y="1"/>
                  </a:cubicBezTo>
                  <a:close/>
                </a:path>
              </a:pathLst>
            </a:custGeom>
            <a:solidFill>
              <a:schemeClr val="accent4">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3" name="Freeform 662"/>
            <p:cNvSpPr>
              <a:spLocks/>
            </p:cNvSpPr>
            <p:nvPr/>
          </p:nvSpPr>
          <p:spPr bwMode="auto">
            <a:xfrm>
              <a:off x="3364266" y="-25479"/>
              <a:ext cx="284489" cy="222515"/>
            </a:xfrm>
            <a:custGeom>
              <a:avLst/>
              <a:gdLst>
                <a:gd name="T0" fmla="*/ 125 w 295"/>
                <a:gd name="T1" fmla="*/ 231 h 231"/>
                <a:gd name="T2" fmla="*/ 184 w 295"/>
                <a:gd name="T3" fmla="*/ 0 h 231"/>
                <a:gd name="T4" fmla="*/ 125 w 295"/>
                <a:gd name="T5" fmla="*/ 231 h 231"/>
              </a:gdLst>
              <a:ahLst/>
              <a:cxnLst>
                <a:cxn ang="0">
                  <a:pos x="T0" y="T1"/>
                </a:cxn>
                <a:cxn ang="0">
                  <a:pos x="T2" y="T3"/>
                </a:cxn>
                <a:cxn ang="0">
                  <a:pos x="T4" y="T5"/>
                </a:cxn>
              </a:cxnLst>
              <a:rect l="0" t="0" r="r" b="b"/>
              <a:pathLst>
                <a:path w="295" h="231">
                  <a:moveTo>
                    <a:pt x="125" y="231"/>
                  </a:moveTo>
                  <a:cubicBezTo>
                    <a:pt x="125" y="231"/>
                    <a:pt x="0" y="93"/>
                    <a:pt x="184" y="0"/>
                  </a:cubicBezTo>
                  <a:cubicBezTo>
                    <a:pt x="184" y="0"/>
                    <a:pt x="295" y="151"/>
                    <a:pt x="125" y="231"/>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nvGrpSpPr>
            <p:cNvPr id="13" name="Group 12"/>
            <p:cNvGrpSpPr/>
            <p:nvPr/>
          </p:nvGrpSpPr>
          <p:grpSpPr>
            <a:xfrm>
              <a:off x="3370759" y="274356"/>
              <a:ext cx="566026" cy="633902"/>
              <a:chOff x="3370759" y="274356"/>
              <a:chExt cx="566026" cy="633902"/>
            </a:xfrm>
            <a:solidFill>
              <a:schemeClr val="accent4">
                <a:lumMod val="75000"/>
              </a:schemeClr>
            </a:solidFill>
          </p:grpSpPr>
          <p:sp>
            <p:nvSpPr>
              <p:cNvPr id="464" name="Freeform 663"/>
              <p:cNvSpPr>
                <a:spLocks/>
              </p:cNvSpPr>
              <p:nvPr/>
            </p:nvSpPr>
            <p:spPr bwMode="auto">
              <a:xfrm>
                <a:off x="3402631" y="812641"/>
                <a:ext cx="57252" cy="60793"/>
              </a:xfrm>
              <a:custGeom>
                <a:avLst/>
                <a:gdLst>
                  <a:gd name="T0" fmla="*/ 16 w 59"/>
                  <a:gd name="T1" fmla="*/ 0 h 63"/>
                  <a:gd name="T2" fmla="*/ 12 w 59"/>
                  <a:gd name="T3" fmla="*/ 0 h 63"/>
                  <a:gd name="T4" fmla="*/ 5 w 59"/>
                  <a:gd name="T5" fmla="*/ 5 h 63"/>
                  <a:gd name="T6" fmla="*/ 0 w 59"/>
                  <a:gd name="T7" fmla="*/ 16 h 63"/>
                  <a:gd name="T8" fmla="*/ 0 w 59"/>
                  <a:gd name="T9" fmla="*/ 21 h 63"/>
                  <a:gd name="T10" fmla="*/ 2 w 59"/>
                  <a:gd name="T11" fmla="*/ 30 h 63"/>
                  <a:gd name="T12" fmla="*/ 8 w 59"/>
                  <a:gd name="T13" fmla="*/ 43 h 63"/>
                  <a:gd name="T14" fmla="*/ 17 w 59"/>
                  <a:gd name="T15" fmla="*/ 54 h 63"/>
                  <a:gd name="T16" fmla="*/ 24 w 59"/>
                  <a:gd name="T17" fmla="*/ 59 h 63"/>
                  <a:gd name="T18" fmla="*/ 31 w 59"/>
                  <a:gd name="T19" fmla="*/ 62 h 63"/>
                  <a:gd name="T20" fmla="*/ 38 w 59"/>
                  <a:gd name="T21" fmla="*/ 63 h 63"/>
                  <a:gd name="T22" fmla="*/ 39 w 59"/>
                  <a:gd name="T23" fmla="*/ 63 h 63"/>
                  <a:gd name="T24" fmla="*/ 55 w 59"/>
                  <a:gd name="T25" fmla="*/ 54 h 63"/>
                  <a:gd name="T26" fmla="*/ 55 w 59"/>
                  <a:gd name="T27" fmla="*/ 34 h 63"/>
                  <a:gd name="T28" fmla="*/ 50 w 59"/>
                  <a:gd name="T29" fmla="*/ 28 h 63"/>
                  <a:gd name="T30" fmla="*/ 48 w 59"/>
                  <a:gd name="T31" fmla="*/ 26 h 63"/>
                  <a:gd name="T32" fmla="*/ 42 w 59"/>
                  <a:gd name="T33" fmla="*/ 22 h 63"/>
                  <a:gd name="T34" fmla="*/ 36 w 59"/>
                  <a:gd name="T35" fmla="*/ 15 h 63"/>
                  <a:gd name="T36" fmla="*/ 36 w 59"/>
                  <a:gd name="T37" fmla="*/ 15 h 63"/>
                  <a:gd name="T38" fmla="*/ 32 w 59"/>
                  <a:gd name="T39" fmla="*/ 10 h 63"/>
                  <a:gd name="T40" fmla="*/ 31 w 59"/>
                  <a:gd name="T41" fmla="*/ 8 h 63"/>
                  <a:gd name="T42" fmla="*/ 23 w 59"/>
                  <a:gd name="T43" fmla="*/ 1 h 63"/>
                  <a:gd name="T44" fmla="*/ 16 w 59"/>
                  <a:gd name="T45"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63">
                    <a:moveTo>
                      <a:pt x="16" y="0"/>
                    </a:moveTo>
                    <a:cubicBezTo>
                      <a:pt x="15" y="0"/>
                      <a:pt x="13" y="0"/>
                      <a:pt x="12" y="0"/>
                    </a:cubicBezTo>
                    <a:cubicBezTo>
                      <a:pt x="9" y="1"/>
                      <a:pt x="7" y="3"/>
                      <a:pt x="5" y="5"/>
                    </a:cubicBezTo>
                    <a:cubicBezTo>
                      <a:pt x="2" y="7"/>
                      <a:pt x="0" y="12"/>
                      <a:pt x="0" y="16"/>
                    </a:cubicBezTo>
                    <a:cubicBezTo>
                      <a:pt x="0" y="18"/>
                      <a:pt x="0" y="19"/>
                      <a:pt x="0" y="21"/>
                    </a:cubicBezTo>
                    <a:cubicBezTo>
                      <a:pt x="0" y="24"/>
                      <a:pt x="1" y="27"/>
                      <a:pt x="2" y="30"/>
                    </a:cubicBezTo>
                    <a:cubicBezTo>
                      <a:pt x="3" y="34"/>
                      <a:pt x="5" y="39"/>
                      <a:pt x="8" y="43"/>
                    </a:cubicBezTo>
                    <a:cubicBezTo>
                      <a:pt x="10" y="47"/>
                      <a:pt x="13" y="50"/>
                      <a:pt x="17" y="54"/>
                    </a:cubicBezTo>
                    <a:cubicBezTo>
                      <a:pt x="19" y="56"/>
                      <a:pt x="22" y="58"/>
                      <a:pt x="24" y="59"/>
                    </a:cubicBezTo>
                    <a:cubicBezTo>
                      <a:pt x="27" y="60"/>
                      <a:pt x="29" y="61"/>
                      <a:pt x="31" y="62"/>
                    </a:cubicBezTo>
                    <a:cubicBezTo>
                      <a:pt x="34" y="63"/>
                      <a:pt x="36" y="63"/>
                      <a:pt x="38" y="63"/>
                    </a:cubicBezTo>
                    <a:cubicBezTo>
                      <a:pt x="39" y="63"/>
                      <a:pt x="39" y="63"/>
                      <a:pt x="39" y="63"/>
                    </a:cubicBezTo>
                    <a:cubicBezTo>
                      <a:pt x="45" y="63"/>
                      <a:pt x="52" y="59"/>
                      <a:pt x="55" y="54"/>
                    </a:cubicBezTo>
                    <a:cubicBezTo>
                      <a:pt x="59" y="48"/>
                      <a:pt x="59" y="40"/>
                      <a:pt x="55" y="34"/>
                    </a:cubicBezTo>
                    <a:cubicBezTo>
                      <a:pt x="54" y="32"/>
                      <a:pt x="52" y="30"/>
                      <a:pt x="50" y="28"/>
                    </a:cubicBezTo>
                    <a:cubicBezTo>
                      <a:pt x="49" y="27"/>
                      <a:pt x="49" y="27"/>
                      <a:pt x="48" y="26"/>
                    </a:cubicBezTo>
                    <a:cubicBezTo>
                      <a:pt x="46" y="24"/>
                      <a:pt x="44" y="23"/>
                      <a:pt x="42" y="22"/>
                    </a:cubicBezTo>
                    <a:cubicBezTo>
                      <a:pt x="40" y="20"/>
                      <a:pt x="38" y="18"/>
                      <a:pt x="36" y="15"/>
                    </a:cubicBezTo>
                    <a:cubicBezTo>
                      <a:pt x="36" y="15"/>
                      <a:pt x="36" y="15"/>
                      <a:pt x="36" y="15"/>
                    </a:cubicBezTo>
                    <a:cubicBezTo>
                      <a:pt x="35" y="13"/>
                      <a:pt x="33" y="12"/>
                      <a:pt x="32" y="10"/>
                    </a:cubicBezTo>
                    <a:cubicBezTo>
                      <a:pt x="32" y="9"/>
                      <a:pt x="31" y="9"/>
                      <a:pt x="31" y="8"/>
                    </a:cubicBezTo>
                    <a:cubicBezTo>
                      <a:pt x="29" y="5"/>
                      <a:pt x="26" y="3"/>
                      <a:pt x="23" y="1"/>
                    </a:cubicBezTo>
                    <a:cubicBezTo>
                      <a:pt x="21" y="0"/>
                      <a:pt x="18"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5" name="Freeform 664"/>
              <p:cNvSpPr>
                <a:spLocks/>
              </p:cNvSpPr>
              <p:nvPr/>
            </p:nvSpPr>
            <p:spPr bwMode="auto">
              <a:xfrm>
                <a:off x="3484672" y="845694"/>
                <a:ext cx="51350" cy="62564"/>
              </a:xfrm>
              <a:custGeom>
                <a:avLst/>
                <a:gdLst>
                  <a:gd name="T0" fmla="*/ 16 w 53"/>
                  <a:gd name="T1" fmla="*/ 0 h 65"/>
                  <a:gd name="T2" fmla="*/ 9 w 53"/>
                  <a:gd name="T3" fmla="*/ 2 h 65"/>
                  <a:gd name="T4" fmla="*/ 2 w 53"/>
                  <a:gd name="T5" fmla="*/ 19 h 65"/>
                  <a:gd name="T6" fmla="*/ 4 w 53"/>
                  <a:gd name="T7" fmla="*/ 28 h 65"/>
                  <a:gd name="T8" fmla="*/ 7 w 53"/>
                  <a:gd name="T9" fmla="*/ 36 h 65"/>
                  <a:gd name="T10" fmla="*/ 10 w 53"/>
                  <a:gd name="T11" fmla="*/ 44 h 65"/>
                  <a:gd name="T12" fmla="*/ 23 w 53"/>
                  <a:gd name="T13" fmla="*/ 62 h 65"/>
                  <a:gd name="T14" fmla="*/ 33 w 53"/>
                  <a:gd name="T15" fmla="*/ 65 h 65"/>
                  <a:gd name="T16" fmla="*/ 43 w 53"/>
                  <a:gd name="T17" fmla="*/ 62 h 65"/>
                  <a:gd name="T18" fmla="*/ 50 w 53"/>
                  <a:gd name="T19" fmla="*/ 55 h 65"/>
                  <a:gd name="T20" fmla="*/ 53 w 53"/>
                  <a:gd name="T21" fmla="*/ 45 h 65"/>
                  <a:gd name="T22" fmla="*/ 46 w 53"/>
                  <a:gd name="T23" fmla="*/ 28 h 65"/>
                  <a:gd name="T24" fmla="*/ 41 w 53"/>
                  <a:gd name="T25" fmla="*/ 21 h 65"/>
                  <a:gd name="T26" fmla="*/ 28 w 53"/>
                  <a:gd name="T27" fmla="*/ 4 h 65"/>
                  <a:gd name="T28" fmla="*/ 25 w 53"/>
                  <a:gd name="T29" fmla="*/ 2 h 65"/>
                  <a:gd name="T30" fmla="*/ 19 w 53"/>
                  <a:gd name="T31" fmla="*/ 0 h 65"/>
                  <a:gd name="T32" fmla="*/ 16 w 53"/>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3" h="65">
                    <a:moveTo>
                      <a:pt x="16" y="0"/>
                    </a:moveTo>
                    <a:cubicBezTo>
                      <a:pt x="14" y="0"/>
                      <a:pt x="11" y="0"/>
                      <a:pt x="9" y="2"/>
                    </a:cubicBezTo>
                    <a:cubicBezTo>
                      <a:pt x="3" y="5"/>
                      <a:pt x="0" y="12"/>
                      <a:pt x="2" y="19"/>
                    </a:cubicBezTo>
                    <a:cubicBezTo>
                      <a:pt x="4" y="28"/>
                      <a:pt x="4" y="28"/>
                      <a:pt x="4" y="28"/>
                    </a:cubicBezTo>
                    <a:cubicBezTo>
                      <a:pt x="5" y="31"/>
                      <a:pt x="6" y="33"/>
                      <a:pt x="7" y="36"/>
                    </a:cubicBezTo>
                    <a:cubicBezTo>
                      <a:pt x="8" y="39"/>
                      <a:pt x="9" y="41"/>
                      <a:pt x="10" y="44"/>
                    </a:cubicBezTo>
                    <a:cubicBezTo>
                      <a:pt x="13" y="51"/>
                      <a:pt x="16" y="58"/>
                      <a:pt x="23" y="62"/>
                    </a:cubicBezTo>
                    <a:cubicBezTo>
                      <a:pt x="26" y="64"/>
                      <a:pt x="30" y="65"/>
                      <a:pt x="33" y="65"/>
                    </a:cubicBezTo>
                    <a:cubicBezTo>
                      <a:pt x="37" y="65"/>
                      <a:pt x="40" y="64"/>
                      <a:pt x="43" y="62"/>
                    </a:cubicBezTo>
                    <a:cubicBezTo>
                      <a:pt x="46" y="61"/>
                      <a:pt x="48" y="58"/>
                      <a:pt x="50" y="55"/>
                    </a:cubicBezTo>
                    <a:cubicBezTo>
                      <a:pt x="52" y="52"/>
                      <a:pt x="53" y="49"/>
                      <a:pt x="53" y="45"/>
                    </a:cubicBezTo>
                    <a:cubicBezTo>
                      <a:pt x="53" y="39"/>
                      <a:pt x="50" y="33"/>
                      <a:pt x="46" y="28"/>
                    </a:cubicBezTo>
                    <a:cubicBezTo>
                      <a:pt x="45" y="26"/>
                      <a:pt x="43" y="23"/>
                      <a:pt x="41" y="21"/>
                    </a:cubicBezTo>
                    <a:cubicBezTo>
                      <a:pt x="37" y="15"/>
                      <a:pt x="32" y="9"/>
                      <a:pt x="28" y="4"/>
                    </a:cubicBezTo>
                    <a:cubicBezTo>
                      <a:pt x="27" y="3"/>
                      <a:pt x="26" y="2"/>
                      <a:pt x="25" y="2"/>
                    </a:cubicBezTo>
                    <a:cubicBezTo>
                      <a:pt x="23" y="0"/>
                      <a:pt x="21" y="0"/>
                      <a:pt x="19"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6" name="Freeform 665"/>
              <p:cNvSpPr>
                <a:spLocks/>
              </p:cNvSpPr>
              <p:nvPr/>
            </p:nvSpPr>
            <p:spPr bwMode="auto">
              <a:xfrm>
                <a:off x="3486443" y="773686"/>
                <a:ext cx="47218" cy="46038"/>
              </a:xfrm>
              <a:custGeom>
                <a:avLst/>
                <a:gdLst>
                  <a:gd name="T0" fmla="*/ 17 w 49"/>
                  <a:gd name="T1" fmla="*/ 0 h 48"/>
                  <a:gd name="T2" fmla="*/ 16 w 49"/>
                  <a:gd name="T3" fmla="*/ 0 h 48"/>
                  <a:gd name="T4" fmla="*/ 16 w 49"/>
                  <a:gd name="T5" fmla="*/ 0 h 48"/>
                  <a:gd name="T6" fmla="*/ 10 w 49"/>
                  <a:gd name="T7" fmla="*/ 2 h 48"/>
                  <a:gd name="T8" fmla="*/ 5 w 49"/>
                  <a:gd name="T9" fmla="*/ 5 h 48"/>
                  <a:gd name="T10" fmla="*/ 1 w 49"/>
                  <a:gd name="T11" fmla="*/ 16 h 48"/>
                  <a:gd name="T12" fmla="*/ 1 w 49"/>
                  <a:gd name="T13" fmla="*/ 20 h 48"/>
                  <a:gd name="T14" fmla="*/ 5 w 49"/>
                  <a:gd name="T15" fmla="*/ 27 h 48"/>
                  <a:gd name="T16" fmla="*/ 12 w 49"/>
                  <a:gd name="T17" fmla="*/ 35 h 48"/>
                  <a:gd name="T18" fmla="*/ 16 w 49"/>
                  <a:gd name="T19" fmla="*/ 39 h 48"/>
                  <a:gd name="T20" fmla="*/ 18 w 49"/>
                  <a:gd name="T21" fmla="*/ 41 h 48"/>
                  <a:gd name="T22" fmla="*/ 20 w 49"/>
                  <a:gd name="T23" fmla="*/ 43 h 48"/>
                  <a:gd name="T24" fmla="*/ 25 w 49"/>
                  <a:gd name="T25" fmla="*/ 47 h 48"/>
                  <a:gd name="T26" fmla="*/ 31 w 49"/>
                  <a:gd name="T27" fmla="*/ 48 h 48"/>
                  <a:gd name="T28" fmla="*/ 32 w 49"/>
                  <a:gd name="T29" fmla="*/ 48 h 48"/>
                  <a:gd name="T30" fmla="*/ 32 w 49"/>
                  <a:gd name="T31" fmla="*/ 48 h 48"/>
                  <a:gd name="T32" fmla="*/ 38 w 49"/>
                  <a:gd name="T33" fmla="*/ 47 h 48"/>
                  <a:gd name="T34" fmla="*/ 44 w 49"/>
                  <a:gd name="T35" fmla="*/ 43 h 48"/>
                  <a:gd name="T36" fmla="*/ 47 w 49"/>
                  <a:gd name="T37" fmla="*/ 40 h 48"/>
                  <a:gd name="T38" fmla="*/ 49 w 49"/>
                  <a:gd name="T39" fmla="*/ 31 h 48"/>
                  <a:gd name="T40" fmla="*/ 48 w 49"/>
                  <a:gd name="T41" fmla="*/ 27 h 48"/>
                  <a:gd name="T42" fmla="*/ 44 w 49"/>
                  <a:gd name="T43" fmla="*/ 19 h 48"/>
                  <a:gd name="T44" fmla="*/ 40 w 49"/>
                  <a:gd name="T45" fmla="*/ 15 h 48"/>
                  <a:gd name="T46" fmla="*/ 36 w 49"/>
                  <a:gd name="T47" fmla="*/ 12 h 48"/>
                  <a:gd name="T48" fmla="*/ 27 w 49"/>
                  <a:gd name="T49" fmla="*/ 5 h 48"/>
                  <a:gd name="T50" fmla="*/ 22 w 49"/>
                  <a:gd name="T51" fmla="*/ 2 h 48"/>
                  <a:gd name="T52" fmla="*/ 17 w 49"/>
                  <a:gd name="T5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 h="48">
                    <a:moveTo>
                      <a:pt x="17" y="0"/>
                    </a:moveTo>
                    <a:cubicBezTo>
                      <a:pt x="17" y="0"/>
                      <a:pt x="16" y="0"/>
                      <a:pt x="16" y="0"/>
                    </a:cubicBezTo>
                    <a:cubicBezTo>
                      <a:pt x="16" y="0"/>
                      <a:pt x="16" y="0"/>
                      <a:pt x="16" y="0"/>
                    </a:cubicBezTo>
                    <a:cubicBezTo>
                      <a:pt x="14" y="0"/>
                      <a:pt x="12" y="1"/>
                      <a:pt x="10" y="2"/>
                    </a:cubicBezTo>
                    <a:cubicBezTo>
                      <a:pt x="8" y="2"/>
                      <a:pt x="7" y="3"/>
                      <a:pt x="5" y="5"/>
                    </a:cubicBezTo>
                    <a:cubicBezTo>
                      <a:pt x="3" y="8"/>
                      <a:pt x="0" y="12"/>
                      <a:pt x="1" y="16"/>
                    </a:cubicBezTo>
                    <a:cubicBezTo>
                      <a:pt x="1" y="17"/>
                      <a:pt x="1" y="19"/>
                      <a:pt x="1" y="20"/>
                    </a:cubicBezTo>
                    <a:cubicBezTo>
                      <a:pt x="2" y="23"/>
                      <a:pt x="3" y="25"/>
                      <a:pt x="5" y="27"/>
                    </a:cubicBezTo>
                    <a:cubicBezTo>
                      <a:pt x="8" y="30"/>
                      <a:pt x="10" y="32"/>
                      <a:pt x="12" y="35"/>
                    </a:cubicBezTo>
                    <a:cubicBezTo>
                      <a:pt x="16" y="39"/>
                      <a:pt x="16" y="39"/>
                      <a:pt x="16" y="39"/>
                    </a:cubicBezTo>
                    <a:cubicBezTo>
                      <a:pt x="16" y="40"/>
                      <a:pt x="17" y="41"/>
                      <a:pt x="18" y="41"/>
                    </a:cubicBezTo>
                    <a:cubicBezTo>
                      <a:pt x="18" y="42"/>
                      <a:pt x="19" y="43"/>
                      <a:pt x="20" y="43"/>
                    </a:cubicBezTo>
                    <a:cubicBezTo>
                      <a:pt x="21" y="45"/>
                      <a:pt x="23" y="46"/>
                      <a:pt x="25" y="47"/>
                    </a:cubicBezTo>
                    <a:cubicBezTo>
                      <a:pt x="27" y="48"/>
                      <a:pt x="29" y="48"/>
                      <a:pt x="31" y="48"/>
                    </a:cubicBezTo>
                    <a:cubicBezTo>
                      <a:pt x="32" y="48"/>
                      <a:pt x="32" y="48"/>
                      <a:pt x="32" y="48"/>
                    </a:cubicBezTo>
                    <a:cubicBezTo>
                      <a:pt x="32" y="48"/>
                      <a:pt x="32" y="48"/>
                      <a:pt x="32" y="48"/>
                    </a:cubicBezTo>
                    <a:cubicBezTo>
                      <a:pt x="35" y="48"/>
                      <a:pt x="37" y="48"/>
                      <a:pt x="38" y="47"/>
                    </a:cubicBezTo>
                    <a:cubicBezTo>
                      <a:pt x="41" y="46"/>
                      <a:pt x="42" y="45"/>
                      <a:pt x="44" y="43"/>
                    </a:cubicBezTo>
                    <a:cubicBezTo>
                      <a:pt x="45" y="42"/>
                      <a:pt x="46" y="41"/>
                      <a:pt x="47" y="40"/>
                    </a:cubicBezTo>
                    <a:cubicBezTo>
                      <a:pt x="48" y="37"/>
                      <a:pt x="49" y="34"/>
                      <a:pt x="49" y="31"/>
                    </a:cubicBezTo>
                    <a:cubicBezTo>
                      <a:pt x="49" y="30"/>
                      <a:pt x="49" y="28"/>
                      <a:pt x="48" y="27"/>
                    </a:cubicBezTo>
                    <a:cubicBezTo>
                      <a:pt x="48" y="24"/>
                      <a:pt x="46" y="21"/>
                      <a:pt x="44" y="19"/>
                    </a:cubicBezTo>
                    <a:cubicBezTo>
                      <a:pt x="43" y="18"/>
                      <a:pt x="42" y="16"/>
                      <a:pt x="40" y="15"/>
                    </a:cubicBezTo>
                    <a:cubicBezTo>
                      <a:pt x="39" y="14"/>
                      <a:pt x="37" y="13"/>
                      <a:pt x="36" y="12"/>
                    </a:cubicBezTo>
                    <a:cubicBezTo>
                      <a:pt x="33" y="9"/>
                      <a:pt x="30" y="7"/>
                      <a:pt x="27" y="5"/>
                    </a:cubicBezTo>
                    <a:cubicBezTo>
                      <a:pt x="26" y="3"/>
                      <a:pt x="24" y="2"/>
                      <a:pt x="22" y="2"/>
                    </a:cubicBezTo>
                    <a:cubicBezTo>
                      <a:pt x="21" y="1"/>
                      <a:pt x="19"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7" name="Freeform 666"/>
              <p:cNvSpPr>
                <a:spLocks/>
              </p:cNvSpPr>
              <p:nvPr/>
            </p:nvSpPr>
            <p:spPr bwMode="auto">
              <a:xfrm>
                <a:off x="3568484" y="815002"/>
                <a:ext cx="34823" cy="34823"/>
              </a:xfrm>
              <a:custGeom>
                <a:avLst/>
                <a:gdLst>
                  <a:gd name="T0" fmla="*/ 15 w 36"/>
                  <a:gd name="T1" fmla="*/ 0 h 36"/>
                  <a:gd name="T2" fmla="*/ 13 w 36"/>
                  <a:gd name="T3" fmla="*/ 0 h 36"/>
                  <a:gd name="T4" fmla="*/ 9 w 36"/>
                  <a:gd name="T5" fmla="*/ 1 h 36"/>
                  <a:gd name="T6" fmla="*/ 4 w 36"/>
                  <a:gd name="T7" fmla="*/ 4 h 36"/>
                  <a:gd name="T8" fmla="*/ 2 w 36"/>
                  <a:gd name="T9" fmla="*/ 7 h 36"/>
                  <a:gd name="T10" fmla="*/ 0 w 36"/>
                  <a:gd name="T11" fmla="*/ 11 h 36"/>
                  <a:gd name="T12" fmla="*/ 0 w 36"/>
                  <a:gd name="T13" fmla="*/ 17 h 36"/>
                  <a:gd name="T14" fmla="*/ 2 w 36"/>
                  <a:gd name="T15" fmla="*/ 22 h 36"/>
                  <a:gd name="T16" fmla="*/ 4 w 36"/>
                  <a:gd name="T17" fmla="*/ 25 h 36"/>
                  <a:gd name="T18" fmla="*/ 5 w 36"/>
                  <a:gd name="T19" fmla="*/ 27 h 36"/>
                  <a:gd name="T20" fmla="*/ 5 w 36"/>
                  <a:gd name="T21" fmla="*/ 28 h 36"/>
                  <a:gd name="T22" fmla="*/ 5 w 36"/>
                  <a:gd name="T23" fmla="*/ 28 h 36"/>
                  <a:gd name="T24" fmla="*/ 7 w 36"/>
                  <a:gd name="T25" fmla="*/ 30 h 36"/>
                  <a:gd name="T26" fmla="*/ 10 w 36"/>
                  <a:gd name="T27" fmla="*/ 33 h 36"/>
                  <a:gd name="T28" fmla="*/ 13 w 36"/>
                  <a:gd name="T29" fmla="*/ 35 h 36"/>
                  <a:gd name="T30" fmla="*/ 15 w 36"/>
                  <a:gd name="T31" fmla="*/ 36 h 36"/>
                  <a:gd name="T32" fmla="*/ 20 w 36"/>
                  <a:gd name="T33" fmla="*/ 36 h 36"/>
                  <a:gd name="T34" fmla="*/ 24 w 36"/>
                  <a:gd name="T35" fmla="*/ 36 h 36"/>
                  <a:gd name="T36" fmla="*/ 31 w 36"/>
                  <a:gd name="T37" fmla="*/ 31 h 36"/>
                  <a:gd name="T38" fmla="*/ 36 w 36"/>
                  <a:gd name="T39" fmla="*/ 24 h 36"/>
                  <a:gd name="T40" fmla="*/ 36 w 36"/>
                  <a:gd name="T41" fmla="*/ 15 h 36"/>
                  <a:gd name="T42" fmla="*/ 36 w 36"/>
                  <a:gd name="T43" fmla="*/ 15 h 36"/>
                  <a:gd name="T44" fmla="*/ 34 w 36"/>
                  <a:gd name="T45" fmla="*/ 11 h 36"/>
                  <a:gd name="T46" fmla="*/ 31 w 36"/>
                  <a:gd name="T47" fmla="*/ 8 h 36"/>
                  <a:gd name="T48" fmla="*/ 28 w 36"/>
                  <a:gd name="T49" fmla="*/ 5 h 36"/>
                  <a:gd name="T50" fmla="*/ 28 w 36"/>
                  <a:gd name="T51" fmla="*/ 5 h 36"/>
                  <a:gd name="T52" fmla="*/ 27 w 36"/>
                  <a:gd name="T53" fmla="*/ 5 h 36"/>
                  <a:gd name="T54" fmla="*/ 25 w 36"/>
                  <a:gd name="T55" fmla="*/ 4 h 36"/>
                  <a:gd name="T56" fmla="*/ 23 w 36"/>
                  <a:gd name="T57" fmla="*/ 2 h 36"/>
                  <a:gd name="T58" fmla="*/ 19 w 36"/>
                  <a:gd name="T59" fmla="*/ 0 h 36"/>
                  <a:gd name="T60" fmla="*/ 15 w 36"/>
                  <a:gd name="T6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6" h="36">
                    <a:moveTo>
                      <a:pt x="15" y="0"/>
                    </a:moveTo>
                    <a:cubicBezTo>
                      <a:pt x="15" y="0"/>
                      <a:pt x="14" y="0"/>
                      <a:pt x="13" y="0"/>
                    </a:cubicBezTo>
                    <a:cubicBezTo>
                      <a:pt x="12" y="0"/>
                      <a:pt x="10" y="0"/>
                      <a:pt x="9" y="1"/>
                    </a:cubicBezTo>
                    <a:cubicBezTo>
                      <a:pt x="7" y="2"/>
                      <a:pt x="6" y="3"/>
                      <a:pt x="4" y="4"/>
                    </a:cubicBezTo>
                    <a:cubicBezTo>
                      <a:pt x="3" y="5"/>
                      <a:pt x="3" y="6"/>
                      <a:pt x="2" y="7"/>
                    </a:cubicBezTo>
                    <a:cubicBezTo>
                      <a:pt x="1" y="8"/>
                      <a:pt x="1" y="10"/>
                      <a:pt x="0" y="11"/>
                    </a:cubicBezTo>
                    <a:cubicBezTo>
                      <a:pt x="0" y="13"/>
                      <a:pt x="0" y="15"/>
                      <a:pt x="0" y="17"/>
                    </a:cubicBezTo>
                    <a:cubicBezTo>
                      <a:pt x="0" y="19"/>
                      <a:pt x="1" y="21"/>
                      <a:pt x="2" y="22"/>
                    </a:cubicBezTo>
                    <a:cubicBezTo>
                      <a:pt x="2" y="23"/>
                      <a:pt x="3" y="24"/>
                      <a:pt x="4" y="25"/>
                    </a:cubicBezTo>
                    <a:cubicBezTo>
                      <a:pt x="4" y="26"/>
                      <a:pt x="4" y="26"/>
                      <a:pt x="5" y="27"/>
                    </a:cubicBezTo>
                    <a:cubicBezTo>
                      <a:pt x="5" y="28"/>
                      <a:pt x="5" y="28"/>
                      <a:pt x="5" y="28"/>
                    </a:cubicBezTo>
                    <a:cubicBezTo>
                      <a:pt x="5" y="28"/>
                      <a:pt x="5" y="28"/>
                      <a:pt x="5" y="28"/>
                    </a:cubicBezTo>
                    <a:cubicBezTo>
                      <a:pt x="6" y="29"/>
                      <a:pt x="6" y="29"/>
                      <a:pt x="7" y="30"/>
                    </a:cubicBezTo>
                    <a:cubicBezTo>
                      <a:pt x="7" y="31"/>
                      <a:pt x="8" y="32"/>
                      <a:pt x="10" y="33"/>
                    </a:cubicBezTo>
                    <a:cubicBezTo>
                      <a:pt x="11" y="34"/>
                      <a:pt x="12" y="34"/>
                      <a:pt x="13" y="35"/>
                    </a:cubicBezTo>
                    <a:cubicBezTo>
                      <a:pt x="14" y="35"/>
                      <a:pt x="15" y="35"/>
                      <a:pt x="15" y="36"/>
                    </a:cubicBezTo>
                    <a:cubicBezTo>
                      <a:pt x="17" y="36"/>
                      <a:pt x="18" y="36"/>
                      <a:pt x="20" y="36"/>
                    </a:cubicBezTo>
                    <a:cubicBezTo>
                      <a:pt x="21" y="36"/>
                      <a:pt x="23" y="36"/>
                      <a:pt x="24" y="36"/>
                    </a:cubicBezTo>
                    <a:cubicBezTo>
                      <a:pt x="27" y="35"/>
                      <a:pt x="29" y="33"/>
                      <a:pt x="31" y="31"/>
                    </a:cubicBezTo>
                    <a:cubicBezTo>
                      <a:pt x="33" y="29"/>
                      <a:pt x="35" y="27"/>
                      <a:pt x="36" y="24"/>
                    </a:cubicBezTo>
                    <a:cubicBezTo>
                      <a:pt x="36" y="21"/>
                      <a:pt x="36" y="18"/>
                      <a:pt x="36" y="15"/>
                    </a:cubicBezTo>
                    <a:cubicBezTo>
                      <a:pt x="36" y="15"/>
                      <a:pt x="36" y="15"/>
                      <a:pt x="36" y="15"/>
                    </a:cubicBezTo>
                    <a:cubicBezTo>
                      <a:pt x="35" y="14"/>
                      <a:pt x="35" y="12"/>
                      <a:pt x="34" y="11"/>
                    </a:cubicBezTo>
                    <a:cubicBezTo>
                      <a:pt x="33" y="10"/>
                      <a:pt x="32" y="9"/>
                      <a:pt x="31" y="8"/>
                    </a:cubicBezTo>
                    <a:cubicBezTo>
                      <a:pt x="30" y="7"/>
                      <a:pt x="29" y="6"/>
                      <a:pt x="28" y="5"/>
                    </a:cubicBezTo>
                    <a:cubicBezTo>
                      <a:pt x="28" y="5"/>
                      <a:pt x="28" y="5"/>
                      <a:pt x="28" y="5"/>
                    </a:cubicBezTo>
                    <a:cubicBezTo>
                      <a:pt x="27" y="5"/>
                      <a:pt x="27" y="5"/>
                      <a:pt x="27" y="5"/>
                    </a:cubicBezTo>
                    <a:cubicBezTo>
                      <a:pt x="26" y="4"/>
                      <a:pt x="26" y="4"/>
                      <a:pt x="25" y="4"/>
                    </a:cubicBezTo>
                    <a:cubicBezTo>
                      <a:pt x="24" y="3"/>
                      <a:pt x="23" y="2"/>
                      <a:pt x="23" y="2"/>
                    </a:cubicBezTo>
                    <a:cubicBezTo>
                      <a:pt x="21" y="1"/>
                      <a:pt x="20" y="1"/>
                      <a:pt x="19" y="0"/>
                    </a:cubicBezTo>
                    <a:cubicBezTo>
                      <a:pt x="18" y="0"/>
                      <a:pt x="17"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8" name="Freeform 667"/>
              <p:cNvSpPr>
                <a:spLocks/>
              </p:cNvSpPr>
              <p:nvPr/>
            </p:nvSpPr>
            <p:spPr bwMode="auto">
              <a:xfrm>
                <a:off x="3370759" y="682792"/>
                <a:ext cx="36594" cy="54891"/>
              </a:xfrm>
              <a:custGeom>
                <a:avLst/>
                <a:gdLst>
                  <a:gd name="T0" fmla="*/ 16 w 38"/>
                  <a:gd name="T1" fmla="*/ 0 h 57"/>
                  <a:gd name="T2" fmla="*/ 12 w 38"/>
                  <a:gd name="T3" fmla="*/ 0 h 57"/>
                  <a:gd name="T4" fmla="*/ 2 w 38"/>
                  <a:gd name="T5" fmla="*/ 8 h 57"/>
                  <a:gd name="T6" fmla="*/ 1 w 38"/>
                  <a:gd name="T7" fmla="*/ 11 h 57"/>
                  <a:gd name="T8" fmla="*/ 1 w 38"/>
                  <a:gd name="T9" fmla="*/ 20 h 57"/>
                  <a:gd name="T10" fmla="*/ 3 w 38"/>
                  <a:gd name="T11" fmla="*/ 33 h 57"/>
                  <a:gd name="T12" fmla="*/ 3 w 38"/>
                  <a:gd name="T13" fmla="*/ 39 h 57"/>
                  <a:gd name="T14" fmla="*/ 7 w 38"/>
                  <a:gd name="T15" fmla="*/ 49 h 57"/>
                  <a:gd name="T16" fmla="*/ 10 w 38"/>
                  <a:gd name="T17" fmla="*/ 52 h 57"/>
                  <a:gd name="T18" fmla="*/ 15 w 38"/>
                  <a:gd name="T19" fmla="*/ 55 h 57"/>
                  <a:gd name="T20" fmla="*/ 19 w 38"/>
                  <a:gd name="T21" fmla="*/ 57 h 57"/>
                  <a:gd name="T22" fmla="*/ 22 w 38"/>
                  <a:gd name="T23" fmla="*/ 57 h 57"/>
                  <a:gd name="T24" fmla="*/ 26 w 38"/>
                  <a:gd name="T25" fmla="*/ 56 h 57"/>
                  <a:gd name="T26" fmla="*/ 33 w 38"/>
                  <a:gd name="T27" fmla="*/ 52 h 57"/>
                  <a:gd name="T28" fmla="*/ 36 w 38"/>
                  <a:gd name="T29" fmla="*/ 47 h 57"/>
                  <a:gd name="T30" fmla="*/ 38 w 38"/>
                  <a:gd name="T31" fmla="*/ 40 h 57"/>
                  <a:gd name="T32" fmla="*/ 38 w 38"/>
                  <a:gd name="T33" fmla="*/ 37 h 57"/>
                  <a:gd name="T34" fmla="*/ 37 w 38"/>
                  <a:gd name="T35" fmla="*/ 30 h 57"/>
                  <a:gd name="T36" fmla="*/ 35 w 38"/>
                  <a:gd name="T37" fmla="*/ 24 h 57"/>
                  <a:gd name="T38" fmla="*/ 32 w 38"/>
                  <a:gd name="T39" fmla="*/ 11 h 57"/>
                  <a:gd name="T40" fmla="*/ 24 w 38"/>
                  <a:gd name="T41" fmla="*/ 2 h 57"/>
                  <a:gd name="T42" fmla="*/ 16 w 38"/>
                  <a:gd name="T4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8" h="57">
                    <a:moveTo>
                      <a:pt x="16" y="0"/>
                    </a:moveTo>
                    <a:cubicBezTo>
                      <a:pt x="14" y="0"/>
                      <a:pt x="13" y="0"/>
                      <a:pt x="12" y="0"/>
                    </a:cubicBezTo>
                    <a:cubicBezTo>
                      <a:pt x="8" y="2"/>
                      <a:pt x="4" y="4"/>
                      <a:pt x="2" y="8"/>
                    </a:cubicBezTo>
                    <a:cubicBezTo>
                      <a:pt x="2" y="9"/>
                      <a:pt x="1" y="10"/>
                      <a:pt x="1" y="11"/>
                    </a:cubicBezTo>
                    <a:cubicBezTo>
                      <a:pt x="0" y="14"/>
                      <a:pt x="0" y="17"/>
                      <a:pt x="1" y="20"/>
                    </a:cubicBezTo>
                    <a:cubicBezTo>
                      <a:pt x="1" y="24"/>
                      <a:pt x="2" y="28"/>
                      <a:pt x="3" y="33"/>
                    </a:cubicBezTo>
                    <a:cubicBezTo>
                      <a:pt x="3" y="35"/>
                      <a:pt x="3" y="37"/>
                      <a:pt x="3" y="39"/>
                    </a:cubicBezTo>
                    <a:cubicBezTo>
                      <a:pt x="4" y="42"/>
                      <a:pt x="5" y="46"/>
                      <a:pt x="7" y="49"/>
                    </a:cubicBezTo>
                    <a:cubicBezTo>
                      <a:pt x="10" y="52"/>
                      <a:pt x="10" y="52"/>
                      <a:pt x="10" y="52"/>
                    </a:cubicBezTo>
                    <a:cubicBezTo>
                      <a:pt x="11" y="54"/>
                      <a:pt x="13" y="55"/>
                      <a:pt x="15" y="55"/>
                    </a:cubicBezTo>
                    <a:cubicBezTo>
                      <a:pt x="16" y="56"/>
                      <a:pt x="18" y="57"/>
                      <a:pt x="19" y="57"/>
                    </a:cubicBezTo>
                    <a:cubicBezTo>
                      <a:pt x="20" y="57"/>
                      <a:pt x="21" y="57"/>
                      <a:pt x="22" y="57"/>
                    </a:cubicBezTo>
                    <a:cubicBezTo>
                      <a:pt x="23" y="57"/>
                      <a:pt x="24" y="57"/>
                      <a:pt x="26" y="56"/>
                    </a:cubicBezTo>
                    <a:cubicBezTo>
                      <a:pt x="28" y="55"/>
                      <a:pt x="31" y="54"/>
                      <a:pt x="33" y="52"/>
                    </a:cubicBezTo>
                    <a:cubicBezTo>
                      <a:pt x="35" y="51"/>
                      <a:pt x="36" y="49"/>
                      <a:pt x="36" y="47"/>
                    </a:cubicBezTo>
                    <a:cubicBezTo>
                      <a:pt x="37" y="45"/>
                      <a:pt x="38" y="43"/>
                      <a:pt x="38" y="40"/>
                    </a:cubicBezTo>
                    <a:cubicBezTo>
                      <a:pt x="38" y="39"/>
                      <a:pt x="38" y="38"/>
                      <a:pt x="38" y="37"/>
                    </a:cubicBezTo>
                    <a:cubicBezTo>
                      <a:pt x="37" y="35"/>
                      <a:pt x="37" y="32"/>
                      <a:pt x="37" y="30"/>
                    </a:cubicBezTo>
                    <a:cubicBezTo>
                      <a:pt x="36" y="28"/>
                      <a:pt x="36" y="26"/>
                      <a:pt x="35" y="24"/>
                    </a:cubicBezTo>
                    <a:cubicBezTo>
                      <a:pt x="34" y="20"/>
                      <a:pt x="33" y="16"/>
                      <a:pt x="32" y="11"/>
                    </a:cubicBezTo>
                    <a:cubicBezTo>
                      <a:pt x="30" y="8"/>
                      <a:pt x="28" y="4"/>
                      <a:pt x="24" y="2"/>
                    </a:cubicBezTo>
                    <a:cubicBezTo>
                      <a:pt x="22" y="1"/>
                      <a:pt x="19"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69" name="Freeform 668"/>
              <p:cNvSpPr>
                <a:spLocks/>
              </p:cNvSpPr>
              <p:nvPr/>
            </p:nvSpPr>
            <p:spPr bwMode="auto">
              <a:xfrm>
                <a:off x="3833495" y="274356"/>
                <a:ext cx="36594" cy="52530"/>
              </a:xfrm>
              <a:custGeom>
                <a:avLst/>
                <a:gdLst>
                  <a:gd name="T0" fmla="*/ 17 w 38"/>
                  <a:gd name="T1" fmla="*/ 0 h 55"/>
                  <a:gd name="T2" fmla="*/ 14 w 38"/>
                  <a:gd name="T3" fmla="*/ 1 h 55"/>
                  <a:gd name="T4" fmla="*/ 10 w 38"/>
                  <a:gd name="T5" fmla="*/ 2 h 55"/>
                  <a:gd name="T6" fmla="*/ 5 w 38"/>
                  <a:gd name="T7" fmla="*/ 5 h 55"/>
                  <a:gd name="T8" fmla="*/ 1 w 38"/>
                  <a:gd name="T9" fmla="*/ 16 h 55"/>
                  <a:gd name="T10" fmla="*/ 2 w 38"/>
                  <a:gd name="T11" fmla="*/ 33 h 55"/>
                  <a:gd name="T12" fmla="*/ 4 w 38"/>
                  <a:gd name="T13" fmla="*/ 39 h 55"/>
                  <a:gd name="T14" fmla="*/ 10 w 38"/>
                  <a:gd name="T15" fmla="*/ 51 h 55"/>
                  <a:gd name="T16" fmla="*/ 21 w 38"/>
                  <a:gd name="T17" fmla="*/ 55 h 55"/>
                  <a:gd name="T18" fmla="*/ 25 w 38"/>
                  <a:gd name="T19" fmla="*/ 55 h 55"/>
                  <a:gd name="T20" fmla="*/ 36 w 38"/>
                  <a:gd name="T21" fmla="*/ 44 h 55"/>
                  <a:gd name="T22" fmla="*/ 37 w 38"/>
                  <a:gd name="T23" fmla="*/ 37 h 55"/>
                  <a:gd name="T24" fmla="*/ 37 w 38"/>
                  <a:gd name="T25" fmla="*/ 30 h 55"/>
                  <a:gd name="T26" fmla="*/ 35 w 38"/>
                  <a:gd name="T27" fmla="*/ 24 h 55"/>
                  <a:gd name="T28" fmla="*/ 34 w 38"/>
                  <a:gd name="T29" fmla="*/ 18 h 55"/>
                  <a:gd name="T30" fmla="*/ 32 w 38"/>
                  <a:gd name="T31" fmla="*/ 12 h 55"/>
                  <a:gd name="T32" fmla="*/ 24 w 38"/>
                  <a:gd name="T33" fmla="*/ 2 h 55"/>
                  <a:gd name="T34" fmla="*/ 21 w 38"/>
                  <a:gd name="T35" fmla="*/ 1 h 55"/>
                  <a:gd name="T36" fmla="*/ 17 w 38"/>
                  <a:gd name="T3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 h="55">
                    <a:moveTo>
                      <a:pt x="17" y="0"/>
                    </a:moveTo>
                    <a:cubicBezTo>
                      <a:pt x="16" y="0"/>
                      <a:pt x="15" y="0"/>
                      <a:pt x="14" y="1"/>
                    </a:cubicBezTo>
                    <a:cubicBezTo>
                      <a:pt x="13" y="1"/>
                      <a:pt x="11" y="1"/>
                      <a:pt x="10" y="2"/>
                    </a:cubicBezTo>
                    <a:cubicBezTo>
                      <a:pt x="8" y="2"/>
                      <a:pt x="7" y="3"/>
                      <a:pt x="5" y="5"/>
                    </a:cubicBezTo>
                    <a:cubicBezTo>
                      <a:pt x="2" y="8"/>
                      <a:pt x="0" y="12"/>
                      <a:pt x="1" y="16"/>
                    </a:cubicBezTo>
                    <a:cubicBezTo>
                      <a:pt x="1" y="22"/>
                      <a:pt x="1" y="27"/>
                      <a:pt x="2" y="33"/>
                    </a:cubicBezTo>
                    <a:cubicBezTo>
                      <a:pt x="3" y="35"/>
                      <a:pt x="3" y="37"/>
                      <a:pt x="4" y="39"/>
                    </a:cubicBezTo>
                    <a:cubicBezTo>
                      <a:pt x="5" y="43"/>
                      <a:pt x="7" y="47"/>
                      <a:pt x="10" y="51"/>
                    </a:cubicBezTo>
                    <a:cubicBezTo>
                      <a:pt x="13" y="54"/>
                      <a:pt x="17" y="55"/>
                      <a:pt x="21" y="55"/>
                    </a:cubicBezTo>
                    <a:cubicBezTo>
                      <a:pt x="23" y="55"/>
                      <a:pt x="24" y="55"/>
                      <a:pt x="25" y="55"/>
                    </a:cubicBezTo>
                    <a:cubicBezTo>
                      <a:pt x="31" y="53"/>
                      <a:pt x="35" y="49"/>
                      <a:pt x="36" y="44"/>
                    </a:cubicBezTo>
                    <a:cubicBezTo>
                      <a:pt x="37" y="42"/>
                      <a:pt x="37" y="39"/>
                      <a:pt x="37" y="37"/>
                    </a:cubicBezTo>
                    <a:cubicBezTo>
                      <a:pt x="38" y="35"/>
                      <a:pt x="37" y="32"/>
                      <a:pt x="37" y="30"/>
                    </a:cubicBezTo>
                    <a:cubicBezTo>
                      <a:pt x="36" y="28"/>
                      <a:pt x="36" y="26"/>
                      <a:pt x="35" y="24"/>
                    </a:cubicBezTo>
                    <a:cubicBezTo>
                      <a:pt x="35" y="22"/>
                      <a:pt x="35" y="20"/>
                      <a:pt x="34" y="18"/>
                    </a:cubicBezTo>
                    <a:cubicBezTo>
                      <a:pt x="33" y="16"/>
                      <a:pt x="32" y="14"/>
                      <a:pt x="32" y="12"/>
                    </a:cubicBezTo>
                    <a:cubicBezTo>
                      <a:pt x="30" y="8"/>
                      <a:pt x="28" y="4"/>
                      <a:pt x="24" y="2"/>
                    </a:cubicBezTo>
                    <a:cubicBezTo>
                      <a:pt x="23" y="2"/>
                      <a:pt x="22" y="1"/>
                      <a:pt x="21" y="1"/>
                    </a:cubicBezTo>
                    <a:cubicBezTo>
                      <a:pt x="19" y="0"/>
                      <a:pt x="18" y="0"/>
                      <a:pt x="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0" name="Freeform 669"/>
              <p:cNvSpPr>
                <a:spLocks/>
              </p:cNvSpPr>
              <p:nvPr/>
            </p:nvSpPr>
            <p:spPr bwMode="auto">
              <a:xfrm>
                <a:off x="3894289" y="381187"/>
                <a:ext cx="42496" cy="53711"/>
              </a:xfrm>
              <a:custGeom>
                <a:avLst/>
                <a:gdLst>
                  <a:gd name="T0" fmla="*/ 16 w 44"/>
                  <a:gd name="T1" fmla="*/ 0 h 56"/>
                  <a:gd name="T2" fmla="*/ 12 w 44"/>
                  <a:gd name="T3" fmla="*/ 1 h 56"/>
                  <a:gd name="T4" fmla="*/ 8 w 44"/>
                  <a:gd name="T5" fmla="*/ 2 h 56"/>
                  <a:gd name="T6" fmla="*/ 4 w 44"/>
                  <a:gd name="T7" fmla="*/ 6 h 56"/>
                  <a:gd name="T8" fmla="*/ 0 w 44"/>
                  <a:gd name="T9" fmla="*/ 16 h 56"/>
                  <a:gd name="T10" fmla="*/ 5 w 44"/>
                  <a:gd name="T11" fmla="*/ 27 h 56"/>
                  <a:gd name="T12" fmla="*/ 5 w 44"/>
                  <a:gd name="T13" fmla="*/ 28 h 56"/>
                  <a:gd name="T14" fmla="*/ 6 w 44"/>
                  <a:gd name="T15" fmla="*/ 29 h 56"/>
                  <a:gd name="T16" fmla="*/ 7 w 44"/>
                  <a:gd name="T17" fmla="*/ 31 h 56"/>
                  <a:gd name="T18" fmla="*/ 7 w 44"/>
                  <a:gd name="T19" fmla="*/ 36 h 56"/>
                  <a:gd name="T20" fmla="*/ 7 w 44"/>
                  <a:gd name="T21" fmla="*/ 37 h 56"/>
                  <a:gd name="T22" fmla="*/ 8 w 44"/>
                  <a:gd name="T23" fmla="*/ 44 h 56"/>
                  <a:gd name="T24" fmla="*/ 13 w 44"/>
                  <a:gd name="T25" fmla="*/ 51 h 56"/>
                  <a:gd name="T26" fmla="*/ 16 w 44"/>
                  <a:gd name="T27" fmla="*/ 54 h 56"/>
                  <a:gd name="T28" fmla="*/ 23 w 44"/>
                  <a:gd name="T29" fmla="*/ 56 h 56"/>
                  <a:gd name="T30" fmla="*/ 25 w 44"/>
                  <a:gd name="T31" fmla="*/ 56 h 56"/>
                  <a:gd name="T32" fmla="*/ 27 w 44"/>
                  <a:gd name="T33" fmla="*/ 56 h 56"/>
                  <a:gd name="T34" fmla="*/ 34 w 44"/>
                  <a:gd name="T35" fmla="*/ 54 h 56"/>
                  <a:gd name="T36" fmla="*/ 35 w 44"/>
                  <a:gd name="T37" fmla="*/ 54 h 56"/>
                  <a:gd name="T38" fmla="*/ 39 w 44"/>
                  <a:gd name="T39" fmla="*/ 51 h 56"/>
                  <a:gd name="T40" fmla="*/ 44 w 44"/>
                  <a:gd name="T41" fmla="*/ 42 h 56"/>
                  <a:gd name="T42" fmla="*/ 44 w 44"/>
                  <a:gd name="T43" fmla="*/ 37 h 56"/>
                  <a:gd name="T44" fmla="*/ 44 w 44"/>
                  <a:gd name="T45" fmla="*/ 33 h 56"/>
                  <a:gd name="T46" fmla="*/ 43 w 44"/>
                  <a:gd name="T47" fmla="*/ 25 h 56"/>
                  <a:gd name="T48" fmla="*/ 41 w 44"/>
                  <a:gd name="T49" fmla="*/ 19 h 56"/>
                  <a:gd name="T50" fmla="*/ 40 w 44"/>
                  <a:gd name="T51" fmla="*/ 17 h 56"/>
                  <a:gd name="T52" fmla="*/ 38 w 44"/>
                  <a:gd name="T53" fmla="*/ 15 h 56"/>
                  <a:gd name="T54" fmla="*/ 33 w 44"/>
                  <a:gd name="T55" fmla="*/ 9 h 56"/>
                  <a:gd name="T56" fmla="*/ 28 w 44"/>
                  <a:gd name="T57" fmla="*/ 4 h 56"/>
                  <a:gd name="T58" fmla="*/ 24 w 44"/>
                  <a:gd name="T59" fmla="*/ 2 h 56"/>
                  <a:gd name="T60" fmla="*/ 18 w 44"/>
                  <a:gd name="T61" fmla="*/ 0 h 56"/>
                  <a:gd name="T62" fmla="*/ 16 w 44"/>
                  <a:gd name="T6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4" h="56">
                    <a:moveTo>
                      <a:pt x="16" y="0"/>
                    </a:moveTo>
                    <a:cubicBezTo>
                      <a:pt x="15" y="0"/>
                      <a:pt x="13" y="0"/>
                      <a:pt x="12" y="1"/>
                    </a:cubicBezTo>
                    <a:cubicBezTo>
                      <a:pt x="11" y="1"/>
                      <a:pt x="9" y="2"/>
                      <a:pt x="8" y="2"/>
                    </a:cubicBezTo>
                    <a:cubicBezTo>
                      <a:pt x="6" y="3"/>
                      <a:pt x="5" y="5"/>
                      <a:pt x="4" y="6"/>
                    </a:cubicBezTo>
                    <a:cubicBezTo>
                      <a:pt x="2" y="9"/>
                      <a:pt x="0" y="12"/>
                      <a:pt x="0" y="16"/>
                    </a:cubicBezTo>
                    <a:cubicBezTo>
                      <a:pt x="0" y="20"/>
                      <a:pt x="2" y="24"/>
                      <a:pt x="5" y="27"/>
                    </a:cubicBezTo>
                    <a:cubicBezTo>
                      <a:pt x="5" y="28"/>
                      <a:pt x="5" y="28"/>
                      <a:pt x="5" y="28"/>
                    </a:cubicBezTo>
                    <a:cubicBezTo>
                      <a:pt x="6" y="28"/>
                      <a:pt x="6" y="29"/>
                      <a:pt x="6" y="29"/>
                    </a:cubicBezTo>
                    <a:cubicBezTo>
                      <a:pt x="6" y="30"/>
                      <a:pt x="7" y="31"/>
                      <a:pt x="7" y="31"/>
                    </a:cubicBezTo>
                    <a:cubicBezTo>
                      <a:pt x="7" y="33"/>
                      <a:pt x="7" y="35"/>
                      <a:pt x="7" y="36"/>
                    </a:cubicBezTo>
                    <a:cubicBezTo>
                      <a:pt x="7" y="37"/>
                      <a:pt x="7" y="37"/>
                      <a:pt x="7" y="37"/>
                    </a:cubicBezTo>
                    <a:cubicBezTo>
                      <a:pt x="7" y="40"/>
                      <a:pt x="7" y="42"/>
                      <a:pt x="8" y="44"/>
                    </a:cubicBezTo>
                    <a:cubicBezTo>
                      <a:pt x="10" y="48"/>
                      <a:pt x="10" y="48"/>
                      <a:pt x="13" y="51"/>
                    </a:cubicBezTo>
                    <a:cubicBezTo>
                      <a:pt x="16" y="54"/>
                      <a:pt x="16" y="54"/>
                      <a:pt x="16" y="54"/>
                    </a:cubicBezTo>
                    <a:cubicBezTo>
                      <a:pt x="18" y="55"/>
                      <a:pt x="20" y="56"/>
                      <a:pt x="23" y="56"/>
                    </a:cubicBezTo>
                    <a:cubicBezTo>
                      <a:pt x="24" y="56"/>
                      <a:pt x="24" y="56"/>
                      <a:pt x="25" y="56"/>
                    </a:cubicBezTo>
                    <a:cubicBezTo>
                      <a:pt x="26" y="56"/>
                      <a:pt x="27" y="56"/>
                      <a:pt x="27" y="56"/>
                    </a:cubicBezTo>
                    <a:cubicBezTo>
                      <a:pt x="30" y="56"/>
                      <a:pt x="32" y="55"/>
                      <a:pt x="34" y="54"/>
                    </a:cubicBezTo>
                    <a:cubicBezTo>
                      <a:pt x="35" y="54"/>
                      <a:pt x="35" y="54"/>
                      <a:pt x="35" y="54"/>
                    </a:cubicBezTo>
                    <a:cubicBezTo>
                      <a:pt x="36" y="53"/>
                      <a:pt x="38" y="52"/>
                      <a:pt x="39" y="51"/>
                    </a:cubicBezTo>
                    <a:cubicBezTo>
                      <a:pt x="41" y="48"/>
                      <a:pt x="43" y="45"/>
                      <a:pt x="44" y="42"/>
                    </a:cubicBezTo>
                    <a:cubicBezTo>
                      <a:pt x="44" y="40"/>
                      <a:pt x="44" y="38"/>
                      <a:pt x="44" y="37"/>
                    </a:cubicBezTo>
                    <a:cubicBezTo>
                      <a:pt x="44" y="35"/>
                      <a:pt x="44" y="34"/>
                      <a:pt x="44" y="33"/>
                    </a:cubicBezTo>
                    <a:cubicBezTo>
                      <a:pt x="44" y="30"/>
                      <a:pt x="44" y="28"/>
                      <a:pt x="43" y="25"/>
                    </a:cubicBezTo>
                    <a:cubicBezTo>
                      <a:pt x="43" y="23"/>
                      <a:pt x="42" y="21"/>
                      <a:pt x="41" y="19"/>
                    </a:cubicBezTo>
                    <a:cubicBezTo>
                      <a:pt x="41" y="19"/>
                      <a:pt x="40" y="18"/>
                      <a:pt x="40" y="17"/>
                    </a:cubicBezTo>
                    <a:cubicBezTo>
                      <a:pt x="40" y="16"/>
                      <a:pt x="39" y="15"/>
                      <a:pt x="38" y="15"/>
                    </a:cubicBezTo>
                    <a:cubicBezTo>
                      <a:pt x="37" y="12"/>
                      <a:pt x="35" y="10"/>
                      <a:pt x="33" y="9"/>
                    </a:cubicBezTo>
                    <a:cubicBezTo>
                      <a:pt x="32" y="7"/>
                      <a:pt x="30" y="5"/>
                      <a:pt x="28" y="4"/>
                    </a:cubicBezTo>
                    <a:cubicBezTo>
                      <a:pt x="27" y="3"/>
                      <a:pt x="25" y="3"/>
                      <a:pt x="24" y="2"/>
                    </a:cubicBezTo>
                    <a:cubicBezTo>
                      <a:pt x="23" y="1"/>
                      <a:pt x="21" y="0"/>
                      <a:pt x="18" y="0"/>
                    </a:cubicBezTo>
                    <a:cubicBezTo>
                      <a:pt x="18" y="0"/>
                      <a:pt x="17"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1" name="Freeform 670"/>
              <p:cNvSpPr>
                <a:spLocks/>
              </p:cNvSpPr>
              <p:nvPr/>
            </p:nvSpPr>
            <p:spPr bwMode="auto">
              <a:xfrm>
                <a:off x="3790409" y="347544"/>
                <a:ext cx="53120" cy="60793"/>
              </a:xfrm>
              <a:custGeom>
                <a:avLst/>
                <a:gdLst>
                  <a:gd name="T0" fmla="*/ 15 w 55"/>
                  <a:gd name="T1" fmla="*/ 0 h 63"/>
                  <a:gd name="T2" fmla="*/ 8 w 55"/>
                  <a:gd name="T3" fmla="*/ 1 h 63"/>
                  <a:gd name="T4" fmla="*/ 2 w 55"/>
                  <a:gd name="T5" fmla="*/ 17 h 63"/>
                  <a:gd name="T6" fmla="*/ 7 w 55"/>
                  <a:gd name="T7" fmla="*/ 29 h 63"/>
                  <a:gd name="T8" fmla="*/ 11 w 55"/>
                  <a:gd name="T9" fmla="*/ 37 h 63"/>
                  <a:gd name="T10" fmla="*/ 15 w 55"/>
                  <a:gd name="T11" fmla="*/ 46 h 63"/>
                  <a:gd name="T12" fmla="*/ 17 w 55"/>
                  <a:gd name="T13" fmla="*/ 50 h 63"/>
                  <a:gd name="T14" fmla="*/ 22 w 55"/>
                  <a:gd name="T15" fmla="*/ 58 h 63"/>
                  <a:gd name="T16" fmla="*/ 35 w 55"/>
                  <a:gd name="T17" fmla="*/ 63 h 63"/>
                  <a:gd name="T18" fmla="*/ 36 w 55"/>
                  <a:gd name="T19" fmla="*/ 63 h 63"/>
                  <a:gd name="T20" fmla="*/ 41 w 55"/>
                  <a:gd name="T21" fmla="*/ 62 h 63"/>
                  <a:gd name="T22" fmla="*/ 47 w 55"/>
                  <a:gd name="T23" fmla="*/ 59 h 63"/>
                  <a:gd name="T24" fmla="*/ 54 w 55"/>
                  <a:gd name="T25" fmla="*/ 49 h 63"/>
                  <a:gd name="T26" fmla="*/ 55 w 55"/>
                  <a:gd name="T27" fmla="*/ 44 h 63"/>
                  <a:gd name="T28" fmla="*/ 52 w 55"/>
                  <a:gd name="T29" fmla="*/ 34 h 63"/>
                  <a:gd name="T30" fmla="*/ 44 w 55"/>
                  <a:gd name="T31" fmla="*/ 24 h 63"/>
                  <a:gd name="T32" fmla="*/ 38 w 55"/>
                  <a:gd name="T33" fmla="*/ 17 h 63"/>
                  <a:gd name="T34" fmla="*/ 32 w 55"/>
                  <a:gd name="T35" fmla="*/ 10 h 63"/>
                  <a:gd name="T36" fmla="*/ 25 w 55"/>
                  <a:gd name="T37" fmla="*/ 4 h 63"/>
                  <a:gd name="T38" fmla="*/ 17 w 55"/>
                  <a:gd name="T39" fmla="*/ 0 h 63"/>
                  <a:gd name="T40" fmla="*/ 15 w 55"/>
                  <a:gd name="T41"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5" h="63">
                    <a:moveTo>
                      <a:pt x="15" y="0"/>
                    </a:moveTo>
                    <a:cubicBezTo>
                      <a:pt x="13" y="0"/>
                      <a:pt x="10" y="0"/>
                      <a:pt x="8" y="1"/>
                    </a:cubicBezTo>
                    <a:cubicBezTo>
                      <a:pt x="3" y="5"/>
                      <a:pt x="0" y="11"/>
                      <a:pt x="2" y="17"/>
                    </a:cubicBezTo>
                    <a:cubicBezTo>
                      <a:pt x="3" y="21"/>
                      <a:pt x="5" y="25"/>
                      <a:pt x="7" y="29"/>
                    </a:cubicBezTo>
                    <a:cubicBezTo>
                      <a:pt x="8" y="32"/>
                      <a:pt x="9" y="34"/>
                      <a:pt x="11" y="37"/>
                    </a:cubicBezTo>
                    <a:cubicBezTo>
                      <a:pt x="12" y="40"/>
                      <a:pt x="13" y="43"/>
                      <a:pt x="15" y="46"/>
                    </a:cubicBezTo>
                    <a:cubicBezTo>
                      <a:pt x="15" y="47"/>
                      <a:pt x="16" y="49"/>
                      <a:pt x="17" y="50"/>
                    </a:cubicBezTo>
                    <a:cubicBezTo>
                      <a:pt x="18" y="53"/>
                      <a:pt x="20" y="55"/>
                      <a:pt x="22" y="58"/>
                    </a:cubicBezTo>
                    <a:cubicBezTo>
                      <a:pt x="25" y="61"/>
                      <a:pt x="31" y="63"/>
                      <a:pt x="35" y="63"/>
                    </a:cubicBezTo>
                    <a:cubicBezTo>
                      <a:pt x="35" y="63"/>
                      <a:pt x="36" y="63"/>
                      <a:pt x="36" y="63"/>
                    </a:cubicBezTo>
                    <a:cubicBezTo>
                      <a:pt x="37" y="63"/>
                      <a:pt x="39" y="63"/>
                      <a:pt x="41" y="62"/>
                    </a:cubicBezTo>
                    <a:cubicBezTo>
                      <a:pt x="43" y="62"/>
                      <a:pt x="46" y="61"/>
                      <a:pt x="47" y="59"/>
                    </a:cubicBezTo>
                    <a:cubicBezTo>
                      <a:pt x="51" y="57"/>
                      <a:pt x="53" y="53"/>
                      <a:pt x="54" y="49"/>
                    </a:cubicBezTo>
                    <a:cubicBezTo>
                      <a:pt x="54" y="47"/>
                      <a:pt x="55" y="46"/>
                      <a:pt x="55" y="44"/>
                    </a:cubicBezTo>
                    <a:cubicBezTo>
                      <a:pt x="55" y="41"/>
                      <a:pt x="54" y="37"/>
                      <a:pt x="52" y="34"/>
                    </a:cubicBezTo>
                    <a:cubicBezTo>
                      <a:pt x="51" y="30"/>
                      <a:pt x="47" y="27"/>
                      <a:pt x="44" y="24"/>
                    </a:cubicBezTo>
                    <a:cubicBezTo>
                      <a:pt x="42" y="21"/>
                      <a:pt x="40" y="19"/>
                      <a:pt x="38" y="17"/>
                    </a:cubicBezTo>
                    <a:cubicBezTo>
                      <a:pt x="36" y="14"/>
                      <a:pt x="34" y="12"/>
                      <a:pt x="32" y="10"/>
                    </a:cubicBezTo>
                    <a:cubicBezTo>
                      <a:pt x="30" y="7"/>
                      <a:pt x="27" y="6"/>
                      <a:pt x="25" y="4"/>
                    </a:cubicBezTo>
                    <a:cubicBezTo>
                      <a:pt x="22" y="2"/>
                      <a:pt x="20" y="0"/>
                      <a:pt x="17" y="0"/>
                    </a:cubicBezTo>
                    <a:cubicBezTo>
                      <a:pt x="16" y="0"/>
                      <a:pt x="16" y="0"/>
                      <a:pt x="15"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sp>
        <p:nvSpPr>
          <p:cNvPr id="475" name="Freeform 674"/>
          <p:cNvSpPr>
            <a:spLocks noEditPoints="1"/>
          </p:cNvSpPr>
          <p:nvPr/>
        </p:nvSpPr>
        <p:spPr bwMode="auto">
          <a:xfrm>
            <a:off x="6235766" y="2291485"/>
            <a:ext cx="778655" cy="328460"/>
          </a:xfrm>
          <a:custGeom>
            <a:avLst/>
            <a:gdLst>
              <a:gd name="T0" fmla="*/ 1054 w 1077"/>
              <a:gd name="T1" fmla="*/ 374 h 454"/>
              <a:gd name="T2" fmla="*/ 903 w 1077"/>
              <a:gd name="T3" fmla="*/ 356 h 454"/>
              <a:gd name="T4" fmla="*/ 928 w 1077"/>
              <a:gd name="T5" fmla="*/ 331 h 454"/>
              <a:gd name="T6" fmla="*/ 988 w 1077"/>
              <a:gd name="T7" fmla="*/ 223 h 454"/>
              <a:gd name="T8" fmla="*/ 929 w 1077"/>
              <a:gd name="T9" fmla="*/ 136 h 454"/>
              <a:gd name="T10" fmla="*/ 819 w 1077"/>
              <a:gd name="T11" fmla="*/ 219 h 454"/>
              <a:gd name="T12" fmla="*/ 835 w 1077"/>
              <a:gd name="T13" fmla="*/ 350 h 454"/>
              <a:gd name="T14" fmla="*/ 839 w 1077"/>
              <a:gd name="T15" fmla="*/ 354 h 454"/>
              <a:gd name="T16" fmla="*/ 830 w 1077"/>
              <a:gd name="T17" fmla="*/ 360 h 454"/>
              <a:gd name="T18" fmla="*/ 644 w 1077"/>
              <a:gd name="T19" fmla="*/ 401 h 454"/>
              <a:gd name="T20" fmla="*/ 497 w 1077"/>
              <a:gd name="T21" fmla="*/ 325 h 454"/>
              <a:gd name="T22" fmla="*/ 641 w 1077"/>
              <a:gd name="T23" fmla="*/ 220 h 454"/>
              <a:gd name="T24" fmla="*/ 697 w 1077"/>
              <a:gd name="T25" fmla="*/ 92 h 454"/>
              <a:gd name="T26" fmla="*/ 626 w 1077"/>
              <a:gd name="T27" fmla="*/ 6 h 454"/>
              <a:gd name="T28" fmla="*/ 520 w 1077"/>
              <a:gd name="T29" fmla="*/ 79 h 454"/>
              <a:gd name="T30" fmla="*/ 466 w 1077"/>
              <a:gd name="T31" fmla="*/ 203 h 454"/>
              <a:gd name="T32" fmla="*/ 452 w 1077"/>
              <a:gd name="T33" fmla="*/ 304 h 454"/>
              <a:gd name="T34" fmla="*/ 322 w 1077"/>
              <a:gd name="T35" fmla="*/ 338 h 454"/>
              <a:gd name="T36" fmla="*/ 194 w 1077"/>
              <a:gd name="T37" fmla="*/ 320 h 454"/>
              <a:gd name="T38" fmla="*/ 178 w 1077"/>
              <a:gd name="T39" fmla="*/ 287 h 454"/>
              <a:gd name="T40" fmla="*/ 300 w 1077"/>
              <a:gd name="T41" fmla="*/ 134 h 454"/>
              <a:gd name="T42" fmla="*/ 297 w 1077"/>
              <a:gd name="T43" fmla="*/ 123 h 454"/>
              <a:gd name="T44" fmla="*/ 193 w 1077"/>
              <a:gd name="T45" fmla="*/ 144 h 454"/>
              <a:gd name="T46" fmla="*/ 145 w 1077"/>
              <a:gd name="T47" fmla="*/ 271 h 454"/>
              <a:gd name="T48" fmla="*/ 145 w 1077"/>
              <a:gd name="T49" fmla="*/ 275 h 454"/>
              <a:gd name="T50" fmla="*/ 13 w 1077"/>
              <a:gd name="T51" fmla="*/ 302 h 454"/>
              <a:gd name="T52" fmla="*/ 11 w 1077"/>
              <a:gd name="T53" fmla="*/ 321 h 454"/>
              <a:gd name="T54" fmla="*/ 149 w 1077"/>
              <a:gd name="T55" fmla="*/ 303 h 454"/>
              <a:gd name="T56" fmla="*/ 213 w 1077"/>
              <a:gd name="T57" fmla="*/ 370 h 454"/>
              <a:gd name="T58" fmla="*/ 365 w 1077"/>
              <a:gd name="T59" fmla="*/ 367 h 454"/>
              <a:gd name="T60" fmla="*/ 461 w 1077"/>
              <a:gd name="T61" fmla="*/ 340 h 454"/>
              <a:gd name="T62" fmla="*/ 467 w 1077"/>
              <a:gd name="T63" fmla="*/ 351 h 454"/>
              <a:gd name="T64" fmla="*/ 576 w 1077"/>
              <a:gd name="T65" fmla="*/ 427 h 454"/>
              <a:gd name="T66" fmla="*/ 825 w 1077"/>
              <a:gd name="T67" fmla="*/ 407 h 454"/>
              <a:gd name="T68" fmla="*/ 870 w 1077"/>
              <a:gd name="T69" fmla="*/ 380 h 454"/>
              <a:gd name="T70" fmla="*/ 967 w 1077"/>
              <a:gd name="T71" fmla="*/ 411 h 454"/>
              <a:gd name="T72" fmla="*/ 1054 w 1077"/>
              <a:gd name="T73" fmla="*/ 409 h 454"/>
              <a:gd name="T74" fmla="*/ 1054 w 1077"/>
              <a:gd name="T75" fmla="*/ 374 h 454"/>
              <a:gd name="T76" fmla="*/ 187 w 1077"/>
              <a:gd name="T77" fmla="*/ 212 h 454"/>
              <a:gd name="T78" fmla="*/ 217 w 1077"/>
              <a:gd name="T79" fmla="*/ 153 h 454"/>
              <a:gd name="T80" fmla="*/ 275 w 1077"/>
              <a:gd name="T81" fmla="*/ 135 h 454"/>
              <a:gd name="T82" fmla="*/ 177 w 1077"/>
              <a:gd name="T83" fmla="*/ 257 h 454"/>
              <a:gd name="T84" fmla="*/ 187 w 1077"/>
              <a:gd name="T85" fmla="*/ 212 h 454"/>
              <a:gd name="T86" fmla="*/ 511 w 1077"/>
              <a:gd name="T87" fmla="*/ 173 h 454"/>
              <a:gd name="T88" fmla="*/ 560 w 1077"/>
              <a:gd name="T89" fmla="*/ 84 h 454"/>
              <a:gd name="T90" fmla="*/ 652 w 1077"/>
              <a:gd name="T91" fmla="*/ 45 h 454"/>
              <a:gd name="T92" fmla="*/ 662 w 1077"/>
              <a:gd name="T93" fmla="*/ 94 h 454"/>
              <a:gd name="T94" fmla="*/ 645 w 1077"/>
              <a:gd name="T95" fmla="*/ 152 h 454"/>
              <a:gd name="T96" fmla="*/ 488 w 1077"/>
              <a:gd name="T97" fmla="*/ 289 h 454"/>
              <a:gd name="T98" fmla="*/ 488 w 1077"/>
              <a:gd name="T99" fmla="*/ 286 h 454"/>
              <a:gd name="T100" fmla="*/ 511 w 1077"/>
              <a:gd name="T101" fmla="*/ 173 h 454"/>
              <a:gd name="T102" fmla="*/ 845 w 1077"/>
              <a:gd name="T103" fmla="*/ 289 h 454"/>
              <a:gd name="T104" fmla="*/ 891 w 1077"/>
              <a:gd name="T105" fmla="*/ 190 h 454"/>
              <a:gd name="T106" fmla="*/ 942 w 1077"/>
              <a:gd name="T107" fmla="*/ 176 h 454"/>
              <a:gd name="T108" fmla="*/ 952 w 1077"/>
              <a:gd name="T109" fmla="*/ 218 h 454"/>
              <a:gd name="T110" fmla="*/ 870 w 1077"/>
              <a:gd name="T111" fmla="*/ 333 h 454"/>
              <a:gd name="T112" fmla="*/ 845 w 1077"/>
              <a:gd name="T113" fmla="*/ 289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7" h="454">
                <a:moveTo>
                  <a:pt x="1054" y="374"/>
                </a:moveTo>
                <a:cubicBezTo>
                  <a:pt x="1010" y="374"/>
                  <a:pt x="948" y="376"/>
                  <a:pt x="903" y="356"/>
                </a:cubicBezTo>
                <a:cubicBezTo>
                  <a:pt x="912" y="348"/>
                  <a:pt x="920" y="340"/>
                  <a:pt x="928" y="331"/>
                </a:cubicBezTo>
                <a:cubicBezTo>
                  <a:pt x="955" y="301"/>
                  <a:pt x="981" y="264"/>
                  <a:pt x="988" y="223"/>
                </a:cubicBezTo>
                <a:cubicBezTo>
                  <a:pt x="995" y="182"/>
                  <a:pt x="976" y="136"/>
                  <a:pt x="929" y="136"/>
                </a:cubicBezTo>
                <a:cubicBezTo>
                  <a:pt x="883" y="137"/>
                  <a:pt x="838" y="181"/>
                  <a:pt x="819" y="219"/>
                </a:cubicBezTo>
                <a:cubicBezTo>
                  <a:pt x="797" y="264"/>
                  <a:pt x="804" y="312"/>
                  <a:pt x="835" y="350"/>
                </a:cubicBezTo>
                <a:cubicBezTo>
                  <a:pt x="837" y="351"/>
                  <a:pt x="838" y="353"/>
                  <a:pt x="839" y="354"/>
                </a:cubicBezTo>
                <a:cubicBezTo>
                  <a:pt x="836" y="356"/>
                  <a:pt x="833" y="358"/>
                  <a:pt x="830" y="360"/>
                </a:cubicBezTo>
                <a:cubicBezTo>
                  <a:pt x="774" y="392"/>
                  <a:pt x="708" y="407"/>
                  <a:pt x="644" y="401"/>
                </a:cubicBezTo>
                <a:cubicBezTo>
                  <a:pt x="593" y="396"/>
                  <a:pt x="521" y="374"/>
                  <a:pt x="497" y="325"/>
                </a:cubicBezTo>
                <a:cubicBezTo>
                  <a:pt x="552" y="300"/>
                  <a:pt x="603" y="265"/>
                  <a:pt x="641" y="220"/>
                </a:cubicBezTo>
                <a:cubicBezTo>
                  <a:pt x="672" y="184"/>
                  <a:pt x="695" y="140"/>
                  <a:pt x="697" y="92"/>
                </a:cubicBezTo>
                <a:cubicBezTo>
                  <a:pt x="699" y="46"/>
                  <a:pt x="679" y="0"/>
                  <a:pt x="626" y="6"/>
                </a:cubicBezTo>
                <a:cubicBezTo>
                  <a:pt x="582" y="11"/>
                  <a:pt x="545" y="45"/>
                  <a:pt x="520" y="79"/>
                </a:cubicBezTo>
                <a:cubicBezTo>
                  <a:pt x="493" y="116"/>
                  <a:pt x="477" y="159"/>
                  <a:pt x="466" y="203"/>
                </a:cubicBezTo>
                <a:cubicBezTo>
                  <a:pt x="458" y="235"/>
                  <a:pt x="449" y="271"/>
                  <a:pt x="452" y="304"/>
                </a:cubicBezTo>
                <a:cubicBezTo>
                  <a:pt x="410" y="321"/>
                  <a:pt x="366" y="332"/>
                  <a:pt x="322" y="338"/>
                </a:cubicBezTo>
                <a:cubicBezTo>
                  <a:pt x="283" y="343"/>
                  <a:pt x="225" y="352"/>
                  <a:pt x="194" y="320"/>
                </a:cubicBezTo>
                <a:cubicBezTo>
                  <a:pt x="186" y="311"/>
                  <a:pt x="181" y="299"/>
                  <a:pt x="178" y="287"/>
                </a:cubicBezTo>
                <a:cubicBezTo>
                  <a:pt x="235" y="254"/>
                  <a:pt x="279" y="200"/>
                  <a:pt x="300" y="134"/>
                </a:cubicBezTo>
                <a:cubicBezTo>
                  <a:pt x="301" y="130"/>
                  <a:pt x="300" y="125"/>
                  <a:pt x="297" y="123"/>
                </a:cubicBezTo>
                <a:cubicBezTo>
                  <a:pt x="263" y="93"/>
                  <a:pt x="217" y="112"/>
                  <a:pt x="193" y="144"/>
                </a:cubicBezTo>
                <a:cubicBezTo>
                  <a:pt x="166" y="179"/>
                  <a:pt x="147" y="227"/>
                  <a:pt x="145" y="271"/>
                </a:cubicBezTo>
                <a:cubicBezTo>
                  <a:pt x="145" y="272"/>
                  <a:pt x="145" y="273"/>
                  <a:pt x="145" y="275"/>
                </a:cubicBezTo>
                <a:cubicBezTo>
                  <a:pt x="104" y="295"/>
                  <a:pt x="58" y="305"/>
                  <a:pt x="13" y="302"/>
                </a:cubicBezTo>
                <a:cubicBezTo>
                  <a:pt x="3" y="301"/>
                  <a:pt x="0" y="319"/>
                  <a:pt x="11" y="321"/>
                </a:cubicBezTo>
                <a:cubicBezTo>
                  <a:pt x="59" y="328"/>
                  <a:pt x="107" y="321"/>
                  <a:pt x="149" y="303"/>
                </a:cubicBezTo>
                <a:cubicBezTo>
                  <a:pt x="157" y="334"/>
                  <a:pt x="179" y="359"/>
                  <a:pt x="213" y="370"/>
                </a:cubicBezTo>
                <a:cubicBezTo>
                  <a:pt x="260" y="385"/>
                  <a:pt x="317" y="376"/>
                  <a:pt x="365" y="367"/>
                </a:cubicBezTo>
                <a:cubicBezTo>
                  <a:pt x="397" y="361"/>
                  <a:pt x="429" y="352"/>
                  <a:pt x="461" y="340"/>
                </a:cubicBezTo>
                <a:cubicBezTo>
                  <a:pt x="463" y="344"/>
                  <a:pt x="465" y="348"/>
                  <a:pt x="467" y="351"/>
                </a:cubicBezTo>
                <a:cubicBezTo>
                  <a:pt x="490" y="390"/>
                  <a:pt x="534" y="413"/>
                  <a:pt x="576" y="427"/>
                </a:cubicBezTo>
                <a:cubicBezTo>
                  <a:pt x="658" y="454"/>
                  <a:pt x="748" y="443"/>
                  <a:pt x="825" y="407"/>
                </a:cubicBezTo>
                <a:cubicBezTo>
                  <a:pt x="841" y="399"/>
                  <a:pt x="856" y="390"/>
                  <a:pt x="870" y="380"/>
                </a:cubicBezTo>
                <a:cubicBezTo>
                  <a:pt x="899" y="399"/>
                  <a:pt x="933" y="408"/>
                  <a:pt x="967" y="411"/>
                </a:cubicBezTo>
                <a:cubicBezTo>
                  <a:pt x="996" y="414"/>
                  <a:pt x="1025" y="412"/>
                  <a:pt x="1054" y="409"/>
                </a:cubicBezTo>
                <a:cubicBezTo>
                  <a:pt x="1076" y="407"/>
                  <a:pt x="1077" y="374"/>
                  <a:pt x="1054" y="374"/>
                </a:cubicBezTo>
                <a:close/>
                <a:moveTo>
                  <a:pt x="187" y="212"/>
                </a:moveTo>
                <a:cubicBezTo>
                  <a:pt x="194" y="192"/>
                  <a:pt x="203" y="170"/>
                  <a:pt x="217" y="153"/>
                </a:cubicBezTo>
                <a:cubicBezTo>
                  <a:pt x="230" y="137"/>
                  <a:pt x="255" y="124"/>
                  <a:pt x="275" y="135"/>
                </a:cubicBezTo>
                <a:cubicBezTo>
                  <a:pt x="258" y="185"/>
                  <a:pt x="222" y="227"/>
                  <a:pt x="177" y="257"/>
                </a:cubicBezTo>
                <a:cubicBezTo>
                  <a:pt x="179" y="241"/>
                  <a:pt x="183" y="226"/>
                  <a:pt x="187" y="212"/>
                </a:cubicBezTo>
                <a:close/>
                <a:moveTo>
                  <a:pt x="511" y="173"/>
                </a:moveTo>
                <a:cubicBezTo>
                  <a:pt x="522" y="141"/>
                  <a:pt x="537" y="109"/>
                  <a:pt x="560" y="84"/>
                </a:cubicBezTo>
                <a:cubicBezTo>
                  <a:pt x="577" y="65"/>
                  <a:pt x="625" y="22"/>
                  <a:pt x="652" y="45"/>
                </a:cubicBezTo>
                <a:cubicBezTo>
                  <a:pt x="664" y="56"/>
                  <a:pt x="663" y="80"/>
                  <a:pt x="662" y="94"/>
                </a:cubicBezTo>
                <a:cubicBezTo>
                  <a:pt x="660" y="114"/>
                  <a:pt x="654" y="134"/>
                  <a:pt x="645" y="152"/>
                </a:cubicBezTo>
                <a:cubicBezTo>
                  <a:pt x="613" y="215"/>
                  <a:pt x="552" y="259"/>
                  <a:pt x="488" y="289"/>
                </a:cubicBezTo>
                <a:cubicBezTo>
                  <a:pt x="488" y="288"/>
                  <a:pt x="488" y="287"/>
                  <a:pt x="488" y="286"/>
                </a:cubicBezTo>
                <a:cubicBezTo>
                  <a:pt x="489" y="249"/>
                  <a:pt x="500" y="209"/>
                  <a:pt x="511" y="173"/>
                </a:cubicBezTo>
                <a:close/>
                <a:moveTo>
                  <a:pt x="845" y="289"/>
                </a:moveTo>
                <a:cubicBezTo>
                  <a:pt x="836" y="250"/>
                  <a:pt x="862" y="213"/>
                  <a:pt x="891" y="190"/>
                </a:cubicBezTo>
                <a:cubicBezTo>
                  <a:pt x="903" y="180"/>
                  <a:pt x="926" y="166"/>
                  <a:pt x="942" y="176"/>
                </a:cubicBezTo>
                <a:cubicBezTo>
                  <a:pt x="956" y="185"/>
                  <a:pt x="954" y="204"/>
                  <a:pt x="952" y="218"/>
                </a:cubicBezTo>
                <a:cubicBezTo>
                  <a:pt x="943" y="263"/>
                  <a:pt x="908" y="303"/>
                  <a:pt x="870" y="333"/>
                </a:cubicBezTo>
                <a:cubicBezTo>
                  <a:pt x="859" y="322"/>
                  <a:pt x="850" y="307"/>
                  <a:pt x="845" y="289"/>
                </a:cubicBezTo>
                <a:close/>
              </a:path>
            </a:pathLst>
          </a:custGeom>
          <a:solidFill>
            <a:schemeClr val="tx2"/>
          </a:solidFill>
          <a:ln>
            <a:noFill/>
          </a:ln>
          <a:extLst/>
        </p:spPr>
        <p:txBody>
          <a:bodyPr vert="horz" wrap="square" lIns="68562" tIns="34289" rIns="68562" bIns="34289" numCol="1" anchor="t" anchorCtr="0" compatLnSpc="1">
            <a:prstTxWarp prst="textNoShape">
              <a:avLst/>
            </a:prstTxWarp>
          </a:bodyPr>
          <a:lstStyle/>
          <a:p>
            <a:pPr defTabSz="685596"/>
            <a:endParaRPr lang="en-US" sz="1400">
              <a:solidFill>
                <a:prstClr val="black"/>
              </a:solidFill>
            </a:endParaRPr>
          </a:p>
        </p:txBody>
      </p:sp>
      <p:grpSp>
        <p:nvGrpSpPr>
          <p:cNvPr id="731" name="Group 730"/>
          <p:cNvGrpSpPr/>
          <p:nvPr/>
        </p:nvGrpSpPr>
        <p:grpSpPr>
          <a:xfrm>
            <a:off x="6250696" y="-911221"/>
            <a:ext cx="3126128" cy="3463000"/>
            <a:chOff x="7617429" y="-1097143"/>
            <a:chExt cx="4168171" cy="4617333"/>
          </a:xfrm>
        </p:grpSpPr>
        <p:sp>
          <p:nvSpPr>
            <p:cNvPr id="409" name="Freeform 608"/>
            <p:cNvSpPr>
              <a:spLocks/>
            </p:cNvSpPr>
            <p:nvPr/>
          </p:nvSpPr>
          <p:spPr bwMode="auto">
            <a:xfrm>
              <a:off x="9381613" y="2714532"/>
              <a:ext cx="778507" cy="804477"/>
            </a:xfrm>
            <a:custGeom>
              <a:avLst/>
              <a:gdLst>
                <a:gd name="T0" fmla="*/ 751 w 808"/>
                <a:gd name="T1" fmla="*/ 298 h 835"/>
                <a:gd name="T2" fmla="*/ 787 w 808"/>
                <a:gd name="T3" fmla="*/ 190 h 835"/>
                <a:gd name="T4" fmla="*/ 236 w 808"/>
                <a:gd name="T5" fmla="*/ 169 h 835"/>
                <a:gd name="T6" fmla="*/ 4 w 808"/>
                <a:gd name="T7" fmla="*/ 497 h 835"/>
                <a:gd name="T8" fmla="*/ 191 w 808"/>
                <a:gd name="T9" fmla="*/ 651 h 835"/>
                <a:gd name="T10" fmla="*/ 472 w 808"/>
                <a:gd name="T11" fmla="*/ 817 h 835"/>
                <a:gd name="T12" fmla="*/ 613 w 808"/>
                <a:gd name="T13" fmla="*/ 541 h 835"/>
                <a:gd name="T14" fmla="*/ 752 w 808"/>
                <a:gd name="T15" fmla="*/ 465 h 835"/>
                <a:gd name="T16" fmla="*/ 751 w 808"/>
                <a:gd name="T17" fmla="*/ 29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08" h="835">
                  <a:moveTo>
                    <a:pt x="751" y="298"/>
                  </a:moveTo>
                  <a:cubicBezTo>
                    <a:pt x="781" y="285"/>
                    <a:pt x="808" y="253"/>
                    <a:pt x="787" y="190"/>
                  </a:cubicBezTo>
                  <a:cubicBezTo>
                    <a:pt x="746" y="63"/>
                    <a:pt x="518" y="0"/>
                    <a:pt x="236" y="169"/>
                  </a:cubicBezTo>
                  <a:cubicBezTo>
                    <a:pt x="131" y="232"/>
                    <a:pt x="8" y="336"/>
                    <a:pt x="4" y="497"/>
                  </a:cubicBezTo>
                  <a:cubicBezTo>
                    <a:pt x="0" y="655"/>
                    <a:pt x="115" y="686"/>
                    <a:pt x="191" y="651"/>
                  </a:cubicBezTo>
                  <a:cubicBezTo>
                    <a:pt x="230" y="742"/>
                    <a:pt x="317" y="835"/>
                    <a:pt x="472" y="817"/>
                  </a:cubicBezTo>
                  <a:cubicBezTo>
                    <a:pt x="653" y="796"/>
                    <a:pt x="658" y="641"/>
                    <a:pt x="613" y="541"/>
                  </a:cubicBezTo>
                  <a:cubicBezTo>
                    <a:pt x="664" y="542"/>
                    <a:pt x="719" y="523"/>
                    <a:pt x="752" y="465"/>
                  </a:cubicBezTo>
                  <a:cubicBezTo>
                    <a:pt x="803" y="373"/>
                    <a:pt x="782" y="321"/>
                    <a:pt x="751" y="298"/>
                  </a:cubicBezTo>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0" name="Freeform 609"/>
            <p:cNvSpPr>
              <a:spLocks/>
            </p:cNvSpPr>
            <p:nvPr/>
          </p:nvSpPr>
          <p:spPr bwMode="auto">
            <a:xfrm>
              <a:off x="7794497" y="2143784"/>
              <a:ext cx="727748" cy="852876"/>
            </a:xfrm>
            <a:custGeom>
              <a:avLst/>
              <a:gdLst>
                <a:gd name="T0" fmla="*/ 281 w 755"/>
                <a:gd name="T1" fmla="*/ 22 h 885"/>
                <a:gd name="T2" fmla="*/ 213 w 755"/>
                <a:gd name="T3" fmla="*/ 155 h 885"/>
                <a:gd name="T4" fmla="*/ 31 w 755"/>
                <a:gd name="T5" fmla="*/ 230 h 885"/>
                <a:gd name="T6" fmla="*/ 79 w 755"/>
                <a:gd name="T7" fmla="*/ 327 h 885"/>
                <a:gd name="T8" fmla="*/ 38 w 755"/>
                <a:gd name="T9" fmla="*/ 539 h 885"/>
                <a:gd name="T10" fmla="*/ 200 w 755"/>
                <a:gd name="T11" fmla="*/ 653 h 885"/>
                <a:gd name="T12" fmla="*/ 201 w 755"/>
                <a:gd name="T13" fmla="*/ 718 h 885"/>
                <a:gd name="T14" fmla="*/ 587 w 755"/>
                <a:gd name="T15" fmla="*/ 728 h 885"/>
                <a:gd name="T16" fmla="*/ 647 w 755"/>
                <a:gd name="T17" fmla="*/ 291 h 885"/>
                <a:gd name="T18" fmla="*/ 281 w 755"/>
                <a:gd name="T19" fmla="*/ 22 h 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55" h="885">
                  <a:moveTo>
                    <a:pt x="281" y="22"/>
                  </a:moveTo>
                  <a:cubicBezTo>
                    <a:pt x="158" y="44"/>
                    <a:pt x="213" y="155"/>
                    <a:pt x="213" y="155"/>
                  </a:cubicBezTo>
                  <a:cubicBezTo>
                    <a:pt x="213" y="155"/>
                    <a:pt x="72" y="101"/>
                    <a:pt x="31" y="230"/>
                  </a:cubicBezTo>
                  <a:cubicBezTo>
                    <a:pt x="17" y="276"/>
                    <a:pt x="42" y="308"/>
                    <a:pt x="79" y="327"/>
                  </a:cubicBezTo>
                  <a:cubicBezTo>
                    <a:pt x="32" y="360"/>
                    <a:pt x="0" y="427"/>
                    <a:pt x="38" y="539"/>
                  </a:cubicBezTo>
                  <a:cubicBezTo>
                    <a:pt x="70" y="634"/>
                    <a:pt x="137" y="660"/>
                    <a:pt x="200" y="653"/>
                  </a:cubicBezTo>
                  <a:cubicBezTo>
                    <a:pt x="195" y="678"/>
                    <a:pt x="195" y="701"/>
                    <a:pt x="201" y="718"/>
                  </a:cubicBezTo>
                  <a:cubicBezTo>
                    <a:pt x="224" y="788"/>
                    <a:pt x="418" y="885"/>
                    <a:pt x="587" y="728"/>
                  </a:cubicBezTo>
                  <a:cubicBezTo>
                    <a:pt x="755" y="570"/>
                    <a:pt x="666" y="339"/>
                    <a:pt x="647" y="291"/>
                  </a:cubicBezTo>
                  <a:cubicBezTo>
                    <a:pt x="568" y="97"/>
                    <a:pt x="403" y="0"/>
                    <a:pt x="281" y="22"/>
                  </a:cubicBezTo>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1" name="Freeform 610"/>
            <p:cNvSpPr>
              <a:spLocks/>
            </p:cNvSpPr>
            <p:nvPr/>
          </p:nvSpPr>
          <p:spPr bwMode="auto">
            <a:xfrm>
              <a:off x="10344270" y="1801454"/>
              <a:ext cx="613244" cy="1284921"/>
            </a:xfrm>
            <a:custGeom>
              <a:avLst/>
              <a:gdLst>
                <a:gd name="T0" fmla="*/ 569 w 636"/>
                <a:gd name="T1" fmla="*/ 70 h 1333"/>
                <a:gd name="T2" fmla="*/ 597 w 636"/>
                <a:gd name="T3" fmla="*/ 1108 h 1333"/>
                <a:gd name="T4" fmla="*/ 529 w 636"/>
                <a:gd name="T5" fmla="*/ 1032 h 1333"/>
                <a:gd name="T6" fmla="*/ 502 w 636"/>
                <a:gd name="T7" fmla="*/ 1255 h 1333"/>
                <a:gd name="T8" fmla="*/ 430 w 636"/>
                <a:gd name="T9" fmla="*/ 1114 h 1333"/>
                <a:gd name="T10" fmla="*/ 375 w 636"/>
                <a:gd name="T11" fmla="*/ 1315 h 1333"/>
                <a:gd name="T12" fmla="*/ 312 w 636"/>
                <a:gd name="T13" fmla="*/ 1113 h 1333"/>
                <a:gd name="T14" fmla="*/ 248 w 636"/>
                <a:gd name="T15" fmla="*/ 1292 h 1333"/>
                <a:gd name="T16" fmla="*/ 203 w 636"/>
                <a:gd name="T17" fmla="*/ 1047 h 1333"/>
                <a:gd name="T18" fmla="*/ 131 w 636"/>
                <a:gd name="T19" fmla="*/ 1097 h 1333"/>
                <a:gd name="T20" fmla="*/ 163 w 636"/>
                <a:gd name="T21" fmla="*/ 945 h 1333"/>
                <a:gd name="T22" fmla="*/ 0 w 636"/>
                <a:gd name="T23" fmla="*/ 298 h 1333"/>
                <a:gd name="T24" fmla="*/ 569 w 636"/>
                <a:gd name="T25" fmla="*/ 70 h 1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6" h="1333">
                  <a:moveTo>
                    <a:pt x="569" y="70"/>
                  </a:moveTo>
                  <a:cubicBezTo>
                    <a:pt x="636" y="473"/>
                    <a:pt x="624" y="1074"/>
                    <a:pt x="597" y="1108"/>
                  </a:cubicBezTo>
                  <a:cubicBezTo>
                    <a:pt x="568" y="1145"/>
                    <a:pt x="529" y="1032"/>
                    <a:pt x="529" y="1032"/>
                  </a:cubicBezTo>
                  <a:cubicBezTo>
                    <a:pt x="529" y="1032"/>
                    <a:pt x="549" y="1231"/>
                    <a:pt x="502" y="1255"/>
                  </a:cubicBezTo>
                  <a:cubicBezTo>
                    <a:pt x="455" y="1280"/>
                    <a:pt x="430" y="1114"/>
                    <a:pt x="430" y="1114"/>
                  </a:cubicBezTo>
                  <a:cubicBezTo>
                    <a:pt x="430" y="1114"/>
                    <a:pt x="429" y="1298"/>
                    <a:pt x="375" y="1315"/>
                  </a:cubicBezTo>
                  <a:cubicBezTo>
                    <a:pt x="320" y="1333"/>
                    <a:pt x="312" y="1113"/>
                    <a:pt x="312" y="1113"/>
                  </a:cubicBezTo>
                  <a:cubicBezTo>
                    <a:pt x="312" y="1113"/>
                    <a:pt x="299" y="1278"/>
                    <a:pt x="248" y="1292"/>
                  </a:cubicBezTo>
                  <a:cubicBezTo>
                    <a:pt x="198" y="1306"/>
                    <a:pt x="203" y="1047"/>
                    <a:pt x="203" y="1047"/>
                  </a:cubicBezTo>
                  <a:cubicBezTo>
                    <a:pt x="203" y="1047"/>
                    <a:pt x="156" y="1124"/>
                    <a:pt x="131" y="1097"/>
                  </a:cubicBezTo>
                  <a:cubicBezTo>
                    <a:pt x="99" y="1061"/>
                    <a:pt x="163" y="945"/>
                    <a:pt x="163" y="945"/>
                  </a:cubicBezTo>
                  <a:cubicBezTo>
                    <a:pt x="163" y="945"/>
                    <a:pt x="70" y="501"/>
                    <a:pt x="0" y="298"/>
                  </a:cubicBezTo>
                  <a:cubicBezTo>
                    <a:pt x="192" y="85"/>
                    <a:pt x="421" y="0"/>
                    <a:pt x="569" y="70"/>
                  </a:cubicBezTo>
                  <a:close/>
                </a:path>
              </a:pathLst>
            </a:custGeom>
            <a:solidFill>
              <a:srgbClr val="AD5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2" name="Freeform 611"/>
            <p:cNvSpPr>
              <a:spLocks/>
            </p:cNvSpPr>
            <p:nvPr/>
          </p:nvSpPr>
          <p:spPr bwMode="auto">
            <a:xfrm>
              <a:off x="7617429" y="592672"/>
              <a:ext cx="1081293" cy="1004564"/>
            </a:xfrm>
            <a:custGeom>
              <a:avLst/>
              <a:gdLst>
                <a:gd name="T0" fmla="*/ 163 w 1122"/>
                <a:gd name="T1" fmla="*/ 743 h 1042"/>
                <a:gd name="T2" fmla="*/ 6 w 1122"/>
                <a:gd name="T3" fmla="*/ 763 h 1042"/>
                <a:gd name="T4" fmla="*/ 176 w 1122"/>
                <a:gd name="T5" fmla="*/ 613 h 1042"/>
                <a:gd name="T6" fmla="*/ 74 w 1122"/>
                <a:gd name="T7" fmla="*/ 601 h 1042"/>
                <a:gd name="T8" fmla="*/ 991 w 1122"/>
                <a:gd name="T9" fmla="*/ 0 h 1042"/>
                <a:gd name="T10" fmla="*/ 1057 w 1122"/>
                <a:gd name="T11" fmla="*/ 615 h 1042"/>
                <a:gd name="T12" fmla="*/ 482 w 1122"/>
                <a:gd name="T13" fmla="*/ 871 h 1042"/>
                <a:gd name="T14" fmla="*/ 363 w 1122"/>
                <a:gd name="T15" fmla="*/ 993 h 1042"/>
                <a:gd name="T16" fmla="*/ 348 w 1122"/>
                <a:gd name="T17" fmla="*/ 891 h 1042"/>
                <a:gd name="T18" fmla="*/ 120 w 1122"/>
                <a:gd name="T19" fmla="*/ 992 h 1042"/>
                <a:gd name="T20" fmla="*/ 231 w 1122"/>
                <a:gd name="T21" fmla="*/ 839 h 1042"/>
                <a:gd name="T22" fmla="*/ 29 w 1122"/>
                <a:gd name="T23" fmla="*/ 901 h 1042"/>
                <a:gd name="T24" fmla="*/ 163 w 1122"/>
                <a:gd name="T25" fmla="*/ 743 h 10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2" h="1042">
                  <a:moveTo>
                    <a:pt x="163" y="743"/>
                  </a:moveTo>
                  <a:cubicBezTo>
                    <a:pt x="154" y="747"/>
                    <a:pt x="13" y="814"/>
                    <a:pt x="6" y="763"/>
                  </a:cubicBezTo>
                  <a:cubicBezTo>
                    <a:pt x="0" y="710"/>
                    <a:pt x="176" y="613"/>
                    <a:pt x="176" y="613"/>
                  </a:cubicBezTo>
                  <a:cubicBezTo>
                    <a:pt x="176" y="613"/>
                    <a:pt x="60" y="646"/>
                    <a:pt x="74" y="601"/>
                  </a:cubicBezTo>
                  <a:cubicBezTo>
                    <a:pt x="87" y="560"/>
                    <a:pt x="543" y="229"/>
                    <a:pt x="991" y="0"/>
                  </a:cubicBezTo>
                  <a:cubicBezTo>
                    <a:pt x="1122" y="155"/>
                    <a:pt x="1122" y="416"/>
                    <a:pt x="1057" y="615"/>
                  </a:cubicBezTo>
                  <a:cubicBezTo>
                    <a:pt x="783" y="699"/>
                    <a:pt x="482" y="871"/>
                    <a:pt x="482" y="871"/>
                  </a:cubicBezTo>
                  <a:cubicBezTo>
                    <a:pt x="482" y="871"/>
                    <a:pt x="412" y="1000"/>
                    <a:pt x="363" y="993"/>
                  </a:cubicBezTo>
                  <a:cubicBezTo>
                    <a:pt x="327" y="988"/>
                    <a:pt x="348" y="891"/>
                    <a:pt x="348" y="891"/>
                  </a:cubicBezTo>
                  <a:cubicBezTo>
                    <a:pt x="348" y="891"/>
                    <a:pt x="137" y="1042"/>
                    <a:pt x="120" y="992"/>
                  </a:cubicBezTo>
                  <a:cubicBezTo>
                    <a:pt x="102" y="943"/>
                    <a:pt x="231" y="839"/>
                    <a:pt x="231" y="839"/>
                  </a:cubicBezTo>
                  <a:cubicBezTo>
                    <a:pt x="231" y="839"/>
                    <a:pt x="46" y="956"/>
                    <a:pt x="29" y="901"/>
                  </a:cubicBezTo>
                  <a:cubicBezTo>
                    <a:pt x="13" y="848"/>
                    <a:pt x="155" y="749"/>
                    <a:pt x="163" y="743"/>
                  </a:cubicBezTo>
                  <a:close/>
                </a:path>
              </a:pathLst>
            </a:custGeom>
            <a:solidFill>
              <a:srgbClr val="AD5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3" name="Freeform 612"/>
            <p:cNvSpPr>
              <a:spLocks/>
            </p:cNvSpPr>
            <p:nvPr/>
          </p:nvSpPr>
          <p:spPr bwMode="auto">
            <a:xfrm>
              <a:off x="8561200" y="-1097143"/>
              <a:ext cx="3224400" cy="3186627"/>
            </a:xfrm>
            <a:custGeom>
              <a:avLst/>
              <a:gdLst>
                <a:gd name="T0" fmla="*/ 1850 w 3345"/>
                <a:gd name="T1" fmla="*/ 3305 h 3306"/>
                <a:gd name="T2" fmla="*/ 1815 w 3345"/>
                <a:gd name="T3" fmla="*/ 3305 h 3306"/>
                <a:gd name="T4" fmla="*/ 1691 w 3345"/>
                <a:gd name="T5" fmla="*/ 3174 h 3306"/>
                <a:gd name="T6" fmla="*/ 1418 w 3345"/>
                <a:gd name="T7" fmla="*/ 2573 h 3306"/>
                <a:gd name="T8" fmla="*/ 1365 w 3345"/>
                <a:gd name="T9" fmla="*/ 2201 h 3306"/>
                <a:gd name="T10" fmla="*/ 1003 w 3345"/>
                <a:gd name="T11" fmla="*/ 2332 h 3306"/>
                <a:gd name="T12" fmla="*/ 334 w 3345"/>
                <a:gd name="T13" fmla="*/ 2326 h 3306"/>
                <a:gd name="T14" fmla="*/ 273 w 3345"/>
                <a:gd name="T15" fmla="*/ 2375 h 3306"/>
                <a:gd name="T16" fmla="*/ 85 w 3345"/>
                <a:gd name="T17" fmla="*/ 2402 h 3306"/>
                <a:gd name="T18" fmla="*/ 79 w 3345"/>
                <a:gd name="T19" fmla="*/ 2368 h 3306"/>
                <a:gd name="T20" fmla="*/ 78 w 3345"/>
                <a:gd name="T21" fmla="*/ 2368 h 3306"/>
                <a:gd name="T22" fmla="*/ 12 w 3345"/>
                <a:gd name="T23" fmla="*/ 1753 h 3306"/>
                <a:gd name="T24" fmla="*/ 43 w 3345"/>
                <a:gd name="T25" fmla="*/ 1632 h 3306"/>
                <a:gd name="T26" fmla="*/ 625 w 3345"/>
                <a:gd name="T27" fmla="*/ 1387 h 3306"/>
                <a:gd name="T28" fmla="*/ 914 w 3345"/>
                <a:gd name="T29" fmla="*/ 159 h 3306"/>
                <a:gd name="T30" fmla="*/ 2299 w 3345"/>
                <a:gd name="T31" fmla="*/ 310 h 3306"/>
                <a:gd name="T32" fmla="*/ 3299 w 3345"/>
                <a:gd name="T33" fmla="*/ 978 h 3306"/>
                <a:gd name="T34" fmla="*/ 2372 w 3345"/>
                <a:gd name="T35" fmla="*/ 2284 h 3306"/>
                <a:gd name="T36" fmla="*/ 2503 w 3345"/>
                <a:gd name="T37" fmla="*/ 2997 h 3306"/>
                <a:gd name="T38" fmla="*/ 2419 w 3345"/>
                <a:gd name="T39" fmla="*/ 3077 h 3306"/>
                <a:gd name="T40" fmla="*/ 1850 w 3345"/>
                <a:gd name="T41" fmla="*/ 3305 h 3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345" h="3306">
                  <a:moveTo>
                    <a:pt x="1850" y="3305"/>
                  </a:moveTo>
                  <a:cubicBezTo>
                    <a:pt x="1838" y="3305"/>
                    <a:pt x="1826" y="3306"/>
                    <a:pt x="1815" y="3305"/>
                  </a:cubicBezTo>
                  <a:cubicBezTo>
                    <a:pt x="1794" y="3249"/>
                    <a:pt x="1753" y="3201"/>
                    <a:pt x="1691" y="3174"/>
                  </a:cubicBezTo>
                  <a:cubicBezTo>
                    <a:pt x="1691" y="3174"/>
                    <a:pt x="1681" y="2889"/>
                    <a:pt x="1418" y="2573"/>
                  </a:cubicBezTo>
                  <a:cubicBezTo>
                    <a:pt x="1418" y="2573"/>
                    <a:pt x="1532" y="2287"/>
                    <a:pt x="1365" y="2201"/>
                  </a:cubicBezTo>
                  <a:cubicBezTo>
                    <a:pt x="1167" y="2099"/>
                    <a:pt x="1003" y="2332"/>
                    <a:pt x="1003" y="2332"/>
                  </a:cubicBezTo>
                  <a:cubicBezTo>
                    <a:pt x="731" y="2294"/>
                    <a:pt x="519" y="2186"/>
                    <a:pt x="334" y="2326"/>
                  </a:cubicBezTo>
                  <a:cubicBezTo>
                    <a:pt x="311" y="2343"/>
                    <a:pt x="291" y="2359"/>
                    <a:pt x="273" y="2375"/>
                  </a:cubicBezTo>
                  <a:cubicBezTo>
                    <a:pt x="175" y="2399"/>
                    <a:pt x="89" y="2416"/>
                    <a:pt x="85" y="2402"/>
                  </a:cubicBezTo>
                  <a:cubicBezTo>
                    <a:pt x="85" y="2398"/>
                    <a:pt x="82" y="2387"/>
                    <a:pt x="79" y="2368"/>
                  </a:cubicBezTo>
                  <a:cubicBezTo>
                    <a:pt x="78" y="2368"/>
                    <a:pt x="78" y="2368"/>
                    <a:pt x="78" y="2368"/>
                  </a:cubicBezTo>
                  <a:cubicBezTo>
                    <a:pt x="58" y="2262"/>
                    <a:pt x="0" y="1939"/>
                    <a:pt x="12" y="1753"/>
                  </a:cubicBezTo>
                  <a:cubicBezTo>
                    <a:pt x="15" y="1697"/>
                    <a:pt x="25" y="1653"/>
                    <a:pt x="43" y="1632"/>
                  </a:cubicBezTo>
                  <a:cubicBezTo>
                    <a:pt x="135" y="1529"/>
                    <a:pt x="625" y="1387"/>
                    <a:pt x="625" y="1387"/>
                  </a:cubicBezTo>
                  <a:cubicBezTo>
                    <a:pt x="625" y="1387"/>
                    <a:pt x="853" y="178"/>
                    <a:pt x="914" y="159"/>
                  </a:cubicBezTo>
                  <a:cubicBezTo>
                    <a:pt x="1006" y="131"/>
                    <a:pt x="1378" y="0"/>
                    <a:pt x="2299" y="310"/>
                  </a:cubicBezTo>
                  <a:cubicBezTo>
                    <a:pt x="2625" y="420"/>
                    <a:pt x="3345" y="895"/>
                    <a:pt x="3299" y="978"/>
                  </a:cubicBezTo>
                  <a:cubicBezTo>
                    <a:pt x="3080" y="1372"/>
                    <a:pt x="2375" y="2252"/>
                    <a:pt x="2372" y="2284"/>
                  </a:cubicBezTo>
                  <a:cubicBezTo>
                    <a:pt x="2370" y="2315"/>
                    <a:pt x="2535" y="2915"/>
                    <a:pt x="2503" y="2997"/>
                  </a:cubicBezTo>
                  <a:cubicBezTo>
                    <a:pt x="2495" y="3017"/>
                    <a:pt x="2464" y="3045"/>
                    <a:pt x="2419" y="3077"/>
                  </a:cubicBezTo>
                  <a:cubicBezTo>
                    <a:pt x="2286" y="3170"/>
                    <a:pt x="2028" y="3293"/>
                    <a:pt x="1850" y="3305"/>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4" name="Freeform 613"/>
            <p:cNvSpPr>
              <a:spLocks/>
            </p:cNvSpPr>
            <p:nvPr/>
          </p:nvSpPr>
          <p:spPr bwMode="auto">
            <a:xfrm>
              <a:off x="8532869" y="926149"/>
              <a:ext cx="1818484" cy="1857439"/>
            </a:xfrm>
            <a:custGeom>
              <a:avLst/>
              <a:gdLst>
                <a:gd name="T0" fmla="*/ 1844 w 1886"/>
                <a:gd name="T1" fmla="*/ 1206 h 1927"/>
                <a:gd name="T2" fmla="*/ 1720 w 1886"/>
                <a:gd name="T3" fmla="*/ 1075 h 1927"/>
                <a:gd name="T4" fmla="*/ 1499 w 1886"/>
                <a:gd name="T5" fmla="*/ 446 h 1927"/>
                <a:gd name="T6" fmla="*/ 1394 w 1886"/>
                <a:gd name="T7" fmla="*/ 102 h 1927"/>
                <a:gd name="T8" fmla="*/ 1071 w 1886"/>
                <a:gd name="T9" fmla="*/ 172 h 1927"/>
                <a:gd name="T10" fmla="*/ 363 w 1886"/>
                <a:gd name="T11" fmla="*/ 227 h 1927"/>
                <a:gd name="T12" fmla="*/ 302 w 1886"/>
                <a:gd name="T13" fmla="*/ 276 h 1927"/>
                <a:gd name="T14" fmla="*/ 168 w 1886"/>
                <a:gd name="T15" fmla="*/ 718 h 1927"/>
                <a:gd name="T16" fmla="*/ 0 w 1886"/>
                <a:gd name="T17" fmla="*/ 1138 h 1927"/>
                <a:gd name="T18" fmla="*/ 125 w 1886"/>
                <a:gd name="T19" fmla="*/ 1278 h 1927"/>
                <a:gd name="T20" fmla="*/ 310 w 1886"/>
                <a:gd name="T21" fmla="*/ 1171 h 1927"/>
                <a:gd name="T22" fmla="*/ 524 w 1886"/>
                <a:gd name="T23" fmla="*/ 1424 h 1927"/>
                <a:gd name="T24" fmla="*/ 524 w 1886"/>
                <a:gd name="T25" fmla="*/ 1424 h 1927"/>
                <a:gd name="T26" fmla="*/ 585 w 1886"/>
                <a:gd name="T27" fmla="*/ 1425 h 1927"/>
                <a:gd name="T28" fmla="*/ 962 w 1886"/>
                <a:gd name="T29" fmla="*/ 1927 h 1927"/>
                <a:gd name="T30" fmla="*/ 1159 w 1886"/>
                <a:gd name="T31" fmla="*/ 1607 h 1927"/>
                <a:gd name="T32" fmla="*/ 1527 w 1886"/>
                <a:gd name="T33" fmla="*/ 1449 h 1927"/>
                <a:gd name="T34" fmla="*/ 1757 w 1886"/>
                <a:gd name="T35" fmla="*/ 1519 h 1927"/>
                <a:gd name="T36" fmla="*/ 1844 w 1886"/>
                <a:gd name="T37" fmla="*/ 1206 h 19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6" h="1927">
                  <a:moveTo>
                    <a:pt x="1844" y="1206"/>
                  </a:moveTo>
                  <a:cubicBezTo>
                    <a:pt x="1823" y="1150"/>
                    <a:pt x="1782" y="1102"/>
                    <a:pt x="1720" y="1075"/>
                  </a:cubicBezTo>
                  <a:cubicBezTo>
                    <a:pt x="1720" y="1075"/>
                    <a:pt x="1761" y="762"/>
                    <a:pt x="1499" y="446"/>
                  </a:cubicBezTo>
                  <a:cubicBezTo>
                    <a:pt x="1499" y="446"/>
                    <a:pt x="1561" y="188"/>
                    <a:pt x="1394" y="102"/>
                  </a:cubicBezTo>
                  <a:cubicBezTo>
                    <a:pt x="1196" y="0"/>
                    <a:pt x="1071" y="172"/>
                    <a:pt x="1071" y="172"/>
                  </a:cubicBezTo>
                  <a:cubicBezTo>
                    <a:pt x="827" y="90"/>
                    <a:pt x="548" y="87"/>
                    <a:pt x="363" y="227"/>
                  </a:cubicBezTo>
                  <a:cubicBezTo>
                    <a:pt x="340" y="244"/>
                    <a:pt x="320" y="260"/>
                    <a:pt x="302" y="276"/>
                  </a:cubicBezTo>
                  <a:cubicBezTo>
                    <a:pt x="69" y="484"/>
                    <a:pt x="190" y="629"/>
                    <a:pt x="168" y="718"/>
                  </a:cubicBezTo>
                  <a:cubicBezTo>
                    <a:pt x="147" y="801"/>
                    <a:pt x="31" y="1067"/>
                    <a:pt x="0" y="1138"/>
                  </a:cubicBezTo>
                  <a:cubicBezTo>
                    <a:pt x="49" y="1171"/>
                    <a:pt x="94" y="1225"/>
                    <a:pt x="125" y="1278"/>
                  </a:cubicBezTo>
                  <a:cubicBezTo>
                    <a:pt x="142" y="1209"/>
                    <a:pt x="195" y="1146"/>
                    <a:pt x="310" y="1171"/>
                  </a:cubicBezTo>
                  <a:cubicBezTo>
                    <a:pt x="425" y="1197"/>
                    <a:pt x="492" y="1311"/>
                    <a:pt x="524" y="1424"/>
                  </a:cubicBezTo>
                  <a:cubicBezTo>
                    <a:pt x="524" y="1424"/>
                    <a:pt x="524" y="1424"/>
                    <a:pt x="524" y="1424"/>
                  </a:cubicBezTo>
                  <a:cubicBezTo>
                    <a:pt x="542" y="1422"/>
                    <a:pt x="562" y="1422"/>
                    <a:pt x="585" y="1425"/>
                  </a:cubicBezTo>
                  <a:cubicBezTo>
                    <a:pt x="859" y="1457"/>
                    <a:pt x="962" y="1927"/>
                    <a:pt x="962" y="1927"/>
                  </a:cubicBezTo>
                  <a:cubicBezTo>
                    <a:pt x="962" y="1927"/>
                    <a:pt x="1024" y="1722"/>
                    <a:pt x="1159" y="1607"/>
                  </a:cubicBezTo>
                  <a:cubicBezTo>
                    <a:pt x="1294" y="1493"/>
                    <a:pt x="1527" y="1449"/>
                    <a:pt x="1527" y="1449"/>
                  </a:cubicBezTo>
                  <a:cubicBezTo>
                    <a:pt x="1527" y="1449"/>
                    <a:pt x="1616" y="1608"/>
                    <a:pt x="1757" y="1519"/>
                  </a:cubicBezTo>
                  <a:cubicBezTo>
                    <a:pt x="1852" y="1460"/>
                    <a:pt x="1886" y="1318"/>
                    <a:pt x="1844" y="1206"/>
                  </a:cubicBezTo>
                </a:path>
              </a:pathLst>
            </a:custGeom>
            <a:solidFill>
              <a:srgbClr val="AD5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5" name="Freeform 614"/>
            <p:cNvSpPr>
              <a:spLocks/>
            </p:cNvSpPr>
            <p:nvPr/>
          </p:nvSpPr>
          <p:spPr bwMode="auto">
            <a:xfrm>
              <a:off x="8246019" y="1984423"/>
              <a:ext cx="1758871" cy="1029943"/>
            </a:xfrm>
            <a:custGeom>
              <a:avLst/>
              <a:gdLst>
                <a:gd name="T0" fmla="*/ 1457 w 1825"/>
                <a:gd name="T1" fmla="*/ 509 h 1068"/>
                <a:gd name="T2" fmla="*/ 1260 w 1825"/>
                <a:gd name="T3" fmla="*/ 829 h 1068"/>
                <a:gd name="T4" fmla="*/ 883 w 1825"/>
                <a:gd name="T5" fmla="*/ 327 h 1068"/>
                <a:gd name="T6" fmla="*/ 822 w 1825"/>
                <a:gd name="T7" fmla="*/ 326 h 1068"/>
                <a:gd name="T8" fmla="*/ 822 w 1825"/>
                <a:gd name="T9" fmla="*/ 326 h 1068"/>
                <a:gd name="T10" fmla="*/ 608 w 1825"/>
                <a:gd name="T11" fmla="*/ 73 h 1068"/>
                <a:gd name="T12" fmla="*/ 423 w 1825"/>
                <a:gd name="T13" fmla="*/ 180 h 1068"/>
                <a:gd name="T14" fmla="*/ 298 w 1825"/>
                <a:gd name="T15" fmla="*/ 40 h 1068"/>
                <a:gd name="T16" fmla="*/ 163 w 1825"/>
                <a:gd name="T17" fmla="*/ 23 h 1068"/>
                <a:gd name="T18" fmla="*/ 483 w 1825"/>
                <a:gd name="T19" fmla="*/ 763 h 1068"/>
                <a:gd name="T20" fmla="*/ 1240 w 1825"/>
                <a:gd name="T21" fmla="*/ 985 h 1068"/>
                <a:gd name="T22" fmla="*/ 1578 w 1825"/>
                <a:gd name="T23" fmla="*/ 816 h 1068"/>
                <a:gd name="T24" fmla="*/ 1825 w 1825"/>
                <a:gd name="T25" fmla="*/ 351 h 1068"/>
                <a:gd name="T26" fmla="*/ 1457 w 1825"/>
                <a:gd name="T27" fmla="*/ 509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25" h="1068">
                  <a:moveTo>
                    <a:pt x="1457" y="509"/>
                  </a:moveTo>
                  <a:cubicBezTo>
                    <a:pt x="1322" y="624"/>
                    <a:pt x="1260" y="829"/>
                    <a:pt x="1260" y="829"/>
                  </a:cubicBezTo>
                  <a:cubicBezTo>
                    <a:pt x="1260" y="829"/>
                    <a:pt x="1157" y="359"/>
                    <a:pt x="883" y="327"/>
                  </a:cubicBezTo>
                  <a:cubicBezTo>
                    <a:pt x="860" y="324"/>
                    <a:pt x="840" y="324"/>
                    <a:pt x="822" y="326"/>
                  </a:cubicBezTo>
                  <a:cubicBezTo>
                    <a:pt x="822" y="326"/>
                    <a:pt x="822" y="326"/>
                    <a:pt x="822" y="326"/>
                  </a:cubicBezTo>
                  <a:cubicBezTo>
                    <a:pt x="790" y="213"/>
                    <a:pt x="723" y="99"/>
                    <a:pt x="608" y="73"/>
                  </a:cubicBezTo>
                  <a:cubicBezTo>
                    <a:pt x="493" y="48"/>
                    <a:pt x="440" y="111"/>
                    <a:pt x="423" y="180"/>
                  </a:cubicBezTo>
                  <a:cubicBezTo>
                    <a:pt x="392" y="127"/>
                    <a:pt x="347" y="73"/>
                    <a:pt x="298" y="40"/>
                  </a:cubicBezTo>
                  <a:cubicBezTo>
                    <a:pt x="255" y="12"/>
                    <a:pt x="208" y="0"/>
                    <a:pt x="163" y="23"/>
                  </a:cubicBezTo>
                  <a:cubicBezTo>
                    <a:pt x="0" y="104"/>
                    <a:pt x="245" y="557"/>
                    <a:pt x="483" y="763"/>
                  </a:cubicBezTo>
                  <a:cubicBezTo>
                    <a:pt x="720" y="969"/>
                    <a:pt x="1033" y="1068"/>
                    <a:pt x="1240" y="985"/>
                  </a:cubicBezTo>
                  <a:cubicBezTo>
                    <a:pt x="1313" y="956"/>
                    <a:pt x="1478" y="930"/>
                    <a:pt x="1578" y="816"/>
                  </a:cubicBezTo>
                  <a:cubicBezTo>
                    <a:pt x="1608" y="781"/>
                    <a:pt x="1783" y="593"/>
                    <a:pt x="1825" y="351"/>
                  </a:cubicBezTo>
                  <a:cubicBezTo>
                    <a:pt x="1825" y="351"/>
                    <a:pt x="1592" y="395"/>
                    <a:pt x="1457" y="509"/>
                  </a:cubicBezTo>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6" name="Freeform 615"/>
            <p:cNvSpPr>
              <a:spLocks/>
            </p:cNvSpPr>
            <p:nvPr/>
          </p:nvSpPr>
          <p:spPr bwMode="auto">
            <a:xfrm>
              <a:off x="9565763" y="1081379"/>
              <a:ext cx="413158" cy="275045"/>
            </a:xfrm>
            <a:custGeom>
              <a:avLst/>
              <a:gdLst>
                <a:gd name="T0" fmla="*/ 9 w 429"/>
                <a:gd name="T1" fmla="*/ 0 h 285"/>
                <a:gd name="T2" fmla="*/ 0 w 429"/>
                <a:gd name="T3" fmla="*/ 11 h 285"/>
                <a:gd name="T4" fmla="*/ 0 w 429"/>
                <a:gd name="T5" fmla="*/ 11 h 285"/>
                <a:gd name="T6" fmla="*/ 415 w 429"/>
                <a:gd name="T7" fmla="*/ 269 h 285"/>
                <a:gd name="T8" fmla="*/ 428 w 429"/>
                <a:gd name="T9" fmla="*/ 285 h 285"/>
                <a:gd name="T10" fmla="*/ 429 w 429"/>
                <a:gd name="T11" fmla="*/ 281 h 285"/>
                <a:gd name="T12" fmla="*/ 9 w 429"/>
                <a:gd name="T13" fmla="*/ 0 h 285"/>
              </a:gdLst>
              <a:ahLst/>
              <a:cxnLst>
                <a:cxn ang="0">
                  <a:pos x="T0" y="T1"/>
                </a:cxn>
                <a:cxn ang="0">
                  <a:pos x="T2" y="T3"/>
                </a:cxn>
                <a:cxn ang="0">
                  <a:pos x="T4" y="T5"/>
                </a:cxn>
                <a:cxn ang="0">
                  <a:pos x="T6" y="T7"/>
                </a:cxn>
                <a:cxn ang="0">
                  <a:pos x="T8" y="T9"/>
                </a:cxn>
                <a:cxn ang="0">
                  <a:pos x="T10" y="T11"/>
                </a:cxn>
                <a:cxn ang="0">
                  <a:pos x="T12" y="T13"/>
                </a:cxn>
              </a:cxnLst>
              <a:rect l="0" t="0" r="r" b="b"/>
              <a:pathLst>
                <a:path w="429" h="285">
                  <a:moveTo>
                    <a:pt x="9" y="0"/>
                  </a:moveTo>
                  <a:cubicBezTo>
                    <a:pt x="3" y="6"/>
                    <a:pt x="0" y="11"/>
                    <a:pt x="0" y="11"/>
                  </a:cubicBezTo>
                  <a:cubicBezTo>
                    <a:pt x="0" y="11"/>
                    <a:pt x="0" y="11"/>
                    <a:pt x="0" y="11"/>
                  </a:cubicBezTo>
                  <a:cubicBezTo>
                    <a:pt x="168" y="67"/>
                    <a:pt x="320" y="160"/>
                    <a:pt x="415" y="269"/>
                  </a:cubicBezTo>
                  <a:cubicBezTo>
                    <a:pt x="419" y="275"/>
                    <a:pt x="424" y="280"/>
                    <a:pt x="428" y="285"/>
                  </a:cubicBezTo>
                  <a:cubicBezTo>
                    <a:pt x="428" y="285"/>
                    <a:pt x="428" y="284"/>
                    <a:pt x="429" y="281"/>
                  </a:cubicBezTo>
                  <a:cubicBezTo>
                    <a:pt x="357" y="135"/>
                    <a:pt x="182" y="36"/>
                    <a:pt x="9"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7" name="Freeform 616"/>
            <p:cNvSpPr>
              <a:spLocks noEditPoints="1"/>
            </p:cNvSpPr>
            <p:nvPr/>
          </p:nvSpPr>
          <p:spPr bwMode="auto">
            <a:xfrm>
              <a:off x="8639109" y="2034593"/>
              <a:ext cx="1373454" cy="764342"/>
            </a:xfrm>
            <a:custGeom>
              <a:avLst/>
              <a:gdLst>
                <a:gd name="T0" fmla="*/ 1416 w 1425"/>
                <a:gd name="T1" fmla="*/ 292 h 793"/>
                <a:gd name="T2" fmla="*/ 1051 w 1425"/>
                <a:gd name="T3" fmla="*/ 440 h 793"/>
                <a:gd name="T4" fmla="*/ 921 w 1425"/>
                <a:gd name="T5" fmla="*/ 592 h 793"/>
                <a:gd name="T6" fmla="*/ 810 w 1425"/>
                <a:gd name="T7" fmla="*/ 599 h 793"/>
                <a:gd name="T8" fmla="*/ 595 w 1425"/>
                <a:gd name="T9" fmla="*/ 304 h 793"/>
                <a:gd name="T10" fmla="*/ 418 w 1425"/>
                <a:gd name="T11" fmla="*/ 260 h 793"/>
                <a:gd name="T12" fmla="*/ 319 w 1425"/>
                <a:gd name="T13" fmla="*/ 72 h 793"/>
                <a:gd name="T14" fmla="*/ 182 w 1425"/>
                <a:gd name="T15" fmla="*/ 3 h 793"/>
                <a:gd name="T16" fmla="*/ 38 w 1425"/>
                <a:gd name="T17" fmla="*/ 55 h 793"/>
                <a:gd name="T18" fmla="*/ 10 w 1425"/>
                <a:gd name="T19" fmla="*/ 131 h 793"/>
                <a:gd name="T20" fmla="*/ 5 w 1425"/>
                <a:gd name="T21" fmla="*/ 147 h 793"/>
                <a:gd name="T22" fmla="*/ 1 w 1425"/>
                <a:gd name="T23" fmla="*/ 209 h 793"/>
                <a:gd name="T24" fmla="*/ 23 w 1425"/>
                <a:gd name="T25" fmla="*/ 270 h 793"/>
                <a:gd name="T26" fmla="*/ 57 w 1425"/>
                <a:gd name="T27" fmla="*/ 280 h 793"/>
                <a:gd name="T28" fmla="*/ 71 w 1425"/>
                <a:gd name="T29" fmla="*/ 261 h 793"/>
                <a:gd name="T30" fmla="*/ 59 w 1425"/>
                <a:gd name="T31" fmla="*/ 197 h 793"/>
                <a:gd name="T32" fmla="*/ 31 w 1425"/>
                <a:gd name="T33" fmla="*/ 142 h 793"/>
                <a:gd name="T34" fmla="*/ 24 w 1425"/>
                <a:gd name="T35" fmla="*/ 132 h 793"/>
                <a:gd name="T36" fmla="*/ 22 w 1425"/>
                <a:gd name="T37" fmla="*/ 130 h 793"/>
                <a:gd name="T38" fmla="*/ 178 w 1425"/>
                <a:gd name="T39" fmla="*/ 32 h 793"/>
                <a:gd name="T40" fmla="*/ 344 w 1425"/>
                <a:gd name="T41" fmla="*/ 147 h 793"/>
                <a:gd name="T42" fmla="*/ 402 w 1425"/>
                <a:gd name="T43" fmla="*/ 262 h 793"/>
                <a:gd name="T44" fmla="*/ 314 w 1425"/>
                <a:gd name="T45" fmla="*/ 327 h 793"/>
                <a:gd name="T46" fmla="*/ 325 w 1425"/>
                <a:gd name="T47" fmla="*/ 446 h 793"/>
                <a:gd name="T48" fmla="*/ 384 w 1425"/>
                <a:gd name="T49" fmla="*/ 525 h 793"/>
                <a:gd name="T50" fmla="*/ 431 w 1425"/>
                <a:gd name="T51" fmla="*/ 518 h 793"/>
                <a:gd name="T52" fmla="*/ 440 w 1425"/>
                <a:gd name="T53" fmla="*/ 498 h 793"/>
                <a:gd name="T54" fmla="*/ 426 w 1425"/>
                <a:gd name="T55" fmla="*/ 287 h 793"/>
                <a:gd name="T56" fmla="*/ 579 w 1425"/>
                <a:gd name="T57" fmla="*/ 328 h 793"/>
                <a:gd name="T58" fmla="*/ 782 w 1425"/>
                <a:gd name="T59" fmla="*/ 610 h 793"/>
                <a:gd name="T60" fmla="*/ 847 w 1425"/>
                <a:gd name="T61" fmla="*/ 790 h 793"/>
                <a:gd name="T62" fmla="*/ 945 w 1425"/>
                <a:gd name="T63" fmla="*/ 606 h 793"/>
                <a:gd name="T64" fmla="*/ 1066 w 1425"/>
                <a:gd name="T65" fmla="*/ 459 h 793"/>
                <a:gd name="T66" fmla="*/ 1419 w 1425"/>
                <a:gd name="T67" fmla="*/ 306 h 793"/>
                <a:gd name="T68" fmla="*/ 1424 w 1425"/>
                <a:gd name="T69" fmla="*/ 298 h 793"/>
                <a:gd name="T70" fmla="*/ 42 w 1425"/>
                <a:gd name="T71" fmla="*/ 203 h 793"/>
                <a:gd name="T72" fmla="*/ 51 w 1425"/>
                <a:gd name="T73" fmla="*/ 256 h 793"/>
                <a:gd name="T74" fmla="*/ 30 w 1425"/>
                <a:gd name="T75" fmla="*/ 242 h 793"/>
                <a:gd name="T76" fmla="*/ 17 w 1425"/>
                <a:gd name="T77" fmla="*/ 168 h 793"/>
                <a:gd name="T78" fmla="*/ 18 w 1425"/>
                <a:gd name="T79" fmla="*/ 145 h 793"/>
                <a:gd name="T80" fmla="*/ 28 w 1425"/>
                <a:gd name="T81" fmla="*/ 166 h 793"/>
                <a:gd name="T82" fmla="*/ 414 w 1425"/>
                <a:gd name="T83" fmla="*/ 506 h 793"/>
                <a:gd name="T84" fmla="*/ 384 w 1425"/>
                <a:gd name="T85" fmla="*/ 496 h 793"/>
                <a:gd name="T86" fmla="*/ 332 w 1425"/>
                <a:gd name="T87" fmla="*/ 369 h 793"/>
                <a:gd name="T88" fmla="*/ 411 w 1425"/>
                <a:gd name="T89" fmla="*/ 288 h 793"/>
                <a:gd name="T90" fmla="*/ 420 w 1425"/>
                <a:gd name="T91" fmla="*/ 492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25" h="793">
                  <a:moveTo>
                    <a:pt x="1424" y="298"/>
                  </a:moveTo>
                  <a:cubicBezTo>
                    <a:pt x="1424" y="294"/>
                    <a:pt x="1420" y="291"/>
                    <a:pt x="1416" y="292"/>
                  </a:cubicBezTo>
                  <a:cubicBezTo>
                    <a:pt x="1351" y="304"/>
                    <a:pt x="1288" y="322"/>
                    <a:pt x="1226" y="346"/>
                  </a:cubicBezTo>
                  <a:cubicBezTo>
                    <a:pt x="1164" y="369"/>
                    <a:pt x="1104" y="399"/>
                    <a:pt x="1051" y="440"/>
                  </a:cubicBezTo>
                  <a:cubicBezTo>
                    <a:pt x="1025" y="461"/>
                    <a:pt x="1000" y="485"/>
                    <a:pt x="979" y="511"/>
                  </a:cubicBezTo>
                  <a:cubicBezTo>
                    <a:pt x="958" y="536"/>
                    <a:pt x="938" y="564"/>
                    <a:pt x="921" y="592"/>
                  </a:cubicBezTo>
                  <a:cubicBezTo>
                    <a:pt x="895" y="636"/>
                    <a:pt x="873" y="681"/>
                    <a:pt x="854" y="729"/>
                  </a:cubicBezTo>
                  <a:cubicBezTo>
                    <a:pt x="842" y="685"/>
                    <a:pt x="827" y="642"/>
                    <a:pt x="810" y="599"/>
                  </a:cubicBezTo>
                  <a:cubicBezTo>
                    <a:pt x="787" y="543"/>
                    <a:pt x="759" y="488"/>
                    <a:pt x="725" y="436"/>
                  </a:cubicBezTo>
                  <a:cubicBezTo>
                    <a:pt x="690" y="385"/>
                    <a:pt x="648" y="338"/>
                    <a:pt x="595" y="304"/>
                  </a:cubicBezTo>
                  <a:cubicBezTo>
                    <a:pt x="568" y="287"/>
                    <a:pt x="539" y="274"/>
                    <a:pt x="508" y="267"/>
                  </a:cubicBezTo>
                  <a:cubicBezTo>
                    <a:pt x="478" y="260"/>
                    <a:pt x="449" y="257"/>
                    <a:pt x="418" y="260"/>
                  </a:cubicBezTo>
                  <a:cubicBezTo>
                    <a:pt x="407" y="215"/>
                    <a:pt x="391" y="172"/>
                    <a:pt x="366" y="132"/>
                  </a:cubicBezTo>
                  <a:cubicBezTo>
                    <a:pt x="353" y="111"/>
                    <a:pt x="337" y="90"/>
                    <a:pt x="319" y="72"/>
                  </a:cubicBezTo>
                  <a:cubicBezTo>
                    <a:pt x="301" y="54"/>
                    <a:pt x="280" y="38"/>
                    <a:pt x="257" y="26"/>
                  </a:cubicBezTo>
                  <a:cubicBezTo>
                    <a:pt x="233" y="15"/>
                    <a:pt x="208" y="7"/>
                    <a:pt x="182" y="3"/>
                  </a:cubicBezTo>
                  <a:cubicBezTo>
                    <a:pt x="156" y="0"/>
                    <a:pt x="129" y="0"/>
                    <a:pt x="103" y="9"/>
                  </a:cubicBezTo>
                  <a:cubicBezTo>
                    <a:pt x="78" y="18"/>
                    <a:pt x="54" y="34"/>
                    <a:pt x="38" y="55"/>
                  </a:cubicBezTo>
                  <a:cubicBezTo>
                    <a:pt x="23" y="76"/>
                    <a:pt x="13" y="101"/>
                    <a:pt x="9" y="126"/>
                  </a:cubicBezTo>
                  <a:cubicBezTo>
                    <a:pt x="8" y="128"/>
                    <a:pt x="9" y="130"/>
                    <a:pt x="10" y="131"/>
                  </a:cubicBezTo>
                  <a:cubicBezTo>
                    <a:pt x="9" y="133"/>
                    <a:pt x="9" y="134"/>
                    <a:pt x="8" y="135"/>
                  </a:cubicBezTo>
                  <a:cubicBezTo>
                    <a:pt x="6" y="140"/>
                    <a:pt x="6" y="143"/>
                    <a:pt x="5" y="147"/>
                  </a:cubicBezTo>
                  <a:cubicBezTo>
                    <a:pt x="4" y="153"/>
                    <a:pt x="3" y="160"/>
                    <a:pt x="2" y="167"/>
                  </a:cubicBezTo>
                  <a:cubicBezTo>
                    <a:pt x="1" y="181"/>
                    <a:pt x="0" y="195"/>
                    <a:pt x="1" y="209"/>
                  </a:cubicBezTo>
                  <a:cubicBezTo>
                    <a:pt x="3" y="223"/>
                    <a:pt x="5" y="237"/>
                    <a:pt x="11" y="250"/>
                  </a:cubicBezTo>
                  <a:cubicBezTo>
                    <a:pt x="14" y="257"/>
                    <a:pt x="17" y="264"/>
                    <a:pt x="23" y="270"/>
                  </a:cubicBezTo>
                  <a:cubicBezTo>
                    <a:pt x="28" y="277"/>
                    <a:pt x="38" y="283"/>
                    <a:pt x="49" y="282"/>
                  </a:cubicBezTo>
                  <a:cubicBezTo>
                    <a:pt x="52" y="282"/>
                    <a:pt x="54" y="281"/>
                    <a:pt x="57" y="280"/>
                  </a:cubicBezTo>
                  <a:cubicBezTo>
                    <a:pt x="60" y="278"/>
                    <a:pt x="62" y="277"/>
                    <a:pt x="64" y="274"/>
                  </a:cubicBezTo>
                  <a:cubicBezTo>
                    <a:pt x="68" y="270"/>
                    <a:pt x="70" y="265"/>
                    <a:pt x="71" y="261"/>
                  </a:cubicBezTo>
                  <a:cubicBezTo>
                    <a:pt x="73" y="252"/>
                    <a:pt x="72" y="244"/>
                    <a:pt x="71" y="237"/>
                  </a:cubicBezTo>
                  <a:cubicBezTo>
                    <a:pt x="69" y="223"/>
                    <a:pt x="65" y="209"/>
                    <a:pt x="59" y="197"/>
                  </a:cubicBezTo>
                  <a:cubicBezTo>
                    <a:pt x="54" y="184"/>
                    <a:pt x="48" y="172"/>
                    <a:pt x="42" y="160"/>
                  </a:cubicBezTo>
                  <a:cubicBezTo>
                    <a:pt x="38" y="154"/>
                    <a:pt x="35" y="148"/>
                    <a:pt x="31" y="142"/>
                  </a:cubicBezTo>
                  <a:cubicBezTo>
                    <a:pt x="28" y="138"/>
                    <a:pt x="28" y="138"/>
                    <a:pt x="28" y="138"/>
                  </a:cubicBezTo>
                  <a:cubicBezTo>
                    <a:pt x="27" y="136"/>
                    <a:pt x="26" y="134"/>
                    <a:pt x="24" y="132"/>
                  </a:cubicBezTo>
                  <a:cubicBezTo>
                    <a:pt x="24" y="131"/>
                    <a:pt x="23" y="131"/>
                    <a:pt x="22" y="130"/>
                  </a:cubicBezTo>
                  <a:cubicBezTo>
                    <a:pt x="22" y="130"/>
                    <a:pt x="22" y="130"/>
                    <a:pt x="22" y="130"/>
                  </a:cubicBezTo>
                  <a:cubicBezTo>
                    <a:pt x="36" y="84"/>
                    <a:pt x="67" y="45"/>
                    <a:pt x="111" y="34"/>
                  </a:cubicBezTo>
                  <a:cubicBezTo>
                    <a:pt x="132" y="28"/>
                    <a:pt x="155" y="29"/>
                    <a:pt x="178" y="32"/>
                  </a:cubicBezTo>
                  <a:cubicBezTo>
                    <a:pt x="201" y="36"/>
                    <a:pt x="223" y="43"/>
                    <a:pt x="243" y="53"/>
                  </a:cubicBezTo>
                  <a:cubicBezTo>
                    <a:pt x="284" y="73"/>
                    <a:pt x="318" y="108"/>
                    <a:pt x="344" y="147"/>
                  </a:cubicBezTo>
                  <a:cubicBezTo>
                    <a:pt x="358" y="166"/>
                    <a:pt x="369" y="187"/>
                    <a:pt x="380" y="209"/>
                  </a:cubicBezTo>
                  <a:cubicBezTo>
                    <a:pt x="388" y="226"/>
                    <a:pt x="395" y="244"/>
                    <a:pt x="402" y="262"/>
                  </a:cubicBezTo>
                  <a:cubicBezTo>
                    <a:pt x="379" y="266"/>
                    <a:pt x="356" y="274"/>
                    <a:pt x="337" y="291"/>
                  </a:cubicBezTo>
                  <a:cubicBezTo>
                    <a:pt x="326" y="301"/>
                    <a:pt x="318" y="314"/>
                    <a:pt x="314" y="327"/>
                  </a:cubicBezTo>
                  <a:cubicBezTo>
                    <a:pt x="309" y="341"/>
                    <a:pt x="307" y="355"/>
                    <a:pt x="307" y="369"/>
                  </a:cubicBezTo>
                  <a:cubicBezTo>
                    <a:pt x="308" y="396"/>
                    <a:pt x="314" y="422"/>
                    <a:pt x="325" y="446"/>
                  </a:cubicBezTo>
                  <a:cubicBezTo>
                    <a:pt x="335" y="470"/>
                    <a:pt x="349" y="492"/>
                    <a:pt x="368" y="512"/>
                  </a:cubicBezTo>
                  <a:cubicBezTo>
                    <a:pt x="373" y="517"/>
                    <a:pt x="378" y="521"/>
                    <a:pt x="384" y="525"/>
                  </a:cubicBezTo>
                  <a:cubicBezTo>
                    <a:pt x="390" y="529"/>
                    <a:pt x="398" y="533"/>
                    <a:pt x="408" y="532"/>
                  </a:cubicBezTo>
                  <a:cubicBezTo>
                    <a:pt x="418" y="533"/>
                    <a:pt x="428" y="525"/>
                    <a:pt x="431" y="518"/>
                  </a:cubicBezTo>
                  <a:cubicBezTo>
                    <a:pt x="434" y="515"/>
                    <a:pt x="435" y="512"/>
                    <a:pt x="437" y="508"/>
                  </a:cubicBezTo>
                  <a:cubicBezTo>
                    <a:pt x="438" y="505"/>
                    <a:pt x="439" y="502"/>
                    <a:pt x="440" y="498"/>
                  </a:cubicBezTo>
                  <a:cubicBezTo>
                    <a:pt x="447" y="472"/>
                    <a:pt x="447" y="446"/>
                    <a:pt x="447" y="421"/>
                  </a:cubicBezTo>
                  <a:cubicBezTo>
                    <a:pt x="445" y="375"/>
                    <a:pt x="437" y="330"/>
                    <a:pt x="426" y="287"/>
                  </a:cubicBezTo>
                  <a:cubicBezTo>
                    <a:pt x="451" y="285"/>
                    <a:pt x="477" y="288"/>
                    <a:pt x="501" y="294"/>
                  </a:cubicBezTo>
                  <a:cubicBezTo>
                    <a:pt x="529" y="300"/>
                    <a:pt x="555" y="312"/>
                    <a:pt x="579" y="328"/>
                  </a:cubicBezTo>
                  <a:cubicBezTo>
                    <a:pt x="628" y="359"/>
                    <a:pt x="668" y="404"/>
                    <a:pt x="700" y="453"/>
                  </a:cubicBezTo>
                  <a:cubicBezTo>
                    <a:pt x="733" y="502"/>
                    <a:pt x="760" y="555"/>
                    <a:pt x="782" y="610"/>
                  </a:cubicBezTo>
                  <a:cubicBezTo>
                    <a:pt x="805" y="665"/>
                    <a:pt x="824" y="723"/>
                    <a:pt x="838" y="780"/>
                  </a:cubicBezTo>
                  <a:cubicBezTo>
                    <a:pt x="839" y="785"/>
                    <a:pt x="842" y="789"/>
                    <a:pt x="847" y="790"/>
                  </a:cubicBezTo>
                  <a:cubicBezTo>
                    <a:pt x="855" y="793"/>
                    <a:pt x="863" y="789"/>
                    <a:pt x="865" y="781"/>
                  </a:cubicBezTo>
                  <a:cubicBezTo>
                    <a:pt x="885" y="721"/>
                    <a:pt x="912" y="661"/>
                    <a:pt x="945" y="606"/>
                  </a:cubicBezTo>
                  <a:cubicBezTo>
                    <a:pt x="961" y="578"/>
                    <a:pt x="979" y="552"/>
                    <a:pt x="999" y="527"/>
                  </a:cubicBezTo>
                  <a:cubicBezTo>
                    <a:pt x="1019" y="502"/>
                    <a:pt x="1042" y="479"/>
                    <a:pt x="1066" y="459"/>
                  </a:cubicBezTo>
                  <a:cubicBezTo>
                    <a:pt x="1116" y="419"/>
                    <a:pt x="1174" y="390"/>
                    <a:pt x="1233" y="365"/>
                  </a:cubicBezTo>
                  <a:cubicBezTo>
                    <a:pt x="1293" y="340"/>
                    <a:pt x="1356" y="320"/>
                    <a:pt x="1419" y="306"/>
                  </a:cubicBezTo>
                  <a:cubicBezTo>
                    <a:pt x="1419" y="306"/>
                    <a:pt x="1419" y="306"/>
                    <a:pt x="1419" y="306"/>
                  </a:cubicBezTo>
                  <a:cubicBezTo>
                    <a:pt x="1423" y="305"/>
                    <a:pt x="1425" y="301"/>
                    <a:pt x="1424" y="298"/>
                  </a:cubicBezTo>
                  <a:moveTo>
                    <a:pt x="28" y="166"/>
                  </a:moveTo>
                  <a:cubicBezTo>
                    <a:pt x="33" y="178"/>
                    <a:pt x="38" y="191"/>
                    <a:pt x="42" y="203"/>
                  </a:cubicBezTo>
                  <a:cubicBezTo>
                    <a:pt x="46" y="215"/>
                    <a:pt x="50" y="228"/>
                    <a:pt x="51" y="240"/>
                  </a:cubicBezTo>
                  <a:cubicBezTo>
                    <a:pt x="52" y="246"/>
                    <a:pt x="52" y="252"/>
                    <a:pt x="51" y="256"/>
                  </a:cubicBezTo>
                  <a:cubicBezTo>
                    <a:pt x="50" y="261"/>
                    <a:pt x="49" y="261"/>
                    <a:pt x="47" y="261"/>
                  </a:cubicBezTo>
                  <a:cubicBezTo>
                    <a:pt x="42" y="263"/>
                    <a:pt x="34" y="253"/>
                    <a:pt x="30" y="242"/>
                  </a:cubicBezTo>
                  <a:cubicBezTo>
                    <a:pt x="25" y="231"/>
                    <a:pt x="22" y="219"/>
                    <a:pt x="20" y="206"/>
                  </a:cubicBezTo>
                  <a:cubicBezTo>
                    <a:pt x="18" y="194"/>
                    <a:pt x="17" y="181"/>
                    <a:pt x="17" y="168"/>
                  </a:cubicBezTo>
                  <a:cubicBezTo>
                    <a:pt x="17" y="161"/>
                    <a:pt x="17" y="155"/>
                    <a:pt x="18" y="148"/>
                  </a:cubicBezTo>
                  <a:cubicBezTo>
                    <a:pt x="18" y="147"/>
                    <a:pt x="18" y="146"/>
                    <a:pt x="18" y="145"/>
                  </a:cubicBezTo>
                  <a:cubicBezTo>
                    <a:pt x="20" y="148"/>
                    <a:pt x="20" y="148"/>
                    <a:pt x="20" y="148"/>
                  </a:cubicBezTo>
                  <a:cubicBezTo>
                    <a:pt x="23" y="154"/>
                    <a:pt x="25" y="160"/>
                    <a:pt x="28" y="166"/>
                  </a:cubicBezTo>
                  <a:moveTo>
                    <a:pt x="420" y="492"/>
                  </a:moveTo>
                  <a:cubicBezTo>
                    <a:pt x="419" y="498"/>
                    <a:pt x="416" y="503"/>
                    <a:pt x="414" y="506"/>
                  </a:cubicBezTo>
                  <a:cubicBezTo>
                    <a:pt x="411" y="510"/>
                    <a:pt x="410" y="511"/>
                    <a:pt x="407" y="511"/>
                  </a:cubicBezTo>
                  <a:cubicBezTo>
                    <a:pt x="401" y="511"/>
                    <a:pt x="391" y="504"/>
                    <a:pt x="384" y="496"/>
                  </a:cubicBezTo>
                  <a:cubicBezTo>
                    <a:pt x="368" y="479"/>
                    <a:pt x="356" y="458"/>
                    <a:pt x="347" y="437"/>
                  </a:cubicBezTo>
                  <a:cubicBezTo>
                    <a:pt x="338" y="415"/>
                    <a:pt x="332" y="391"/>
                    <a:pt x="332" y="369"/>
                  </a:cubicBezTo>
                  <a:cubicBezTo>
                    <a:pt x="332" y="346"/>
                    <a:pt x="339" y="324"/>
                    <a:pt x="355" y="310"/>
                  </a:cubicBezTo>
                  <a:cubicBezTo>
                    <a:pt x="369" y="297"/>
                    <a:pt x="389" y="291"/>
                    <a:pt x="411" y="288"/>
                  </a:cubicBezTo>
                  <a:cubicBezTo>
                    <a:pt x="421" y="332"/>
                    <a:pt x="427" y="377"/>
                    <a:pt x="428" y="421"/>
                  </a:cubicBezTo>
                  <a:cubicBezTo>
                    <a:pt x="428" y="446"/>
                    <a:pt x="427" y="471"/>
                    <a:pt x="420" y="492"/>
                  </a:cubicBezTo>
                </a:path>
              </a:pathLst>
            </a:custGeom>
            <a:solidFill>
              <a:srgbClr val="3A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8" name="Freeform 617"/>
            <p:cNvSpPr>
              <a:spLocks/>
            </p:cNvSpPr>
            <p:nvPr/>
          </p:nvSpPr>
          <p:spPr bwMode="auto">
            <a:xfrm>
              <a:off x="10614003" y="2771194"/>
              <a:ext cx="183560" cy="57842"/>
            </a:xfrm>
            <a:custGeom>
              <a:avLst/>
              <a:gdLst>
                <a:gd name="T0" fmla="*/ 187 w 190"/>
                <a:gd name="T1" fmla="*/ 13 h 60"/>
                <a:gd name="T2" fmla="*/ 147 w 190"/>
                <a:gd name="T3" fmla="*/ 41 h 60"/>
                <a:gd name="T4" fmla="*/ 101 w 190"/>
                <a:gd name="T5" fmla="*/ 56 h 60"/>
                <a:gd name="T6" fmla="*/ 52 w 190"/>
                <a:gd name="T7" fmla="*/ 59 h 60"/>
                <a:gd name="T8" fmla="*/ 5 w 190"/>
                <a:gd name="T9" fmla="*/ 45 h 60"/>
                <a:gd name="T10" fmla="*/ 2 w 190"/>
                <a:gd name="T11" fmla="*/ 35 h 60"/>
                <a:gd name="T12" fmla="*/ 9 w 190"/>
                <a:gd name="T13" fmla="*/ 31 h 60"/>
                <a:gd name="T14" fmla="*/ 10 w 190"/>
                <a:gd name="T15" fmla="*/ 31 h 60"/>
                <a:gd name="T16" fmla="*/ 53 w 190"/>
                <a:gd name="T17" fmla="*/ 32 h 60"/>
                <a:gd name="T18" fmla="*/ 96 w 190"/>
                <a:gd name="T19" fmla="*/ 27 h 60"/>
                <a:gd name="T20" fmla="*/ 137 w 190"/>
                <a:gd name="T21" fmla="*/ 16 h 60"/>
                <a:gd name="T22" fmla="*/ 179 w 190"/>
                <a:gd name="T23" fmla="*/ 1 h 60"/>
                <a:gd name="T24" fmla="*/ 180 w 190"/>
                <a:gd name="T25" fmla="*/ 1 h 60"/>
                <a:gd name="T26" fmla="*/ 189 w 190"/>
                <a:gd name="T27" fmla="*/ 5 h 60"/>
                <a:gd name="T28" fmla="*/ 187 w 190"/>
                <a:gd name="T29" fmla="*/ 1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 h="60">
                  <a:moveTo>
                    <a:pt x="187" y="13"/>
                  </a:moveTo>
                  <a:cubicBezTo>
                    <a:pt x="175" y="25"/>
                    <a:pt x="162" y="33"/>
                    <a:pt x="147" y="41"/>
                  </a:cubicBezTo>
                  <a:cubicBezTo>
                    <a:pt x="133" y="48"/>
                    <a:pt x="117" y="53"/>
                    <a:pt x="101" y="56"/>
                  </a:cubicBezTo>
                  <a:cubicBezTo>
                    <a:pt x="85" y="59"/>
                    <a:pt x="69" y="60"/>
                    <a:pt x="52" y="59"/>
                  </a:cubicBezTo>
                  <a:cubicBezTo>
                    <a:pt x="36" y="57"/>
                    <a:pt x="20" y="52"/>
                    <a:pt x="5" y="45"/>
                  </a:cubicBezTo>
                  <a:cubicBezTo>
                    <a:pt x="2" y="43"/>
                    <a:pt x="0" y="39"/>
                    <a:pt x="2" y="35"/>
                  </a:cubicBezTo>
                  <a:cubicBezTo>
                    <a:pt x="3" y="33"/>
                    <a:pt x="6" y="31"/>
                    <a:pt x="9" y="31"/>
                  </a:cubicBezTo>
                  <a:cubicBezTo>
                    <a:pt x="10" y="31"/>
                    <a:pt x="10" y="31"/>
                    <a:pt x="10" y="31"/>
                  </a:cubicBezTo>
                  <a:cubicBezTo>
                    <a:pt x="25" y="32"/>
                    <a:pt x="39" y="33"/>
                    <a:pt x="53" y="32"/>
                  </a:cubicBezTo>
                  <a:cubicBezTo>
                    <a:pt x="67" y="31"/>
                    <a:pt x="82" y="30"/>
                    <a:pt x="96" y="27"/>
                  </a:cubicBezTo>
                  <a:cubicBezTo>
                    <a:pt x="110" y="24"/>
                    <a:pt x="124" y="20"/>
                    <a:pt x="137" y="16"/>
                  </a:cubicBezTo>
                  <a:cubicBezTo>
                    <a:pt x="151" y="12"/>
                    <a:pt x="165" y="6"/>
                    <a:pt x="179" y="1"/>
                  </a:cubicBezTo>
                  <a:cubicBezTo>
                    <a:pt x="180" y="1"/>
                    <a:pt x="180" y="1"/>
                    <a:pt x="180" y="1"/>
                  </a:cubicBezTo>
                  <a:cubicBezTo>
                    <a:pt x="183" y="0"/>
                    <a:pt x="188" y="2"/>
                    <a:pt x="189" y="5"/>
                  </a:cubicBezTo>
                  <a:cubicBezTo>
                    <a:pt x="190" y="8"/>
                    <a:pt x="189" y="11"/>
                    <a:pt x="187" y="13"/>
                  </a:cubicBez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19" name="Freeform 618"/>
            <p:cNvSpPr>
              <a:spLocks/>
            </p:cNvSpPr>
            <p:nvPr/>
          </p:nvSpPr>
          <p:spPr bwMode="auto">
            <a:xfrm>
              <a:off x="9225203" y="1827424"/>
              <a:ext cx="214252" cy="170575"/>
            </a:xfrm>
            <a:custGeom>
              <a:avLst/>
              <a:gdLst>
                <a:gd name="T0" fmla="*/ 91 w 222"/>
                <a:gd name="T1" fmla="*/ 0 h 177"/>
                <a:gd name="T2" fmla="*/ 10 w 222"/>
                <a:gd name="T3" fmla="*/ 56 h 177"/>
                <a:gd name="T4" fmla="*/ 93 w 222"/>
                <a:gd name="T5" fmla="*/ 173 h 177"/>
                <a:gd name="T6" fmla="*/ 122 w 222"/>
                <a:gd name="T7" fmla="*/ 177 h 177"/>
                <a:gd name="T8" fmla="*/ 218 w 222"/>
                <a:gd name="T9" fmla="*/ 111 h 177"/>
                <a:gd name="T10" fmla="*/ 136 w 222"/>
                <a:gd name="T11" fmla="*/ 10 h 177"/>
                <a:gd name="T12" fmla="*/ 91 w 222"/>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222" h="177">
                  <a:moveTo>
                    <a:pt x="91" y="0"/>
                  </a:moveTo>
                  <a:cubicBezTo>
                    <a:pt x="51" y="0"/>
                    <a:pt x="19" y="24"/>
                    <a:pt x="10" y="56"/>
                  </a:cubicBezTo>
                  <a:cubicBezTo>
                    <a:pt x="0" y="88"/>
                    <a:pt x="31" y="159"/>
                    <a:pt x="93" y="173"/>
                  </a:cubicBezTo>
                  <a:cubicBezTo>
                    <a:pt x="103" y="176"/>
                    <a:pt x="113" y="177"/>
                    <a:pt x="122" y="177"/>
                  </a:cubicBezTo>
                  <a:cubicBezTo>
                    <a:pt x="175" y="177"/>
                    <a:pt x="214" y="143"/>
                    <a:pt x="218" y="111"/>
                  </a:cubicBezTo>
                  <a:cubicBezTo>
                    <a:pt x="222" y="74"/>
                    <a:pt x="194" y="36"/>
                    <a:pt x="136" y="10"/>
                  </a:cubicBezTo>
                  <a:cubicBezTo>
                    <a:pt x="120" y="3"/>
                    <a:pt x="105" y="0"/>
                    <a:pt x="91" y="0"/>
                  </a:cubicBezTo>
                </a:path>
              </a:pathLst>
            </a:custGeom>
            <a:solidFill>
              <a:srgbClr val="A13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0" name="Freeform 619"/>
            <p:cNvSpPr>
              <a:spLocks/>
            </p:cNvSpPr>
            <p:nvPr/>
          </p:nvSpPr>
          <p:spPr bwMode="auto">
            <a:xfrm>
              <a:off x="9402861" y="1884675"/>
              <a:ext cx="38365" cy="51940"/>
            </a:xfrm>
            <a:custGeom>
              <a:avLst/>
              <a:gdLst>
                <a:gd name="T0" fmla="*/ 16 w 40"/>
                <a:gd name="T1" fmla="*/ 1 h 54"/>
                <a:gd name="T2" fmla="*/ 29 w 40"/>
                <a:gd name="T3" fmla="*/ 52 h 54"/>
                <a:gd name="T4" fmla="*/ 16 w 40"/>
                <a:gd name="T5" fmla="*/ 1 h 54"/>
              </a:gdLst>
              <a:ahLst/>
              <a:cxnLst>
                <a:cxn ang="0">
                  <a:pos x="T0" y="T1"/>
                </a:cxn>
                <a:cxn ang="0">
                  <a:pos x="T2" y="T3"/>
                </a:cxn>
                <a:cxn ang="0">
                  <a:pos x="T4" y="T5"/>
                </a:cxn>
              </a:cxnLst>
              <a:rect l="0" t="0" r="r" b="b"/>
              <a:pathLst>
                <a:path w="40" h="54">
                  <a:moveTo>
                    <a:pt x="16" y="1"/>
                  </a:moveTo>
                  <a:cubicBezTo>
                    <a:pt x="0" y="0"/>
                    <a:pt x="17" y="54"/>
                    <a:pt x="29" y="52"/>
                  </a:cubicBezTo>
                  <a:cubicBezTo>
                    <a:pt x="40" y="49"/>
                    <a:pt x="33" y="1"/>
                    <a:pt x="16" y="1"/>
                  </a:cubicBezTo>
                  <a:close/>
                </a:path>
              </a:pathLst>
            </a:custGeom>
            <a:solidFill>
              <a:srgbClr val="492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1" name="Freeform 620"/>
            <p:cNvSpPr>
              <a:spLocks/>
            </p:cNvSpPr>
            <p:nvPr/>
          </p:nvSpPr>
          <p:spPr bwMode="auto">
            <a:xfrm>
              <a:off x="9222252" y="1820931"/>
              <a:ext cx="86763" cy="123947"/>
            </a:xfrm>
            <a:custGeom>
              <a:avLst/>
              <a:gdLst>
                <a:gd name="T0" fmla="*/ 84 w 90"/>
                <a:gd name="T1" fmla="*/ 13 h 129"/>
                <a:gd name="T2" fmla="*/ 52 w 90"/>
                <a:gd name="T3" fmla="*/ 27 h 129"/>
                <a:gd name="T4" fmla="*/ 30 w 90"/>
                <a:gd name="T5" fmla="*/ 52 h 129"/>
                <a:gd name="T6" fmla="*/ 23 w 90"/>
                <a:gd name="T7" fmla="*/ 68 h 129"/>
                <a:gd name="T8" fmla="*/ 21 w 90"/>
                <a:gd name="T9" fmla="*/ 84 h 129"/>
                <a:gd name="T10" fmla="*/ 26 w 90"/>
                <a:gd name="T11" fmla="*/ 121 h 129"/>
                <a:gd name="T12" fmla="*/ 26 w 90"/>
                <a:gd name="T13" fmla="*/ 121 h 129"/>
                <a:gd name="T14" fmla="*/ 23 w 90"/>
                <a:gd name="T15" fmla="*/ 128 h 129"/>
                <a:gd name="T16" fmla="*/ 17 w 90"/>
                <a:gd name="T17" fmla="*/ 126 h 129"/>
                <a:gd name="T18" fmla="*/ 1 w 90"/>
                <a:gd name="T19" fmla="*/ 86 h 129"/>
                <a:gd name="T20" fmla="*/ 2 w 90"/>
                <a:gd name="T21" fmla="*/ 63 h 129"/>
                <a:gd name="T22" fmla="*/ 10 w 90"/>
                <a:gd name="T23" fmla="*/ 41 h 129"/>
                <a:gd name="T24" fmla="*/ 42 w 90"/>
                <a:gd name="T25" fmla="*/ 10 h 129"/>
                <a:gd name="T26" fmla="*/ 85 w 90"/>
                <a:gd name="T27" fmla="*/ 2 h 129"/>
                <a:gd name="T28" fmla="*/ 89 w 90"/>
                <a:gd name="T29" fmla="*/ 9 h 129"/>
                <a:gd name="T30" fmla="*/ 85 w 90"/>
                <a:gd name="T31" fmla="*/ 13 h 129"/>
                <a:gd name="T32" fmla="*/ 84 w 90"/>
                <a:gd name="T33" fmla="*/ 13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0" h="129">
                  <a:moveTo>
                    <a:pt x="84" y="13"/>
                  </a:moveTo>
                  <a:cubicBezTo>
                    <a:pt x="73" y="16"/>
                    <a:pt x="61" y="21"/>
                    <a:pt x="52" y="27"/>
                  </a:cubicBezTo>
                  <a:cubicBezTo>
                    <a:pt x="42" y="34"/>
                    <a:pt x="35" y="42"/>
                    <a:pt x="30" y="52"/>
                  </a:cubicBezTo>
                  <a:cubicBezTo>
                    <a:pt x="27" y="57"/>
                    <a:pt x="25" y="63"/>
                    <a:pt x="23" y="68"/>
                  </a:cubicBezTo>
                  <a:cubicBezTo>
                    <a:pt x="21" y="73"/>
                    <a:pt x="21" y="78"/>
                    <a:pt x="21" y="84"/>
                  </a:cubicBezTo>
                  <a:cubicBezTo>
                    <a:pt x="21" y="96"/>
                    <a:pt x="23" y="109"/>
                    <a:pt x="26" y="121"/>
                  </a:cubicBezTo>
                  <a:cubicBezTo>
                    <a:pt x="26" y="121"/>
                    <a:pt x="26" y="121"/>
                    <a:pt x="26" y="121"/>
                  </a:cubicBezTo>
                  <a:cubicBezTo>
                    <a:pt x="27" y="124"/>
                    <a:pt x="25" y="127"/>
                    <a:pt x="23" y="128"/>
                  </a:cubicBezTo>
                  <a:cubicBezTo>
                    <a:pt x="20" y="129"/>
                    <a:pt x="18" y="128"/>
                    <a:pt x="17" y="126"/>
                  </a:cubicBezTo>
                  <a:cubicBezTo>
                    <a:pt x="9" y="114"/>
                    <a:pt x="3" y="101"/>
                    <a:pt x="1" y="86"/>
                  </a:cubicBezTo>
                  <a:cubicBezTo>
                    <a:pt x="0" y="79"/>
                    <a:pt x="0" y="71"/>
                    <a:pt x="2" y="63"/>
                  </a:cubicBezTo>
                  <a:cubicBezTo>
                    <a:pt x="4" y="55"/>
                    <a:pt x="6" y="48"/>
                    <a:pt x="10" y="41"/>
                  </a:cubicBezTo>
                  <a:cubicBezTo>
                    <a:pt x="17" y="28"/>
                    <a:pt x="28" y="16"/>
                    <a:pt x="42" y="10"/>
                  </a:cubicBezTo>
                  <a:cubicBezTo>
                    <a:pt x="55" y="3"/>
                    <a:pt x="70" y="0"/>
                    <a:pt x="85" y="2"/>
                  </a:cubicBezTo>
                  <a:cubicBezTo>
                    <a:pt x="88" y="3"/>
                    <a:pt x="90" y="6"/>
                    <a:pt x="89" y="9"/>
                  </a:cubicBezTo>
                  <a:cubicBezTo>
                    <a:pt x="89" y="11"/>
                    <a:pt x="87" y="13"/>
                    <a:pt x="85" y="13"/>
                  </a:cubicBezTo>
                  <a:lnTo>
                    <a:pt x="84" y="13"/>
                  </a:lnTo>
                  <a:close/>
                </a:path>
              </a:pathLst>
            </a:custGeom>
            <a:solidFill>
              <a:srgbClr val="6D29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2" name="Freeform 621"/>
            <p:cNvSpPr>
              <a:spLocks/>
            </p:cNvSpPr>
            <p:nvPr/>
          </p:nvSpPr>
          <p:spPr bwMode="auto">
            <a:xfrm>
              <a:off x="8929500" y="1770762"/>
              <a:ext cx="129850" cy="132210"/>
            </a:xfrm>
            <a:custGeom>
              <a:avLst/>
              <a:gdLst>
                <a:gd name="T0" fmla="*/ 134 w 135"/>
                <a:gd name="T1" fmla="*/ 70 h 137"/>
                <a:gd name="T2" fmla="*/ 66 w 135"/>
                <a:gd name="T3" fmla="*/ 136 h 137"/>
                <a:gd name="T4" fmla="*/ 0 w 135"/>
                <a:gd name="T5" fmla="*/ 67 h 137"/>
                <a:gd name="T6" fmla="*/ 69 w 135"/>
                <a:gd name="T7" fmla="*/ 1 h 137"/>
                <a:gd name="T8" fmla="*/ 134 w 135"/>
                <a:gd name="T9" fmla="*/ 70 h 137"/>
              </a:gdLst>
              <a:ahLst/>
              <a:cxnLst>
                <a:cxn ang="0">
                  <a:pos x="T0" y="T1"/>
                </a:cxn>
                <a:cxn ang="0">
                  <a:pos x="T2" y="T3"/>
                </a:cxn>
                <a:cxn ang="0">
                  <a:pos x="T4" y="T5"/>
                </a:cxn>
                <a:cxn ang="0">
                  <a:pos x="T6" y="T7"/>
                </a:cxn>
                <a:cxn ang="0">
                  <a:pos x="T8" y="T9"/>
                </a:cxn>
              </a:cxnLst>
              <a:rect l="0" t="0" r="r" b="b"/>
              <a:pathLst>
                <a:path w="135" h="137">
                  <a:moveTo>
                    <a:pt x="134" y="70"/>
                  </a:moveTo>
                  <a:cubicBezTo>
                    <a:pt x="133" y="108"/>
                    <a:pt x="103" y="137"/>
                    <a:pt x="66" y="136"/>
                  </a:cubicBezTo>
                  <a:cubicBezTo>
                    <a:pt x="29" y="135"/>
                    <a:pt x="0" y="104"/>
                    <a:pt x="0" y="67"/>
                  </a:cubicBezTo>
                  <a:cubicBezTo>
                    <a:pt x="1" y="29"/>
                    <a:pt x="32" y="0"/>
                    <a:pt x="69" y="1"/>
                  </a:cubicBezTo>
                  <a:cubicBezTo>
                    <a:pt x="106" y="1"/>
                    <a:pt x="135" y="33"/>
                    <a:pt x="134" y="7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3" name="Freeform 622"/>
            <p:cNvSpPr>
              <a:spLocks/>
            </p:cNvSpPr>
            <p:nvPr/>
          </p:nvSpPr>
          <p:spPr bwMode="auto">
            <a:xfrm>
              <a:off x="8887004" y="1845130"/>
              <a:ext cx="84992" cy="51940"/>
            </a:xfrm>
            <a:custGeom>
              <a:avLst/>
              <a:gdLst>
                <a:gd name="T0" fmla="*/ 12 w 88"/>
                <a:gd name="T1" fmla="*/ 52 h 54"/>
                <a:gd name="T2" fmla="*/ 47 w 88"/>
                <a:gd name="T3" fmla="*/ 34 h 54"/>
                <a:gd name="T4" fmla="*/ 62 w 88"/>
                <a:gd name="T5" fmla="*/ 29 h 54"/>
                <a:gd name="T6" fmla="*/ 79 w 88"/>
                <a:gd name="T7" fmla="*/ 27 h 54"/>
                <a:gd name="T8" fmla="*/ 81 w 88"/>
                <a:gd name="T9" fmla="*/ 27 h 54"/>
                <a:gd name="T10" fmla="*/ 88 w 88"/>
                <a:gd name="T11" fmla="*/ 19 h 54"/>
                <a:gd name="T12" fmla="*/ 87 w 88"/>
                <a:gd name="T13" fmla="*/ 14 h 54"/>
                <a:gd name="T14" fmla="*/ 62 w 88"/>
                <a:gd name="T15" fmla="*/ 1 h 54"/>
                <a:gd name="T16" fmla="*/ 34 w 88"/>
                <a:gd name="T17" fmla="*/ 6 h 54"/>
                <a:gd name="T18" fmla="*/ 14 w 88"/>
                <a:gd name="T19" fmla="*/ 21 h 54"/>
                <a:gd name="T20" fmla="*/ 1 w 88"/>
                <a:gd name="T21" fmla="*/ 43 h 54"/>
                <a:gd name="T22" fmla="*/ 6 w 88"/>
                <a:gd name="T23" fmla="*/ 53 h 54"/>
                <a:gd name="T24" fmla="*/ 11 w 88"/>
                <a:gd name="T25" fmla="*/ 53 h 54"/>
                <a:gd name="T26" fmla="*/ 12 w 88"/>
                <a:gd name="T27" fmla="*/ 5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54">
                  <a:moveTo>
                    <a:pt x="12" y="52"/>
                  </a:moveTo>
                  <a:cubicBezTo>
                    <a:pt x="26" y="46"/>
                    <a:pt x="37" y="39"/>
                    <a:pt x="47" y="34"/>
                  </a:cubicBezTo>
                  <a:cubicBezTo>
                    <a:pt x="52" y="32"/>
                    <a:pt x="57" y="30"/>
                    <a:pt x="62" y="29"/>
                  </a:cubicBezTo>
                  <a:cubicBezTo>
                    <a:pt x="67" y="27"/>
                    <a:pt x="72" y="27"/>
                    <a:pt x="79" y="27"/>
                  </a:cubicBezTo>
                  <a:cubicBezTo>
                    <a:pt x="81" y="27"/>
                    <a:pt x="81" y="27"/>
                    <a:pt x="81" y="27"/>
                  </a:cubicBezTo>
                  <a:cubicBezTo>
                    <a:pt x="85" y="27"/>
                    <a:pt x="88" y="24"/>
                    <a:pt x="88" y="19"/>
                  </a:cubicBezTo>
                  <a:cubicBezTo>
                    <a:pt x="88" y="17"/>
                    <a:pt x="88" y="16"/>
                    <a:pt x="87" y="14"/>
                  </a:cubicBezTo>
                  <a:cubicBezTo>
                    <a:pt x="81" y="7"/>
                    <a:pt x="72" y="2"/>
                    <a:pt x="62" y="1"/>
                  </a:cubicBezTo>
                  <a:cubicBezTo>
                    <a:pt x="52" y="0"/>
                    <a:pt x="43" y="3"/>
                    <a:pt x="34" y="6"/>
                  </a:cubicBezTo>
                  <a:cubicBezTo>
                    <a:pt x="26" y="10"/>
                    <a:pt x="19" y="15"/>
                    <a:pt x="14" y="21"/>
                  </a:cubicBezTo>
                  <a:cubicBezTo>
                    <a:pt x="8" y="28"/>
                    <a:pt x="4" y="34"/>
                    <a:pt x="1" y="43"/>
                  </a:cubicBezTo>
                  <a:cubicBezTo>
                    <a:pt x="0" y="47"/>
                    <a:pt x="2" y="52"/>
                    <a:pt x="6" y="53"/>
                  </a:cubicBezTo>
                  <a:cubicBezTo>
                    <a:pt x="8" y="54"/>
                    <a:pt x="10" y="53"/>
                    <a:pt x="11" y="53"/>
                  </a:cubicBezTo>
                  <a:lnTo>
                    <a:pt x="12"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4" name="Freeform 623"/>
            <p:cNvSpPr>
              <a:spLocks/>
            </p:cNvSpPr>
            <p:nvPr/>
          </p:nvSpPr>
          <p:spPr bwMode="auto">
            <a:xfrm>
              <a:off x="9529169" y="2105420"/>
              <a:ext cx="146966" cy="149327"/>
            </a:xfrm>
            <a:custGeom>
              <a:avLst/>
              <a:gdLst>
                <a:gd name="T0" fmla="*/ 20 w 153"/>
                <a:gd name="T1" fmla="*/ 40 h 155"/>
                <a:gd name="T2" fmla="*/ 40 w 153"/>
                <a:gd name="T3" fmla="*/ 134 h 155"/>
                <a:gd name="T4" fmla="*/ 132 w 153"/>
                <a:gd name="T5" fmla="*/ 115 h 155"/>
                <a:gd name="T6" fmla="*/ 113 w 153"/>
                <a:gd name="T7" fmla="*/ 21 h 155"/>
                <a:gd name="T8" fmla="*/ 20 w 153"/>
                <a:gd name="T9" fmla="*/ 40 h 155"/>
              </a:gdLst>
              <a:ahLst/>
              <a:cxnLst>
                <a:cxn ang="0">
                  <a:pos x="T0" y="T1"/>
                </a:cxn>
                <a:cxn ang="0">
                  <a:pos x="T2" y="T3"/>
                </a:cxn>
                <a:cxn ang="0">
                  <a:pos x="T4" y="T5"/>
                </a:cxn>
                <a:cxn ang="0">
                  <a:pos x="T6" y="T7"/>
                </a:cxn>
                <a:cxn ang="0">
                  <a:pos x="T8" y="T9"/>
                </a:cxn>
              </a:cxnLst>
              <a:rect l="0" t="0" r="r" b="b"/>
              <a:pathLst>
                <a:path w="153" h="155">
                  <a:moveTo>
                    <a:pt x="20" y="40"/>
                  </a:moveTo>
                  <a:cubicBezTo>
                    <a:pt x="0" y="72"/>
                    <a:pt x="9" y="114"/>
                    <a:pt x="40" y="134"/>
                  </a:cubicBezTo>
                  <a:cubicBezTo>
                    <a:pt x="71" y="155"/>
                    <a:pt x="112" y="146"/>
                    <a:pt x="132" y="115"/>
                  </a:cubicBezTo>
                  <a:cubicBezTo>
                    <a:pt x="153" y="83"/>
                    <a:pt x="144" y="41"/>
                    <a:pt x="113" y="21"/>
                  </a:cubicBezTo>
                  <a:cubicBezTo>
                    <a:pt x="82" y="0"/>
                    <a:pt x="40" y="9"/>
                    <a:pt x="20" y="4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5" name="Freeform 624"/>
            <p:cNvSpPr>
              <a:spLocks/>
            </p:cNvSpPr>
            <p:nvPr/>
          </p:nvSpPr>
          <p:spPr bwMode="auto">
            <a:xfrm>
              <a:off x="9602947" y="2209299"/>
              <a:ext cx="61974" cy="79090"/>
            </a:xfrm>
            <a:custGeom>
              <a:avLst/>
              <a:gdLst>
                <a:gd name="T0" fmla="*/ 47 w 64"/>
                <a:gd name="T1" fmla="*/ 77 h 82"/>
                <a:gd name="T2" fmla="*/ 28 w 64"/>
                <a:gd name="T3" fmla="*/ 42 h 82"/>
                <a:gd name="T4" fmla="*/ 19 w 64"/>
                <a:gd name="T5" fmla="*/ 29 h 82"/>
                <a:gd name="T6" fmla="*/ 6 w 64"/>
                <a:gd name="T7" fmla="*/ 18 h 82"/>
                <a:gd name="T8" fmla="*/ 5 w 64"/>
                <a:gd name="T9" fmla="*/ 17 h 82"/>
                <a:gd name="T10" fmla="*/ 3 w 64"/>
                <a:gd name="T11" fmla="*/ 6 h 82"/>
                <a:gd name="T12" fmla="*/ 7 w 64"/>
                <a:gd name="T13" fmla="*/ 3 h 82"/>
                <a:gd name="T14" fmla="*/ 35 w 64"/>
                <a:gd name="T15" fmla="*/ 6 h 82"/>
                <a:gd name="T16" fmla="*/ 54 w 64"/>
                <a:gd name="T17" fmla="*/ 26 h 82"/>
                <a:gd name="T18" fmla="*/ 63 w 64"/>
                <a:gd name="T19" fmla="*/ 51 h 82"/>
                <a:gd name="T20" fmla="*/ 61 w 64"/>
                <a:gd name="T21" fmla="*/ 76 h 82"/>
                <a:gd name="T22" fmla="*/ 52 w 64"/>
                <a:gd name="T23" fmla="*/ 81 h 82"/>
                <a:gd name="T24" fmla="*/ 47 w 64"/>
                <a:gd name="T25" fmla="*/ 78 h 82"/>
                <a:gd name="T26" fmla="*/ 47 w 64"/>
                <a:gd name="T27" fmla="*/ 77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82">
                  <a:moveTo>
                    <a:pt x="47" y="77"/>
                  </a:moveTo>
                  <a:cubicBezTo>
                    <a:pt x="39" y="64"/>
                    <a:pt x="34" y="52"/>
                    <a:pt x="28" y="42"/>
                  </a:cubicBezTo>
                  <a:cubicBezTo>
                    <a:pt x="25" y="37"/>
                    <a:pt x="22" y="33"/>
                    <a:pt x="19" y="29"/>
                  </a:cubicBezTo>
                  <a:cubicBezTo>
                    <a:pt x="16" y="25"/>
                    <a:pt x="12" y="22"/>
                    <a:pt x="6" y="18"/>
                  </a:cubicBezTo>
                  <a:cubicBezTo>
                    <a:pt x="5" y="17"/>
                    <a:pt x="5" y="17"/>
                    <a:pt x="5" y="17"/>
                  </a:cubicBezTo>
                  <a:cubicBezTo>
                    <a:pt x="1" y="14"/>
                    <a:pt x="0" y="9"/>
                    <a:pt x="3" y="6"/>
                  </a:cubicBezTo>
                  <a:cubicBezTo>
                    <a:pt x="4" y="4"/>
                    <a:pt x="5" y="3"/>
                    <a:pt x="7" y="3"/>
                  </a:cubicBezTo>
                  <a:cubicBezTo>
                    <a:pt x="16" y="0"/>
                    <a:pt x="26" y="2"/>
                    <a:pt x="35" y="6"/>
                  </a:cubicBezTo>
                  <a:cubicBezTo>
                    <a:pt x="43" y="11"/>
                    <a:pt x="50" y="18"/>
                    <a:pt x="54" y="26"/>
                  </a:cubicBezTo>
                  <a:cubicBezTo>
                    <a:pt x="59" y="34"/>
                    <a:pt x="62" y="42"/>
                    <a:pt x="63" y="51"/>
                  </a:cubicBezTo>
                  <a:cubicBezTo>
                    <a:pt x="64" y="59"/>
                    <a:pt x="64" y="67"/>
                    <a:pt x="61" y="76"/>
                  </a:cubicBezTo>
                  <a:cubicBezTo>
                    <a:pt x="60" y="80"/>
                    <a:pt x="56" y="82"/>
                    <a:pt x="52" y="81"/>
                  </a:cubicBezTo>
                  <a:cubicBezTo>
                    <a:pt x="50" y="80"/>
                    <a:pt x="48" y="79"/>
                    <a:pt x="47" y="78"/>
                  </a:cubicBezTo>
                  <a:lnTo>
                    <a:pt x="47" y="7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6" name="Freeform 625"/>
            <p:cNvSpPr>
              <a:spLocks/>
            </p:cNvSpPr>
            <p:nvPr/>
          </p:nvSpPr>
          <p:spPr bwMode="auto">
            <a:xfrm>
              <a:off x="8806143" y="1260807"/>
              <a:ext cx="396041" cy="391319"/>
            </a:xfrm>
            <a:custGeom>
              <a:avLst/>
              <a:gdLst>
                <a:gd name="T0" fmla="*/ 205 w 411"/>
                <a:gd name="T1" fmla="*/ 0 h 406"/>
                <a:gd name="T2" fmla="*/ 3 w 411"/>
                <a:gd name="T3" fmla="*/ 198 h 406"/>
                <a:gd name="T4" fmla="*/ 200 w 411"/>
                <a:gd name="T5" fmla="*/ 406 h 406"/>
                <a:gd name="T6" fmla="*/ 206 w 411"/>
                <a:gd name="T7" fmla="*/ 406 h 406"/>
                <a:gd name="T8" fmla="*/ 408 w 411"/>
                <a:gd name="T9" fmla="*/ 208 h 406"/>
                <a:gd name="T10" fmla="*/ 211 w 411"/>
                <a:gd name="T11" fmla="*/ 0 h 406"/>
                <a:gd name="T12" fmla="*/ 205 w 411"/>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411" h="406">
                  <a:moveTo>
                    <a:pt x="205" y="0"/>
                  </a:moveTo>
                  <a:cubicBezTo>
                    <a:pt x="96" y="0"/>
                    <a:pt x="5" y="87"/>
                    <a:pt x="3" y="198"/>
                  </a:cubicBezTo>
                  <a:cubicBezTo>
                    <a:pt x="0" y="310"/>
                    <a:pt x="88" y="403"/>
                    <a:pt x="200" y="406"/>
                  </a:cubicBezTo>
                  <a:cubicBezTo>
                    <a:pt x="202" y="406"/>
                    <a:pt x="204" y="406"/>
                    <a:pt x="206" y="406"/>
                  </a:cubicBezTo>
                  <a:cubicBezTo>
                    <a:pt x="315" y="406"/>
                    <a:pt x="405" y="318"/>
                    <a:pt x="408" y="208"/>
                  </a:cubicBezTo>
                  <a:cubicBezTo>
                    <a:pt x="411" y="96"/>
                    <a:pt x="323" y="3"/>
                    <a:pt x="211" y="0"/>
                  </a:cubicBezTo>
                  <a:cubicBezTo>
                    <a:pt x="209" y="0"/>
                    <a:pt x="207" y="0"/>
                    <a:pt x="205" y="0"/>
                  </a:cubicBezTo>
                </a:path>
              </a:pathLst>
            </a:custGeom>
            <a:solidFill>
              <a:srgbClr val="A13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7" name="Freeform 626"/>
            <p:cNvSpPr>
              <a:spLocks/>
            </p:cNvSpPr>
            <p:nvPr/>
          </p:nvSpPr>
          <p:spPr bwMode="auto">
            <a:xfrm>
              <a:off x="9686169" y="1764860"/>
              <a:ext cx="396041" cy="391319"/>
            </a:xfrm>
            <a:custGeom>
              <a:avLst/>
              <a:gdLst>
                <a:gd name="T0" fmla="*/ 206 w 411"/>
                <a:gd name="T1" fmla="*/ 0 h 406"/>
                <a:gd name="T2" fmla="*/ 3 w 411"/>
                <a:gd name="T3" fmla="*/ 198 h 406"/>
                <a:gd name="T4" fmla="*/ 201 w 411"/>
                <a:gd name="T5" fmla="*/ 406 h 406"/>
                <a:gd name="T6" fmla="*/ 206 w 411"/>
                <a:gd name="T7" fmla="*/ 406 h 406"/>
                <a:gd name="T8" fmla="*/ 409 w 411"/>
                <a:gd name="T9" fmla="*/ 208 h 406"/>
                <a:gd name="T10" fmla="*/ 211 w 411"/>
                <a:gd name="T11" fmla="*/ 0 h 406"/>
                <a:gd name="T12" fmla="*/ 206 w 411"/>
                <a:gd name="T13" fmla="*/ 0 h 406"/>
              </a:gdLst>
              <a:ahLst/>
              <a:cxnLst>
                <a:cxn ang="0">
                  <a:pos x="T0" y="T1"/>
                </a:cxn>
                <a:cxn ang="0">
                  <a:pos x="T2" y="T3"/>
                </a:cxn>
                <a:cxn ang="0">
                  <a:pos x="T4" y="T5"/>
                </a:cxn>
                <a:cxn ang="0">
                  <a:pos x="T6" y="T7"/>
                </a:cxn>
                <a:cxn ang="0">
                  <a:pos x="T8" y="T9"/>
                </a:cxn>
                <a:cxn ang="0">
                  <a:pos x="T10" y="T11"/>
                </a:cxn>
                <a:cxn ang="0">
                  <a:pos x="T12" y="T13"/>
                </a:cxn>
              </a:cxnLst>
              <a:rect l="0" t="0" r="r" b="b"/>
              <a:pathLst>
                <a:path w="411" h="406">
                  <a:moveTo>
                    <a:pt x="206" y="0"/>
                  </a:moveTo>
                  <a:cubicBezTo>
                    <a:pt x="96" y="0"/>
                    <a:pt x="6" y="88"/>
                    <a:pt x="3" y="198"/>
                  </a:cubicBezTo>
                  <a:cubicBezTo>
                    <a:pt x="0" y="310"/>
                    <a:pt x="89" y="403"/>
                    <a:pt x="201" y="406"/>
                  </a:cubicBezTo>
                  <a:cubicBezTo>
                    <a:pt x="202" y="406"/>
                    <a:pt x="204" y="406"/>
                    <a:pt x="206" y="406"/>
                  </a:cubicBezTo>
                  <a:cubicBezTo>
                    <a:pt x="316" y="406"/>
                    <a:pt x="406" y="319"/>
                    <a:pt x="409" y="208"/>
                  </a:cubicBezTo>
                  <a:cubicBezTo>
                    <a:pt x="411" y="96"/>
                    <a:pt x="323" y="3"/>
                    <a:pt x="211" y="0"/>
                  </a:cubicBezTo>
                  <a:cubicBezTo>
                    <a:pt x="209" y="0"/>
                    <a:pt x="207" y="0"/>
                    <a:pt x="206" y="0"/>
                  </a:cubicBezTo>
                </a:path>
              </a:pathLst>
            </a:custGeom>
            <a:solidFill>
              <a:srgbClr val="A13F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8" name="Freeform 627"/>
            <p:cNvSpPr>
              <a:spLocks/>
            </p:cNvSpPr>
            <p:nvPr/>
          </p:nvSpPr>
          <p:spPr bwMode="auto">
            <a:xfrm>
              <a:off x="10039714" y="2182149"/>
              <a:ext cx="182970" cy="128079"/>
            </a:xfrm>
            <a:custGeom>
              <a:avLst/>
              <a:gdLst>
                <a:gd name="T0" fmla="*/ 187 w 190"/>
                <a:gd name="T1" fmla="*/ 93 h 133"/>
                <a:gd name="T2" fmla="*/ 132 w 190"/>
                <a:gd name="T3" fmla="*/ 127 h 133"/>
                <a:gd name="T4" fmla="*/ 63 w 190"/>
                <a:gd name="T5" fmla="*/ 121 h 133"/>
                <a:gd name="T6" fmla="*/ 34 w 190"/>
                <a:gd name="T7" fmla="*/ 101 h 133"/>
                <a:gd name="T8" fmla="*/ 14 w 190"/>
                <a:gd name="T9" fmla="*/ 74 h 133"/>
                <a:gd name="T10" fmla="*/ 3 w 190"/>
                <a:gd name="T11" fmla="*/ 10 h 133"/>
                <a:gd name="T12" fmla="*/ 16 w 190"/>
                <a:gd name="T13" fmla="*/ 1 h 133"/>
                <a:gd name="T14" fmla="*/ 24 w 190"/>
                <a:gd name="T15" fmla="*/ 8 h 133"/>
                <a:gd name="T16" fmla="*/ 25 w 190"/>
                <a:gd name="T17" fmla="*/ 9 h 133"/>
                <a:gd name="T18" fmla="*/ 48 w 190"/>
                <a:gd name="T19" fmla="*/ 53 h 133"/>
                <a:gd name="T20" fmla="*/ 82 w 190"/>
                <a:gd name="T21" fmla="*/ 81 h 133"/>
                <a:gd name="T22" fmla="*/ 92 w 190"/>
                <a:gd name="T23" fmla="*/ 85 h 133"/>
                <a:gd name="T24" fmla="*/ 103 w 190"/>
                <a:gd name="T25" fmla="*/ 87 h 133"/>
                <a:gd name="T26" fmla="*/ 125 w 190"/>
                <a:gd name="T27" fmla="*/ 88 h 133"/>
                <a:gd name="T28" fmla="*/ 173 w 190"/>
                <a:gd name="T29" fmla="*/ 76 h 133"/>
                <a:gd name="T30" fmla="*/ 175 w 190"/>
                <a:gd name="T31" fmla="*/ 76 h 133"/>
                <a:gd name="T32" fmla="*/ 188 w 190"/>
                <a:gd name="T33" fmla="*/ 82 h 133"/>
                <a:gd name="T34" fmla="*/ 187 w 190"/>
                <a:gd name="T35" fmla="*/ 9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0" h="133">
                  <a:moveTo>
                    <a:pt x="187" y="93"/>
                  </a:moveTo>
                  <a:cubicBezTo>
                    <a:pt x="172" y="110"/>
                    <a:pt x="154" y="121"/>
                    <a:pt x="132" y="127"/>
                  </a:cubicBezTo>
                  <a:cubicBezTo>
                    <a:pt x="110" y="133"/>
                    <a:pt x="84" y="132"/>
                    <a:pt x="63" y="121"/>
                  </a:cubicBezTo>
                  <a:cubicBezTo>
                    <a:pt x="53" y="116"/>
                    <a:pt x="43" y="110"/>
                    <a:pt x="34" y="101"/>
                  </a:cubicBezTo>
                  <a:cubicBezTo>
                    <a:pt x="26" y="93"/>
                    <a:pt x="19" y="84"/>
                    <a:pt x="14" y="74"/>
                  </a:cubicBezTo>
                  <a:cubicBezTo>
                    <a:pt x="4" y="53"/>
                    <a:pt x="0" y="32"/>
                    <a:pt x="3" y="10"/>
                  </a:cubicBezTo>
                  <a:cubicBezTo>
                    <a:pt x="4" y="4"/>
                    <a:pt x="10" y="0"/>
                    <a:pt x="16" y="1"/>
                  </a:cubicBezTo>
                  <a:cubicBezTo>
                    <a:pt x="20" y="1"/>
                    <a:pt x="23" y="4"/>
                    <a:pt x="24" y="8"/>
                  </a:cubicBezTo>
                  <a:cubicBezTo>
                    <a:pt x="25" y="9"/>
                    <a:pt x="25" y="9"/>
                    <a:pt x="25" y="9"/>
                  </a:cubicBezTo>
                  <a:cubicBezTo>
                    <a:pt x="31" y="25"/>
                    <a:pt x="39" y="41"/>
                    <a:pt x="48" y="53"/>
                  </a:cubicBezTo>
                  <a:cubicBezTo>
                    <a:pt x="58" y="65"/>
                    <a:pt x="69" y="75"/>
                    <a:pt x="82" y="81"/>
                  </a:cubicBezTo>
                  <a:cubicBezTo>
                    <a:pt x="85" y="82"/>
                    <a:pt x="89" y="83"/>
                    <a:pt x="92" y="85"/>
                  </a:cubicBezTo>
                  <a:cubicBezTo>
                    <a:pt x="96" y="85"/>
                    <a:pt x="99" y="87"/>
                    <a:pt x="103" y="87"/>
                  </a:cubicBezTo>
                  <a:cubicBezTo>
                    <a:pt x="110" y="89"/>
                    <a:pt x="117" y="88"/>
                    <a:pt x="125" y="88"/>
                  </a:cubicBezTo>
                  <a:cubicBezTo>
                    <a:pt x="140" y="87"/>
                    <a:pt x="157" y="82"/>
                    <a:pt x="173" y="76"/>
                  </a:cubicBezTo>
                  <a:cubicBezTo>
                    <a:pt x="175" y="76"/>
                    <a:pt x="175" y="76"/>
                    <a:pt x="175" y="76"/>
                  </a:cubicBezTo>
                  <a:cubicBezTo>
                    <a:pt x="180" y="74"/>
                    <a:pt x="186" y="77"/>
                    <a:pt x="188" y="82"/>
                  </a:cubicBezTo>
                  <a:cubicBezTo>
                    <a:pt x="190" y="86"/>
                    <a:pt x="189" y="90"/>
                    <a:pt x="187" y="93"/>
                  </a:cubicBez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29" name="Freeform 628"/>
            <p:cNvSpPr>
              <a:spLocks/>
            </p:cNvSpPr>
            <p:nvPr/>
          </p:nvSpPr>
          <p:spPr bwMode="auto">
            <a:xfrm>
              <a:off x="9468966" y="1553559"/>
              <a:ext cx="267372" cy="204808"/>
            </a:xfrm>
            <a:custGeom>
              <a:avLst/>
              <a:gdLst>
                <a:gd name="T0" fmla="*/ 208 w 277"/>
                <a:gd name="T1" fmla="*/ 76 h 212"/>
                <a:gd name="T2" fmla="*/ 277 w 277"/>
                <a:gd name="T3" fmla="*/ 171 h 212"/>
                <a:gd name="T4" fmla="*/ 87 w 277"/>
                <a:gd name="T5" fmla="*/ 154 h 212"/>
                <a:gd name="T6" fmla="*/ 22 w 277"/>
                <a:gd name="T7" fmla="*/ 0 h 212"/>
                <a:gd name="T8" fmla="*/ 208 w 277"/>
                <a:gd name="T9" fmla="*/ 76 h 212"/>
              </a:gdLst>
              <a:ahLst/>
              <a:cxnLst>
                <a:cxn ang="0">
                  <a:pos x="T0" y="T1"/>
                </a:cxn>
                <a:cxn ang="0">
                  <a:pos x="T2" y="T3"/>
                </a:cxn>
                <a:cxn ang="0">
                  <a:pos x="T4" y="T5"/>
                </a:cxn>
                <a:cxn ang="0">
                  <a:pos x="T6" y="T7"/>
                </a:cxn>
                <a:cxn ang="0">
                  <a:pos x="T8" y="T9"/>
                </a:cxn>
              </a:cxnLst>
              <a:rect l="0" t="0" r="r" b="b"/>
              <a:pathLst>
                <a:path w="277" h="212">
                  <a:moveTo>
                    <a:pt x="208" y="76"/>
                  </a:moveTo>
                  <a:cubicBezTo>
                    <a:pt x="239" y="105"/>
                    <a:pt x="262" y="137"/>
                    <a:pt x="277" y="171"/>
                  </a:cubicBezTo>
                  <a:cubicBezTo>
                    <a:pt x="277" y="171"/>
                    <a:pt x="168" y="212"/>
                    <a:pt x="87" y="154"/>
                  </a:cubicBezTo>
                  <a:cubicBezTo>
                    <a:pt x="0" y="90"/>
                    <a:pt x="22" y="0"/>
                    <a:pt x="22" y="0"/>
                  </a:cubicBezTo>
                  <a:cubicBezTo>
                    <a:pt x="83" y="0"/>
                    <a:pt x="151" y="22"/>
                    <a:pt x="208" y="76"/>
                  </a:cubicBezTo>
                  <a:close/>
                </a:path>
              </a:pathLst>
            </a:custGeom>
            <a:solidFill>
              <a:srgbClr val="CD76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0" name="Freeform 629"/>
            <p:cNvSpPr>
              <a:spLocks/>
            </p:cNvSpPr>
            <p:nvPr/>
          </p:nvSpPr>
          <p:spPr bwMode="auto">
            <a:xfrm>
              <a:off x="9300162" y="1553559"/>
              <a:ext cx="486936" cy="427323"/>
            </a:xfrm>
            <a:custGeom>
              <a:avLst/>
              <a:gdLst>
                <a:gd name="T0" fmla="*/ 452 w 505"/>
                <a:gd name="T1" fmla="*/ 171 h 443"/>
                <a:gd name="T2" fmla="*/ 392 w 505"/>
                <a:gd name="T3" fmla="*/ 424 h 443"/>
                <a:gd name="T4" fmla="*/ 220 w 505"/>
                <a:gd name="T5" fmla="*/ 269 h 443"/>
                <a:gd name="T6" fmla="*/ 27 w 505"/>
                <a:gd name="T7" fmla="*/ 94 h 443"/>
                <a:gd name="T8" fmla="*/ 197 w 505"/>
                <a:gd name="T9" fmla="*/ 0 h 443"/>
                <a:gd name="T10" fmla="*/ 262 w 505"/>
                <a:gd name="T11" fmla="*/ 154 h 443"/>
                <a:gd name="T12" fmla="*/ 452 w 505"/>
                <a:gd name="T13" fmla="*/ 171 h 443"/>
              </a:gdLst>
              <a:ahLst/>
              <a:cxnLst>
                <a:cxn ang="0">
                  <a:pos x="T0" y="T1"/>
                </a:cxn>
                <a:cxn ang="0">
                  <a:pos x="T2" y="T3"/>
                </a:cxn>
                <a:cxn ang="0">
                  <a:pos x="T4" y="T5"/>
                </a:cxn>
                <a:cxn ang="0">
                  <a:pos x="T6" y="T7"/>
                </a:cxn>
                <a:cxn ang="0">
                  <a:pos x="T8" y="T9"/>
                </a:cxn>
                <a:cxn ang="0">
                  <a:pos x="T10" y="T11"/>
                </a:cxn>
                <a:cxn ang="0">
                  <a:pos x="T12" y="T13"/>
                </a:cxn>
              </a:cxnLst>
              <a:rect l="0" t="0" r="r" b="b"/>
              <a:pathLst>
                <a:path w="505" h="443">
                  <a:moveTo>
                    <a:pt x="452" y="171"/>
                  </a:moveTo>
                  <a:cubicBezTo>
                    <a:pt x="505" y="285"/>
                    <a:pt x="473" y="409"/>
                    <a:pt x="392" y="424"/>
                  </a:cubicBezTo>
                  <a:cubicBezTo>
                    <a:pt x="291" y="443"/>
                    <a:pt x="289" y="347"/>
                    <a:pt x="220" y="269"/>
                  </a:cubicBezTo>
                  <a:cubicBezTo>
                    <a:pt x="145" y="185"/>
                    <a:pt x="0" y="186"/>
                    <a:pt x="27" y="94"/>
                  </a:cubicBezTo>
                  <a:cubicBezTo>
                    <a:pt x="43" y="41"/>
                    <a:pt x="114" y="1"/>
                    <a:pt x="197" y="0"/>
                  </a:cubicBezTo>
                  <a:cubicBezTo>
                    <a:pt x="197" y="0"/>
                    <a:pt x="175" y="90"/>
                    <a:pt x="262" y="154"/>
                  </a:cubicBezTo>
                  <a:cubicBezTo>
                    <a:pt x="343" y="212"/>
                    <a:pt x="452" y="171"/>
                    <a:pt x="452" y="17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1" name="Freeform 630"/>
            <p:cNvSpPr>
              <a:spLocks/>
            </p:cNvSpPr>
            <p:nvPr/>
          </p:nvSpPr>
          <p:spPr bwMode="auto">
            <a:xfrm>
              <a:off x="7827550" y="1220082"/>
              <a:ext cx="87944" cy="169985"/>
            </a:xfrm>
            <a:custGeom>
              <a:avLst/>
              <a:gdLst>
                <a:gd name="T0" fmla="*/ 18 w 91"/>
                <a:gd name="T1" fmla="*/ 7 h 176"/>
                <a:gd name="T2" fmla="*/ 29 w 91"/>
                <a:gd name="T3" fmla="*/ 49 h 176"/>
                <a:gd name="T4" fmla="*/ 44 w 91"/>
                <a:gd name="T5" fmla="*/ 90 h 176"/>
                <a:gd name="T6" fmla="*/ 63 w 91"/>
                <a:gd name="T7" fmla="*/ 128 h 176"/>
                <a:gd name="T8" fmla="*/ 88 w 91"/>
                <a:gd name="T9" fmla="*/ 164 h 176"/>
                <a:gd name="T10" fmla="*/ 89 w 91"/>
                <a:gd name="T11" fmla="*/ 164 h 176"/>
                <a:gd name="T12" fmla="*/ 87 w 91"/>
                <a:gd name="T13" fmla="*/ 174 h 176"/>
                <a:gd name="T14" fmla="*/ 79 w 91"/>
                <a:gd name="T15" fmla="*/ 175 h 176"/>
                <a:gd name="T16" fmla="*/ 42 w 91"/>
                <a:gd name="T17" fmla="*/ 144 h 176"/>
                <a:gd name="T18" fmla="*/ 16 w 91"/>
                <a:gd name="T19" fmla="*/ 102 h 176"/>
                <a:gd name="T20" fmla="*/ 3 w 91"/>
                <a:gd name="T21" fmla="*/ 55 h 176"/>
                <a:gd name="T22" fmla="*/ 3 w 91"/>
                <a:gd name="T23" fmla="*/ 7 h 176"/>
                <a:gd name="T24" fmla="*/ 12 w 91"/>
                <a:gd name="T25" fmla="*/ 1 h 176"/>
                <a:gd name="T26" fmla="*/ 17 w 91"/>
                <a:gd name="T27" fmla="*/ 6 h 176"/>
                <a:gd name="T28" fmla="*/ 18 w 91"/>
                <a:gd name="T29" fmla="*/ 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1" h="176">
                  <a:moveTo>
                    <a:pt x="18" y="7"/>
                  </a:moveTo>
                  <a:cubicBezTo>
                    <a:pt x="21" y="21"/>
                    <a:pt x="25" y="36"/>
                    <a:pt x="29" y="49"/>
                  </a:cubicBezTo>
                  <a:cubicBezTo>
                    <a:pt x="33" y="63"/>
                    <a:pt x="38" y="77"/>
                    <a:pt x="44" y="90"/>
                  </a:cubicBezTo>
                  <a:cubicBezTo>
                    <a:pt x="49" y="103"/>
                    <a:pt x="56" y="116"/>
                    <a:pt x="63" y="128"/>
                  </a:cubicBezTo>
                  <a:cubicBezTo>
                    <a:pt x="70" y="141"/>
                    <a:pt x="79" y="152"/>
                    <a:pt x="88" y="164"/>
                  </a:cubicBezTo>
                  <a:cubicBezTo>
                    <a:pt x="89" y="164"/>
                    <a:pt x="89" y="164"/>
                    <a:pt x="89" y="164"/>
                  </a:cubicBezTo>
                  <a:cubicBezTo>
                    <a:pt x="91" y="168"/>
                    <a:pt x="91" y="172"/>
                    <a:pt x="87" y="174"/>
                  </a:cubicBezTo>
                  <a:cubicBezTo>
                    <a:pt x="85" y="176"/>
                    <a:pt x="82" y="176"/>
                    <a:pt x="79" y="175"/>
                  </a:cubicBezTo>
                  <a:cubicBezTo>
                    <a:pt x="65" y="167"/>
                    <a:pt x="52" y="157"/>
                    <a:pt x="42" y="144"/>
                  </a:cubicBezTo>
                  <a:cubicBezTo>
                    <a:pt x="31" y="131"/>
                    <a:pt x="22" y="117"/>
                    <a:pt x="16" y="102"/>
                  </a:cubicBezTo>
                  <a:cubicBezTo>
                    <a:pt x="10" y="87"/>
                    <a:pt x="5" y="71"/>
                    <a:pt x="3" y="55"/>
                  </a:cubicBezTo>
                  <a:cubicBezTo>
                    <a:pt x="1" y="39"/>
                    <a:pt x="0" y="23"/>
                    <a:pt x="3" y="7"/>
                  </a:cubicBezTo>
                  <a:cubicBezTo>
                    <a:pt x="4" y="3"/>
                    <a:pt x="8" y="0"/>
                    <a:pt x="12" y="1"/>
                  </a:cubicBezTo>
                  <a:cubicBezTo>
                    <a:pt x="15" y="1"/>
                    <a:pt x="17" y="3"/>
                    <a:pt x="17" y="6"/>
                  </a:cubicBezTo>
                  <a:lnTo>
                    <a:pt x="18" y="7"/>
                  </a:ln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2" name="Freeform 631"/>
            <p:cNvSpPr>
              <a:spLocks/>
            </p:cNvSpPr>
            <p:nvPr/>
          </p:nvSpPr>
          <p:spPr bwMode="auto">
            <a:xfrm>
              <a:off x="9482541" y="2800115"/>
              <a:ext cx="293932" cy="228417"/>
            </a:xfrm>
            <a:custGeom>
              <a:avLst/>
              <a:gdLst>
                <a:gd name="T0" fmla="*/ 36 w 305"/>
                <a:gd name="T1" fmla="*/ 193 h 237"/>
                <a:gd name="T2" fmla="*/ 295 w 305"/>
                <a:gd name="T3" fmla="*/ 83 h 237"/>
                <a:gd name="T4" fmla="*/ 249 w 305"/>
                <a:gd name="T5" fmla="*/ 8 h 237"/>
                <a:gd name="T6" fmla="*/ 10 w 305"/>
                <a:gd name="T7" fmla="*/ 116 h 237"/>
                <a:gd name="T8" fmla="*/ 36 w 305"/>
                <a:gd name="T9" fmla="*/ 193 h 237"/>
              </a:gdLst>
              <a:ahLst/>
              <a:cxnLst>
                <a:cxn ang="0">
                  <a:pos x="T0" y="T1"/>
                </a:cxn>
                <a:cxn ang="0">
                  <a:pos x="T2" y="T3"/>
                </a:cxn>
                <a:cxn ang="0">
                  <a:pos x="T4" y="T5"/>
                </a:cxn>
                <a:cxn ang="0">
                  <a:pos x="T6" y="T7"/>
                </a:cxn>
                <a:cxn ang="0">
                  <a:pos x="T8" y="T9"/>
                </a:cxn>
              </a:cxnLst>
              <a:rect l="0" t="0" r="r" b="b"/>
              <a:pathLst>
                <a:path w="305" h="237">
                  <a:moveTo>
                    <a:pt x="36" y="193"/>
                  </a:moveTo>
                  <a:cubicBezTo>
                    <a:pt x="113" y="237"/>
                    <a:pt x="282" y="137"/>
                    <a:pt x="295" y="83"/>
                  </a:cubicBezTo>
                  <a:cubicBezTo>
                    <a:pt x="305" y="45"/>
                    <a:pt x="293" y="17"/>
                    <a:pt x="249" y="8"/>
                  </a:cubicBezTo>
                  <a:cubicBezTo>
                    <a:pt x="205" y="0"/>
                    <a:pt x="20" y="88"/>
                    <a:pt x="10" y="116"/>
                  </a:cubicBezTo>
                  <a:cubicBezTo>
                    <a:pt x="0" y="148"/>
                    <a:pt x="12" y="179"/>
                    <a:pt x="36" y="193"/>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3" name="Freeform 632"/>
            <p:cNvSpPr>
              <a:spLocks/>
            </p:cNvSpPr>
            <p:nvPr/>
          </p:nvSpPr>
          <p:spPr bwMode="auto">
            <a:xfrm>
              <a:off x="8297959" y="2273634"/>
              <a:ext cx="230188" cy="291571"/>
            </a:xfrm>
            <a:custGeom>
              <a:avLst/>
              <a:gdLst>
                <a:gd name="T0" fmla="*/ 43 w 239"/>
                <a:gd name="T1" fmla="*/ 37 h 302"/>
                <a:gd name="T2" fmla="*/ 157 w 239"/>
                <a:gd name="T3" fmla="*/ 294 h 302"/>
                <a:gd name="T4" fmla="*/ 231 w 239"/>
                <a:gd name="T5" fmla="*/ 246 h 302"/>
                <a:gd name="T6" fmla="*/ 120 w 239"/>
                <a:gd name="T7" fmla="*/ 10 h 302"/>
                <a:gd name="T8" fmla="*/ 43 w 239"/>
                <a:gd name="T9" fmla="*/ 37 h 302"/>
              </a:gdLst>
              <a:ahLst/>
              <a:cxnLst>
                <a:cxn ang="0">
                  <a:pos x="T0" y="T1"/>
                </a:cxn>
                <a:cxn ang="0">
                  <a:pos x="T2" y="T3"/>
                </a:cxn>
                <a:cxn ang="0">
                  <a:pos x="T4" y="T5"/>
                </a:cxn>
                <a:cxn ang="0">
                  <a:pos x="T6" y="T7"/>
                </a:cxn>
                <a:cxn ang="0">
                  <a:pos x="T8" y="T9"/>
                </a:cxn>
              </a:cxnLst>
              <a:rect l="0" t="0" r="r" b="b"/>
              <a:pathLst>
                <a:path w="239" h="302">
                  <a:moveTo>
                    <a:pt x="43" y="37"/>
                  </a:moveTo>
                  <a:cubicBezTo>
                    <a:pt x="0" y="114"/>
                    <a:pt x="103" y="281"/>
                    <a:pt x="157" y="294"/>
                  </a:cubicBezTo>
                  <a:cubicBezTo>
                    <a:pt x="195" y="302"/>
                    <a:pt x="223" y="290"/>
                    <a:pt x="231" y="246"/>
                  </a:cubicBezTo>
                  <a:cubicBezTo>
                    <a:pt x="239" y="202"/>
                    <a:pt x="148" y="18"/>
                    <a:pt x="120" y="10"/>
                  </a:cubicBezTo>
                  <a:cubicBezTo>
                    <a:pt x="87" y="0"/>
                    <a:pt x="56" y="12"/>
                    <a:pt x="43" y="37"/>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4" name="Freeform 633"/>
            <p:cNvSpPr>
              <a:spLocks noEditPoints="1"/>
            </p:cNvSpPr>
            <p:nvPr/>
          </p:nvSpPr>
          <p:spPr bwMode="auto">
            <a:xfrm>
              <a:off x="9418797" y="2894551"/>
              <a:ext cx="735421" cy="625639"/>
            </a:xfrm>
            <a:custGeom>
              <a:avLst/>
              <a:gdLst>
                <a:gd name="T0" fmla="*/ 751 w 763"/>
                <a:gd name="T1" fmla="*/ 2 h 649"/>
                <a:gd name="T2" fmla="*/ 746 w 763"/>
                <a:gd name="T3" fmla="*/ 4 h 649"/>
                <a:gd name="T4" fmla="*/ 716 w 763"/>
                <a:gd name="T5" fmla="*/ 103 h 649"/>
                <a:gd name="T6" fmla="*/ 668 w 763"/>
                <a:gd name="T7" fmla="*/ 92 h 649"/>
                <a:gd name="T8" fmla="*/ 652 w 763"/>
                <a:gd name="T9" fmla="*/ 116 h 649"/>
                <a:gd name="T10" fmla="*/ 668 w 763"/>
                <a:gd name="T11" fmla="*/ 124 h 649"/>
                <a:gd name="T12" fmla="*/ 709 w 763"/>
                <a:gd name="T13" fmla="*/ 119 h 649"/>
                <a:gd name="T14" fmla="*/ 733 w 763"/>
                <a:gd name="T15" fmla="*/ 192 h 649"/>
                <a:gd name="T16" fmla="*/ 677 w 763"/>
                <a:gd name="T17" fmla="*/ 306 h 649"/>
                <a:gd name="T18" fmla="*/ 584 w 763"/>
                <a:gd name="T19" fmla="*/ 341 h 649"/>
                <a:gd name="T20" fmla="*/ 513 w 763"/>
                <a:gd name="T21" fmla="*/ 259 h 649"/>
                <a:gd name="T22" fmla="*/ 459 w 763"/>
                <a:gd name="T23" fmla="*/ 258 h 649"/>
                <a:gd name="T24" fmla="*/ 434 w 763"/>
                <a:gd name="T25" fmla="*/ 286 h 649"/>
                <a:gd name="T26" fmla="*/ 440 w 763"/>
                <a:gd name="T27" fmla="*/ 312 h 649"/>
                <a:gd name="T28" fmla="*/ 486 w 763"/>
                <a:gd name="T29" fmla="*/ 347 h 649"/>
                <a:gd name="T30" fmla="*/ 570 w 763"/>
                <a:gd name="T31" fmla="*/ 386 h 649"/>
                <a:gd name="T32" fmla="*/ 546 w 763"/>
                <a:gd name="T33" fmla="*/ 565 h 649"/>
                <a:gd name="T34" fmla="*/ 367 w 763"/>
                <a:gd name="T35" fmla="*/ 616 h 649"/>
                <a:gd name="T36" fmla="*/ 168 w 763"/>
                <a:gd name="T37" fmla="*/ 469 h 649"/>
                <a:gd name="T38" fmla="*/ 192 w 763"/>
                <a:gd name="T39" fmla="*/ 440 h 649"/>
                <a:gd name="T40" fmla="*/ 202 w 763"/>
                <a:gd name="T41" fmla="*/ 334 h 649"/>
                <a:gd name="T42" fmla="*/ 158 w 763"/>
                <a:gd name="T43" fmla="*/ 295 h 649"/>
                <a:gd name="T44" fmla="*/ 135 w 763"/>
                <a:gd name="T45" fmla="*/ 302 h 649"/>
                <a:gd name="T46" fmla="*/ 139 w 763"/>
                <a:gd name="T47" fmla="*/ 462 h 649"/>
                <a:gd name="T48" fmla="*/ 6 w 763"/>
                <a:gd name="T49" fmla="*/ 436 h 649"/>
                <a:gd name="T50" fmla="*/ 1 w 763"/>
                <a:gd name="T51" fmla="*/ 441 h 649"/>
                <a:gd name="T52" fmla="*/ 131 w 763"/>
                <a:gd name="T53" fmla="*/ 478 h 649"/>
                <a:gd name="T54" fmla="*/ 146 w 763"/>
                <a:gd name="T55" fmla="*/ 479 h 649"/>
                <a:gd name="T56" fmla="*/ 364 w 763"/>
                <a:gd name="T57" fmla="*/ 645 h 649"/>
                <a:gd name="T58" fmla="*/ 567 w 763"/>
                <a:gd name="T59" fmla="*/ 585 h 649"/>
                <a:gd name="T60" fmla="*/ 598 w 763"/>
                <a:gd name="T61" fmla="*/ 376 h 649"/>
                <a:gd name="T62" fmla="*/ 629 w 763"/>
                <a:gd name="T63" fmla="*/ 359 h 649"/>
                <a:gd name="T64" fmla="*/ 732 w 763"/>
                <a:gd name="T65" fmla="*/ 262 h 649"/>
                <a:gd name="T66" fmla="*/ 735 w 763"/>
                <a:gd name="T67" fmla="*/ 122 h 649"/>
                <a:gd name="T68" fmla="*/ 755 w 763"/>
                <a:gd name="T69" fmla="*/ 72 h 649"/>
                <a:gd name="T70" fmla="*/ 148 w 763"/>
                <a:gd name="T71" fmla="*/ 318 h 649"/>
                <a:gd name="T72" fmla="*/ 151 w 763"/>
                <a:gd name="T73" fmla="*/ 316 h 649"/>
                <a:gd name="T74" fmla="*/ 168 w 763"/>
                <a:gd name="T75" fmla="*/ 319 h 649"/>
                <a:gd name="T76" fmla="*/ 192 w 763"/>
                <a:gd name="T77" fmla="*/ 371 h 649"/>
                <a:gd name="T78" fmla="*/ 160 w 763"/>
                <a:gd name="T79" fmla="*/ 451 h 649"/>
                <a:gd name="T80" fmla="*/ 497 w 763"/>
                <a:gd name="T81" fmla="*/ 323 h 649"/>
                <a:gd name="T82" fmla="*/ 461 w 763"/>
                <a:gd name="T83" fmla="*/ 291 h 649"/>
                <a:gd name="T84" fmla="*/ 471 w 763"/>
                <a:gd name="T85" fmla="*/ 284 h 649"/>
                <a:gd name="T86" fmla="*/ 477 w 763"/>
                <a:gd name="T87" fmla="*/ 282 h 649"/>
                <a:gd name="T88" fmla="*/ 543 w 763"/>
                <a:gd name="T89" fmla="*/ 327 h 649"/>
                <a:gd name="T90" fmla="*/ 497 w 763"/>
                <a:gd name="T91" fmla="*/ 323 h 649"/>
                <a:gd name="T92" fmla="*/ 664 w 763"/>
                <a:gd name="T93" fmla="*/ 110 h 649"/>
                <a:gd name="T94" fmla="*/ 671 w 763"/>
                <a:gd name="T95" fmla="*/ 106 h 649"/>
                <a:gd name="T96" fmla="*/ 670 w 763"/>
                <a:gd name="T97" fmla="*/ 112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63" h="649">
                  <a:moveTo>
                    <a:pt x="755" y="72"/>
                  </a:moveTo>
                  <a:cubicBezTo>
                    <a:pt x="763" y="48"/>
                    <a:pt x="758" y="24"/>
                    <a:pt x="751" y="2"/>
                  </a:cubicBezTo>
                  <a:cubicBezTo>
                    <a:pt x="750" y="1"/>
                    <a:pt x="749" y="0"/>
                    <a:pt x="747" y="1"/>
                  </a:cubicBezTo>
                  <a:cubicBezTo>
                    <a:pt x="746" y="1"/>
                    <a:pt x="745" y="3"/>
                    <a:pt x="746" y="4"/>
                  </a:cubicBezTo>
                  <a:cubicBezTo>
                    <a:pt x="752" y="25"/>
                    <a:pt x="755" y="49"/>
                    <a:pt x="747" y="69"/>
                  </a:cubicBezTo>
                  <a:cubicBezTo>
                    <a:pt x="741" y="84"/>
                    <a:pt x="730" y="96"/>
                    <a:pt x="716" y="103"/>
                  </a:cubicBezTo>
                  <a:cubicBezTo>
                    <a:pt x="713" y="101"/>
                    <a:pt x="710" y="100"/>
                    <a:pt x="706" y="98"/>
                  </a:cubicBezTo>
                  <a:cubicBezTo>
                    <a:pt x="695" y="93"/>
                    <a:pt x="682" y="89"/>
                    <a:pt x="668" y="92"/>
                  </a:cubicBezTo>
                  <a:cubicBezTo>
                    <a:pt x="661" y="94"/>
                    <a:pt x="653" y="96"/>
                    <a:pt x="650" y="107"/>
                  </a:cubicBezTo>
                  <a:cubicBezTo>
                    <a:pt x="649" y="110"/>
                    <a:pt x="650" y="114"/>
                    <a:pt x="652" y="116"/>
                  </a:cubicBezTo>
                  <a:cubicBezTo>
                    <a:pt x="654" y="119"/>
                    <a:pt x="655" y="120"/>
                    <a:pt x="657" y="121"/>
                  </a:cubicBezTo>
                  <a:cubicBezTo>
                    <a:pt x="661" y="123"/>
                    <a:pt x="664" y="124"/>
                    <a:pt x="668" y="124"/>
                  </a:cubicBezTo>
                  <a:cubicBezTo>
                    <a:pt x="681" y="126"/>
                    <a:pt x="693" y="124"/>
                    <a:pt x="704" y="120"/>
                  </a:cubicBezTo>
                  <a:cubicBezTo>
                    <a:pt x="706" y="120"/>
                    <a:pt x="707" y="119"/>
                    <a:pt x="709" y="119"/>
                  </a:cubicBezTo>
                  <a:cubicBezTo>
                    <a:pt x="714" y="123"/>
                    <a:pt x="718" y="127"/>
                    <a:pt x="721" y="132"/>
                  </a:cubicBezTo>
                  <a:cubicBezTo>
                    <a:pt x="733" y="149"/>
                    <a:pt x="736" y="171"/>
                    <a:pt x="733" y="192"/>
                  </a:cubicBezTo>
                  <a:cubicBezTo>
                    <a:pt x="731" y="213"/>
                    <a:pt x="723" y="234"/>
                    <a:pt x="714" y="253"/>
                  </a:cubicBezTo>
                  <a:cubicBezTo>
                    <a:pt x="704" y="274"/>
                    <a:pt x="693" y="292"/>
                    <a:pt x="677" y="306"/>
                  </a:cubicBezTo>
                  <a:cubicBezTo>
                    <a:pt x="662" y="320"/>
                    <a:pt x="643" y="330"/>
                    <a:pt x="622" y="336"/>
                  </a:cubicBezTo>
                  <a:cubicBezTo>
                    <a:pt x="610" y="339"/>
                    <a:pt x="597" y="341"/>
                    <a:pt x="584" y="341"/>
                  </a:cubicBezTo>
                  <a:cubicBezTo>
                    <a:pt x="579" y="331"/>
                    <a:pt x="573" y="321"/>
                    <a:pt x="567" y="311"/>
                  </a:cubicBezTo>
                  <a:cubicBezTo>
                    <a:pt x="554" y="291"/>
                    <a:pt x="537" y="272"/>
                    <a:pt x="513" y="259"/>
                  </a:cubicBezTo>
                  <a:cubicBezTo>
                    <a:pt x="501" y="253"/>
                    <a:pt x="485" y="250"/>
                    <a:pt x="470" y="255"/>
                  </a:cubicBezTo>
                  <a:cubicBezTo>
                    <a:pt x="466" y="255"/>
                    <a:pt x="462" y="257"/>
                    <a:pt x="459" y="258"/>
                  </a:cubicBezTo>
                  <a:cubicBezTo>
                    <a:pt x="456" y="260"/>
                    <a:pt x="453" y="261"/>
                    <a:pt x="450" y="264"/>
                  </a:cubicBezTo>
                  <a:cubicBezTo>
                    <a:pt x="444" y="268"/>
                    <a:pt x="437" y="275"/>
                    <a:pt x="434" y="286"/>
                  </a:cubicBezTo>
                  <a:cubicBezTo>
                    <a:pt x="433" y="291"/>
                    <a:pt x="434" y="296"/>
                    <a:pt x="435" y="300"/>
                  </a:cubicBezTo>
                  <a:cubicBezTo>
                    <a:pt x="436" y="304"/>
                    <a:pt x="438" y="309"/>
                    <a:pt x="440" y="312"/>
                  </a:cubicBezTo>
                  <a:cubicBezTo>
                    <a:pt x="444" y="319"/>
                    <a:pt x="449" y="323"/>
                    <a:pt x="454" y="328"/>
                  </a:cubicBezTo>
                  <a:cubicBezTo>
                    <a:pt x="464" y="336"/>
                    <a:pt x="475" y="342"/>
                    <a:pt x="486" y="347"/>
                  </a:cubicBezTo>
                  <a:cubicBezTo>
                    <a:pt x="511" y="358"/>
                    <a:pt x="537" y="365"/>
                    <a:pt x="563" y="366"/>
                  </a:cubicBezTo>
                  <a:cubicBezTo>
                    <a:pt x="566" y="372"/>
                    <a:pt x="568" y="379"/>
                    <a:pt x="570" y="386"/>
                  </a:cubicBezTo>
                  <a:cubicBezTo>
                    <a:pt x="583" y="427"/>
                    <a:pt x="587" y="472"/>
                    <a:pt x="575" y="511"/>
                  </a:cubicBezTo>
                  <a:cubicBezTo>
                    <a:pt x="570" y="531"/>
                    <a:pt x="559" y="550"/>
                    <a:pt x="546" y="565"/>
                  </a:cubicBezTo>
                  <a:cubicBezTo>
                    <a:pt x="532" y="580"/>
                    <a:pt x="514" y="591"/>
                    <a:pt x="495" y="599"/>
                  </a:cubicBezTo>
                  <a:cubicBezTo>
                    <a:pt x="455" y="615"/>
                    <a:pt x="410" y="620"/>
                    <a:pt x="367" y="616"/>
                  </a:cubicBezTo>
                  <a:cubicBezTo>
                    <a:pt x="324" y="612"/>
                    <a:pt x="283" y="596"/>
                    <a:pt x="248" y="570"/>
                  </a:cubicBezTo>
                  <a:cubicBezTo>
                    <a:pt x="214" y="544"/>
                    <a:pt x="187" y="508"/>
                    <a:pt x="168" y="469"/>
                  </a:cubicBezTo>
                  <a:cubicBezTo>
                    <a:pt x="167" y="467"/>
                    <a:pt x="167" y="466"/>
                    <a:pt x="166" y="464"/>
                  </a:cubicBezTo>
                  <a:cubicBezTo>
                    <a:pt x="176" y="458"/>
                    <a:pt x="185" y="450"/>
                    <a:pt x="192" y="440"/>
                  </a:cubicBezTo>
                  <a:cubicBezTo>
                    <a:pt x="206" y="420"/>
                    <a:pt x="211" y="394"/>
                    <a:pt x="210" y="370"/>
                  </a:cubicBezTo>
                  <a:cubicBezTo>
                    <a:pt x="209" y="358"/>
                    <a:pt x="207" y="346"/>
                    <a:pt x="202" y="334"/>
                  </a:cubicBezTo>
                  <a:cubicBezTo>
                    <a:pt x="197" y="322"/>
                    <a:pt x="191" y="311"/>
                    <a:pt x="179" y="302"/>
                  </a:cubicBezTo>
                  <a:cubicBezTo>
                    <a:pt x="173" y="298"/>
                    <a:pt x="165" y="295"/>
                    <a:pt x="158" y="295"/>
                  </a:cubicBezTo>
                  <a:cubicBezTo>
                    <a:pt x="154" y="295"/>
                    <a:pt x="150" y="295"/>
                    <a:pt x="146" y="296"/>
                  </a:cubicBezTo>
                  <a:cubicBezTo>
                    <a:pt x="143" y="297"/>
                    <a:pt x="137" y="300"/>
                    <a:pt x="135" y="302"/>
                  </a:cubicBezTo>
                  <a:cubicBezTo>
                    <a:pt x="122" y="315"/>
                    <a:pt x="121" y="328"/>
                    <a:pt x="119" y="340"/>
                  </a:cubicBezTo>
                  <a:cubicBezTo>
                    <a:pt x="115" y="383"/>
                    <a:pt x="124" y="424"/>
                    <a:pt x="139" y="462"/>
                  </a:cubicBezTo>
                  <a:cubicBezTo>
                    <a:pt x="135" y="464"/>
                    <a:pt x="131" y="465"/>
                    <a:pt x="128" y="466"/>
                  </a:cubicBezTo>
                  <a:cubicBezTo>
                    <a:pt x="86" y="478"/>
                    <a:pt x="37" y="469"/>
                    <a:pt x="6" y="436"/>
                  </a:cubicBezTo>
                  <a:cubicBezTo>
                    <a:pt x="5" y="435"/>
                    <a:pt x="3" y="435"/>
                    <a:pt x="2" y="436"/>
                  </a:cubicBezTo>
                  <a:cubicBezTo>
                    <a:pt x="0" y="437"/>
                    <a:pt x="0" y="439"/>
                    <a:pt x="1" y="441"/>
                  </a:cubicBezTo>
                  <a:cubicBezTo>
                    <a:pt x="17" y="458"/>
                    <a:pt x="37" y="472"/>
                    <a:pt x="60" y="478"/>
                  </a:cubicBezTo>
                  <a:cubicBezTo>
                    <a:pt x="83" y="484"/>
                    <a:pt x="108" y="484"/>
                    <a:pt x="131" y="478"/>
                  </a:cubicBezTo>
                  <a:cubicBezTo>
                    <a:pt x="135" y="477"/>
                    <a:pt x="140" y="476"/>
                    <a:pt x="144" y="474"/>
                  </a:cubicBezTo>
                  <a:cubicBezTo>
                    <a:pt x="144" y="476"/>
                    <a:pt x="145" y="477"/>
                    <a:pt x="146" y="479"/>
                  </a:cubicBezTo>
                  <a:cubicBezTo>
                    <a:pt x="165" y="522"/>
                    <a:pt x="193" y="562"/>
                    <a:pt x="232" y="592"/>
                  </a:cubicBezTo>
                  <a:cubicBezTo>
                    <a:pt x="270" y="621"/>
                    <a:pt x="316" y="640"/>
                    <a:pt x="364" y="645"/>
                  </a:cubicBezTo>
                  <a:cubicBezTo>
                    <a:pt x="412" y="649"/>
                    <a:pt x="460" y="645"/>
                    <a:pt x="506" y="627"/>
                  </a:cubicBezTo>
                  <a:cubicBezTo>
                    <a:pt x="529" y="617"/>
                    <a:pt x="550" y="603"/>
                    <a:pt x="567" y="585"/>
                  </a:cubicBezTo>
                  <a:cubicBezTo>
                    <a:pt x="585" y="567"/>
                    <a:pt x="597" y="544"/>
                    <a:pt x="604" y="520"/>
                  </a:cubicBezTo>
                  <a:cubicBezTo>
                    <a:pt x="618" y="472"/>
                    <a:pt x="613" y="422"/>
                    <a:pt x="598" y="376"/>
                  </a:cubicBezTo>
                  <a:cubicBezTo>
                    <a:pt x="597" y="373"/>
                    <a:pt x="596" y="369"/>
                    <a:pt x="594" y="365"/>
                  </a:cubicBezTo>
                  <a:cubicBezTo>
                    <a:pt x="606" y="364"/>
                    <a:pt x="617" y="362"/>
                    <a:pt x="629" y="359"/>
                  </a:cubicBezTo>
                  <a:cubicBezTo>
                    <a:pt x="652" y="352"/>
                    <a:pt x="675" y="339"/>
                    <a:pt x="693" y="322"/>
                  </a:cubicBezTo>
                  <a:cubicBezTo>
                    <a:pt x="710" y="305"/>
                    <a:pt x="723" y="283"/>
                    <a:pt x="732" y="262"/>
                  </a:cubicBezTo>
                  <a:cubicBezTo>
                    <a:pt x="742" y="241"/>
                    <a:pt x="750" y="218"/>
                    <a:pt x="752" y="194"/>
                  </a:cubicBezTo>
                  <a:cubicBezTo>
                    <a:pt x="755" y="170"/>
                    <a:pt x="751" y="143"/>
                    <a:pt x="735" y="122"/>
                  </a:cubicBezTo>
                  <a:cubicBezTo>
                    <a:pt x="732" y="118"/>
                    <a:pt x="729" y="114"/>
                    <a:pt x="725" y="111"/>
                  </a:cubicBezTo>
                  <a:cubicBezTo>
                    <a:pt x="739" y="102"/>
                    <a:pt x="750" y="88"/>
                    <a:pt x="755" y="72"/>
                  </a:cubicBezTo>
                  <a:moveTo>
                    <a:pt x="140" y="342"/>
                  </a:moveTo>
                  <a:cubicBezTo>
                    <a:pt x="141" y="332"/>
                    <a:pt x="144" y="322"/>
                    <a:pt x="148" y="318"/>
                  </a:cubicBezTo>
                  <a:cubicBezTo>
                    <a:pt x="149" y="317"/>
                    <a:pt x="149" y="317"/>
                    <a:pt x="149" y="317"/>
                  </a:cubicBezTo>
                  <a:cubicBezTo>
                    <a:pt x="150" y="316"/>
                    <a:pt x="150" y="316"/>
                    <a:pt x="151" y="316"/>
                  </a:cubicBezTo>
                  <a:cubicBezTo>
                    <a:pt x="153" y="315"/>
                    <a:pt x="155" y="315"/>
                    <a:pt x="157" y="315"/>
                  </a:cubicBezTo>
                  <a:cubicBezTo>
                    <a:pt x="161" y="315"/>
                    <a:pt x="164" y="316"/>
                    <a:pt x="168" y="319"/>
                  </a:cubicBezTo>
                  <a:cubicBezTo>
                    <a:pt x="175" y="323"/>
                    <a:pt x="181" y="332"/>
                    <a:pt x="185" y="341"/>
                  </a:cubicBezTo>
                  <a:cubicBezTo>
                    <a:pt x="189" y="350"/>
                    <a:pt x="191" y="361"/>
                    <a:pt x="192" y="371"/>
                  </a:cubicBezTo>
                  <a:cubicBezTo>
                    <a:pt x="194" y="392"/>
                    <a:pt x="191" y="414"/>
                    <a:pt x="179" y="432"/>
                  </a:cubicBezTo>
                  <a:cubicBezTo>
                    <a:pt x="175" y="440"/>
                    <a:pt x="168" y="446"/>
                    <a:pt x="160" y="451"/>
                  </a:cubicBezTo>
                  <a:cubicBezTo>
                    <a:pt x="146" y="416"/>
                    <a:pt x="137" y="378"/>
                    <a:pt x="140" y="342"/>
                  </a:cubicBezTo>
                  <a:moveTo>
                    <a:pt x="497" y="323"/>
                  </a:moveTo>
                  <a:cubicBezTo>
                    <a:pt x="488" y="319"/>
                    <a:pt x="479" y="313"/>
                    <a:pt x="472" y="307"/>
                  </a:cubicBezTo>
                  <a:cubicBezTo>
                    <a:pt x="464" y="301"/>
                    <a:pt x="460" y="293"/>
                    <a:pt x="461" y="291"/>
                  </a:cubicBezTo>
                  <a:cubicBezTo>
                    <a:pt x="462" y="290"/>
                    <a:pt x="462" y="289"/>
                    <a:pt x="466" y="287"/>
                  </a:cubicBezTo>
                  <a:cubicBezTo>
                    <a:pt x="467" y="285"/>
                    <a:pt x="469" y="284"/>
                    <a:pt x="471" y="284"/>
                  </a:cubicBezTo>
                  <a:cubicBezTo>
                    <a:pt x="474" y="282"/>
                    <a:pt x="474" y="282"/>
                    <a:pt x="474" y="282"/>
                  </a:cubicBezTo>
                  <a:cubicBezTo>
                    <a:pt x="477" y="282"/>
                    <a:pt x="477" y="282"/>
                    <a:pt x="477" y="282"/>
                  </a:cubicBezTo>
                  <a:cubicBezTo>
                    <a:pt x="484" y="280"/>
                    <a:pt x="492" y="281"/>
                    <a:pt x="500" y="285"/>
                  </a:cubicBezTo>
                  <a:cubicBezTo>
                    <a:pt x="517" y="294"/>
                    <a:pt x="531" y="310"/>
                    <a:pt x="543" y="327"/>
                  </a:cubicBezTo>
                  <a:cubicBezTo>
                    <a:pt x="545" y="331"/>
                    <a:pt x="548" y="335"/>
                    <a:pt x="550" y="339"/>
                  </a:cubicBezTo>
                  <a:cubicBezTo>
                    <a:pt x="532" y="336"/>
                    <a:pt x="514" y="331"/>
                    <a:pt x="497" y="323"/>
                  </a:cubicBezTo>
                  <a:moveTo>
                    <a:pt x="670" y="112"/>
                  </a:moveTo>
                  <a:cubicBezTo>
                    <a:pt x="668" y="111"/>
                    <a:pt x="665" y="110"/>
                    <a:pt x="664" y="110"/>
                  </a:cubicBezTo>
                  <a:cubicBezTo>
                    <a:pt x="664" y="109"/>
                    <a:pt x="664" y="109"/>
                    <a:pt x="664" y="109"/>
                  </a:cubicBezTo>
                  <a:cubicBezTo>
                    <a:pt x="665" y="108"/>
                    <a:pt x="668" y="106"/>
                    <a:pt x="671" y="106"/>
                  </a:cubicBezTo>
                  <a:cubicBezTo>
                    <a:pt x="679" y="105"/>
                    <a:pt x="688" y="107"/>
                    <a:pt x="696" y="111"/>
                  </a:cubicBezTo>
                  <a:cubicBezTo>
                    <a:pt x="687" y="112"/>
                    <a:pt x="678" y="113"/>
                    <a:pt x="670" y="112"/>
                  </a:cubicBezTo>
                </a:path>
              </a:pathLst>
            </a:custGeom>
            <a:solidFill>
              <a:srgbClr val="3A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5" name="Freeform 634"/>
            <p:cNvSpPr>
              <a:spLocks noEditPoints="1"/>
            </p:cNvSpPr>
            <p:nvPr/>
          </p:nvSpPr>
          <p:spPr bwMode="auto">
            <a:xfrm>
              <a:off x="7800399" y="2273044"/>
              <a:ext cx="339380" cy="655150"/>
            </a:xfrm>
            <a:custGeom>
              <a:avLst/>
              <a:gdLst>
                <a:gd name="T0" fmla="*/ 248 w 352"/>
                <a:gd name="T1" fmla="*/ 634 h 680"/>
                <a:gd name="T2" fmla="*/ 201 w 352"/>
                <a:gd name="T3" fmla="*/ 575 h 680"/>
                <a:gd name="T4" fmla="*/ 201 w 352"/>
                <a:gd name="T5" fmla="*/ 533 h 680"/>
                <a:gd name="T6" fmla="*/ 326 w 352"/>
                <a:gd name="T7" fmla="*/ 467 h 680"/>
                <a:gd name="T8" fmla="*/ 348 w 352"/>
                <a:gd name="T9" fmla="*/ 406 h 680"/>
                <a:gd name="T10" fmla="*/ 298 w 352"/>
                <a:gd name="T11" fmla="*/ 360 h 680"/>
                <a:gd name="T12" fmla="*/ 240 w 352"/>
                <a:gd name="T13" fmla="*/ 388 h 680"/>
                <a:gd name="T14" fmla="*/ 187 w 352"/>
                <a:gd name="T15" fmla="*/ 505 h 680"/>
                <a:gd name="T16" fmla="*/ 81 w 352"/>
                <a:gd name="T17" fmla="*/ 463 h 680"/>
                <a:gd name="T18" fmla="*/ 37 w 352"/>
                <a:gd name="T19" fmla="*/ 369 h 680"/>
                <a:gd name="T20" fmla="*/ 60 w 352"/>
                <a:gd name="T21" fmla="*/ 224 h 680"/>
                <a:gd name="T22" fmla="*/ 115 w 352"/>
                <a:gd name="T23" fmla="*/ 220 h 680"/>
                <a:gd name="T24" fmla="*/ 207 w 352"/>
                <a:gd name="T25" fmla="*/ 216 h 680"/>
                <a:gd name="T26" fmla="*/ 215 w 352"/>
                <a:gd name="T27" fmla="*/ 206 h 680"/>
                <a:gd name="T28" fmla="*/ 207 w 352"/>
                <a:gd name="T29" fmla="*/ 173 h 680"/>
                <a:gd name="T30" fmla="*/ 145 w 352"/>
                <a:gd name="T31" fmla="*/ 154 h 680"/>
                <a:gd name="T32" fmla="*/ 36 w 352"/>
                <a:gd name="T33" fmla="*/ 146 h 680"/>
                <a:gd name="T34" fmla="*/ 99 w 352"/>
                <a:gd name="T35" fmla="*/ 22 h 680"/>
                <a:gd name="T36" fmla="*/ 206 w 352"/>
                <a:gd name="T37" fmla="*/ 23 h 680"/>
                <a:gd name="T38" fmla="*/ 207 w 352"/>
                <a:gd name="T39" fmla="*/ 18 h 680"/>
                <a:gd name="T40" fmla="*/ 46 w 352"/>
                <a:gd name="T41" fmla="*/ 43 h 680"/>
                <a:gd name="T42" fmla="*/ 19 w 352"/>
                <a:gd name="T43" fmla="*/ 154 h 680"/>
                <a:gd name="T44" fmla="*/ 38 w 352"/>
                <a:gd name="T45" fmla="*/ 205 h 680"/>
                <a:gd name="T46" fmla="*/ 9 w 352"/>
                <a:gd name="T47" fmla="*/ 376 h 680"/>
                <a:gd name="T48" fmla="*/ 58 w 352"/>
                <a:gd name="T49" fmla="*/ 482 h 680"/>
                <a:gd name="T50" fmla="*/ 182 w 352"/>
                <a:gd name="T51" fmla="*/ 535 h 680"/>
                <a:gd name="T52" fmla="*/ 185 w 352"/>
                <a:gd name="T53" fmla="*/ 579 h 680"/>
                <a:gd name="T54" fmla="*/ 241 w 352"/>
                <a:gd name="T55" fmla="*/ 645 h 680"/>
                <a:gd name="T56" fmla="*/ 352 w 352"/>
                <a:gd name="T57" fmla="*/ 677 h 680"/>
                <a:gd name="T58" fmla="*/ 147 w 352"/>
                <a:gd name="T59" fmla="*/ 180 h 680"/>
                <a:gd name="T60" fmla="*/ 192 w 352"/>
                <a:gd name="T61" fmla="*/ 196 h 680"/>
                <a:gd name="T62" fmla="*/ 191 w 352"/>
                <a:gd name="T63" fmla="*/ 196 h 680"/>
                <a:gd name="T64" fmla="*/ 100 w 352"/>
                <a:gd name="T65" fmla="*/ 193 h 680"/>
                <a:gd name="T66" fmla="*/ 228 w 352"/>
                <a:gd name="T67" fmla="*/ 447 h 680"/>
                <a:gd name="T68" fmla="*/ 295 w 352"/>
                <a:gd name="T69" fmla="*/ 385 h 680"/>
                <a:gd name="T70" fmla="*/ 322 w 352"/>
                <a:gd name="T71" fmla="*/ 410 h 680"/>
                <a:gd name="T72" fmla="*/ 306 w 352"/>
                <a:gd name="T73" fmla="*/ 449 h 680"/>
                <a:gd name="T74" fmla="*/ 207 w 352"/>
                <a:gd name="T75" fmla="*/ 503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52" h="680">
                  <a:moveTo>
                    <a:pt x="349" y="673"/>
                  </a:moveTo>
                  <a:cubicBezTo>
                    <a:pt x="313" y="667"/>
                    <a:pt x="278" y="655"/>
                    <a:pt x="248" y="634"/>
                  </a:cubicBezTo>
                  <a:cubicBezTo>
                    <a:pt x="234" y="624"/>
                    <a:pt x="220" y="612"/>
                    <a:pt x="211" y="598"/>
                  </a:cubicBezTo>
                  <a:cubicBezTo>
                    <a:pt x="206" y="590"/>
                    <a:pt x="202" y="583"/>
                    <a:pt x="201" y="575"/>
                  </a:cubicBezTo>
                  <a:cubicBezTo>
                    <a:pt x="199" y="567"/>
                    <a:pt x="199" y="558"/>
                    <a:pt x="200" y="549"/>
                  </a:cubicBezTo>
                  <a:cubicBezTo>
                    <a:pt x="200" y="544"/>
                    <a:pt x="201" y="538"/>
                    <a:pt x="201" y="533"/>
                  </a:cubicBezTo>
                  <a:cubicBezTo>
                    <a:pt x="209" y="532"/>
                    <a:pt x="218" y="530"/>
                    <a:pt x="225" y="528"/>
                  </a:cubicBezTo>
                  <a:cubicBezTo>
                    <a:pt x="264" y="517"/>
                    <a:pt x="299" y="498"/>
                    <a:pt x="326" y="467"/>
                  </a:cubicBezTo>
                  <a:cubicBezTo>
                    <a:pt x="333" y="460"/>
                    <a:pt x="339" y="450"/>
                    <a:pt x="344" y="441"/>
                  </a:cubicBezTo>
                  <a:cubicBezTo>
                    <a:pt x="348" y="430"/>
                    <a:pt x="350" y="418"/>
                    <a:pt x="348" y="406"/>
                  </a:cubicBezTo>
                  <a:cubicBezTo>
                    <a:pt x="346" y="393"/>
                    <a:pt x="338" y="382"/>
                    <a:pt x="329" y="375"/>
                  </a:cubicBezTo>
                  <a:cubicBezTo>
                    <a:pt x="321" y="368"/>
                    <a:pt x="311" y="362"/>
                    <a:pt x="298" y="360"/>
                  </a:cubicBezTo>
                  <a:cubicBezTo>
                    <a:pt x="286" y="359"/>
                    <a:pt x="274" y="362"/>
                    <a:pt x="264" y="368"/>
                  </a:cubicBezTo>
                  <a:cubicBezTo>
                    <a:pt x="255" y="373"/>
                    <a:pt x="247" y="381"/>
                    <a:pt x="240" y="388"/>
                  </a:cubicBezTo>
                  <a:cubicBezTo>
                    <a:pt x="227" y="403"/>
                    <a:pt x="217" y="420"/>
                    <a:pt x="209" y="438"/>
                  </a:cubicBezTo>
                  <a:cubicBezTo>
                    <a:pt x="199" y="459"/>
                    <a:pt x="191" y="482"/>
                    <a:pt x="187" y="505"/>
                  </a:cubicBezTo>
                  <a:cubicBezTo>
                    <a:pt x="163" y="507"/>
                    <a:pt x="140" y="503"/>
                    <a:pt x="120" y="493"/>
                  </a:cubicBezTo>
                  <a:cubicBezTo>
                    <a:pt x="105" y="486"/>
                    <a:pt x="92" y="476"/>
                    <a:pt x="81" y="463"/>
                  </a:cubicBezTo>
                  <a:cubicBezTo>
                    <a:pt x="70" y="450"/>
                    <a:pt x="61" y="435"/>
                    <a:pt x="54" y="420"/>
                  </a:cubicBezTo>
                  <a:cubicBezTo>
                    <a:pt x="47" y="404"/>
                    <a:pt x="41" y="387"/>
                    <a:pt x="37" y="369"/>
                  </a:cubicBezTo>
                  <a:cubicBezTo>
                    <a:pt x="33" y="352"/>
                    <a:pt x="30" y="335"/>
                    <a:pt x="30" y="318"/>
                  </a:cubicBezTo>
                  <a:cubicBezTo>
                    <a:pt x="29" y="283"/>
                    <a:pt x="38" y="249"/>
                    <a:pt x="60" y="224"/>
                  </a:cubicBezTo>
                  <a:cubicBezTo>
                    <a:pt x="65" y="218"/>
                    <a:pt x="71" y="212"/>
                    <a:pt x="77" y="207"/>
                  </a:cubicBezTo>
                  <a:cubicBezTo>
                    <a:pt x="89" y="213"/>
                    <a:pt x="102" y="217"/>
                    <a:pt x="115" y="220"/>
                  </a:cubicBezTo>
                  <a:cubicBezTo>
                    <a:pt x="134" y="225"/>
                    <a:pt x="153" y="227"/>
                    <a:pt x="174" y="226"/>
                  </a:cubicBezTo>
                  <a:cubicBezTo>
                    <a:pt x="184" y="225"/>
                    <a:pt x="195" y="224"/>
                    <a:pt x="207" y="216"/>
                  </a:cubicBezTo>
                  <a:cubicBezTo>
                    <a:pt x="208" y="215"/>
                    <a:pt x="210" y="213"/>
                    <a:pt x="211" y="212"/>
                  </a:cubicBezTo>
                  <a:cubicBezTo>
                    <a:pt x="212" y="210"/>
                    <a:pt x="214" y="208"/>
                    <a:pt x="215" y="206"/>
                  </a:cubicBezTo>
                  <a:cubicBezTo>
                    <a:pt x="217" y="202"/>
                    <a:pt x="218" y="197"/>
                    <a:pt x="217" y="192"/>
                  </a:cubicBezTo>
                  <a:cubicBezTo>
                    <a:pt x="216" y="184"/>
                    <a:pt x="212" y="178"/>
                    <a:pt x="207" y="173"/>
                  </a:cubicBezTo>
                  <a:cubicBezTo>
                    <a:pt x="198" y="164"/>
                    <a:pt x="187" y="159"/>
                    <a:pt x="177" y="156"/>
                  </a:cubicBezTo>
                  <a:cubicBezTo>
                    <a:pt x="166" y="154"/>
                    <a:pt x="156" y="153"/>
                    <a:pt x="145" y="154"/>
                  </a:cubicBezTo>
                  <a:cubicBezTo>
                    <a:pt x="118" y="155"/>
                    <a:pt x="91" y="164"/>
                    <a:pt x="69" y="179"/>
                  </a:cubicBezTo>
                  <a:cubicBezTo>
                    <a:pt x="55" y="170"/>
                    <a:pt x="43" y="159"/>
                    <a:pt x="36" y="146"/>
                  </a:cubicBezTo>
                  <a:cubicBezTo>
                    <a:pt x="29" y="132"/>
                    <a:pt x="29" y="115"/>
                    <a:pt x="33" y="98"/>
                  </a:cubicBezTo>
                  <a:cubicBezTo>
                    <a:pt x="43" y="65"/>
                    <a:pt x="65" y="34"/>
                    <a:pt x="99" y="22"/>
                  </a:cubicBezTo>
                  <a:cubicBezTo>
                    <a:pt x="133" y="11"/>
                    <a:pt x="171" y="13"/>
                    <a:pt x="206" y="23"/>
                  </a:cubicBezTo>
                  <a:cubicBezTo>
                    <a:pt x="206" y="23"/>
                    <a:pt x="206" y="23"/>
                    <a:pt x="206" y="23"/>
                  </a:cubicBezTo>
                  <a:cubicBezTo>
                    <a:pt x="207" y="24"/>
                    <a:pt x="209" y="23"/>
                    <a:pt x="209" y="22"/>
                  </a:cubicBezTo>
                  <a:cubicBezTo>
                    <a:pt x="210" y="20"/>
                    <a:pt x="209" y="19"/>
                    <a:pt x="207" y="18"/>
                  </a:cubicBezTo>
                  <a:cubicBezTo>
                    <a:pt x="172" y="5"/>
                    <a:pt x="133" y="0"/>
                    <a:pt x="95" y="11"/>
                  </a:cubicBezTo>
                  <a:cubicBezTo>
                    <a:pt x="77" y="17"/>
                    <a:pt x="60" y="28"/>
                    <a:pt x="46" y="43"/>
                  </a:cubicBezTo>
                  <a:cubicBezTo>
                    <a:pt x="32" y="57"/>
                    <a:pt x="24" y="75"/>
                    <a:pt x="17" y="93"/>
                  </a:cubicBezTo>
                  <a:cubicBezTo>
                    <a:pt x="11" y="112"/>
                    <a:pt x="10" y="135"/>
                    <a:pt x="19" y="154"/>
                  </a:cubicBezTo>
                  <a:cubicBezTo>
                    <a:pt x="26" y="170"/>
                    <a:pt x="38" y="182"/>
                    <a:pt x="51" y="192"/>
                  </a:cubicBezTo>
                  <a:cubicBezTo>
                    <a:pt x="47" y="196"/>
                    <a:pt x="42" y="200"/>
                    <a:pt x="38" y="205"/>
                  </a:cubicBezTo>
                  <a:cubicBezTo>
                    <a:pt x="11" y="237"/>
                    <a:pt x="0" y="279"/>
                    <a:pt x="1" y="318"/>
                  </a:cubicBezTo>
                  <a:cubicBezTo>
                    <a:pt x="1" y="338"/>
                    <a:pt x="4" y="357"/>
                    <a:pt x="9" y="376"/>
                  </a:cubicBezTo>
                  <a:cubicBezTo>
                    <a:pt x="13" y="395"/>
                    <a:pt x="19" y="413"/>
                    <a:pt x="26" y="432"/>
                  </a:cubicBezTo>
                  <a:cubicBezTo>
                    <a:pt x="35" y="450"/>
                    <a:pt x="45" y="467"/>
                    <a:pt x="58" y="482"/>
                  </a:cubicBezTo>
                  <a:cubicBezTo>
                    <a:pt x="72" y="498"/>
                    <a:pt x="88" y="511"/>
                    <a:pt x="107" y="520"/>
                  </a:cubicBezTo>
                  <a:cubicBezTo>
                    <a:pt x="131" y="531"/>
                    <a:pt x="157" y="536"/>
                    <a:pt x="182" y="535"/>
                  </a:cubicBezTo>
                  <a:cubicBezTo>
                    <a:pt x="182" y="539"/>
                    <a:pt x="182" y="544"/>
                    <a:pt x="182" y="549"/>
                  </a:cubicBezTo>
                  <a:cubicBezTo>
                    <a:pt x="182" y="559"/>
                    <a:pt x="182" y="569"/>
                    <a:pt x="185" y="579"/>
                  </a:cubicBezTo>
                  <a:cubicBezTo>
                    <a:pt x="187" y="589"/>
                    <a:pt x="192" y="598"/>
                    <a:pt x="198" y="606"/>
                  </a:cubicBezTo>
                  <a:cubicBezTo>
                    <a:pt x="210" y="623"/>
                    <a:pt x="225" y="635"/>
                    <a:pt x="241" y="645"/>
                  </a:cubicBezTo>
                  <a:cubicBezTo>
                    <a:pt x="274" y="665"/>
                    <a:pt x="311" y="676"/>
                    <a:pt x="348" y="680"/>
                  </a:cubicBezTo>
                  <a:cubicBezTo>
                    <a:pt x="350" y="680"/>
                    <a:pt x="351" y="679"/>
                    <a:pt x="352" y="677"/>
                  </a:cubicBezTo>
                  <a:cubicBezTo>
                    <a:pt x="352" y="675"/>
                    <a:pt x="351" y="674"/>
                    <a:pt x="349" y="673"/>
                  </a:cubicBezTo>
                  <a:close/>
                  <a:moveTo>
                    <a:pt x="147" y="180"/>
                  </a:moveTo>
                  <a:cubicBezTo>
                    <a:pt x="163" y="179"/>
                    <a:pt x="181" y="183"/>
                    <a:pt x="189" y="191"/>
                  </a:cubicBezTo>
                  <a:cubicBezTo>
                    <a:pt x="190" y="193"/>
                    <a:pt x="192" y="195"/>
                    <a:pt x="192" y="196"/>
                  </a:cubicBezTo>
                  <a:cubicBezTo>
                    <a:pt x="192" y="196"/>
                    <a:pt x="192" y="196"/>
                    <a:pt x="192" y="196"/>
                  </a:cubicBezTo>
                  <a:cubicBezTo>
                    <a:pt x="191" y="196"/>
                    <a:pt x="191" y="196"/>
                    <a:pt x="191" y="196"/>
                  </a:cubicBezTo>
                  <a:cubicBezTo>
                    <a:pt x="188" y="199"/>
                    <a:pt x="179" y="201"/>
                    <a:pt x="172" y="202"/>
                  </a:cubicBezTo>
                  <a:cubicBezTo>
                    <a:pt x="148" y="204"/>
                    <a:pt x="123" y="201"/>
                    <a:pt x="100" y="193"/>
                  </a:cubicBezTo>
                  <a:cubicBezTo>
                    <a:pt x="115" y="186"/>
                    <a:pt x="131" y="181"/>
                    <a:pt x="147" y="180"/>
                  </a:cubicBezTo>
                  <a:close/>
                  <a:moveTo>
                    <a:pt x="228" y="447"/>
                  </a:moveTo>
                  <a:cubicBezTo>
                    <a:pt x="236" y="431"/>
                    <a:pt x="245" y="416"/>
                    <a:pt x="257" y="404"/>
                  </a:cubicBezTo>
                  <a:cubicBezTo>
                    <a:pt x="268" y="391"/>
                    <a:pt x="283" y="382"/>
                    <a:pt x="295" y="385"/>
                  </a:cubicBezTo>
                  <a:cubicBezTo>
                    <a:pt x="301" y="386"/>
                    <a:pt x="307" y="389"/>
                    <a:pt x="313" y="394"/>
                  </a:cubicBezTo>
                  <a:cubicBezTo>
                    <a:pt x="318" y="400"/>
                    <a:pt x="322" y="404"/>
                    <a:pt x="322" y="410"/>
                  </a:cubicBezTo>
                  <a:cubicBezTo>
                    <a:pt x="323" y="416"/>
                    <a:pt x="322" y="423"/>
                    <a:pt x="319" y="430"/>
                  </a:cubicBezTo>
                  <a:cubicBezTo>
                    <a:pt x="316" y="437"/>
                    <a:pt x="312" y="443"/>
                    <a:pt x="306" y="449"/>
                  </a:cubicBezTo>
                  <a:cubicBezTo>
                    <a:pt x="284" y="474"/>
                    <a:pt x="251" y="492"/>
                    <a:pt x="218" y="500"/>
                  </a:cubicBezTo>
                  <a:cubicBezTo>
                    <a:pt x="215" y="501"/>
                    <a:pt x="211" y="502"/>
                    <a:pt x="207" y="503"/>
                  </a:cubicBezTo>
                  <a:cubicBezTo>
                    <a:pt x="212" y="483"/>
                    <a:pt x="219" y="465"/>
                    <a:pt x="228" y="447"/>
                  </a:cubicBezTo>
                  <a:close/>
                </a:path>
              </a:pathLst>
            </a:custGeom>
            <a:solidFill>
              <a:srgbClr val="3A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6" name="Freeform 635"/>
            <p:cNvSpPr>
              <a:spLocks/>
            </p:cNvSpPr>
            <p:nvPr/>
          </p:nvSpPr>
          <p:spPr bwMode="auto">
            <a:xfrm>
              <a:off x="8049474" y="2375743"/>
              <a:ext cx="126308" cy="200677"/>
            </a:xfrm>
            <a:custGeom>
              <a:avLst/>
              <a:gdLst>
                <a:gd name="T0" fmla="*/ 43 w 131"/>
                <a:gd name="T1" fmla="*/ 0 h 208"/>
                <a:gd name="T2" fmla="*/ 38 w 131"/>
                <a:gd name="T3" fmla="*/ 2 h 208"/>
                <a:gd name="T4" fmla="*/ 11 w 131"/>
                <a:gd name="T5" fmla="*/ 73 h 208"/>
                <a:gd name="T6" fmla="*/ 43 w 131"/>
                <a:gd name="T7" fmla="*/ 106 h 208"/>
                <a:gd name="T8" fmla="*/ 37 w 131"/>
                <a:gd name="T9" fmla="*/ 168 h 208"/>
                <a:gd name="T10" fmla="*/ 94 w 131"/>
                <a:gd name="T11" fmla="*/ 208 h 208"/>
                <a:gd name="T12" fmla="*/ 122 w 131"/>
                <a:gd name="T13" fmla="*/ 197 h 208"/>
                <a:gd name="T14" fmla="*/ 111 w 131"/>
                <a:gd name="T15" fmla="*/ 172 h 208"/>
                <a:gd name="T16" fmla="*/ 71 w 131"/>
                <a:gd name="T17" fmla="*/ 153 h 208"/>
                <a:gd name="T18" fmla="*/ 89 w 131"/>
                <a:gd name="T19" fmla="*/ 108 h 208"/>
                <a:gd name="T20" fmla="*/ 80 w 131"/>
                <a:gd name="T21" fmla="*/ 75 h 208"/>
                <a:gd name="T22" fmla="*/ 75 w 131"/>
                <a:gd name="T23" fmla="*/ 75 h 208"/>
                <a:gd name="T24" fmla="*/ 68 w 131"/>
                <a:gd name="T25" fmla="*/ 76 h 208"/>
                <a:gd name="T26" fmla="*/ 41 w 131"/>
                <a:gd name="T27" fmla="*/ 59 h 208"/>
                <a:gd name="T28" fmla="*/ 51 w 131"/>
                <a:gd name="T29" fmla="*/ 18 h 208"/>
                <a:gd name="T30" fmla="*/ 43 w 131"/>
                <a:gd name="T31" fmla="*/ 0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208">
                  <a:moveTo>
                    <a:pt x="43" y="0"/>
                  </a:moveTo>
                  <a:cubicBezTo>
                    <a:pt x="41" y="0"/>
                    <a:pt x="40" y="1"/>
                    <a:pt x="38" y="2"/>
                  </a:cubicBezTo>
                  <a:cubicBezTo>
                    <a:pt x="13" y="15"/>
                    <a:pt x="0" y="46"/>
                    <a:pt x="11" y="73"/>
                  </a:cubicBezTo>
                  <a:cubicBezTo>
                    <a:pt x="17" y="88"/>
                    <a:pt x="29" y="99"/>
                    <a:pt x="43" y="106"/>
                  </a:cubicBezTo>
                  <a:cubicBezTo>
                    <a:pt x="32" y="124"/>
                    <a:pt x="28" y="147"/>
                    <a:pt x="37" y="168"/>
                  </a:cubicBezTo>
                  <a:cubicBezTo>
                    <a:pt x="46" y="190"/>
                    <a:pt x="70" y="208"/>
                    <a:pt x="94" y="208"/>
                  </a:cubicBezTo>
                  <a:cubicBezTo>
                    <a:pt x="103" y="208"/>
                    <a:pt x="113" y="205"/>
                    <a:pt x="122" y="197"/>
                  </a:cubicBezTo>
                  <a:cubicBezTo>
                    <a:pt x="131" y="188"/>
                    <a:pt x="123" y="172"/>
                    <a:pt x="111" y="172"/>
                  </a:cubicBezTo>
                  <a:cubicBezTo>
                    <a:pt x="96" y="172"/>
                    <a:pt x="78" y="169"/>
                    <a:pt x="71" y="153"/>
                  </a:cubicBezTo>
                  <a:cubicBezTo>
                    <a:pt x="65" y="137"/>
                    <a:pt x="75" y="117"/>
                    <a:pt x="89" y="108"/>
                  </a:cubicBezTo>
                  <a:cubicBezTo>
                    <a:pt x="103" y="98"/>
                    <a:pt x="97" y="75"/>
                    <a:pt x="80" y="75"/>
                  </a:cubicBezTo>
                  <a:cubicBezTo>
                    <a:pt x="79" y="75"/>
                    <a:pt x="77" y="75"/>
                    <a:pt x="75" y="75"/>
                  </a:cubicBezTo>
                  <a:cubicBezTo>
                    <a:pt x="73" y="76"/>
                    <a:pt x="70" y="76"/>
                    <a:pt x="68" y="76"/>
                  </a:cubicBezTo>
                  <a:cubicBezTo>
                    <a:pt x="57" y="76"/>
                    <a:pt x="46" y="70"/>
                    <a:pt x="41" y="59"/>
                  </a:cubicBezTo>
                  <a:cubicBezTo>
                    <a:pt x="34" y="45"/>
                    <a:pt x="40" y="28"/>
                    <a:pt x="51" y="18"/>
                  </a:cubicBezTo>
                  <a:cubicBezTo>
                    <a:pt x="59" y="12"/>
                    <a:pt x="52" y="0"/>
                    <a:pt x="43"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7" name="Freeform 636"/>
            <p:cNvSpPr>
              <a:spLocks/>
            </p:cNvSpPr>
            <p:nvPr/>
          </p:nvSpPr>
          <p:spPr bwMode="auto">
            <a:xfrm>
              <a:off x="8305632" y="26749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5425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8" name="Freeform 637"/>
            <p:cNvSpPr>
              <a:spLocks/>
            </p:cNvSpPr>
            <p:nvPr/>
          </p:nvSpPr>
          <p:spPr bwMode="auto">
            <a:xfrm>
              <a:off x="8305632" y="2674987"/>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39" name="Freeform 638"/>
            <p:cNvSpPr>
              <a:spLocks/>
            </p:cNvSpPr>
            <p:nvPr/>
          </p:nvSpPr>
          <p:spPr bwMode="auto">
            <a:xfrm>
              <a:off x="8238937" y="2654329"/>
              <a:ext cx="102109" cy="55481"/>
            </a:xfrm>
            <a:custGeom>
              <a:avLst/>
              <a:gdLst>
                <a:gd name="T0" fmla="*/ 13 w 106"/>
                <a:gd name="T1" fmla="*/ 0 h 57"/>
                <a:gd name="T2" fmla="*/ 8 w 106"/>
                <a:gd name="T3" fmla="*/ 1 h 57"/>
                <a:gd name="T4" fmla="*/ 2 w 106"/>
                <a:gd name="T5" fmla="*/ 14 h 57"/>
                <a:gd name="T6" fmla="*/ 46 w 106"/>
                <a:gd name="T7" fmla="*/ 55 h 57"/>
                <a:gd name="T8" fmla="*/ 62 w 106"/>
                <a:gd name="T9" fmla="*/ 57 h 57"/>
                <a:gd name="T10" fmla="*/ 79 w 106"/>
                <a:gd name="T11" fmla="*/ 54 h 57"/>
                <a:gd name="T12" fmla="*/ 94 w 106"/>
                <a:gd name="T13" fmla="*/ 47 h 57"/>
                <a:gd name="T14" fmla="*/ 103 w 106"/>
                <a:gd name="T15" fmla="*/ 38 h 57"/>
                <a:gd name="T16" fmla="*/ 106 w 106"/>
                <a:gd name="T17" fmla="*/ 26 h 57"/>
                <a:gd name="T18" fmla="*/ 92 w 106"/>
                <a:gd name="T19" fmla="*/ 13 h 57"/>
                <a:gd name="T20" fmla="*/ 90 w 106"/>
                <a:gd name="T21" fmla="*/ 13 h 57"/>
                <a:gd name="T22" fmla="*/ 90 w 106"/>
                <a:gd name="T23" fmla="*/ 13 h 57"/>
                <a:gd name="T24" fmla="*/ 90 w 106"/>
                <a:gd name="T25" fmla="*/ 13 h 57"/>
                <a:gd name="T26" fmla="*/ 80 w 106"/>
                <a:gd name="T27" fmla="*/ 15 h 57"/>
                <a:gd name="T28" fmla="*/ 76 w 106"/>
                <a:gd name="T29" fmla="*/ 18 h 57"/>
                <a:gd name="T30" fmla="*/ 71 w 106"/>
                <a:gd name="T31" fmla="*/ 21 h 57"/>
                <a:gd name="T32" fmla="*/ 69 w 106"/>
                <a:gd name="T33" fmla="*/ 21 h 57"/>
                <a:gd name="T34" fmla="*/ 70 w 106"/>
                <a:gd name="T35" fmla="*/ 21 h 57"/>
                <a:gd name="T36" fmla="*/ 69 w 106"/>
                <a:gd name="T37" fmla="*/ 21 h 57"/>
                <a:gd name="T38" fmla="*/ 69 w 106"/>
                <a:gd name="T39" fmla="*/ 21 h 57"/>
                <a:gd name="T40" fmla="*/ 69 w 106"/>
                <a:gd name="T41" fmla="*/ 22 h 57"/>
                <a:gd name="T42" fmla="*/ 69 w 106"/>
                <a:gd name="T43" fmla="*/ 21 h 57"/>
                <a:gd name="T44" fmla="*/ 64 w 106"/>
                <a:gd name="T45" fmla="*/ 23 h 57"/>
                <a:gd name="T46" fmla="*/ 61 w 106"/>
                <a:gd name="T47" fmla="*/ 24 h 57"/>
                <a:gd name="T48" fmla="*/ 60 w 106"/>
                <a:gd name="T49" fmla="*/ 24 h 57"/>
                <a:gd name="T50" fmla="*/ 59 w 106"/>
                <a:gd name="T51" fmla="*/ 24 h 57"/>
                <a:gd name="T52" fmla="*/ 59 w 106"/>
                <a:gd name="T53" fmla="*/ 24 h 57"/>
                <a:gd name="T54" fmla="*/ 56 w 106"/>
                <a:gd name="T55" fmla="*/ 24 h 57"/>
                <a:gd name="T56" fmla="*/ 54 w 106"/>
                <a:gd name="T57" fmla="*/ 24 h 57"/>
                <a:gd name="T58" fmla="*/ 50 w 106"/>
                <a:gd name="T59" fmla="*/ 24 h 57"/>
                <a:gd name="T60" fmla="*/ 48 w 106"/>
                <a:gd name="T61" fmla="*/ 24 h 57"/>
                <a:gd name="T62" fmla="*/ 47 w 106"/>
                <a:gd name="T63" fmla="*/ 24 h 57"/>
                <a:gd name="T64" fmla="*/ 42 w 106"/>
                <a:gd name="T65" fmla="*/ 22 h 57"/>
                <a:gd name="T66" fmla="*/ 40 w 106"/>
                <a:gd name="T67" fmla="*/ 22 h 57"/>
                <a:gd name="T68" fmla="*/ 38 w 106"/>
                <a:gd name="T69" fmla="*/ 21 h 57"/>
                <a:gd name="T70" fmla="*/ 38 w 106"/>
                <a:gd name="T71" fmla="*/ 21 h 57"/>
                <a:gd name="T72" fmla="*/ 36 w 106"/>
                <a:gd name="T73" fmla="*/ 20 h 57"/>
                <a:gd name="T74" fmla="*/ 34 w 106"/>
                <a:gd name="T75" fmla="*/ 19 h 57"/>
                <a:gd name="T76" fmla="*/ 32 w 106"/>
                <a:gd name="T77" fmla="*/ 17 h 57"/>
                <a:gd name="T78" fmla="*/ 31 w 106"/>
                <a:gd name="T79" fmla="*/ 17 h 57"/>
                <a:gd name="T80" fmla="*/ 27 w 106"/>
                <a:gd name="T81" fmla="*/ 13 h 57"/>
                <a:gd name="T82" fmla="*/ 26 w 106"/>
                <a:gd name="T83" fmla="*/ 11 h 57"/>
                <a:gd name="T84" fmla="*/ 26 w 106"/>
                <a:gd name="T85" fmla="*/ 12 h 57"/>
                <a:gd name="T86" fmla="*/ 25 w 106"/>
                <a:gd name="T87" fmla="*/ 11 h 57"/>
                <a:gd name="T88" fmla="*/ 22 w 106"/>
                <a:gd name="T89" fmla="*/ 5 h 57"/>
                <a:gd name="T90" fmla="*/ 13 w 106"/>
                <a:gd name="T91"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6" h="57">
                  <a:moveTo>
                    <a:pt x="13" y="0"/>
                  </a:moveTo>
                  <a:cubicBezTo>
                    <a:pt x="11" y="0"/>
                    <a:pt x="10" y="0"/>
                    <a:pt x="8" y="1"/>
                  </a:cubicBezTo>
                  <a:cubicBezTo>
                    <a:pt x="3" y="3"/>
                    <a:pt x="0" y="8"/>
                    <a:pt x="2" y="14"/>
                  </a:cubicBezTo>
                  <a:cubicBezTo>
                    <a:pt x="7" y="35"/>
                    <a:pt x="26" y="49"/>
                    <a:pt x="46" y="55"/>
                  </a:cubicBezTo>
                  <a:cubicBezTo>
                    <a:pt x="51" y="56"/>
                    <a:pt x="57" y="57"/>
                    <a:pt x="62" y="57"/>
                  </a:cubicBezTo>
                  <a:cubicBezTo>
                    <a:pt x="68" y="57"/>
                    <a:pt x="74" y="56"/>
                    <a:pt x="79" y="54"/>
                  </a:cubicBezTo>
                  <a:cubicBezTo>
                    <a:pt x="84" y="53"/>
                    <a:pt x="90" y="51"/>
                    <a:pt x="94" y="47"/>
                  </a:cubicBezTo>
                  <a:cubicBezTo>
                    <a:pt x="98" y="45"/>
                    <a:pt x="101" y="42"/>
                    <a:pt x="103" y="38"/>
                  </a:cubicBezTo>
                  <a:cubicBezTo>
                    <a:pt x="105" y="34"/>
                    <a:pt x="106" y="30"/>
                    <a:pt x="106" y="26"/>
                  </a:cubicBezTo>
                  <a:cubicBezTo>
                    <a:pt x="106" y="17"/>
                    <a:pt x="99" y="13"/>
                    <a:pt x="92" y="13"/>
                  </a:cubicBezTo>
                  <a:cubicBezTo>
                    <a:pt x="91" y="13"/>
                    <a:pt x="91" y="13"/>
                    <a:pt x="90" y="13"/>
                  </a:cubicBezTo>
                  <a:cubicBezTo>
                    <a:pt x="91" y="13"/>
                    <a:pt x="91" y="13"/>
                    <a:pt x="90" y="13"/>
                  </a:cubicBezTo>
                  <a:cubicBezTo>
                    <a:pt x="90" y="13"/>
                    <a:pt x="90" y="13"/>
                    <a:pt x="90" y="13"/>
                  </a:cubicBezTo>
                  <a:cubicBezTo>
                    <a:pt x="86" y="13"/>
                    <a:pt x="83" y="13"/>
                    <a:pt x="80" y="15"/>
                  </a:cubicBezTo>
                  <a:cubicBezTo>
                    <a:pt x="79" y="16"/>
                    <a:pt x="77" y="17"/>
                    <a:pt x="76" y="18"/>
                  </a:cubicBezTo>
                  <a:cubicBezTo>
                    <a:pt x="74" y="19"/>
                    <a:pt x="73" y="20"/>
                    <a:pt x="71" y="21"/>
                  </a:cubicBezTo>
                  <a:cubicBezTo>
                    <a:pt x="70" y="21"/>
                    <a:pt x="70" y="21"/>
                    <a:pt x="69" y="21"/>
                  </a:cubicBezTo>
                  <a:cubicBezTo>
                    <a:pt x="70" y="21"/>
                    <a:pt x="70" y="21"/>
                    <a:pt x="70" y="21"/>
                  </a:cubicBezTo>
                  <a:cubicBezTo>
                    <a:pt x="70" y="21"/>
                    <a:pt x="70" y="21"/>
                    <a:pt x="69" y="21"/>
                  </a:cubicBezTo>
                  <a:cubicBezTo>
                    <a:pt x="69" y="21"/>
                    <a:pt x="69" y="21"/>
                    <a:pt x="69" y="21"/>
                  </a:cubicBezTo>
                  <a:cubicBezTo>
                    <a:pt x="69" y="21"/>
                    <a:pt x="69" y="21"/>
                    <a:pt x="69" y="22"/>
                  </a:cubicBezTo>
                  <a:cubicBezTo>
                    <a:pt x="69" y="21"/>
                    <a:pt x="69" y="21"/>
                    <a:pt x="69" y="21"/>
                  </a:cubicBezTo>
                  <a:cubicBezTo>
                    <a:pt x="67" y="22"/>
                    <a:pt x="66" y="23"/>
                    <a:pt x="64" y="23"/>
                  </a:cubicBezTo>
                  <a:cubicBezTo>
                    <a:pt x="63" y="23"/>
                    <a:pt x="62" y="23"/>
                    <a:pt x="61" y="24"/>
                  </a:cubicBezTo>
                  <a:cubicBezTo>
                    <a:pt x="60" y="24"/>
                    <a:pt x="60" y="24"/>
                    <a:pt x="60" y="24"/>
                  </a:cubicBezTo>
                  <a:cubicBezTo>
                    <a:pt x="60" y="24"/>
                    <a:pt x="59" y="24"/>
                    <a:pt x="59" y="24"/>
                  </a:cubicBezTo>
                  <a:cubicBezTo>
                    <a:pt x="59" y="24"/>
                    <a:pt x="59" y="24"/>
                    <a:pt x="59" y="24"/>
                  </a:cubicBezTo>
                  <a:cubicBezTo>
                    <a:pt x="58" y="24"/>
                    <a:pt x="57" y="24"/>
                    <a:pt x="56" y="24"/>
                  </a:cubicBezTo>
                  <a:cubicBezTo>
                    <a:pt x="55" y="24"/>
                    <a:pt x="54" y="24"/>
                    <a:pt x="54" y="24"/>
                  </a:cubicBezTo>
                  <a:cubicBezTo>
                    <a:pt x="52" y="24"/>
                    <a:pt x="51" y="24"/>
                    <a:pt x="50" y="24"/>
                  </a:cubicBezTo>
                  <a:cubicBezTo>
                    <a:pt x="49" y="24"/>
                    <a:pt x="49" y="24"/>
                    <a:pt x="48" y="24"/>
                  </a:cubicBezTo>
                  <a:cubicBezTo>
                    <a:pt x="47" y="24"/>
                    <a:pt x="47" y="24"/>
                    <a:pt x="47" y="24"/>
                  </a:cubicBezTo>
                  <a:cubicBezTo>
                    <a:pt x="46" y="23"/>
                    <a:pt x="44" y="23"/>
                    <a:pt x="42" y="22"/>
                  </a:cubicBezTo>
                  <a:cubicBezTo>
                    <a:pt x="41" y="22"/>
                    <a:pt x="41" y="22"/>
                    <a:pt x="40" y="22"/>
                  </a:cubicBezTo>
                  <a:cubicBezTo>
                    <a:pt x="39" y="21"/>
                    <a:pt x="39" y="21"/>
                    <a:pt x="38" y="21"/>
                  </a:cubicBezTo>
                  <a:cubicBezTo>
                    <a:pt x="38" y="21"/>
                    <a:pt x="38" y="21"/>
                    <a:pt x="38" y="21"/>
                  </a:cubicBezTo>
                  <a:cubicBezTo>
                    <a:pt x="38" y="21"/>
                    <a:pt x="37" y="20"/>
                    <a:pt x="36" y="20"/>
                  </a:cubicBezTo>
                  <a:cubicBezTo>
                    <a:pt x="36" y="20"/>
                    <a:pt x="35" y="19"/>
                    <a:pt x="34" y="19"/>
                  </a:cubicBezTo>
                  <a:cubicBezTo>
                    <a:pt x="33" y="18"/>
                    <a:pt x="33" y="18"/>
                    <a:pt x="32" y="17"/>
                  </a:cubicBezTo>
                  <a:cubicBezTo>
                    <a:pt x="31" y="17"/>
                    <a:pt x="31" y="17"/>
                    <a:pt x="31" y="17"/>
                  </a:cubicBezTo>
                  <a:cubicBezTo>
                    <a:pt x="30" y="16"/>
                    <a:pt x="29" y="15"/>
                    <a:pt x="27" y="13"/>
                  </a:cubicBezTo>
                  <a:cubicBezTo>
                    <a:pt x="27" y="12"/>
                    <a:pt x="26" y="12"/>
                    <a:pt x="26" y="11"/>
                  </a:cubicBezTo>
                  <a:cubicBezTo>
                    <a:pt x="26" y="12"/>
                    <a:pt x="26" y="12"/>
                    <a:pt x="26" y="12"/>
                  </a:cubicBezTo>
                  <a:cubicBezTo>
                    <a:pt x="26" y="12"/>
                    <a:pt x="26" y="11"/>
                    <a:pt x="25" y="11"/>
                  </a:cubicBezTo>
                  <a:cubicBezTo>
                    <a:pt x="24" y="9"/>
                    <a:pt x="23" y="7"/>
                    <a:pt x="22" y="5"/>
                  </a:cubicBezTo>
                  <a:cubicBezTo>
                    <a:pt x="21" y="2"/>
                    <a:pt x="17" y="0"/>
                    <a:pt x="13" y="0"/>
                  </a:cubicBezTo>
                </a:path>
              </a:pathLst>
            </a:custGeom>
            <a:solidFill>
              <a:srgbClr val="54250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0" name="Freeform 639"/>
            <p:cNvSpPr>
              <a:spLocks/>
            </p:cNvSpPr>
            <p:nvPr/>
          </p:nvSpPr>
          <p:spPr bwMode="auto">
            <a:xfrm>
              <a:off x="8519884" y="2165032"/>
              <a:ext cx="33643" cy="69056"/>
            </a:xfrm>
            <a:custGeom>
              <a:avLst/>
              <a:gdLst>
                <a:gd name="T0" fmla="*/ 12 w 35"/>
                <a:gd name="T1" fmla="*/ 0 h 72"/>
                <a:gd name="T2" fmla="*/ 8 w 35"/>
                <a:gd name="T3" fmla="*/ 1 h 72"/>
                <a:gd name="T4" fmla="*/ 2 w 35"/>
                <a:gd name="T5" fmla="*/ 13 h 72"/>
                <a:gd name="T6" fmla="*/ 1 w 35"/>
                <a:gd name="T7" fmla="*/ 12 h 72"/>
                <a:gd name="T8" fmla="*/ 2 w 35"/>
                <a:gd name="T9" fmla="*/ 13 h 72"/>
                <a:gd name="T10" fmla="*/ 2 w 35"/>
                <a:gd name="T11" fmla="*/ 15 h 72"/>
                <a:gd name="T12" fmla="*/ 2 w 35"/>
                <a:gd name="T13" fmla="*/ 19 h 72"/>
                <a:gd name="T14" fmla="*/ 2 w 35"/>
                <a:gd name="T15" fmla="*/ 28 h 72"/>
                <a:gd name="T16" fmla="*/ 2 w 35"/>
                <a:gd name="T17" fmla="*/ 44 h 72"/>
                <a:gd name="T18" fmla="*/ 1 w 35"/>
                <a:gd name="T19" fmla="*/ 51 h 72"/>
                <a:gd name="T20" fmla="*/ 1 w 35"/>
                <a:gd name="T21" fmla="*/ 54 h 72"/>
                <a:gd name="T22" fmla="*/ 1 w 35"/>
                <a:gd name="T23" fmla="*/ 61 h 72"/>
                <a:gd name="T24" fmla="*/ 5 w 35"/>
                <a:gd name="T25" fmla="*/ 68 h 72"/>
                <a:gd name="T26" fmla="*/ 14 w 35"/>
                <a:gd name="T27" fmla="*/ 72 h 72"/>
                <a:gd name="T28" fmla="*/ 16 w 35"/>
                <a:gd name="T29" fmla="*/ 72 h 72"/>
                <a:gd name="T30" fmla="*/ 30 w 35"/>
                <a:gd name="T31" fmla="*/ 65 h 72"/>
                <a:gd name="T32" fmla="*/ 31 w 35"/>
                <a:gd name="T33" fmla="*/ 30 h 72"/>
                <a:gd name="T34" fmla="*/ 21 w 35"/>
                <a:gd name="T35" fmla="*/ 5 h 72"/>
                <a:gd name="T36" fmla="*/ 12 w 35"/>
                <a:gd name="T37"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72">
                  <a:moveTo>
                    <a:pt x="12" y="0"/>
                  </a:moveTo>
                  <a:cubicBezTo>
                    <a:pt x="10" y="0"/>
                    <a:pt x="9" y="0"/>
                    <a:pt x="8" y="1"/>
                  </a:cubicBezTo>
                  <a:cubicBezTo>
                    <a:pt x="2" y="3"/>
                    <a:pt x="1" y="8"/>
                    <a:pt x="2" y="13"/>
                  </a:cubicBezTo>
                  <a:cubicBezTo>
                    <a:pt x="1" y="12"/>
                    <a:pt x="1" y="12"/>
                    <a:pt x="1" y="12"/>
                  </a:cubicBezTo>
                  <a:cubicBezTo>
                    <a:pt x="1" y="12"/>
                    <a:pt x="1" y="13"/>
                    <a:pt x="2" y="13"/>
                  </a:cubicBezTo>
                  <a:cubicBezTo>
                    <a:pt x="2" y="14"/>
                    <a:pt x="2" y="15"/>
                    <a:pt x="2" y="15"/>
                  </a:cubicBezTo>
                  <a:cubicBezTo>
                    <a:pt x="2" y="17"/>
                    <a:pt x="2" y="18"/>
                    <a:pt x="2" y="19"/>
                  </a:cubicBezTo>
                  <a:cubicBezTo>
                    <a:pt x="2" y="22"/>
                    <a:pt x="2" y="25"/>
                    <a:pt x="2" y="28"/>
                  </a:cubicBezTo>
                  <a:cubicBezTo>
                    <a:pt x="2" y="33"/>
                    <a:pt x="2" y="39"/>
                    <a:pt x="2" y="44"/>
                  </a:cubicBezTo>
                  <a:cubicBezTo>
                    <a:pt x="1" y="46"/>
                    <a:pt x="1" y="49"/>
                    <a:pt x="1" y="51"/>
                  </a:cubicBezTo>
                  <a:cubicBezTo>
                    <a:pt x="1" y="52"/>
                    <a:pt x="1" y="53"/>
                    <a:pt x="1" y="54"/>
                  </a:cubicBezTo>
                  <a:cubicBezTo>
                    <a:pt x="0" y="57"/>
                    <a:pt x="1" y="59"/>
                    <a:pt x="1" y="61"/>
                  </a:cubicBezTo>
                  <a:cubicBezTo>
                    <a:pt x="1" y="63"/>
                    <a:pt x="4" y="66"/>
                    <a:pt x="5" y="68"/>
                  </a:cubicBezTo>
                  <a:cubicBezTo>
                    <a:pt x="8" y="70"/>
                    <a:pt x="11" y="72"/>
                    <a:pt x="14" y="72"/>
                  </a:cubicBezTo>
                  <a:cubicBezTo>
                    <a:pt x="15" y="72"/>
                    <a:pt x="16" y="72"/>
                    <a:pt x="16" y="72"/>
                  </a:cubicBezTo>
                  <a:cubicBezTo>
                    <a:pt x="22" y="72"/>
                    <a:pt x="27" y="70"/>
                    <a:pt x="30" y="65"/>
                  </a:cubicBezTo>
                  <a:cubicBezTo>
                    <a:pt x="35" y="54"/>
                    <a:pt x="34" y="41"/>
                    <a:pt x="31" y="30"/>
                  </a:cubicBezTo>
                  <a:cubicBezTo>
                    <a:pt x="30" y="21"/>
                    <a:pt x="26" y="13"/>
                    <a:pt x="21" y="5"/>
                  </a:cubicBezTo>
                  <a:cubicBezTo>
                    <a:pt x="19" y="2"/>
                    <a:pt x="16" y="0"/>
                    <a:pt x="12"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1" name="Freeform 640"/>
            <p:cNvSpPr>
              <a:spLocks/>
            </p:cNvSpPr>
            <p:nvPr/>
          </p:nvSpPr>
          <p:spPr bwMode="auto">
            <a:xfrm>
              <a:off x="8569463" y="2159130"/>
              <a:ext cx="37184" cy="72598"/>
            </a:xfrm>
            <a:custGeom>
              <a:avLst/>
              <a:gdLst>
                <a:gd name="T0" fmla="*/ 12 w 38"/>
                <a:gd name="T1" fmla="*/ 0 h 75"/>
                <a:gd name="T2" fmla="*/ 10 w 38"/>
                <a:gd name="T3" fmla="*/ 1 h 75"/>
                <a:gd name="T4" fmla="*/ 1 w 38"/>
                <a:gd name="T5" fmla="*/ 11 h 75"/>
                <a:gd name="T6" fmla="*/ 1 w 38"/>
                <a:gd name="T7" fmla="*/ 24 h 75"/>
                <a:gd name="T8" fmla="*/ 3 w 38"/>
                <a:gd name="T9" fmla="*/ 40 h 75"/>
                <a:gd name="T10" fmla="*/ 5 w 38"/>
                <a:gd name="T11" fmla="*/ 52 h 75"/>
                <a:gd name="T12" fmla="*/ 6 w 38"/>
                <a:gd name="T13" fmla="*/ 59 h 75"/>
                <a:gd name="T14" fmla="*/ 10 w 38"/>
                <a:gd name="T15" fmla="*/ 68 h 75"/>
                <a:gd name="T16" fmla="*/ 23 w 38"/>
                <a:gd name="T17" fmla="*/ 75 h 75"/>
                <a:gd name="T18" fmla="*/ 27 w 38"/>
                <a:gd name="T19" fmla="*/ 75 h 75"/>
                <a:gd name="T20" fmla="*/ 38 w 38"/>
                <a:gd name="T21" fmla="*/ 60 h 75"/>
                <a:gd name="T22" fmla="*/ 31 w 38"/>
                <a:gd name="T23" fmla="*/ 33 h 75"/>
                <a:gd name="T24" fmla="*/ 22 w 38"/>
                <a:gd name="T25" fmla="*/ 8 h 75"/>
                <a:gd name="T26" fmla="*/ 12 w 38"/>
                <a:gd name="T27" fmla="*/ 0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75">
                  <a:moveTo>
                    <a:pt x="12" y="0"/>
                  </a:moveTo>
                  <a:cubicBezTo>
                    <a:pt x="11" y="0"/>
                    <a:pt x="11" y="0"/>
                    <a:pt x="10" y="1"/>
                  </a:cubicBezTo>
                  <a:cubicBezTo>
                    <a:pt x="5" y="1"/>
                    <a:pt x="0" y="6"/>
                    <a:pt x="1" y="11"/>
                  </a:cubicBezTo>
                  <a:cubicBezTo>
                    <a:pt x="1" y="16"/>
                    <a:pt x="1" y="20"/>
                    <a:pt x="1" y="24"/>
                  </a:cubicBezTo>
                  <a:cubicBezTo>
                    <a:pt x="2" y="30"/>
                    <a:pt x="2" y="35"/>
                    <a:pt x="3" y="40"/>
                  </a:cubicBezTo>
                  <a:cubicBezTo>
                    <a:pt x="4" y="44"/>
                    <a:pt x="5" y="48"/>
                    <a:pt x="5" y="52"/>
                  </a:cubicBezTo>
                  <a:cubicBezTo>
                    <a:pt x="6" y="54"/>
                    <a:pt x="6" y="57"/>
                    <a:pt x="6" y="59"/>
                  </a:cubicBezTo>
                  <a:cubicBezTo>
                    <a:pt x="7" y="62"/>
                    <a:pt x="8" y="65"/>
                    <a:pt x="10" y="68"/>
                  </a:cubicBezTo>
                  <a:cubicBezTo>
                    <a:pt x="12" y="72"/>
                    <a:pt x="18" y="75"/>
                    <a:pt x="23" y="75"/>
                  </a:cubicBezTo>
                  <a:cubicBezTo>
                    <a:pt x="24" y="75"/>
                    <a:pt x="25" y="75"/>
                    <a:pt x="27" y="75"/>
                  </a:cubicBezTo>
                  <a:cubicBezTo>
                    <a:pt x="33" y="73"/>
                    <a:pt x="37" y="67"/>
                    <a:pt x="38" y="60"/>
                  </a:cubicBezTo>
                  <a:cubicBezTo>
                    <a:pt x="38" y="51"/>
                    <a:pt x="34" y="42"/>
                    <a:pt x="31" y="33"/>
                  </a:cubicBezTo>
                  <a:cubicBezTo>
                    <a:pt x="29" y="24"/>
                    <a:pt x="25" y="16"/>
                    <a:pt x="22" y="8"/>
                  </a:cubicBezTo>
                  <a:cubicBezTo>
                    <a:pt x="20" y="4"/>
                    <a:pt x="17" y="0"/>
                    <a:pt x="12"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2" name="Freeform 641"/>
            <p:cNvSpPr>
              <a:spLocks/>
            </p:cNvSpPr>
            <p:nvPr/>
          </p:nvSpPr>
          <p:spPr bwMode="auto">
            <a:xfrm>
              <a:off x="8774861" y="2178608"/>
              <a:ext cx="43677" cy="102109"/>
            </a:xfrm>
            <a:custGeom>
              <a:avLst/>
              <a:gdLst>
                <a:gd name="T0" fmla="*/ 13 w 45"/>
                <a:gd name="T1" fmla="*/ 0 h 106"/>
                <a:gd name="T2" fmla="*/ 10 w 45"/>
                <a:gd name="T3" fmla="*/ 1 h 106"/>
                <a:gd name="T4" fmla="*/ 1 w 45"/>
                <a:gd name="T5" fmla="*/ 16 h 106"/>
                <a:gd name="T6" fmla="*/ 8 w 45"/>
                <a:gd name="T7" fmla="*/ 55 h 106"/>
                <a:gd name="T8" fmla="*/ 10 w 45"/>
                <a:gd name="T9" fmla="*/ 73 h 106"/>
                <a:gd name="T10" fmla="*/ 14 w 45"/>
                <a:gd name="T11" fmla="*/ 95 h 106"/>
                <a:gd name="T12" fmla="*/ 29 w 45"/>
                <a:gd name="T13" fmla="*/ 106 h 106"/>
                <a:gd name="T14" fmla="*/ 31 w 45"/>
                <a:gd name="T15" fmla="*/ 106 h 106"/>
                <a:gd name="T16" fmla="*/ 44 w 45"/>
                <a:gd name="T17" fmla="*/ 91 h 106"/>
                <a:gd name="T18" fmla="*/ 34 w 45"/>
                <a:gd name="T19" fmla="*/ 49 h 106"/>
                <a:gd name="T20" fmla="*/ 24 w 45"/>
                <a:gd name="T21" fmla="*/ 9 h 106"/>
                <a:gd name="T22" fmla="*/ 13 w 45"/>
                <a:gd name="T23"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5" h="106">
                  <a:moveTo>
                    <a:pt x="13" y="0"/>
                  </a:moveTo>
                  <a:cubicBezTo>
                    <a:pt x="12" y="0"/>
                    <a:pt x="11" y="1"/>
                    <a:pt x="10" y="1"/>
                  </a:cubicBezTo>
                  <a:cubicBezTo>
                    <a:pt x="3" y="3"/>
                    <a:pt x="0" y="9"/>
                    <a:pt x="1" y="16"/>
                  </a:cubicBezTo>
                  <a:cubicBezTo>
                    <a:pt x="3" y="29"/>
                    <a:pt x="5" y="42"/>
                    <a:pt x="8" y="55"/>
                  </a:cubicBezTo>
                  <a:cubicBezTo>
                    <a:pt x="9" y="63"/>
                    <a:pt x="9" y="65"/>
                    <a:pt x="10" y="73"/>
                  </a:cubicBezTo>
                  <a:cubicBezTo>
                    <a:pt x="11" y="80"/>
                    <a:pt x="12" y="88"/>
                    <a:pt x="14" y="95"/>
                  </a:cubicBezTo>
                  <a:cubicBezTo>
                    <a:pt x="16" y="102"/>
                    <a:pt x="22" y="106"/>
                    <a:pt x="29" y="106"/>
                  </a:cubicBezTo>
                  <a:cubicBezTo>
                    <a:pt x="29" y="106"/>
                    <a:pt x="30" y="106"/>
                    <a:pt x="31" y="106"/>
                  </a:cubicBezTo>
                  <a:cubicBezTo>
                    <a:pt x="38" y="105"/>
                    <a:pt x="45" y="99"/>
                    <a:pt x="44" y="91"/>
                  </a:cubicBezTo>
                  <a:cubicBezTo>
                    <a:pt x="43" y="77"/>
                    <a:pt x="38" y="63"/>
                    <a:pt x="34" y="49"/>
                  </a:cubicBezTo>
                  <a:cubicBezTo>
                    <a:pt x="31" y="36"/>
                    <a:pt x="28" y="22"/>
                    <a:pt x="24" y="9"/>
                  </a:cubicBezTo>
                  <a:cubicBezTo>
                    <a:pt x="23" y="4"/>
                    <a:pt x="18" y="0"/>
                    <a:pt x="13"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3" name="Freeform 642"/>
            <p:cNvSpPr>
              <a:spLocks/>
            </p:cNvSpPr>
            <p:nvPr/>
          </p:nvSpPr>
          <p:spPr bwMode="auto">
            <a:xfrm>
              <a:off x="8829752" y="2183329"/>
              <a:ext cx="38955" cy="87353"/>
            </a:xfrm>
            <a:custGeom>
              <a:avLst/>
              <a:gdLst>
                <a:gd name="T0" fmla="*/ 13 w 40"/>
                <a:gd name="T1" fmla="*/ 0 h 91"/>
                <a:gd name="T2" fmla="*/ 11 w 40"/>
                <a:gd name="T3" fmla="*/ 0 h 91"/>
                <a:gd name="T4" fmla="*/ 0 w 40"/>
                <a:gd name="T5" fmla="*/ 13 h 91"/>
                <a:gd name="T6" fmla="*/ 4 w 40"/>
                <a:gd name="T7" fmla="*/ 45 h 91"/>
                <a:gd name="T8" fmla="*/ 5 w 40"/>
                <a:gd name="T9" fmla="*/ 61 h 91"/>
                <a:gd name="T10" fmla="*/ 8 w 40"/>
                <a:gd name="T11" fmla="*/ 80 h 91"/>
                <a:gd name="T12" fmla="*/ 24 w 40"/>
                <a:gd name="T13" fmla="*/ 91 h 91"/>
                <a:gd name="T14" fmla="*/ 26 w 40"/>
                <a:gd name="T15" fmla="*/ 91 h 91"/>
                <a:gd name="T16" fmla="*/ 40 w 40"/>
                <a:gd name="T17" fmla="*/ 75 h 91"/>
                <a:gd name="T18" fmla="*/ 33 w 40"/>
                <a:gd name="T19" fmla="*/ 41 h 91"/>
                <a:gd name="T20" fmla="*/ 25 w 40"/>
                <a:gd name="T21" fmla="*/ 9 h 91"/>
                <a:gd name="T22" fmla="*/ 13 w 40"/>
                <a:gd name="T23"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 h="91">
                  <a:moveTo>
                    <a:pt x="13" y="0"/>
                  </a:moveTo>
                  <a:cubicBezTo>
                    <a:pt x="12" y="0"/>
                    <a:pt x="12" y="0"/>
                    <a:pt x="11" y="0"/>
                  </a:cubicBezTo>
                  <a:cubicBezTo>
                    <a:pt x="5" y="1"/>
                    <a:pt x="0" y="7"/>
                    <a:pt x="0" y="13"/>
                  </a:cubicBezTo>
                  <a:cubicBezTo>
                    <a:pt x="1" y="23"/>
                    <a:pt x="2" y="34"/>
                    <a:pt x="4" y="45"/>
                  </a:cubicBezTo>
                  <a:cubicBezTo>
                    <a:pt x="4" y="50"/>
                    <a:pt x="5" y="55"/>
                    <a:pt x="5" y="61"/>
                  </a:cubicBezTo>
                  <a:cubicBezTo>
                    <a:pt x="6" y="67"/>
                    <a:pt x="6" y="74"/>
                    <a:pt x="8" y="80"/>
                  </a:cubicBezTo>
                  <a:cubicBezTo>
                    <a:pt x="11" y="87"/>
                    <a:pt x="17" y="91"/>
                    <a:pt x="24" y="91"/>
                  </a:cubicBezTo>
                  <a:cubicBezTo>
                    <a:pt x="25" y="91"/>
                    <a:pt x="25" y="91"/>
                    <a:pt x="26" y="91"/>
                  </a:cubicBezTo>
                  <a:cubicBezTo>
                    <a:pt x="34" y="90"/>
                    <a:pt x="40" y="83"/>
                    <a:pt x="40" y="75"/>
                  </a:cubicBezTo>
                  <a:cubicBezTo>
                    <a:pt x="40" y="64"/>
                    <a:pt x="35" y="52"/>
                    <a:pt x="33" y="41"/>
                  </a:cubicBezTo>
                  <a:cubicBezTo>
                    <a:pt x="30" y="30"/>
                    <a:pt x="27" y="20"/>
                    <a:pt x="25" y="9"/>
                  </a:cubicBezTo>
                  <a:cubicBezTo>
                    <a:pt x="23" y="4"/>
                    <a:pt x="18" y="0"/>
                    <a:pt x="13"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4" name="Freeform 643"/>
            <p:cNvSpPr>
              <a:spLocks/>
            </p:cNvSpPr>
            <p:nvPr/>
          </p:nvSpPr>
          <p:spPr bwMode="auto">
            <a:xfrm>
              <a:off x="8868707" y="2176247"/>
              <a:ext cx="51940" cy="69647"/>
            </a:xfrm>
            <a:custGeom>
              <a:avLst/>
              <a:gdLst>
                <a:gd name="T0" fmla="*/ 15 w 54"/>
                <a:gd name="T1" fmla="*/ 0 h 72"/>
                <a:gd name="T2" fmla="*/ 12 w 54"/>
                <a:gd name="T3" fmla="*/ 1 h 72"/>
                <a:gd name="T4" fmla="*/ 5 w 54"/>
                <a:gd name="T5" fmla="*/ 6 h 72"/>
                <a:gd name="T6" fmla="*/ 6 w 54"/>
                <a:gd name="T7" fmla="*/ 24 h 72"/>
                <a:gd name="T8" fmla="*/ 9 w 54"/>
                <a:gd name="T9" fmla="*/ 28 h 72"/>
                <a:gd name="T10" fmla="*/ 15 w 54"/>
                <a:gd name="T11" fmla="*/ 38 h 72"/>
                <a:gd name="T12" fmla="*/ 17 w 54"/>
                <a:gd name="T13" fmla="*/ 48 h 72"/>
                <a:gd name="T14" fmla="*/ 18 w 54"/>
                <a:gd name="T15" fmla="*/ 55 h 72"/>
                <a:gd name="T16" fmla="*/ 21 w 54"/>
                <a:gd name="T17" fmla="*/ 62 h 72"/>
                <a:gd name="T18" fmla="*/ 23 w 54"/>
                <a:gd name="T19" fmla="*/ 65 h 72"/>
                <a:gd name="T20" fmla="*/ 29 w 54"/>
                <a:gd name="T21" fmla="*/ 70 h 72"/>
                <a:gd name="T22" fmla="*/ 37 w 54"/>
                <a:gd name="T23" fmla="*/ 72 h 72"/>
                <a:gd name="T24" fmla="*/ 50 w 54"/>
                <a:gd name="T25" fmla="*/ 64 h 72"/>
                <a:gd name="T26" fmla="*/ 54 w 54"/>
                <a:gd name="T27" fmla="*/ 51 h 72"/>
                <a:gd name="T28" fmla="*/ 52 w 54"/>
                <a:gd name="T29" fmla="*/ 40 h 72"/>
                <a:gd name="T30" fmla="*/ 45 w 54"/>
                <a:gd name="T31" fmla="*/ 26 h 72"/>
                <a:gd name="T32" fmla="*/ 23 w 54"/>
                <a:gd name="T33" fmla="*/ 2 h 72"/>
                <a:gd name="T34" fmla="*/ 15 w 54"/>
                <a:gd name="T35"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72">
                  <a:moveTo>
                    <a:pt x="15" y="0"/>
                  </a:moveTo>
                  <a:cubicBezTo>
                    <a:pt x="14" y="0"/>
                    <a:pt x="13" y="1"/>
                    <a:pt x="12" y="1"/>
                  </a:cubicBezTo>
                  <a:cubicBezTo>
                    <a:pt x="9" y="2"/>
                    <a:pt x="7" y="4"/>
                    <a:pt x="5" y="6"/>
                  </a:cubicBezTo>
                  <a:cubicBezTo>
                    <a:pt x="0" y="11"/>
                    <a:pt x="1" y="19"/>
                    <a:pt x="6" y="24"/>
                  </a:cubicBezTo>
                  <a:cubicBezTo>
                    <a:pt x="7" y="25"/>
                    <a:pt x="8" y="26"/>
                    <a:pt x="9" y="28"/>
                  </a:cubicBezTo>
                  <a:cubicBezTo>
                    <a:pt x="11" y="31"/>
                    <a:pt x="13" y="34"/>
                    <a:pt x="15" y="38"/>
                  </a:cubicBezTo>
                  <a:cubicBezTo>
                    <a:pt x="16" y="41"/>
                    <a:pt x="17" y="44"/>
                    <a:pt x="17" y="48"/>
                  </a:cubicBezTo>
                  <a:cubicBezTo>
                    <a:pt x="18" y="50"/>
                    <a:pt x="18" y="53"/>
                    <a:pt x="18" y="55"/>
                  </a:cubicBezTo>
                  <a:cubicBezTo>
                    <a:pt x="19" y="58"/>
                    <a:pt x="20" y="60"/>
                    <a:pt x="21" y="62"/>
                  </a:cubicBezTo>
                  <a:cubicBezTo>
                    <a:pt x="22" y="63"/>
                    <a:pt x="23" y="64"/>
                    <a:pt x="23" y="65"/>
                  </a:cubicBezTo>
                  <a:cubicBezTo>
                    <a:pt x="25" y="67"/>
                    <a:pt x="26" y="69"/>
                    <a:pt x="29" y="70"/>
                  </a:cubicBezTo>
                  <a:cubicBezTo>
                    <a:pt x="31" y="71"/>
                    <a:pt x="34" y="72"/>
                    <a:pt x="37" y="72"/>
                  </a:cubicBezTo>
                  <a:cubicBezTo>
                    <a:pt x="42" y="72"/>
                    <a:pt x="48" y="69"/>
                    <a:pt x="50" y="64"/>
                  </a:cubicBezTo>
                  <a:cubicBezTo>
                    <a:pt x="53" y="60"/>
                    <a:pt x="54" y="56"/>
                    <a:pt x="54" y="51"/>
                  </a:cubicBezTo>
                  <a:cubicBezTo>
                    <a:pt x="54" y="47"/>
                    <a:pt x="53" y="44"/>
                    <a:pt x="52" y="40"/>
                  </a:cubicBezTo>
                  <a:cubicBezTo>
                    <a:pt x="50" y="35"/>
                    <a:pt x="47" y="30"/>
                    <a:pt x="45" y="26"/>
                  </a:cubicBezTo>
                  <a:cubicBezTo>
                    <a:pt x="39" y="16"/>
                    <a:pt x="31" y="9"/>
                    <a:pt x="23" y="2"/>
                  </a:cubicBezTo>
                  <a:cubicBezTo>
                    <a:pt x="21" y="1"/>
                    <a:pt x="18" y="0"/>
                    <a:pt x="15"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5" name="Freeform 644"/>
            <p:cNvSpPr>
              <a:spLocks/>
            </p:cNvSpPr>
            <p:nvPr/>
          </p:nvSpPr>
          <p:spPr bwMode="auto">
            <a:xfrm>
              <a:off x="9105977" y="2389318"/>
              <a:ext cx="51940" cy="112143"/>
            </a:xfrm>
            <a:custGeom>
              <a:avLst/>
              <a:gdLst>
                <a:gd name="T0" fmla="*/ 15 w 54"/>
                <a:gd name="T1" fmla="*/ 0 h 116"/>
                <a:gd name="T2" fmla="*/ 11 w 54"/>
                <a:gd name="T3" fmla="*/ 1 h 116"/>
                <a:gd name="T4" fmla="*/ 2 w 54"/>
                <a:gd name="T5" fmla="*/ 17 h 116"/>
                <a:gd name="T6" fmla="*/ 12 w 54"/>
                <a:gd name="T7" fmla="*/ 62 h 116"/>
                <a:gd name="T8" fmla="*/ 16 w 54"/>
                <a:gd name="T9" fmla="*/ 85 h 116"/>
                <a:gd name="T10" fmla="*/ 25 w 54"/>
                <a:gd name="T11" fmla="*/ 112 h 116"/>
                <a:gd name="T12" fmla="*/ 36 w 54"/>
                <a:gd name="T13" fmla="*/ 116 h 116"/>
                <a:gd name="T14" fmla="*/ 40 w 54"/>
                <a:gd name="T15" fmla="*/ 116 h 116"/>
                <a:gd name="T16" fmla="*/ 51 w 54"/>
                <a:gd name="T17" fmla="*/ 105 h 116"/>
                <a:gd name="T18" fmla="*/ 48 w 54"/>
                <a:gd name="T19" fmla="*/ 76 h 116"/>
                <a:gd name="T20" fmla="*/ 42 w 54"/>
                <a:gd name="T21" fmla="*/ 54 h 116"/>
                <a:gd name="T22" fmla="*/ 27 w 54"/>
                <a:gd name="T23" fmla="*/ 10 h 116"/>
                <a:gd name="T24" fmla="*/ 15 w 54"/>
                <a:gd name="T2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16">
                  <a:moveTo>
                    <a:pt x="15" y="0"/>
                  </a:moveTo>
                  <a:cubicBezTo>
                    <a:pt x="14" y="0"/>
                    <a:pt x="12" y="0"/>
                    <a:pt x="11" y="1"/>
                  </a:cubicBezTo>
                  <a:cubicBezTo>
                    <a:pt x="4" y="3"/>
                    <a:pt x="0" y="10"/>
                    <a:pt x="2" y="17"/>
                  </a:cubicBezTo>
                  <a:cubicBezTo>
                    <a:pt x="6" y="32"/>
                    <a:pt x="9" y="47"/>
                    <a:pt x="12" y="62"/>
                  </a:cubicBezTo>
                  <a:cubicBezTo>
                    <a:pt x="14" y="70"/>
                    <a:pt x="15" y="77"/>
                    <a:pt x="16" y="85"/>
                  </a:cubicBezTo>
                  <a:cubicBezTo>
                    <a:pt x="18" y="94"/>
                    <a:pt x="18" y="104"/>
                    <a:pt x="25" y="112"/>
                  </a:cubicBezTo>
                  <a:cubicBezTo>
                    <a:pt x="27" y="115"/>
                    <a:pt x="32" y="116"/>
                    <a:pt x="36" y="116"/>
                  </a:cubicBezTo>
                  <a:cubicBezTo>
                    <a:pt x="37" y="116"/>
                    <a:pt x="39" y="116"/>
                    <a:pt x="40" y="116"/>
                  </a:cubicBezTo>
                  <a:cubicBezTo>
                    <a:pt x="46" y="114"/>
                    <a:pt x="49" y="110"/>
                    <a:pt x="51" y="105"/>
                  </a:cubicBezTo>
                  <a:cubicBezTo>
                    <a:pt x="54" y="96"/>
                    <a:pt x="50" y="84"/>
                    <a:pt x="48" y="76"/>
                  </a:cubicBezTo>
                  <a:cubicBezTo>
                    <a:pt x="46" y="69"/>
                    <a:pt x="44" y="61"/>
                    <a:pt x="42" y="54"/>
                  </a:cubicBezTo>
                  <a:cubicBezTo>
                    <a:pt x="37" y="39"/>
                    <a:pt x="33" y="25"/>
                    <a:pt x="27" y="10"/>
                  </a:cubicBezTo>
                  <a:cubicBezTo>
                    <a:pt x="25" y="4"/>
                    <a:pt x="20" y="0"/>
                    <a:pt x="15"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6" name="Freeform 645"/>
            <p:cNvSpPr>
              <a:spLocks/>
            </p:cNvSpPr>
            <p:nvPr/>
          </p:nvSpPr>
          <p:spPr bwMode="auto">
            <a:xfrm>
              <a:off x="9167361" y="2424141"/>
              <a:ext cx="51940" cy="101519"/>
            </a:xfrm>
            <a:custGeom>
              <a:avLst/>
              <a:gdLst>
                <a:gd name="T0" fmla="*/ 15 w 54"/>
                <a:gd name="T1" fmla="*/ 0 h 105"/>
                <a:gd name="T2" fmla="*/ 11 w 54"/>
                <a:gd name="T3" fmla="*/ 1 h 105"/>
                <a:gd name="T4" fmla="*/ 2 w 54"/>
                <a:gd name="T5" fmla="*/ 17 h 105"/>
                <a:gd name="T6" fmla="*/ 10 w 54"/>
                <a:gd name="T7" fmla="*/ 55 h 105"/>
                <a:gd name="T8" fmla="*/ 14 w 54"/>
                <a:gd name="T9" fmla="*/ 74 h 105"/>
                <a:gd name="T10" fmla="*/ 21 w 54"/>
                <a:gd name="T11" fmla="*/ 96 h 105"/>
                <a:gd name="T12" fmla="*/ 36 w 54"/>
                <a:gd name="T13" fmla="*/ 105 h 105"/>
                <a:gd name="T14" fmla="*/ 41 w 54"/>
                <a:gd name="T15" fmla="*/ 104 h 105"/>
                <a:gd name="T16" fmla="*/ 54 w 54"/>
                <a:gd name="T17" fmla="*/ 87 h 105"/>
                <a:gd name="T18" fmla="*/ 48 w 54"/>
                <a:gd name="T19" fmla="*/ 64 h 105"/>
                <a:gd name="T20" fmla="*/ 41 w 54"/>
                <a:gd name="T21" fmla="*/ 47 h 105"/>
                <a:gd name="T22" fmla="*/ 27 w 54"/>
                <a:gd name="T23" fmla="*/ 10 h 105"/>
                <a:gd name="T24" fmla="*/ 15 w 54"/>
                <a:gd name="T25"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 h="105">
                  <a:moveTo>
                    <a:pt x="15" y="0"/>
                  </a:moveTo>
                  <a:cubicBezTo>
                    <a:pt x="13" y="0"/>
                    <a:pt x="12" y="0"/>
                    <a:pt x="11" y="1"/>
                  </a:cubicBezTo>
                  <a:cubicBezTo>
                    <a:pt x="4" y="3"/>
                    <a:pt x="0" y="10"/>
                    <a:pt x="2" y="17"/>
                  </a:cubicBezTo>
                  <a:cubicBezTo>
                    <a:pt x="10" y="55"/>
                    <a:pt x="10" y="55"/>
                    <a:pt x="10" y="55"/>
                  </a:cubicBezTo>
                  <a:cubicBezTo>
                    <a:pt x="14" y="74"/>
                    <a:pt x="14" y="74"/>
                    <a:pt x="14" y="74"/>
                  </a:cubicBezTo>
                  <a:cubicBezTo>
                    <a:pt x="16" y="81"/>
                    <a:pt x="17" y="89"/>
                    <a:pt x="21" y="96"/>
                  </a:cubicBezTo>
                  <a:cubicBezTo>
                    <a:pt x="24" y="101"/>
                    <a:pt x="30" y="105"/>
                    <a:pt x="36" y="105"/>
                  </a:cubicBezTo>
                  <a:cubicBezTo>
                    <a:pt x="38" y="105"/>
                    <a:pt x="39" y="105"/>
                    <a:pt x="41" y="104"/>
                  </a:cubicBezTo>
                  <a:cubicBezTo>
                    <a:pt x="48" y="102"/>
                    <a:pt x="54" y="95"/>
                    <a:pt x="54" y="87"/>
                  </a:cubicBezTo>
                  <a:cubicBezTo>
                    <a:pt x="53" y="79"/>
                    <a:pt x="50" y="72"/>
                    <a:pt x="48" y="64"/>
                  </a:cubicBezTo>
                  <a:cubicBezTo>
                    <a:pt x="45" y="58"/>
                    <a:pt x="43" y="53"/>
                    <a:pt x="41" y="47"/>
                  </a:cubicBezTo>
                  <a:cubicBezTo>
                    <a:pt x="37" y="35"/>
                    <a:pt x="32" y="22"/>
                    <a:pt x="27" y="10"/>
                  </a:cubicBezTo>
                  <a:cubicBezTo>
                    <a:pt x="25" y="5"/>
                    <a:pt x="20" y="0"/>
                    <a:pt x="15"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7" name="Freeform 646"/>
            <p:cNvSpPr>
              <a:spLocks/>
            </p:cNvSpPr>
            <p:nvPr/>
          </p:nvSpPr>
          <p:spPr bwMode="auto">
            <a:xfrm>
              <a:off x="9226974" y="2496739"/>
              <a:ext cx="30101" cy="68466"/>
            </a:xfrm>
            <a:custGeom>
              <a:avLst/>
              <a:gdLst>
                <a:gd name="T0" fmla="*/ 16 w 31"/>
                <a:gd name="T1" fmla="*/ 0 h 71"/>
                <a:gd name="T2" fmla="*/ 15 w 31"/>
                <a:gd name="T3" fmla="*/ 0 h 71"/>
                <a:gd name="T4" fmla="*/ 3 w 31"/>
                <a:gd name="T5" fmla="*/ 12 h 71"/>
                <a:gd name="T6" fmla="*/ 1 w 31"/>
                <a:gd name="T7" fmla="*/ 34 h 71"/>
                <a:gd name="T8" fmla="*/ 0 w 31"/>
                <a:gd name="T9" fmla="*/ 56 h 71"/>
                <a:gd name="T10" fmla="*/ 3 w 31"/>
                <a:gd name="T11" fmla="*/ 65 h 71"/>
                <a:gd name="T12" fmla="*/ 11 w 31"/>
                <a:gd name="T13" fmla="*/ 71 h 71"/>
                <a:gd name="T14" fmla="*/ 15 w 31"/>
                <a:gd name="T15" fmla="*/ 71 h 71"/>
                <a:gd name="T16" fmla="*/ 19 w 31"/>
                <a:gd name="T17" fmla="*/ 71 h 71"/>
                <a:gd name="T18" fmla="*/ 27 w 31"/>
                <a:gd name="T19" fmla="*/ 65 h 71"/>
                <a:gd name="T20" fmla="*/ 30 w 31"/>
                <a:gd name="T21" fmla="*/ 56 h 71"/>
                <a:gd name="T22" fmla="*/ 29 w 31"/>
                <a:gd name="T23" fmla="*/ 34 h 71"/>
                <a:gd name="T24" fmla="*/ 28 w 31"/>
                <a:gd name="T25" fmla="*/ 12 h 71"/>
                <a:gd name="T26" fmla="*/ 16 w 31"/>
                <a:gd name="T2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71">
                  <a:moveTo>
                    <a:pt x="16" y="0"/>
                  </a:moveTo>
                  <a:cubicBezTo>
                    <a:pt x="16" y="0"/>
                    <a:pt x="15" y="0"/>
                    <a:pt x="15" y="0"/>
                  </a:cubicBezTo>
                  <a:cubicBezTo>
                    <a:pt x="8" y="0"/>
                    <a:pt x="3" y="5"/>
                    <a:pt x="3" y="12"/>
                  </a:cubicBezTo>
                  <a:cubicBezTo>
                    <a:pt x="2" y="19"/>
                    <a:pt x="2" y="27"/>
                    <a:pt x="1" y="34"/>
                  </a:cubicBezTo>
                  <a:cubicBezTo>
                    <a:pt x="1" y="42"/>
                    <a:pt x="0" y="49"/>
                    <a:pt x="0" y="56"/>
                  </a:cubicBezTo>
                  <a:cubicBezTo>
                    <a:pt x="1" y="60"/>
                    <a:pt x="1" y="63"/>
                    <a:pt x="3" y="65"/>
                  </a:cubicBezTo>
                  <a:cubicBezTo>
                    <a:pt x="5" y="68"/>
                    <a:pt x="8" y="70"/>
                    <a:pt x="11" y="71"/>
                  </a:cubicBezTo>
                  <a:cubicBezTo>
                    <a:pt x="13" y="71"/>
                    <a:pt x="14" y="71"/>
                    <a:pt x="15" y="71"/>
                  </a:cubicBezTo>
                  <a:cubicBezTo>
                    <a:pt x="17" y="71"/>
                    <a:pt x="18" y="71"/>
                    <a:pt x="19" y="71"/>
                  </a:cubicBezTo>
                  <a:cubicBezTo>
                    <a:pt x="22" y="70"/>
                    <a:pt x="25" y="68"/>
                    <a:pt x="27" y="65"/>
                  </a:cubicBezTo>
                  <a:cubicBezTo>
                    <a:pt x="29" y="63"/>
                    <a:pt x="30" y="60"/>
                    <a:pt x="30" y="56"/>
                  </a:cubicBezTo>
                  <a:cubicBezTo>
                    <a:pt x="31" y="49"/>
                    <a:pt x="30" y="42"/>
                    <a:pt x="29" y="34"/>
                  </a:cubicBezTo>
                  <a:cubicBezTo>
                    <a:pt x="29" y="27"/>
                    <a:pt x="28" y="19"/>
                    <a:pt x="28" y="12"/>
                  </a:cubicBezTo>
                  <a:cubicBezTo>
                    <a:pt x="27" y="6"/>
                    <a:pt x="23" y="0"/>
                    <a:pt x="16"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8" name="Freeform 647"/>
            <p:cNvSpPr>
              <a:spLocks/>
            </p:cNvSpPr>
            <p:nvPr/>
          </p:nvSpPr>
          <p:spPr bwMode="auto">
            <a:xfrm>
              <a:off x="9637770" y="2521529"/>
              <a:ext cx="77910" cy="79090"/>
            </a:xfrm>
            <a:custGeom>
              <a:avLst/>
              <a:gdLst>
                <a:gd name="T0" fmla="*/ 66 w 81"/>
                <a:gd name="T1" fmla="*/ 0 h 82"/>
                <a:gd name="T2" fmla="*/ 65 w 81"/>
                <a:gd name="T3" fmla="*/ 0 h 82"/>
                <a:gd name="T4" fmla="*/ 53 w 81"/>
                <a:gd name="T5" fmla="*/ 2 h 82"/>
                <a:gd name="T6" fmla="*/ 41 w 81"/>
                <a:gd name="T7" fmla="*/ 7 h 82"/>
                <a:gd name="T8" fmla="*/ 24 w 81"/>
                <a:gd name="T9" fmla="*/ 18 h 82"/>
                <a:gd name="T10" fmla="*/ 10 w 81"/>
                <a:gd name="T11" fmla="*/ 35 h 82"/>
                <a:gd name="T12" fmla="*/ 3 w 81"/>
                <a:gd name="T13" fmla="*/ 66 h 82"/>
                <a:gd name="T14" fmla="*/ 21 w 81"/>
                <a:gd name="T15" fmla="*/ 82 h 82"/>
                <a:gd name="T16" fmla="*/ 24 w 81"/>
                <a:gd name="T17" fmla="*/ 82 h 82"/>
                <a:gd name="T18" fmla="*/ 32 w 81"/>
                <a:gd name="T19" fmla="*/ 80 h 82"/>
                <a:gd name="T20" fmla="*/ 37 w 81"/>
                <a:gd name="T21" fmla="*/ 77 h 82"/>
                <a:gd name="T22" fmla="*/ 43 w 81"/>
                <a:gd name="T23" fmla="*/ 71 h 82"/>
                <a:gd name="T24" fmla="*/ 47 w 81"/>
                <a:gd name="T25" fmla="*/ 59 h 82"/>
                <a:gd name="T26" fmla="*/ 49 w 81"/>
                <a:gd name="T27" fmla="*/ 54 h 82"/>
                <a:gd name="T28" fmla="*/ 55 w 81"/>
                <a:gd name="T29" fmla="*/ 44 h 82"/>
                <a:gd name="T30" fmla="*/ 62 w 81"/>
                <a:gd name="T31" fmla="*/ 36 h 82"/>
                <a:gd name="T32" fmla="*/ 72 w 81"/>
                <a:gd name="T33" fmla="*/ 30 h 82"/>
                <a:gd name="T34" fmla="*/ 71 w 81"/>
                <a:gd name="T35" fmla="*/ 31 h 82"/>
                <a:gd name="T36" fmla="*/ 79 w 81"/>
                <a:gd name="T37" fmla="*/ 24 h 82"/>
                <a:gd name="T38" fmla="*/ 81 w 81"/>
                <a:gd name="T39" fmla="*/ 14 h 82"/>
                <a:gd name="T40" fmla="*/ 76 w 81"/>
                <a:gd name="T41" fmla="*/ 5 h 82"/>
                <a:gd name="T42" fmla="*/ 66 w 81"/>
                <a:gd name="T43"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1" h="82">
                  <a:moveTo>
                    <a:pt x="66" y="0"/>
                  </a:moveTo>
                  <a:cubicBezTo>
                    <a:pt x="66" y="0"/>
                    <a:pt x="66" y="0"/>
                    <a:pt x="65" y="0"/>
                  </a:cubicBezTo>
                  <a:cubicBezTo>
                    <a:pt x="61" y="1"/>
                    <a:pt x="57" y="1"/>
                    <a:pt x="53" y="2"/>
                  </a:cubicBezTo>
                  <a:cubicBezTo>
                    <a:pt x="49" y="3"/>
                    <a:pt x="45" y="5"/>
                    <a:pt x="41" y="7"/>
                  </a:cubicBezTo>
                  <a:cubicBezTo>
                    <a:pt x="35" y="10"/>
                    <a:pt x="29" y="14"/>
                    <a:pt x="24" y="18"/>
                  </a:cubicBezTo>
                  <a:cubicBezTo>
                    <a:pt x="18" y="23"/>
                    <a:pt x="14" y="29"/>
                    <a:pt x="10" y="35"/>
                  </a:cubicBezTo>
                  <a:cubicBezTo>
                    <a:pt x="5" y="44"/>
                    <a:pt x="0" y="56"/>
                    <a:pt x="3" y="66"/>
                  </a:cubicBezTo>
                  <a:cubicBezTo>
                    <a:pt x="5" y="74"/>
                    <a:pt x="13" y="80"/>
                    <a:pt x="21" y="82"/>
                  </a:cubicBezTo>
                  <a:cubicBezTo>
                    <a:pt x="22" y="82"/>
                    <a:pt x="23" y="82"/>
                    <a:pt x="24" y="82"/>
                  </a:cubicBezTo>
                  <a:cubicBezTo>
                    <a:pt x="27" y="82"/>
                    <a:pt x="29" y="81"/>
                    <a:pt x="32" y="80"/>
                  </a:cubicBezTo>
                  <a:cubicBezTo>
                    <a:pt x="34" y="80"/>
                    <a:pt x="36" y="79"/>
                    <a:pt x="37" y="77"/>
                  </a:cubicBezTo>
                  <a:cubicBezTo>
                    <a:pt x="39" y="76"/>
                    <a:pt x="41" y="74"/>
                    <a:pt x="43" y="71"/>
                  </a:cubicBezTo>
                  <a:cubicBezTo>
                    <a:pt x="45" y="68"/>
                    <a:pt x="46" y="63"/>
                    <a:pt x="47" y="59"/>
                  </a:cubicBezTo>
                  <a:cubicBezTo>
                    <a:pt x="48" y="57"/>
                    <a:pt x="48" y="55"/>
                    <a:pt x="49" y="54"/>
                  </a:cubicBezTo>
                  <a:cubicBezTo>
                    <a:pt x="51" y="50"/>
                    <a:pt x="52" y="47"/>
                    <a:pt x="55" y="44"/>
                  </a:cubicBezTo>
                  <a:cubicBezTo>
                    <a:pt x="57" y="41"/>
                    <a:pt x="59" y="38"/>
                    <a:pt x="62" y="36"/>
                  </a:cubicBezTo>
                  <a:cubicBezTo>
                    <a:pt x="65" y="34"/>
                    <a:pt x="68" y="32"/>
                    <a:pt x="72" y="30"/>
                  </a:cubicBezTo>
                  <a:cubicBezTo>
                    <a:pt x="72" y="31"/>
                    <a:pt x="71" y="31"/>
                    <a:pt x="71" y="31"/>
                  </a:cubicBezTo>
                  <a:cubicBezTo>
                    <a:pt x="74" y="29"/>
                    <a:pt x="77" y="27"/>
                    <a:pt x="79" y="24"/>
                  </a:cubicBezTo>
                  <a:cubicBezTo>
                    <a:pt x="81" y="21"/>
                    <a:pt x="81" y="18"/>
                    <a:pt x="81" y="14"/>
                  </a:cubicBezTo>
                  <a:cubicBezTo>
                    <a:pt x="80" y="11"/>
                    <a:pt x="79" y="7"/>
                    <a:pt x="76" y="5"/>
                  </a:cubicBezTo>
                  <a:cubicBezTo>
                    <a:pt x="74" y="2"/>
                    <a:pt x="70" y="0"/>
                    <a:pt x="66"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49" name="Freeform 648"/>
            <p:cNvSpPr>
              <a:spLocks/>
            </p:cNvSpPr>
            <p:nvPr/>
          </p:nvSpPr>
          <p:spPr bwMode="auto">
            <a:xfrm>
              <a:off x="9705056" y="2535104"/>
              <a:ext cx="51350" cy="70237"/>
            </a:xfrm>
            <a:custGeom>
              <a:avLst/>
              <a:gdLst>
                <a:gd name="T0" fmla="*/ 38 w 53"/>
                <a:gd name="T1" fmla="*/ 0 h 73"/>
                <a:gd name="T2" fmla="*/ 26 w 53"/>
                <a:gd name="T3" fmla="*/ 7 h 73"/>
                <a:gd name="T4" fmla="*/ 13 w 53"/>
                <a:gd name="T5" fmla="*/ 26 h 73"/>
                <a:gd name="T6" fmla="*/ 6 w 53"/>
                <a:gd name="T7" fmla="*/ 36 h 73"/>
                <a:gd name="T8" fmla="*/ 4 w 53"/>
                <a:gd name="T9" fmla="*/ 41 h 73"/>
                <a:gd name="T10" fmla="*/ 0 w 53"/>
                <a:gd name="T11" fmla="*/ 50 h 73"/>
                <a:gd name="T12" fmla="*/ 1 w 53"/>
                <a:gd name="T13" fmla="*/ 62 h 73"/>
                <a:gd name="T14" fmla="*/ 9 w 53"/>
                <a:gd name="T15" fmla="*/ 70 h 73"/>
                <a:gd name="T16" fmla="*/ 18 w 53"/>
                <a:gd name="T17" fmla="*/ 73 h 73"/>
                <a:gd name="T18" fmla="*/ 31 w 53"/>
                <a:gd name="T19" fmla="*/ 68 h 73"/>
                <a:gd name="T20" fmla="*/ 45 w 53"/>
                <a:gd name="T21" fmla="*/ 40 h 73"/>
                <a:gd name="T22" fmla="*/ 52 w 53"/>
                <a:gd name="T23" fmla="*/ 18 h 73"/>
                <a:gd name="T24" fmla="*/ 51 w 53"/>
                <a:gd name="T25" fmla="*/ 7 h 73"/>
                <a:gd name="T26" fmla="*/ 44 w 53"/>
                <a:gd name="T27" fmla="*/ 1 h 73"/>
                <a:gd name="T28" fmla="*/ 38 w 53"/>
                <a:gd name="T29"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 h="73">
                  <a:moveTo>
                    <a:pt x="38" y="0"/>
                  </a:moveTo>
                  <a:cubicBezTo>
                    <a:pt x="33" y="0"/>
                    <a:pt x="29" y="3"/>
                    <a:pt x="26" y="7"/>
                  </a:cubicBezTo>
                  <a:cubicBezTo>
                    <a:pt x="21" y="13"/>
                    <a:pt x="17" y="20"/>
                    <a:pt x="13" y="26"/>
                  </a:cubicBezTo>
                  <a:cubicBezTo>
                    <a:pt x="10" y="29"/>
                    <a:pt x="8" y="32"/>
                    <a:pt x="6" y="36"/>
                  </a:cubicBezTo>
                  <a:cubicBezTo>
                    <a:pt x="5" y="37"/>
                    <a:pt x="5" y="39"/>
                    <a:pt x="4" y="41"/>
                  </a:cubicBezTo>
                  <a:cubicBezTo>
                    <a:pt x="2" y="44"/>
                    <a:pt x="1" y="47"/>
                    <a:pt x="0" y="50"/>
                  </a:cubicBezTo>
                  <a:cubicBezTo>
                    <a:pt x="0" y="54"/>
                    <a:pt x="0" y="58"/>
                    <a:pt x="1" y="62"/>
                  </a:cubicBezTo>
                  <a:cubicBezTo>
                    <a:pt x="3" y="65"/>
                    <a:pt x="5" y="69"/>
                    <a:pt x="9" y="70"/>
                  </a:cubicBezTo>
                  <a:cubicBezTo>
                    <a:pt x="12" y="72"/>
                    <a:pt x="15" y="73"/>
                    <a:pt x="18" y="73"/>
                  </a:cubicBezTo>
                  <a:cubicBezTo>
                    <a:pt x="23" y="73"/>
                    <a:pt x="28" y="71"/>
                    <a:pt x="31" y="68"/>
                  </a:cubicBezTo>
                  <a:cubicBezTo>
                    <a:pt x="38" y="60"/>
                    <a:pt x="42" y="50"/>
                    <a:pt x="45" y="40"/>
                  </a:cubicBezTo>
                  <a:cubicBezTo>
                    <a:pt x="47" y="33"/>
                    <a:pt x="50" y="25"/>
                    <a:pt x="52" y="18"/>
                  </a:cubicBezTo>
                  <a:cubicBezTo>
                    <a:pt x="53" y="15"/>
                    <a:pt x="53" y="10"/>
                    <a:pt x="51" y="7"/>
                  </a:cubicBezTo>
                  <a:cubicBezTo>
                    <a:pt x="49" y="4"/>
                    <a:pt x="47" y="2"/>
                    <a:pt x="44" y="1"/>
                  </a:cubicBezTo>
                  <a:cubicBezTo>
                    <a:pt x="42" y="0"/>
                    <a:pt x="40" y="0"/>
                    <a:pt x="38"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50" name="Freeform 649"/>
            <p:cNvSpPr>
              <a:spLocks/>
            </p:cNvSpPr>
            <p:nvPr/>
          </p:nvSpPr>
          <p:spPr bwMode="auto">
            <a:xfrm>
              <a:off x="9765849" y="2554581"/>
              <a:ext cx="39545" cy="47808"/>
            </a:xfrm>
            <a:custGeom>
              <a:avLst/>
              <a:gdLst>
                <a:gd name="T0" fmla="*/ 26 w 41"/>
                <a:gd name="T1" fmla="*/ 0 h 50"/>
                <a:gd name="T2" fmla="*/ 22 w 41"/>
                <a:gd name="T3" fmla="*/ 0 h 50"/>
                <a:gd name="T4" fmla="*/ 13 w 41"/>
                <a:gd name="T5" fmla="*/ 7 h 50"/>
                <a:gd name="T6" fmla="*/ 7 w 41"/>
                <a:gd name="T7" fmla="*/ 16 h 50"/>
                <a:gd name="T8" fmla="*/ 5 w 41"/>
                <a:gd name="T9" fmla="*/ 21 h 50"/>
                <a:gd name="T10" fmla="*/ 2 w 41"/>
                <a:gd name="T11" fmla="*/ 26 h 50"/>
                <a:gd name="T12" fmla="*/ 0 w 41"/>
                <a:gd name="T13" fmla="*/ 32 h 50"/>
                <a:gd name="T14" fmla="*/ 1 w 41"/>
                <a:gd name="T15" fmla="*/ 38 h 50"/>
                <a:gd name="T16" fmla="*/ 3 w 41"/>
                <a:gd name="T17" fmla="*/ 43 h 50"/>
                <a:gd name="T18" fmla="*/ 8 w 41"/>
                <a:gd name="T19" fmla="*/ 47 h 50"/>
                <a:gd name="T20" fmla="*/ 16 w 41"/>
                <a:gd name="T21" fmla="*/ 50 h 50"/>
                <a:gd name="T22" fmla="*/ 20 w 41"/>
                <a:gd name="T23" fmla="*/ 49 h 50"/>
                <a:gd name="T24" fmla="*/ 29 w 41"/>
                <a:gd name="T25" fmla="*/ 42 h 50"/>
                <a:gd name="T26" fmla="*/ 32 w 41"/>
                <a:gd name="T27" fmla="*/ 37 h 50"/>
                <a:gd name="T28" fmla="*/ 35 w 41"/>
                <a:gd name="T29" fmla="*/ 32 h 50"/>
                <a:gd name="T30" fmla="*/ 39 w 41"/>
                <a:gd name="T31" fmla="*/ 22 h 50"/>
                <a:gd name="T32" fmla="*/ 41 w 41"/>
                <a:gd name="T33" fmla="*/ 16 h 50"/>
                <a:gd name="T34" fmla="*/ 40 w 41"/>
                <a:gd name="T35" fmla="*/ 10 h 50"/>
                <a:gd name="T36" fmla="*/ 38 w 41"/>
                <a:gd name="T37" fmla="*/ 5 h 50"/>
                <a:gd name="T38" fmla="*/ 34 w 41"/>
                <a:gd name="T39" fmla="*/ 2 h 50"/>
                <a:gd name="T40" fmla="*/ 26 w 41"/>
                <a:gd name="T4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 h="50">
                  <a:moveTo>
                    <a:pt x="26" y="0"/>
                  </a:moveTo>
                  <a:cubicBezTo>
                    <a:pt x="25" y="0"/>
                    <a:pt x="23" y="0"/>
                    <a:pt x="22" y="0"/>
                  </a:cubicBezTo>
                  <a:cubicBezTo>
                    <a:pt x="18" y="1"/>
                    <a:pt x="15" y="4"/>
                    <a:pt x="13" y="7"/>
                  </a:cubicBezTo>
                  <a:cubicBezTo>
                    <a:pt x="11" y="10"/>
                    <a:pt x="9" y="13"/>
                    <a:pt x="7" y="16"/>
                  </a:cubicBezTo>
                  <a:cubicBezTo>
                    <a:pt x="6" y="18"/>
                    <a:pt x="5" y="19"/>
                    <a:pt x="5" y="21"/>
                  </a:cubicBezTo>
                  <a:cubicBezTo>
                    <a:pt x="4" y="22"/>
                    <a:pt x="3" y="24"/>
                    <a:pt x="2" y="26"/>
                  </a:cubicBezTo>
                  <a:cubicBezTo>
                    <a:pt x="1" y="28"/>
                    <a:pt x="0" y="29"/>
                    <a:pt x="0" y="32"/>
                  </a:cubicBezTo>
                  <a:cubicBezTo>
                    <a:pt x="0" y="34"/>
                    <a:pt x="0" y="36"/>
                    <a:pt x="1" y="38"/>
                  </a:cubicBezTo>
                  <a:cubicBezTo>
                    <a:pt x="1" y="40"/>
                    <a:pt x="2" y="42"/>
                    <a:pt x="3" y="43"/>
                  </a:cubicBezTo>
                  <a:cubicBezTo>
                    <a:pt x="5" y="45"/>
                    <a:pt x="6" y="46"/>
                    <a:pt x="8" y="47"/>
                  </a:cubicBezTo>
                  <a:cubicBezTo>
                    <a:pt x="10" y="49"/>
                    <a:pt x="13" y="50"/>
                    <a:pt x="16" y="50"/>
                  </a:cubicBezTo>
                  <a:cubicBezTo>
                    <a:pt x="17" y="50"/>
                    <a:pt x="19" y="49"/>
                    <a:pt x="20" y="49"/>
                  </a:cubicBezTo>
                  <a:cubicBezTo>
                    <a:pt x="24" y="48"/>
                    <a:pt x="27" y="45"/>
                    <a:pt x="29" y="42"/>
                  </a:cubicBezTo>
                  <a:cubicBezTo>
                    <a:pt x="30" y="40"/>
                    <a:pt x="31" y="39"/>
                    <a:pt x="32" y="37"/>
                  </a:cubicBezTo>
                  <a:cubicBezTo>
                    <a:pt x="33" y="35"/>
                    <a:pt x="34" y="34"/>
                    <a:pt x="35" y="32"/>
                  </a:cubicBezTo>
                  <a:cubicBezTo>
                    <a:pt x="36" y="29"/>
                    <a:pt x="37" y="25"/>
                    <a:pt x="39" y="22"/>
                  </a:cubicBezTo>
                  <a:cubicBezTo>
                    <a:pt x="40" y="20"/>
                    <a:pt x="41" y="18"/>
                    <a:pt x="41" y="16"/>
                  </a:cubicBezTo>
                  <a:cubicBezTo>
                    <a:pt x="41" y="14"/>
                    <a:pt x="41" y="12"/>
                    <a:pt x="40" y="10"/>
                  </a:cubicBezTo>
                  <a:cubicBezTo>
                    <a:pt x="40" y="9"/>
                    <a:pt x="39" y="7"/>
                    <a:pt x="38" y="5"/>
                  </a:cubicBezTo>
                  <a:cubicBezTo>
                    <a:pt x="37" y="4"/>
                    <a:pt x="35" y="3"/>
                    <a:pt x="34" y="2"/>
                  </a:cubicBezTo>
                  <a:cubicBezTo>
                    <a:pt x="31" y="0"/>
                    <a:pt x="29" y="0"/>
                    <a:pt x="26"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51" name="Freeform 650"/>
            <p:cNvSpPr>
              <a:spLocks/>
            </p:cNvSpPr>
            <p:nvPr/>
          </p:nvSpPr>
          <p:spPr bwMode="auto">
            <a:xfrm>
              <a:off x="9670823" y="3308889"/>
              <a:ext cx="143425" cy="105060"/>
            </a:xfrm>
            <a:custGeom>
              <a:avLst/>
              <a:gdLst>
                <a:gd name="T0" fmla="*/ 15 w 149"/>
                <a:gd name="T1" fmla="*/ 0 h 109"/>
                <a:gd name="T2" fmla="*/ 4 w 149"/>
                <a:gd name="T3" fmla="*/ 8 h 109"/>
                <a:gd name="T4" fmla="*/ 5 w 149"/>
                <a:gd name="T5" fmla="*/ 53 h 109"/>
                <a:gd name="T6" fmla="*/ 29 w 149"/>
                <a:gd name="T7" fmla="*/ 92 h 109"/>
                <a:gd name="T8" fmla="*/ 49 w 149"/>
                <a:gd name="T9" fmla="*/ 100 h 109"/>
                <a:gd name="T10" fmla="*/ 57 w 149"/>
                <a:gd name="T11" fmla="*/ 99 h 109"/>
                <a:gd name="T12" fmla="*/ 76 w 149"/>
                <a:gd name="T13" fmla="*/ 82 h 109"/>
                <a:gd name="T14" fmla="*/ 81 w 149"/>
                <a:gd name="T15" fmla="*/ 87 h 109"/>
                <a:gd name="T16" fmla="*/ 103 w 149"/>
                <a:gd name="T17" fmla="*/ 103 h 109"/>
                <a:gd name="T18" fmla="*/ 126 w 149"/>
                <a:gd name="T19" fmla="*/ 109 h 109"/>
                <a:gd name="T20" fmla="*/ 142 w 149"/>
                <a:gd name="T21" fmla="*/ 102 h 109"/>
                <a:gd name="T22" fmla="*/ 145 w 149"/>
                <a:gd name="T23" fmla="*/ 81 h 109"/>
                <a:gd name="T24" fmla="*/ 137 w 149"/>
                <a:gd name="T25" fmla="*/ 73 h 109"/>
                <a:gd name="T26" fmla="*/ 133 w 149"/>
                <a:gd name="T27" fmla="*/ 71 h 109"/>
                <a:gd name="T28" fmla="*/ 135 w 149"/>
                <a:gd name="T29" fmla="*/ 72 h 109"/>
                <a:gd name="T30" fmla="*/ 129 w 149"/>
                <a:gd name="T31" fmla="*/ 70 h 109"/>
                <a:gd name="T32" fmla="*/ 120 w 149"/>
                <a:gd name="T33" fmla="*/ 67 h 109"/>
                <a:gd name="T34" fmla="*/ 118 w 149"/>
                <a:gd name="T35" fmla="*/ 66 h 109"/>
                <a:gd name="T36" fmla="*/ 114 w 149"/>
                <a:gd name="T37" fmla="*/ 64 h 109"/>
                <a:gd name="T38" fmla="*/ 112 w 149"/>
                <a:gd name="T39" fmla="*/ 62 h 109"/>
                <a:gd name="T40" fmla="*/ 109 w 149"/>
                <a:gd name="T41" fmla="*/ 60 h 109"/>
                <a:gd name="T42" fmla="*/ 106 w 149"/>
                <a:gd name="T43" fmla="*/ 57 h 109"/>
                <a:gd name="T44" fmla="*/ 105 w 149"/>
                <a:gd name="T45" fmla="*/ 56 h 109"/>
                <a:gd name="T46" fmla="*/ 105 w 149"/>
                <a:gd name="T47" fmla="*/ 55 h 109"/>
                <a:gd name="T48" fmla="*/ 100 w 149"/>
                <a:gd name="T49" fmla="*/ 47 h 109"/>
                <a:gd name="T50" fmla="*/ 100 w 149"/>
                <a:gd name="T51" fmla="*/ 47 h 109"/>
                <a:gd name="T52" fmla="*/ 99 w 149"/>
                <a:gd name="T53" fmla="*/ 46 h 109"/>
                <a:gd name="T54" fmla="*/ 98 w 149"/>
                <a:gd name="T55" fmla="*/ 41 h 109"/>
                <a:gd name="T56" fmla="*/ 98 w 149"/>
                <a:gd name="T57" fmla="*/ 39 h 109"/>
                <a:gd name="T58" fmla="*/ 97 w 149"/>
                <a:gd name="T59" fmla="*/ 34 h 109"/>
                <a:gd name="T60" fmla="*/ 81 w 149"/>
                <a:gd name="T61" fmla="*/ 15 h 109"/>
                <a:gd name="T62" fmla="*/ 79 w 149"/>
                <a:gd name="T63" fmla="*/ 15 h 109"/>
                <a:gd name="T64" fmla="*/ 60 w 149"/>
                <a:gd name="T65" fmla="*/ 29 h 109"/>
                <a:gd name="T66" fmla="*/ 56 w 149"/>
                <a:gd name="T67" fmla="*/ 44 h 109"/>
                <a:gd name="T68" fmla="*/ 55 w 149"/>
                <a:gd name="T69" fmla="*/ 48 h 109"/>
                <a:gd name="T70" fmla="*/ 55 w 149"/>
                <a:gd name="T71" fmla="*/ 49 h 109"/>
                <a:gd name="T72" fmla="*/ 55 w 149"/>
                <a:gd name="T73" fmla="*/ 49 h 109"/>
                <a:gd name="T74" fmla="*/ 51 w 149"/>
                <a:gd name="T75" fmla="*/ 56 h 109"/>
                <a:gd name="T76" fmla="*/ 47 w 149"/>
                <a:gd name="T77" fmla="*/ 63 h 109"/>
                <a:gd name="T78" fmla="*/ 46 w 149"/>
                <a:gd name="T79" fmla="*/ 63 h 109"/>
                <a:gd name="T80" fmla="*/ 33 w 149"/>
                <a:gd name="T81" fmla="*/ 40 h 109"/>
                <a:gd name="T82" fmla="*/ 28 w 149"/>
                <a:gd name="T83" fmla="*/ 12 h 109"/>
                <a:gd name="T84" fmla="*/ 15 w 149"/>
                <a:gd name="T85"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9" h="109">
                  <a:moveTo>
                    <a:pt x="15" y="0"/>
                  </a:moveTo>
                  <a:cubicBezTo>
                    <a:pt x="10" y="0"/>
                    <a:pt x="5" y="2"/>
                    <a:pt x="4" y="8"/>
                  </a:cubicBezTo>
                  <a:cubicBezTo>
                    <a:pt x="1" y="23"/>
                    <a:pt x="0" y="39"/>
                    <a:pt x="5" y="53"/>
                  </a:cubicBezTo>
                  <a:cubicBezTo>
                    <a:pt x="9" y="67"/>
                    <a:pt x="17" y="83"/>
                    <a:pt x="29" y="92"/>
                  </a:cubicBezTo>
                  <a:cubicBezTo>
                    <a:pt x="35" y="97"/>
                    <a:pt x="42" y="100"/>
                    <a:pt x="49" y="100"/>
                  </a:cubicBezTo>
                  <a:cubicBezTo>
                    <a:pt x="51" y="100"/>
                    <a:pt x="54" y="100"/>
                    <a:pt x="57" y="99"/>
                  </a:cubicBezTo>
                  <a:cubicBezTo>
                    <a:pt x="66" y="96"/>
                    <a:pt x="71" y="89"/>
                    <a:pt x="76" y="82"/>
                  </a:cubicBezTo>
                  <a:cubicBezTo>
                    <a:pt x="78" y="84"/>
                    <a:pt x="79" y="85"/>
                    <a:pt x="81" y="87"/>
                  </a:cubicBezTo>
                  <a:cubicBezTo>
                    <a:pt x="87" y="94"/>
                    <a:pt x="95" y="99"/>
                    <a:pt x="103" y="103"/>
                  </a:cubicBezTo>
                  <a:cubicBezTo>
                    <a:pt x="110" y="106"/>
                    <a:pt x="118" y="109"/>
                    <a:pt x="126" y="109"/>
                  </a:cubicBezTo>
                  <a:cubicBezTo>
                    <a:pt x="132" y="109"/>
                    <a:pt x="137" y="107"/>
                    <a:pt x="142" y="102"/>
                  </a:cubicBezTo>
                  <a:cubicBezTo>
                    <a:pt x="147" y="96"/>
                    <a:pt x="149" y="88"/>
                    <a:pt x="145" y="81"/>
                  </a:cubicBezTo>
                  <a:cubicBezTo>
                    <a:pt x="143" y="78"/>
                    <a:pt x="140" y="75"/>
                    <a:pt x="137" y="73"/>
                  </a:cubicBezTo>
                  <a:cubicBezTo>
                    <a:pt x="134" y="72"/>
                    <a:pt x="133" y="71"/>
                    <a:pt x="133" y="71"/>
                  </a:cubicBezTo>
                  <a:cubicBezTo>
                    <a:pt x="133" y="71"/>
                    <a:pt x="133" y="71"/>
                    <a:pt x="135" y="72"/>
                  </a:cubicBezTo>
                  <a:cubicBezTo>
                    <a:pt x="133" y="71"/>
                    <a:pt x="131" y="70"/>
                    <a:pt x="129" y="70"/>
                  </a:cubicBezTo>
                  <a:cubicBezTo>
                    <a:pt x="126" y="69"/>
                    <a:pt x="123" y="68"/>
                    <a:pt x="120" y="67"/>
                  </a:cubicBezTo>
                  <a:cubicBezTo>
                    <a:pt x="119" y="67"/>
                    <a:pt x="119" y="67"/>
                    <a:pt x="118" y="66"/>
                  </a:cubicBezTo>
                  <a:cubicBezTo>
                    <a:pt x="117" y="66"/>
                    <a:pt x="115" y="65"/>
                    <a:pt x="114" y="64"/>
                  </a:cubicBezTo>
                  <a:cubicBezTo>
                    <a:pt x="113" y="64"/>
                    <a:pt x="112" y="62"/>
                    <a:pt x="112" y="62"/>
                  </a:cubicBezTo>
                  <a:cubicBezTo>
                    <a:pt x="111" y="62"/>
                    <a:pt x="110" y="61"/>
                    <a:pt x="109" y="60"/>
                  </a:cubicBezTo>
                  <a:cubicBezTo>
                    <a:pt x="108" y="59"/>
                    <a:pt x="107" y="58"/>
                    <a:pt x="106" y="57"/>
                  </a:cubicBezTo>
                  <a:cubicBezTo>
                    <a:pt x="105" y="56"/>
                    <a:pt x="105" y="56"/>
                    <a:pt x="105" y="56"/>
                  </a:cubicBezTo>
                  <a:cubicBezTo>
                    <a:pt x="105" y="55"/>
                    <a:pt x="105" y="55"/>
                    <a:pt x="105" y="55"/>
                  </a:cubicBezTo>
                  <a:cubicBezTo>
                    <a:pt x="103" y="53"/>
                    <a:pt x="101" y="50"/>
                    <a:pt x="100" y="47"/>
                  </a:cubicBezTo>
                  <a:cubicBezTo>
                    <a:pt x="100" y="47"/>
                    <a:pt x="100" y="47"/>
                    <a:pt x="100" y="47"/>
                  </a:cubicBezTo>
                  <a:cubicBezTo>
                    <a:pt x="100" y="46"/>
                    <a:pt x="99" y="46"/>
                    <a:pt x="99" y="46"/>
                  </a:cubicBezTo>
                  <a:cubicBezTo>
                    <a:pt x="99" y="44"/>
                    <a:pt x="98" y="43"/>
                    <a:pt x="98" y="41"/>
                  </a:cubicBezTo>
                  <a:cubicBezTo>
                    <a:pt x="98" y="40"/>
                    <a:pt x="98" y="40"/>
                    <a:pt x="98" y="39"/>
                  </a:cubicBezTo>
                  <a:cubicBezTo>
                    <a:pt x="97" y="37"/>
                    <a:pt x="97" y="35"/>
                    <a:pt x="97" y="34"/>
                  </a:cubicBezTo>
                  <a:cubicBezTo>
                    <a:pt x="97" y="24"/>
                    <a:pt x="90" y="16"/>
                    <a:pt x="81" y="15"/>
                  </a:cubicBezTo>
                  <a:cubicBezTo>
                    <a:pt x="80" y="15"/>
                    <a:pt x="79" y="15"/>
                    <a:pt x="79" y="15"/>
                  </a:cubicBezTo>
                  <a:cubicBezTo>
                    <a:pt x="71" y="15"/>
                    <a:pt x="62" y="20"/>
                    <a:pt x="60" y="29"/>
                  </a:cubicBezTo>
                  <a:cubicBezTo>
                    <a:pt x="59" y="34"/>
                    <a:pt x="58" y="39"/>
                    <a:pt x="56" y="44"/>
                  </a:cubicBezTo>
                  <a:cubicBezTo>
                    <a:pt x="56" y="46"/>
                    <a:pt x="55" y="47"/>
                    <a:pt x="55" y="48"/>
                  </a:cubicBezTo>
                  <a:cubicBezTo>
                    <a:pt x="55" y="48"/>
                    <a:pt x="55" y="48"/>
                    <a:pt x="55" y="49"/>
                  </a:cubicBezTo>
                  <a:cubicBezTo>
                    <a:pt x="55" y="49"/>
                    <a:pt x="55" y="49"/>
                    <a:pt x="55" y="49"/>
                  </a:cubicBezTo>
                  <a:cubicBezTo>
                    <a:pt x="53" y="51"/>
                    <a:pt x="52" y="54"/>
                    <a:pt x="51" y="56"/>
                  </a:cubicBezTo>
                  <a:cubicBezTo>
                    <a:pt x="50" y="58"/>
                    <a:pt x="48" y="61"/>
                    <a:pt x="47" y="63"/>
                  </a:cubicBezTo>
                  <a:cubicBezTo>
                    <a:pt x="46" y="63"/>
                    <a:pt x="46" y="63"/>
                    <a:pt x="46" y="63"/>
                  </a:cubicBezTo>
                  <a:cubicBezTo>
                    <a:pt x="41" y="57"/>
                    <a:pt x="36" y="48"/>
                    <a:pt x="33" y="40"/>
                  </a:cubicBezTo>
                  <a:cubicBezTo>
                    <a:pt x="30" y="31"/>
                    <a:pt x="28" y="22"/>
                    <a:pt x="28" y="12"/>
                  </a:cubicBezTo>
                  <a:cubicBezTo>
                    <a:pt x="29" y="4"/>
                    <a:pt x="22" y="0"/>
                    <a:pt x="15"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52" name="Freeform 651"/>
            <p:cNvSpPr>
              <a:spLocks/>
            </p:cNvSpPr>
            <p:nvPr/>
          </p:nvSpPr>
          <p:spPr bwMode="auto">
            <a:xfrm>
              <a:off x="9816018" y="3316562"/>
              <a:ext cx="54891" cy="55481"/>
            </a:xfrm>
            <a:custGeom>
              <a:avLst/>
              <a:gdLst>
                <a:gd name="T0" fmla="*/ 13 w 57"/>
                <a:gd name="T1" fmla="*/ 0 h 57"/>
                <a:gd name="T2" fmla="*/ 4 w 57"/>
                <a:gd name="T3" fmla="*/ 4 h 57"/>
                <a:gd name="T4" fmla="*/ 0 w 57"/>
                <a:gd name="T5" fmla="*/ 13 h 57"/>
                <a:gd name="T6" fmla="*/ 4 w 57"/>
                <a:gd name="T7" fmla="*/ 22 h 57"/>
                <a:gd name="T8" fmla="*/ 19 w 57"/>
                <a:gd name="T9" fmla="*/ 39 h 57"/>
                <a:gd name="T10" fmla="*/ 26 w 57"/>
                <a:gd name="T11" fmla="*/ 48 h 57"/>
                <a:gd name="T12" fmla="*/ 31 w 57"/>
                <a:gd name="T13" fmla="*/ 52 h 57"/>
                <a:gd name="T14" fmla="*/ 38 w 57"/>
                <a:gd name="T15" fmla="*/ 57 h 57"/>
                <a:gd name="T16" fmla="*/ 42 w 57"/>
                <a:gd name="T17" fmla="*/ 57 h 57"/>
                <a:gd name="T18" fmla="*/ 44 w 57"/>
                <a:gd name="T19" fmla="*/ 57 h 57"/>
                <a:gd name="T20" fmla="*/ 53 w 57"/>
                <a:gd name="T21" fmla="*/ 53 h 57"/>
                <a:gd name="T22" fmla="*/ 55 w 57"/>
                <a:gd name="T23" fmla="*/ 51 h 57"/>
                <a:gd name="T24" fmla="*/ 56 w 57"/>
                <a:gd name="T25" fmla="*/ 45 h 57"/>
                <a:gd name="T26" fmla="*/ 56 w 57"/>
                <a:gd name="T27" fmla="*/ 41 h 57"/>
                <a:gd name="T28" fmla="*/ 52 w 57"/>
                <a:gd name="T29" fmla="*/ 31 h 57"/>
                <a:gd name="T30" fmla="*/ 48 w 57"/>
                <a:gd name="T31" fmla="*/ 27 h 57"/>
                <a:gd name="T32" fmla="*/ 39 w 57"/>
                <a:gd name="T33" fmla="*/ 19 h 57"/>
                <a:gd name="T34" fmla="*/ 22 w 57"/>
                <a:gd name="T35" fmla="*/ 4 h 57"/>
                <a:gd name="T36" fmla="*/ 13 w 57"/>
                <a:gd name="T3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7" h="57">
                  <a:moveTo>
                    <a:pt x="13" y="0"/>
                  </a:moveTo>
                  <a:cubicBezTo>
                    <a:pt x="10" y="0"/>
                    <a:pt x="6" y="2"/>
                    <a:pt x="4" y="4"/>
                  </a:cubicBezTo>
                  <a:cubicBezTo>
                    <a:pt x="2" y="6"/>
                    <a:pt x="0" y="10"/>
                    <a:pt x="0" y="13"/>
                  </a:cubicBezTo>
                  <a:cubicBezTo>
                    <a:pt x="0" y="16"/>
                    <a:pt x="1" y="19"/>
                    <a:pt x="4" y="22"/>
                  </a:cubicBezTo>
                  <a:cubicBezTo>
                    <a:pt x="9" y="28"/>
                    <a:pt x="14" y="34"/>
                    <a:pt x="19" y="39"/>
                  </a:cubicBezTo>
                  <a:cubicBezTo>
                    <a:pt x="21" y="42"/>
                    <a:pt x="24" y="45"/>
                    <a:pt x="26" y="48"/>
                  </a:cubicBezTo>
                  <a:cubicBezTo>
                    <a:pt x="28" y="49"/>
                    <a:pt x="29" y="51"/>
                    <a:pt x="31" y="52"/>
                  </a:cubicBezTo>
                  <a:cubicBezTo>
                    <a:pt x="33" y="54"/>
                    <a:pt x="35" y="56"/>
                    <a:pt x="38" y="57"/>
                  </a:cubicBezTo>
                  <a:cubicBezTo>
                    <a:pt x="39" y="57"/>
                    <a:pt x="41" y="57"/>
                    <a:pt x="42" y="57"/>
                  </a:cubicBezTo>
                  <a:cubicBezTo>
                    <a:pt x="42" y="57"/>
                    <a:pt x="43" y="57"/>
                    <a:pt x="44" y="57"/>
                  </a:cubicBezTo>
                  <a:cubicBezTo>
                    <a:pt x="47" y="57"/>
                    <a:pt x="50" y="56"/>
                    <a:pt x="53" y="53"/>
                  </a:cubicBezTo>
                  <a:cubicBezTo>
                    <a:pt x="53" y="53"/>
                    <a:pt x="54" y="52"/>
                    <a:pt x="55" y="51"/>
                  </a:cubicBezTo>
                  <a:cubicBezTo>
                    <a:pt x="56" y="49"/>
                    <a:pt x="56" y="47"/>
                    <a:pt x="56" y="45"/>
                  </a:cubicBezTo>
                  <a:cubicBezTo>
                    <a:pt x="57" y="43"/>
                    <a:pt x="57" y="42"/>
                    <a:pt x="56" y="41"/>
                  </a:cubicBezTo>
                  <a:cubicBezTo>
                    <a:pt x="56" y="37"/>
                    <a:pt x="54" y="34"/>
                    <a:pt x="52" y="31"/>
                  </a:cubicBezTo>
                  <a:cubicBezTo>
                    <a:pt x="50" y="30"/>
                    <a:pt x="49" y="28"/>
                    <a:pt x="48" y="27"/>
                  </a:cubicBezTo>
                  <a:cubicBezTo>
                    <a:pt x="45" y="24"/>
                    <a:pt x="42" y="22"/>
                    <a:pt x="39" y="19"/>
                  </a:cubicBezTo>
                  <a:cubicBezTo>
                    <a:pt x="33" y="14"/>
                    <a:pt x="27" y="9"/>
                    <a:pt x="22" y="4"/>
                  </a:cubicBezTo>
                  <a:cubicBezTo>
                    <a:pt x="19" y="2"/>
                    <a:pt x="16" y="0"/>
                    <a:pt x="13"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53" name="Freeform 652"/>
            <p:cNvSpPr>
              <a:spLocks/>
            </p:cNvSpPr>
            <p:nvPr/>
          </p:nvSpPr>
          <p:spPr bwMode="auto">
            <a:xfrm>
              <a:off x="9944097" y="3083423"/>
              <a:ext cx="112143" cy="66695"/>
            </a:xfrm>
            <a:custGeom>
              <a:avLst/>
              <a:gdLst>
                <a:gd name="T0" fmla="*/ 15 w 116"/>
                <a:gd name="T1" fmla="*/ 0 h 69"/>
                <a:gd name="T2" fmla="*/ 2 w 116"/>
                <a:gd name="T3" fmla="*/ 8 h 69"/>
                <a:gd name="T4" fmla="*/ 8 w 116"/>
                <a:gd name="T5" fmla="*/ 26 h 69"/>
                <a:gd name="T6" fmla="*/ 27 w 116"/>
                <a:gd name="T7" fmla="*/ 39 h 69"/>
                <a:gd name="T8" fmla="*/ 46 w 116"/>
                <a:gd name="T9" fmla="*/ 49 h 69"/>
                <a:gd name="T10" fmla="*/ 65 w 116"/>
                <a:gd name="T11" fmla="*/ 59 h 69"/>
                <a:gd name="T12" fmla="*/ 94 w 116"/>
                <a:gd name="T13" fmla="*/ 69 h 69"/>
                <a:gd name="T14" fmla="*/ 94 w 116"/>
                <a:gd name="T15" fmla="*/ 69 h 69"/>
                <a:gd name="T16" fmla="*/ 113 w 116"/>
                <a:gd name="T17" fmla="*/ 56 h 69"/>
                <a:gd name="T18" fmla="*/ 109 w 116"/>
                <a:gd name="T19" fmla="*/ 34 h 69"/>
                <a:gd name="T20" fmla="*/ 82 w 116"/>
                <a:gd name="T21" fmla="*/ 20 h 69"/>
                <a:gd name="T22" fmla="*/ 61 w 116"/>
                <a:gd name="T23" fmla="*/ 12 h 69"/>
                <a:gd name="T24" fmla="*/ 41 w 116"/>
                <a:gd name="T25" fmla="*/ 5 h 69"/>
                <a:gd name="T26" fmla="*/ 19 w 116"/>
                <a:gd name="T27" fmla="*/ 0 h 69"/>
                <a:gd name="T28" fmla="*/ 15 w 116"/>
                <a:gd name="T29"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6" h="69">
                  <a:moveTo>
                    <a:pt x="15" y="0"/>
                  </a:moveTo>
                  <a:cubicBezTo>
                    <a:pt x="10" y="0"/>
                    <a:pt x="5" y="3"/>
                    <a:pt x="2" y="8"/>
                  </a:cubicBezTo>
                  <a:cubicBezTo>
                    <a:pt x="0" y="15"/>
                    <a:pt x="2" y="22"/>
                    <a:pt x="8" y="26"/>
                  </a:cubicBezTo>
                  <a:cubicBezTo>
                    <a:pt x="14" y="30"/>
                    <a:pt x="20" y="35"/>
                    <a:pt x="27" y="39"/>
                  </a:cubicBezTo>
                  <a:cubicBezTo>
                    <a:pt x="33" y="43"/>
                    <a:pt x="39" y="46"/>
                    <a:pt x="46" y="49"/>
                  </a:cubicBezTo>
                  <a:cubicBezTo>
                    <a:pt x="52" y="53"/>
                    <a:pt x="59" y="56"/>
                    <a:pt x="65" y="59"/>
                  </a:cubicBezTo>
                  <a:cubicBezTo>
                    <a:pt x="74" y="63"/>
                    <a:pt x="84" y="69"/>
                    <a:pt x="94" y="69"/>
                  </a:cubicBezTo>
                  <a:cubicBezTo>
                    <a:pt x="94" y="69"/>
                    <a:pt x="94" y="69"/>
                    <a:pt x="94" y="69"/>
                  </a:cubicBezTo>
                  <a:cubicBezTo>
                    <a:pt x="102" y="69"/>
                    <a:pt x="110" y="64"/>
                    <a:pt x="113" y="56"/>
                  </a:cubicBezTo>
                  <a:cubicBezTo>
                    <a:pt x="116" y="49"/>
                    <a:pt x="114" y="40"/>
                    <a:pt x="109" y="34"/>
                  </a:cubicBezTo>
                  <a:cubicBezTo>
                    <a:pt x="102" y="27"/>
                    <a:pt x="91" y="24"/>
                    <a:pt x="82" y="20"/>
                  </a:cubicBezTo>
                  <a:cubicBezTo>
                    <a:pt x="75" y="17"/>
                    <a:pt x="68" y="15"/>
                    <a:pt x="61" y="12"/>
                  </a:cubicBezTo>
                  <a:cubicBezTo>
                    <a:pt x="55" y="10"/>
                    <a:pt x="48" y="7"/>
                    <a:pt x="41" y="5"/>
                  </a:cubicBezTo>
                  <a:cubicBezTo>
                    <a:pt x="34" y="3"/>
                    <a:pt x="26" y="2"/>
                    <a:pt x="19" y="0"/>
                  </a:cubicBezTo>
                  <a:cubicBezTo>
                    <a:pt x="18" y="0"/>
                    <a:pt x="17" y="0"/>
                    <a:pt x="15" y="0"/>
                  </a:cubicBezTo>
                </a:path>
              </a:pathLst>
            </a:custGeom>
            <a:solidFill>
              <a:srgbClr val="5D2D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680" name="Group 679"/>
          <p:cNvGrpSpPr/>
          <p:nvPr/>
        </p:nvGrpSpPr>
        <p:grpSpPr>
          <a:xfrm>
            <a:off x="5805591" y="139506"/>
            <a:ext cx="287734" cy="449752"/>
            <a:chOff x="7740787" y="186007"/>
            <a:chExt cx="383645" cy="599669"/>
          </a:xfrm>
          <a:solidFill>
            <a:schemeClr val="tx2"/>
          </a:solidFill>
        </p:grpSpPr>
        <p:sp>
          <p:nvSpPr>
            <p:cNvPr id="476" name="Freeform 675"/>
            <p:cNvSpPr>
              <a:spLocks/>
            </p:cNvSpPr>
            <p:nvPr/>
          </p:nvSpPr>
          <p:spPr bwMode="auto">
            <a:xfrm>
              <a:off x="7740787" y="201353"/>
              <a:ext cx="171756" cy="584323"/>
            </a:xfrm>
            <a:custGeom>
              <a:avLst/>
              <a:gdLst>
                <a:gd name="T0" fmla="*/ 163 w 178"/>
                <a:gd name="T1" fmla="*/ 315 h 606"/>
                <a:gd name="T2" fmla="*/ 22 w 178"/>
                <a:gd name="T3" fmla="*/ 8 h 606"/>
                <a:gd name="T4" fmla="*/ 6 w 178"/>
                <a:gd name="T5" fmla="*/ 20 h 606"/>
                <a:gd name="T6" fmla="*/ 128 w 178"/>
                <a:gd name="T7" fmla="*/ 308 h 606"/>
                <a:gd name="T8" fmla="*/ 139 w 178"/>
                <a:gd name="T9" fmla="*/ 459 h 606"/>
                <a:gd name="T10" fmla="*/ 128 w 178"/>
                <a:gd name="T11" fmla="*/ 525 h 606"/>
                <a:gd name="T12" fmla="*/ 95 w 178"/>
                <a:gd name="T13" fmla="*/ 587 h 606"/>
                <a:gd name="T14" fmla="*/ 110 w 178"/>
                <a:gd name="T15" fmla="*/ 602 h 606"/>
                <a:gd name="T16" fmla="*/ 172 w 178"/>
                <a:gd name="T17" fmla="*/ 481 h 606"/>
                <a:gd name="T18" fmla="*/ 163 w 178"/>
                <a:gd name="T19" fmla="*/ 315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8" h="606">
                  <a:moveTo>
                    <a:pt x="163" y="315"/>
                  </a:moveTo>
                  <a:cubicBezTo>
                    <a:pt x="143" y="204"/>
                    <a:pt x="98" y="93"/>
                    <a:pt x="22" y="8"/>
                  </a:cubicBezTo>
                  <a:cubicBezTo>
                    <a:pt x="14" y="0"/>
                    <a:pt x="0" y="11"/>
                    <a:pt x="6" y="20"/>
                  </a:cubicBezTo>
                  <a:cubicBezTo>
                    <a:pt x="62" y="110"/>
                    <a:pt x="108" y="204"/>
                    <a:pt x="128" y="308"/>
                  </a:cubicBezTo>
                  <a:cubicBezTo>
                    <a:pt x="137" y="358"/>
                    <a:pt x="142" y="409"/>
                    <a:pt x="139" y="459"/>
                  </a:cubicBezTo>
                  <a:cubicBezTo>
                    <a:pt x="138" y="482"/>
                    <a:pt x="135" y="504"/>
                    <a:pt x="128" y="525"/>
                  </a:cubicBezTo>
                  <a:cubicBezTo>
                    <a:pt x="121" y="547"/>
                    <a:pt x="107" y="566"/>
                    <a:pt x="95" y="587"/>
                  </a:cubicBezTo>
                  <a:cubicBezTo>
                    <a:pt x="89" y="597"/>
                    <a:pt x="101" y="606"/>
                    <a:pt x="110" y="602"/>
                  </a:cubicBezTo>
                  <a:cubicBezTo>
                    <a:pt x="155" y="583"/>
                    <a:pt x="167" y="524"/>
                    <a:pt x="172" y="481"/>
                  </a:cubicBezTo>
                  <a:cubicBezTo>
                    <a:pt x="178" y="426"/>
                    <a:pt x="173" y="369"/>
                    <a:pt x="163" y="3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7" name="Freeform 676"/>
            <p:cNvSpPr>
              <a:spLocks/>
            </p:cNvSpPr>
            <p:nvPr/>
          </p:nvSpPr>
          <p:spPr bwMode="auto">
            <a:xfrm>
              <a:off x="7945004" y="186007"/>
              <a:ext cx="179428" cy="489887"/>
            </a:xfrm>
            <a:custGeom>
              <a:avLst/>
              <a:gdLst>
                <a:gd name="T0" fmla="*/ 174 w 186"/>
                <a:gd name="T1" fmla="*/ 363 h 508"/>
                <a:gd name="T2" fmla="*/ 145 w 186"/>
                <a:gd name="T3" fmla="*/ 236 h 508"/>
                <a:gd name="T4" fmla="*/ 24 w 186"/>
                <a:gd name="T5" fmla="*/ 9 h 508"/>
                <a:gd name="T6" fmla="*/ 7 w 186"/>
                <a:gd name="T7" fmla="*/ 22 h 508"/>
                <a:gd name="T8" fmla="*/ 115 w 186"/>
                <a:gd name="T9" fmla="*/ 247 h 508"/>
                <a:gd name="T10" fmla="*/ 138 w 186"/>
                <a:gd name="T11" fmla="*/ 369 h 508"/>
                <a:gd name="T12" fmla="*/ 145 w 186"/>
                <a:gd name="T13" fmla="*/ 493 h 508"/>
                <a:gd name="T14" fmla="*/ 173 w 186"/>
                <a:gd name="T15" fmla="*/ 493 h 508"/>
                <a:gd name="T16" fmla="*/ 174 w 186"/>
                <a:gd name="T17" fmla="*/ 363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6" h="508">
                  <a:moveTo>
                    <a:pt x="174" y="363"/>
                  </a:moveTo>
                  <a:cubicBezTo>
                    <a:pt x="168" y="320"/>
                    <a:pt x="159" y="277"/>
                    <a:pt x="145" y="236"/>
                  </a:cubicBezTo>
                  <a:cubicBezTo>
                    <a:pt x="119" y="153"/>
                    <a:pt x="78" y="77"/>
                    <a:pt x="24" y="9"/>
                  </a:cubicBezTo>
                  <a:cubicBezTo>
                    <a:pt x="16" y="0"/>
                    <a:pt x="0" y="12"/>
                    <a:pt x="7" y="22"/>
                  </a:cubicBezTo>
                  <a:cubicBezTo>
                    <a:pt x="55" y="91"/>
                    <a:pt x="92" y="167"/>
                    <a:pt x="115" y="247"/>
                  </a:cubicBezTo>
                  <a:cubicBezTo>
                    <a:pt x="126" y="287"/>
                    <a:pt x="134" y="328"/>
                    <a:pt x="138" y="369"/>
                  </a:cubicBezTo>
                  <a:cubicBezTo>
                    <a:pt x="141" y="410"/>
                    <a:pt x="137" y="452"/>
                    <a:pt x="145" y="493"/>
                  </a:cubicBezTo>
                  <a:cubicBezTo>
                    <a:pt x="147" y="508"/>
                    <a:pt x="169" y="506"/>
                    <a:pt x="173" y="493"/>
                  </a:cubicBezTo>
                  <a:cubicBezTo>
                    <a:pt x="186" y="452"/>
                    <a:pt x="179" y="404"/>
                    <a:pt x="174" y="3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3" name="Group 2"/>
          <p:cNvGrpSpPr/>
          <p:nvPr/>
        </p:nvGrpSpPr>
        <p:grpSpPr>
          <a:xfrm>
            <a:off x="2872451" y="1088046"/>
            <a:ext cx="3491469" cy="3005260"/>
            <a:chOff x="3829932" y="1450727"/>
            <a:chExt cx="4655292" cy="4007013"/>
          </a:xfrm>
        </p:grpSpPr>
        <p:sp>
          <p:nvSpPr>
            <p:cNvPr id="481" name="Freeform 406"/>
            <p:cNvSpPr>
              <a:spLocks/>
            </p:cNvSpPr>
            <p:nvPr/>
          </p:nvSpPr>
          <p:spPr bwMode="auto">
            <a:xfrm rot="936734">
              <a:off x="6025289" y="4925020"/>
              <a:ext cx="1045240" cy="532720"/>
            </a:xfrm>
            <a:custGeom>
              <a:avLst/>
              <a:gdLst>
                <a:gd name="T0" fmla="*/ 63 w 953"/>
                <a:gd name="T1" fmla="*/ 460 h 544"/>
                <a:gd name="T2" fmla="*/ 451 w 953"/>
                <a:gd name="T3" fmla="*/ 230 h 544"/>
                <a:gd name="T4" fmla="*/ 869 w 953"/>
                <a:gd name="T5" fmla="*/ 104 h 544"/>
                <a:gd name="T6" fmla="*/ 524 w 953"/>
                <a:gd name="T7" fmla="*/ 460 h 544"/>
                <a:gd name="T8" fmla="*/ 63 w 953"/>
                <a:gd name="T9" fmla="*/ 460 h 544"/>
              </a:gdLst>
              <a:ahLst/>
              <a:cxnLst>
                <a:cxn ang="0">
                  <a:pos x="T0" y="T1"/>
                </a:cxn>
                <a:cxn ang="0">
                  <a:pos x="T2" y="T3"/>
                </a:cxn>
                <a:cxn ang="0">
                  <a:pos x="T4" y="T5"/>
                </a:cxn>
                <a:cxn ang="0">
                  <a:pos x="T6" y="T7"/>
                </a:cxn>
                <a:cxn ang="0">
                  <a:pos x="T8" y="T9"/>
                </a:cxn>
              </a:cxnLst>
              <a:rect l="0" t="0" r="r" b="b"/>
              <a:pathLst>
                <a:path w="953" h="544">
                  <a:moveTo>
                    <a:pt x="63" y="460"/>
                  </a:moveTo>
                  <a:cubicBezTo>
                    <a:pt x="0" y="367"/>
                    <a:pt x="262" y="324"/>
                    <a:pt x="451" y="230"/>
                  </a:cubicBezTo>
                  <a:cubicBezTo>
                    <a:pt x="639" y="136"/>
                    <a:pt x="786" y="0"/>
                    <a:pt x="869" y="104"/>
                  </a:cubicBezTo>
                  <a:cubicBezTo>
                    <a:pt x="953" y="209"/>
                    <a:pt x="671" y="392"/>
                    <a:pt x="524" y="460"/>
                  </a:cubicBezTo>
                  <a:cubicBezTo>
                    <a:pt x="377" y="528"/>
                    <a:pt x="121" y="544"/>
                    <a:pt x="63" y="460"/>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82" name="Freeform 407"/>
            <p:cNvSpPr>
              <a:spLocks/>
            </p:cNvSpPr>
            <p:nvPr/>
          </p:nvSpPr>
          <p:spPr bwMode="auto">
            <a:xfrm rot="638636">
              <a:off x="7776985" y="3836898"/>
              <a:ext cx="708239" cy="721092"/>
            </a:xfrm>
            <a:custGeom>
              <a:avLst/>
              <a:gdLst>
                <a:gd name="T0" fmla="*/ 78 w 646"/>
                <a:gd name="T1" fmla="*/ 733 h 736"/>
                <a:gd name="T2" fmla="*/ 214 w 646"/>
                <a:gd name="T3" fmla="*/ 283 h 736"/>
                <a:gd name="T4" fmla="*/ 497 w 646"/>
                <a:gd name="T5" fmla="*/ 340 h 736"/>
                <a:gd name="T6" fmla="*/ 78 w 646"/>
                <a:gd name="T7" fmla="*/ 733 h 736"/>
              </a:gdLst>
              <a:ahLst/>
              <a:cxnLst>
                <a:cxn ang="0">
                  <a:pos x="T0" y="T1"/>
                </a:cxn>
                <a:cxn ang="0">
                  <a:pos x="T2" y="T3"/>
                </a:cxn>
                <a:cxn ang="0">
                  <a:pos x="T4" y="T5"/>
                </a:cxn>
                <a:cxn ang="0">
                  <a:pos x="T6" y="T7"/>
                </a:cxn>
              </a:cxnLst>
              <a:rect l="0" t="0" r="r" b="b"/>
              <a:pathLst>
                <a:path w="646" h="736">
                  <a:moveTo>
                    <a:pt x="78" y="733"/>
                  </a:moveTo>
                  <a:cubicBezTo>
                    <a:pt x="0" y="726"/>
                    <a:pt x="133" y="417"/>
                    <a:pt x="214" y="283"/>
                  </a:cubicBezTo>
                  <a:cubicBezTo>
                    <a:pt x="387" y="0"/>
                    <a:pt x="646" y="208"/>
                    <a:pt x="497" y="340"/>
                  </a:cubicBezTo>
                  <a:cubicBezTo>
                    <a:pt x="173" y="628"/>
                    <a:pt x="115" y="736"/>
                    <a:pt x="78" y="733"/>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09" name="Freeform 434"/>
            <p:cNvSpPr>
              <a:spLocks/>
            </p:cNvSpPr>
            <p:nvPr/>
          </p:nvSpPr>
          <p:spPr bwMode="auto">
            <a:xfrm rot="638636">
              <a:off x="4107612" y="2570682"/>
              <a:ext cx="298064" cy="270560"/>
            </a:xfrm>
            <a:custGeom>
              <a:avLst/>
              <a:gdLst>
                <a:gd name="T0" fmla="*/ 91 w 272"/>
                <a:gd name="T1" fmla="*/ 17 h 276"/>
                <a:gd name="T2" fmla="*/ 136 w 272"/>
                <a:gd name="T3" fmla="*/ 244 h 276"/>
                <a:gd name="T4" fmla="*/ 91 w 272"/>
                <a:gd name="T5" fmla="*/ 17 h 276"/>
              </a:gdLst>
              <a:ahLst/>
              <a:cxnLst>
                <a:cxn ang="0">
                  <a:pos x="T0" y="T1"/>
                </a:cxn>
                <a:cxn ang="0">
                  <a:pos x="T2" y="T3"/>
                </a:cxn>
                <a:cxn ang="0">
                  <a:pos x="T4" y="T5"/>
                </a:cxn>
              </a:cxnLst>
              <a:rect l="0" t="0" r="r" b="b"/>
              <a:pathLst>
                <a:path w="272" h="276">
                  <a:moveTo>
                    <a:pt x="91" y="17"/>
                  </a:moveTo>
                  <a:cubicBezTo>
                    <a:pt x="1" y="30"/>
                    <a:pt x="0" y="276"/>
                    <a:pt x="136" y="244"/>
                  </a:cubicBezTo>
                  <a:cubicBezTo>
                    <a:pt x="272" y="213"/>
                    <a:pt x="220" y="0"/>
                    <a:pt x="91" y="17"/>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10" name="Freeform 435"/>
            <p:cNvSpPr>
              <a:spLocks/>
            </p:cNvSpPr>
            <p:nvPr/>
          </p:nvSpPr>
          <p:spPr bwMode="auto">
            <a:xfrm rot="638636">
              <a:off x="3829932" y="2833665"/>
              <a:ext cx="749861" cy="742689"/>
            </a:xfrm>
            <a:custGeom>
              <a:avLst/>
              <a:gdLst>
                <a:gd name="T0" fmla="*/ 98 w 684"/>
                <a:gd name="T1" fmla="*/ 143 h 758"/>
                <a:gd name="T2" fmla="*/ 496 w 684"/>
                <a:gd name="T3" fmla="*/ 638 h 758"/>
                <a:gd name="T4" fmla="*/ 98 w 684"/>
                <a:gd name="T5" fmla="*/ 143 h 758"/>
              </a:gdLst>
              <a:ahLst/>
              <a:cxnLst>
                <a:cxn ang="0">
                  <a:pos x="T0" y="T1"/>
                </a:cxn>
                <a:cxn ang="0">
                  <a:pos x="T2" y="T3"/>
                </a:cxn>
                <a:cxn ang="0">
                  <a:pos x="T4" y="T5"/>
                </a:cxn>
              </a:cxnLst>
              <a:rect l="0" t="0" r="r" b="b"/>
              <a:pathLst>
                <a:path w="684" h="758">
                  <a:moveTo>
                    <a:pt x="98" y="143"/>
                  </a:moveTo>
                  <a:cubicBezTo>
                    <a:pt x="0" y="279"/>
                    <a:pt x="247" y="758"/>
                    <a:pt x="496" y="638"/>
                  </a:cubicBezTo>
                  <a:cubicBezTo>
                    <a:pt x="684" y="547"/>
                    <a:pt x="201" y="0"/>
                    <a:pt x="98" y="143"/>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2" name="Freeform 671"/>
            <p:cNvSpPr>
              <a:spLocks/>
            </p:cNvSpPr>
            <p:nvPr/>
          </p:nvSpPr>
          <p:spPr bwMode="auto">
            <a:xfrm rot="638636">
              <a:off x="4070864" y="1486351"/>
              <a:ext cx="505301" cy="758268"/>
            </a:xfrm>
            <a:custGeom>
              <a:avLst/>
              <a:gdLst>
                <a:gd name="T0" fmla="*/ 439 w 584"/>
                <a:gd name="T1" fmla="*/ 21 h 981"/>
                <a:gd name="T2" fmla="*/ 58 w 584"/>
                <a:gd name="T3" fmla="*/ 412 h 981"/>
                <a:gd name="T4" fmla="*/ 248 w 584"/>
                <a:gd name="T5" fmla="*/ 935 h 981"/>
                <a:gd name="T6" fmla="*/ 372 w 584"/>
                <a:gd name="T7" fmla="*/ 446 h 981"/>
                <a:gd name="T8" fmla="*/ 439 w 584"/>
                <a:gd name="T9" fmla="*/ 21 h 981"/>
              </a:gdLst>
              <a:ahLst/>
              <a:cxnLst>
                <a:cxn ang="0">
                  <a:pos x="T0" y="T1"/>
                </a:cxn>
                <a:cxn ang="0">
                  <a:pos x="T2" y="T3"/>
                </a:cxn>
                <a:cxn ang="0">
                  <a:pos x="T4" y="T5"/>
                </a:cxn>
                <a:cxn ang="0">
                  <a:pos x="T6" y="T7"/>
                </a:cxn>
                <a:cxn ang="0">
                  <a:pos x="T8" y="T9"/>
                </a:cxn>
              </a:cxnLst>
              <a:rect l="0" t="0" r="r" b="b"/>
              <a:pathLst>
                <a:path w="584" h="981">
                  <a:moveTo>
                    <a:pt x="439" y="21"/>
                  </a:moveTo>
                  <a:cubicBezTo>
                    <a:pt x="359" y="0"/>
                    <a:pt x="116" y="113"/>
                    <a:pt x="58" y="412"/>
                  </a:cubicBezTo>
                  <a:cubicBezTo>
                    <a:pt x="0" y="710"/>
                    <a:pt x="156" y="981"/>
                    <a:pt x="248" y="935"/>
                  </a:cubicBezTo>
                  <a:cubicBezTo>
                    <a:pt x="341" y="888"/>
                    <a:pt x="215" y="684"/>
                    <a:pt x="372" y="446"/>
                  </a:cubicBezTo>
                  <a:cubicBezTo>
                    <a:pt x="529" y="208"/>
                    <a:pt x="584" y="59"/>
                    <a:pt x="439" y="2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3" name="Freeform 672"/>
            <p:cNvSpPr>
              <a:spLocks/>
            </p:cNvSpPr>
            <p:nvPr/>
          </p:nvSpPr>
          <p:spPr bwMode="auto">
            <a:xfrm rot="638636">
              <a:off x="7455008" y="1779605"/>
              <a:ext cx="760601" cy="1470380"/>
            </a:xfrm>
            <a:custGeom>
              <a:avLst/>
              <a:gdLst>
                <a:gd name="T0" fmla="*/ 435 w 694"/>
                <a:gd name="T1" fmla="*/ 1416 h 1501"/>
                <a:gd name="T2" fmla="*/ 596 w 694"/>
                <a:gd name="T3" fmla="*/ 388 h 1501"/>
                <a:gd name="T4" fmla="*/ 142 w 694"/>
                <a:gd name="T5" fmla="*/ 126 h 1501"/>
                <a:gd name="T6" fmla="*/ 252 w 694"/>
                <a:gd name="T7" fmla="*/ 794 h 1501"/>
                <a:gd name="T8" fmla="*/ 435 w 694"/>
                <a:gd name="T9" fmla="*/ 1416 h 1501"/>
              </a:gdLst>
              <a:ahLst/>
              <a:cxnLst>
                <a:cxn ang="0">
                  <a:pos x="T0" y="T1"/>
                </a:cxn>
                <a:cxn ang="0">
                  <a:pos x="T2" y="T3"/>
                </a:cxn>
                <a:cxn ang="0">
                  <a:pos x="T4" y="T5"/>
                </a:cxn>
                <a:cxn ang="0">
                  <a:pos x="T6" y="T7"/>
                </a:cxn>
                <a:cxn ang="0">
                  <a:pos x="T8" y="T9"/>
                </a:cxn>
              </a:cxnLst>
              <a:rect l="0" t="0" r="r" b="b"/>
              <a:pathLst>
                <a:path w="694" h="1501">
                  <a:moveTo>
                    <a:pt x="435" y="1416"/>
                  </a:moveTo>
                  <a:cubicBezTo>
                    <a:pt x="567" y="1367"/>
                    <a:pt x="694" y="711"/>
                    <a:pt x="596" y="388"/>
                  </a:cubicBezTo>
                  <a:cubicBezTo>
                    <a:pt x="498" y="64"/>
                    <a:pt x="284" y="0"/>
                    <a:pt x="142" y="126"/>
                  </a:cubicBezTo>
                  <a:cubicBezTo>
                    <a:pt x="0" y="252"/>
                    <a:pt x="221" y="511"/>
                    <a:pt x="252" y="794"/>
                  </a:cubicBezTo>
                  <a:cubicBezTo>
                    <a:pt x="292" y="1173"/>
                    <a:pt x="208" y="1501"/>
                    <a:pt x="435" y="1416"/>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4" name="Freeform 673"/>
            <p:cNvSpPr>
              <a:spLocks/>
            </p:cNvSpPr>
            <p:nvPr/>
          </p:nvSpPr>
          <p:spPr bwMode="auto">
            <a:xfrm rot="638636">
              <a:off x="7576561" y="3270151"/>
              <a:ext cx="528326" cy="437934"/>
            </a:xfrm>
            <a:custGeom>
              <a:avLst/>
              <a:gdLst>
                <a:gd name="T0" fmla="*/ 136 w 482"/>
                <a:gd name="T1" fmla="*/ 44 h 447"/>
                <a:gd name="T2" fmla="*/ 304 w 482"/>
                <a:gd name="T3" fmla="*/ 442 h 447"/>
                <a:gd name="T4" fmla="*/ 136 w 482"/>
                <a:gd name="T5" fmla="*/ 44 h 447"/>
              </a:gdLst>
              <a:ahLst/>
              <a:cxnLst>
                <a:cxn ang="0">
                  <a:pos x="T0" y="T1"/>
                </a:cxn>
                <a:cxn ang="0">
                  <a:pos x="T2" y="T3"/>
                </a:cxn>
                <a:cxn ang="0">
                  <a:pos x="T4" y="T5"/>
                </a:cxn>
              </a:cxnLst>
              <a:rect l="0" t="0" r="r" b="b"/>
              <a:pathLst>
                <a:path w="482" h="447">
                  <a:moveTo>
                    <a:pt x="136" y="44"/>
                  </a:moveTo>
                  <a:cubicBezTo>
                    <a:pt x="0" y="80"/>
                    <a:pt x="126" y="447"/>
                    <a:pt x="304" y="442"/>
                  </a:cubicBezTo>
                  <a:cubicBezTo>
                    <a:pt x="482" y="437"/>
                    <a:pt x="305" y="0"/>
                    <a:pt x="136" y="4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8" name="Freeform 677"/>
            <p:cNvSpPr>
              <a:spLocks/>
            </p:cNvSpPr>
            <p:nvPr/>
          </p:nvSpPr>
          <p:spPr bwMode="auto">
            <a:xfrm rot="638636">
              <a:off x="3965134" y="1450727"/>
              <a:ext cx="4030918" cy="3720207"/>
            </a:xfrm>
            <a:custGeom>
              <a:avLst/>
              <a:gdLst>
                <a:gd name="T0" fmla="*/ 412 w 3565"/>
                <a:gd name="T1" fmla="*/ 474 h 3594"/>
                <a:gd name="T2" fmla="*/ 412 w 3565"/>
                <a:gd name="T3" fmla="*/ 1594 h 3594"/>
                <a:gd name="T4" fmla="*/ 635 w 3565"/>
                <a:gd name="T5" fmla="*/ 2295 h 3594"/>
                <a:gd name="T6" fmla="*/ 762 w 3565"/>
                <a:gd name="T7" fmla="*/ 3259 h 3594"/>
                <a:gd name="T8" fmla="*/ 2970 w 3565"/>
                <a:gd name="T9" fmla="*/ 3112 h 3594"/>
                <a:gd name="T10" fmla="*/ 3353 w 3565"/>
                <a:gd name="T11" fmla="*/ 1981 h 3594"/>
                <a:gd name="T12" fmla="*/ 3066 w 3565"/>
                <a:gd name="T13" fmla="*/ 1092 h 3594"/>
                <a:gd name="T14" fmla="*/ 1741 w 3565"/>
                <a:gd name="T15" fmla="*/ 34 h 3594"/>
                <a:gd name="T16" fmla="*/ 412 w 3565"/>
                <a:gd name="T17" fmla="*/ 474 h 3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5" h="3594">
                  <a:moveTo>
                    <a:pt x="412" y="474"/>
                  </a:moveTo>
                  <a:cubicBezTo>
                    <a:pt x="0" y="840"/>
                    <a:pt x="263" y="1385"/>
                    <a:pt x="412" y="1594"/>
                  </a:cubicBezTo>
                  <a:cubicBezTo>
                    <a:pt x="560" y="1804"/>
                    <a:pt x="762" y="2044"/>
                    <a:pt x="635" y="2295"/>
                  </a:cubicBezTo>
                  <a:cubicBezTo>
                    <a:pt x="507" y="2547"/>
                    <a:pt x="348" y="2924"/>
                    <a:pt x="762" y="3259"/>
                  </a:cubicBezTo>
                  <a:cubicBezTo>
                    <a:pt x="1176" y="3594"/>
                    <a:pt x="2376" y="3573"/>
                    <a:pt x="2970" y="3112"/>
                  </a:cubicBezTo>
                  <a:cubicBezTo>
                    <a:pt x="3565" y="2651"/>
                    <a:pt x="3544" y="2304"/>
                    <a:pt x="3353" y="1981"/>
                  </a:cubicBezTo>
                  <a:cubicBezTo>
                    <a:pt x="3162" y="1657"/>
                    <a:pt x="3055" y="1563"/>
                    <a:pt x="3066" y="1092"/>
                  </a:cubicBezTo>
                  <a:cubicBezTo>
                    <a:pt x="3077" y="621"/>
                    <a:pt x="2967" y="0"/>
                    <a:pt x="1741" y="34"/>
                  </a:cubicBezTo>
                  <a:cubicBezTo>
                    <a:pt x="1119" y="52"/>
                    <a:pt x="624" y="286"/>
                    <a:pt x="412" y="474"/>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sp>
        <p:nvSpPr>
          <p:cNvPr id="2" name="TextBox 1"/>
          <p:cNvSpPr txBox="1"/>
          <p:nvPr/>
        </p:nvSpPr>
        <p:spPr>
          <a:xfrm>
            <a:off x="3161973" y="1344269"/>
            <a:ext cx="2552244" cy="2100573"/>
          </a:xfrm>
          <a:prstGeom prst="rect">
            <a:avLst/>
          </a:prstGeom>
          <a:noFill/>
        </p:spPr>
        <p:txBody>
          <a:bodyPr wrap="square" lIns="68562" tIns="34289" rIns="68562" bIns="34289" rtlCol="0" anchor="ctr">
            <a:spAutoFit/>
          </a:bodyPr>
          <a:lstStyle/>
          <a:p>
            <a:pPr algn="ctr" defTabSz="685596"/>
            <a:r>
              <a:rPr lang="en-US" sz="4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BACK</a:t>
            </a:r>
          </a:p>
          <a:p>
            <a:pPr algn="ctr" defTabSz="685596"/>
            <a:r>
              <a:rPr lang="en-US" sz="4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TO</a:t>
            </a:r>
          </a:p>
          <a:p>
            <a:pPr algn="ctr" defTabSz="685596"/>
            <a:r>
              <a:rPr lang="en-US" sz="4400" dirty="0">
                <a:solidFill>
                  <a:prstClr val="white"/>
                </a:solidFill>
                <a:latin typeface="Arial-Rounded" panose="020B0500000000000000" pitchFamily="34" charset="0"/>
                <a:ea typeface="Arial-Rounded" panose="020B0500000000000000" pitchFamily="34" charset="0"/>
                <a:cs typeface="Arial-Rounded" panose="020B0500000000000000" pitchFamily="34" charset="0"/>
              </a:rPr>
              <a:t>SCHOOL</a:t>
            </a:r>
          </a:p>
        </p:txBody>
      </p:sp>
      <p:grpSp>
        <p:nvGrpSpPr>
          <p:cNvPr id="25" name="Group 24"/>
          <p:cNvGrpSpPr/>
          <p:nvPr/>
        </p:nvGrpSpPr>
        <p:grpSpPr>
          <a:xfrm>
            <a:off x="4709910" y="4036776"/>
            <a:ext cx="1265148" cy="1141643"/>
            <a:chOff x="6279880" y="5382351"/>
            <a:chExt cx="1686864" cy="1522191"/>
          </a:xfrm>
        </p:grpSpPr>
        <p:sp>
          <p:nvSpPr>
            <p:cNvPr id="571" name="Freeform 496"/>
            <p:cNvSpPr>
              <a:spLocks/>
            </p:cNvSpPr>
            <p:nvPr/>
          </p:nvSpPr>
          <p:spPr bwMode="auto">
            <a:xfrm>
              <a:off x="6955688" y="6733967"/>
              <a:ext cx="438537" cy="170575"/>
            </a:xfrm>
            <a:custGeom>
              <a:avLst/>
              <a:gdLst>
                <a:gd name="T0" fmla="*/ 430 w 455"/>
                <a:gd name="T1" fmla="*/ 0 h 177"/>
                <a:gd name="T2" fmla="*/ 449 w 455"/>
                <a:gd name="T3" fmla="*/ 63 h 177"/>
                <a:gd name="T4" fmla="*/ 232 w 455"/>
                <a:gd name="T5" fmla="*/ 151 h 177"/>
                <a:gd name="T6" fmla="*/ 14 w 455"/>
                <a:gd name="T7" fmla="*/ 143 h 177"/>
                <a:gd name="T8" fmla="*/ 14 w 455"/>
                <a:gd name="T9" fmla="*/ 78 h 177"/>
                <a:gd name="T10" fmla="*/ 236 w 455"/>
                <a:gd name="T11" fmla="*/ 64 h 177"/>
                <a:gd name="T12" fmla="*/ 430 w 45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455" h="177">
                  <a:moveTo>
                    <a:pt x="430" y="0"/>
                  </a:moveTo>
                  <a:cubicBezTo>
                    <a:pt x="430" y="0"/>
                    <a:pt x="455" y="23"/>
                    <a:pt x="449" y="63"/>
                  </a:cubicBezTo>
                  <a:cubicBezTo>
                    <a:pt x="444" y="103"/>
                    <a:pt x="354" y="126"/>
                    <a:pt x="232" y="151"/>
                  </a:cubicBezTo>
                  <a:cubicBezTo>
                    <a:pt x="110" y="176"/>
                    <a:pt x="26" y="177"/>
                    <a:pt x="14" y="143"/>
                  </a:cubicBezTo>
                  <a:cubicBezTo>
                    <a:pt x="0" y="107"/>
                    <a:pt x="14" y="78"/>
                    <a:pt x="14" y="78"/>
                  </a:cubicBezTo>
                  <a:cubicBezTo>
                    <a:pt x="28" y="85"/>
                    <a:pt x="131" y="88"/>
                    <a:pt x="236" y="64"/>
                  </a:cubicBezTo>
                  <a:cubicBezTo>
                    <a:pt x="342" y="39"/>
                    <a:pt x="417" y="16"/>
                    <a:pt x="43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2" name="Freeform 497"/>
            <p:cNvSpPr>
              <a:spLocks/>
            </p:cNvSpPr>
            <p:nvPr/>
          </p:nvSpPr>
          <p:spPr bwMode="auto">
            <a:xfrm>
              <a:off x="6943293" y="6657828"/>
              <a:ext cx="444440" cy="161132"/>
            </a:xfrm>
            <a:custGeom>
              <a:avLst/>
              <a:gdLst>
                <a:gd name="T0" fmla="*/ 429 w 461"/>
                <a:gd name="T1" fmla="*/ 0 h 167"/>
                <a:gd name="T2" fmla="*/ 443 w 461"/>
                <a:gd name="T3" fmla="*/ 79 h 167"/>
                <a:gd name="T4" fmla="*/ 249 w 461"/>
                <a:gd name="T5" fmla="*/ 143 h 167"/>
                <a:gd name="T6" fmla="*/ 27 w 461"/>
                <a:gd name="T7" fmla="*/ 157 h 167"/>
                <a:gd name="T8" fmla="*/ 14 w 461"/>
                <a:gd name="T9" fmla="*/ 89 h 167"/>
                <a:gd name="T10" fmla="*/ 27 w 461"/>
                <a:gd name="T11" fmla="*/ 81 h 167"/>
                <a:gd name="T12" fmla="*/ 233 w 461"/>
                <a:gd name="T13" fmla="*/ 56 h 167"/>
                <a:gd name="T14" fmla="*/ 416 w 461"/>
                <a:gd name="T15" fmla="*/ 3 h 167"/>
                <a:gd name="T16" fmla="*/ 429 w 46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67">
                  <a:moveTo>
                    <a:pt x="429" y="0"/>
                  </a:moveTo>
                  <a:cubicBezTo>
                    <a:pt x="450" y="5"/>
                    <a:pt x="461" y="58"/>
                    <a:pt x="443" y="79"/>
                  </a:cubicBezTo>
                  <a:cubicBezTo>
                    <a:pt x="430" y="95"/>
                    <a:pt x="355" y="118"/>
                    <a:pt x="249" y="143"/>
                  </a:cubicBezTo>
                  <a:cubicBezTo>
                    <a:pt x="144" y="167"/>
                    <a:pt x="41" y="164"/>
                    <a:pt x="27" y="157"/>
                  </a:cubicBezTo>
                  <a:cubicBezTo>
                    <a:pt x="6" y="148"/>
                    <a:pt x="0" y="112"/>
                    <a:pt x="14" y="89"/>
                  </a:cubicBezTo>
                  <a:cubicBezTo>
                    <a:pt x="17" y="85"/>
                    <a:pt x="21" y="83"/>
                    <a:pt x="27" y="81"/>
                  </a:cubicBezTo>
                  <a:cubicBezTo>
                    <a:pt x="57" y="73"/>
                    <a:pt x="133" y="78"/>
                    <a:pt x="233" y="56"/>
                  </a:cubicBezTo>
                  <a:cubicBezTo>
                    <a:pt x="324" y="36"/>
                    <a:pt x="388" y="11"/>
                    <a:pt x="416" y="3"/>
                  </a:cubicBezTo>
                  <a:cubicBezTo>
                    <a:pt x="422" y="1"/>
                    <a:pt x="427" y="0"/>
                    <a:pt x="429" y="0"/>
                  </a:cubicBez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3" name="Freeform 498"/>
            <p:cNvSpPr>
              <a:spLocks/>
            </p:cNvSpPr>
            <p:nvPr/>
          </p:nvSpPr>
          <p:spPr bwMode="auto">
            <a:xfrm>
              <a:off x="6628113" y="5819117"/>
              <a:ext cx="905996" cy="916620"/>
            </a:xfrm>
            <a:custGeom>
              <a:avLst/>
              <a:gdLst>
                <a:gd name="T0" fmla="*/ 904 w 940"/>
                <a:gd name="T1" fmla="*/ 352 h 951"/>
                <a:gd name="T2" fmla="*/ 743 w 940"/>
                <a:gd name="T3" fmla="*/ 873 h 951"/>
                <a:gd name="T4" fmla="*/ 560 w 940"/>
                <a:gd name="T5" fmla="*/ 926 h 951"/>
                <a:gd name="T6" fmla="*/ 354 w 940"/>
                <a:gd name="T7" fmla="*/ 951 h 951"/>
                <a:gd name="T8" fmla="*/ 35 w 940"/>
                <a:gd name="T9" fmla="*/ 489 h 951"/>
                <a:gd name="T10" fmla="*/ 502 w 940"/>
                <a:gd name="T11" fmla="*/ 11 h 951"/>
                <a:gd name="T12" fmla="*/ 904 w 940"/>
                <a:gd name="T13" fmla="*/ 352 h 951"/>
              </a:gdLst>
              <a:ahLst/>
              <a:cxnLst>
                <a:cxn ang="0">
                  <a:pos x="T0" y="T1"/>
                </a:cxn>
                <a:cxn ang="0">
                  <a:pos x="T2" y="T3"/>
                </a:cxn>
                <a:cxn ang="0">
                  <a:pos x="T4" y="T5"/>
                </a:cxn>
                <a:cxn ang="0">
                  <a:pos x="T6" y="T7"/>
                </a:cxn>
                <a:cxn ang="0">
                  <a:pos x="T8" y="T9"/>
                </a:cxn>
                <a:cxn ang="0">
                  <a:pos x="T10" y="T11"/>
                </a:cxn>
                <a:cxn ang="0">
                  <a:pos x="T12" y="T13"/>
                </a:cxn>
              </a:cxnLst>
              <a:rect l="0" t="0" r="r" b="b"/>
              <a:pathLst>
                <a:path w="940" h="951">
                  <a:moveTo>
                    <a:pt x="904" y="352"/>
                  </a:moveTo>
                  <a:cubicBezTo>
                    <a:pt x="940" y="621"/>
                    <a:pt x="748" y="767"/>
                    <a:pt x="743" y="873"/>
                  </a:cubicBezTo>
                  <a:cubicBezTo>
                    <a:pt x="715" y="881"/>
                    <a:pt x="651" y="906"/>
                    <a:pt x="560" y="926"/>
                  </a:cubicBezTo>
                  <a:cubicBezTo>
                    <a:pt x="460" y="948"/>
                    <a:pt x="384" y="943"/>
                    <a:pt x="354" y="951"/>
                  </a:cubicBezTo>
                  <a:cubicBezTo>
                    <a:pt x="325" y="833"/>
                    <a:pt x="74" y="829"/>
                    <a:pt x="35" y="489"/>
                  </a:cubicBezTo>
                  <a:cubicBezTo>
                    <a:pt x="0" y="183"/>
                    <a:pt x="277" y="0"/>
                    <a:pt x="502" y="11"/>
                  </a:cubicBezTo>
                  <a:cubicBezTo>
                    <a:pt x="773" y="25"/>
                    <a:pt x="878" y="167"/>
                    <a:pt x="904" y="35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5" name="Freeform 500"/>
            <p:cNvSpPr>
              <a:spLocks/>
            </p:cNvSpPr>
            <p:nvPr/>
          </p:nvSpPr>
          <p:spPr bwMode="auto">
            <a:xfrm>
              <a:off x="6395564" y="6610610"/>
              <a:ext cx="263240" cy="161132"/>
            </a:xfrm>
            <a:custGeom>
              <a:avLst/>
              <a:gdLst>
                <a:gd name="T0" fmla="*/ 257 w 273"/>
                <a:gd name="T1" fmla="*/ 2 h 167"/>
                <a:gd name="T2" fmla="*/ 194 w 273"/>
                <a:gd name="T3" fmla="*/ 29 h 167"/>
                <a:gd name="T4" fmla="*/ 132 w 273"/>
                <a:gd name="T5" fmla="*/ 66 h 167"/>
                <a:gd name="T6" fmla="*/ 70 w 273"/>
                <a:gd name="T7" fmla="*/ 103 h 167"/>
                <a:gd name="T8" fmla="*/ 7 w 273"/>
                <a:gd name="T9" fmla="*/ 145 h 167"/>
                <a:gd name="T10" fmla="*/ 18 w 273"/>
                <a:gd name="T11" fmla="*/ 163 h 167"/>
                <a:gd name="T12" fmla="*/ 80 w 273"/>
                <a:gd name="T13" fmla="*/ 131 h 167"/>
                <a:gd name="T14" fmla="*/ 142 w 273"/>
                <a:gd name="T15" fmla="*/ 94 h 167"/>
                <a:gd name="T16" fmla="*/ 204 w 273"/>
                <a:gd name="T17" fmla="*/ 56 h 167"/>
                <a:gd name="T18" fmla="*/ 262 w 273"/>
                <a:gd name="T19" fmla="*/ 21 h 167"/>
                <a:gd name="T20" fmla="*/ 257 w 273"/>
                <a:gd name="T2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167">
                  <a:moveTo>
                    <a:pt x="257" y="2"/>
                  </a:moveTo>
                  <a:cubicBezTo>
                    <a:pt x="234" y="6"/>
                    <a:pt x="214" y="18"/>
                    <a:pt x="194" y="29"/>
                  </a:cubicBezTo>
                  <a:cubicBezTo>
                    <a:pt x="173" y="41"/>
                    <a:pt x="152" y="54"/>
                    <a:pt x="132" y="66"/>
                  </a:cubicBezTo>
                  <a:cubicBezTo>
                    <a:pt x="111" y="78"/>
                    <a:pt x="90" y="90"/>
                    <a:pt x="70" y="103"/>
                  </a:cubicBezTo>
                  <a:cubicBezTo>
                    <a:pt x="49" y="116"/>
                    <a:pt x="25" y="128"/>
                    <a:pt x="7" y="145"/>
                  </a:cubicBezTo>
                  <a:cubicBezTo>
                    <a:pt x="0" y="152"/>
                    <a:pt x="8" y="167"/>
                    <a:pt x="18" y="163"/>
                  </a:cubicBezTo>
                  <a:cubicBezTo>
                    <a:pt x="40" y="156"/>
                    <a:pt x="61" y="143"/>
                    <a:pt x="80" y="131"/>
                  </a:cubicBezTo>
                  <a:cubicBezTo>
                    <a:pt x="101" y="119"/>
                    <a:pt x="122" y="106"/>
                    <a:pt x="142" y="94"/>
                  </a:cubicBezTo>
                  <a:cubicBezTo>
                    <a:pt x="163" y="81"/>
                    <a:pt x="183" y="69"/>
                    <a:pt x="204" y="56"/>
                  </a:cubicBezTo>
                  <a:cubicBezTo>
                    <a:pt x="223" y="44"/>
                    <a:pt x="241" y="29"/>
                    <a:pt x="262" y="21"/>
                  </a:cubicBezTo>
                  <a:cubicBezTo>
                    <a:pt x="273" y="16"/>
                    <a:pt x="269" y="0"/>
                    <a:pt x="257"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6" name="Freeform 501"/>
            <p:cNvSpPr>
              <a:spLocks/>
            </p:cNvSpPr>
            <p:nvPr/>
          </p:nvSpPr>
          <p:spPr bwMode="auto">
            <a:xfrm>
              <a:off x="6279880" y="6351501"/>
              <a:ext cx="318131" cy="110372"/>
            </a:xfrm>
            <a:custGeom>
              <a:avLst/>
              <a:gdLst>
                <a:gd name="T0" fmla="*/ 315 w 330"/>
                <a:gd name="T1" fmla="*/ 3 h 115"/>
                <a:gd name="T2" fmla="*/ 163 w 330"/>
                <a:gd name="T3" fmla="*/ 48 h 115"/>
                <a:gd name="T4" fmla="*/ 86 w 330"/>
                <a:gd name="T5" fmla="*/ 68 h 115"/>
                <a:gd name="T6" fmla="*/ 12 w 330"/>
                <a:gd name="T7" fmla="*/ 89 h 115"/>
                <a:gd name="T8" fmla="*/ 19 w 330"/>
                <a:gd name="T9" fmla="*/ 113 h 115"/>
                <a:gd name="T10" fmla="*/ 95 w 330"/>
                <a:gd name="T11" fmla="*/ 100 h 115"/>
                <a:gd name="T12" fmla="*/ 174 w 330"/>
                <a:gd name="T13" fmla="*/ 78 h 115"/>
                <a:gd name="T14" fmla="*/ 322 w 330"/>
                <a:gd name="T15" fmla="*/ 19 h 115"/>
                <a:gd name="T16" fmla="*/ 315 w 330"/>
                <a:gd name="T17"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5">
                  <a:moveTo>
                    <a:pt x="315" y="3"/>
                  </a:moveTo>
                  <a:cubicBezTo>
                    <a:pt x="265" y="19"/>
                    <a:pt x="214" y="34"/>
                    <a:pt x="163" y="48"/>
                  </a:cubicBezTo>
                  <a:cubicBezTo>
                    <a:pt x="138" y="56"/>
                    <a:pt x="112" y="62"/>
                    <a:pt x="86" y="68"/>
                  </a:cubicBezTo>
                  <a:cubicBezTo>
                    <a:pt x="62" y="74"/>
                    <a:pt x="34" y="77"/>
                    <a:pt x="12" y="89"/>
                  </a:cubicBezTo>
                  <a:cubicBezTo>
                    <a:pt x="0" y="95"/>
                    <a:pt x="7" y="112"/>
                    <a:pt x="19" y="113"/>
                  </a:cubicBezTo>
                  <a:cubicBezTo>
                    <a:pt x="43" y="115"/>
                    <a:pt x="71" y="106"/>
                    <a:pt x="95" y="100"/>
                  </a:cubicBezTo>
                  <a:cubicBezTo>
                    <a:pt x="122" y="94"/>
                    <a:pt x="148" y="86"/>
                    <a:pt x="174" y="78"/>
                  </a:cubicBezTo>
                  <a:cubicBezTo>
                    <a:pt x="225" y="62"/>
                    <a:pt x="274" y="42"/>
                    <a:pt x="322" y="19"/>
                  </a:cubicBezTo>
                  <a:cubicBezTo>
                    <a:pt x="330" y="15"/>
                    <a:pt x="324" y="0"/>
                    <a:pt x="315" y="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7" name="Freeform 502"/>
            <p:cNvSpPr>
              <a:spLocks/>
            </p:cNvSpPr>
            <p:nvPr/>
          </p:nvSpPr>
          <p:spPr bwMode="auto">
            <a:xfrm>
              <a:off x="6616308" y="5484460"/>
              <a:ext cx="194184" cy="384827"/>
            </a:xfrm>
            <a:custGeom>
              <a:avLst/>
              <a:gdLst>
                <a:gd name="T0" fmla="*/ 196 w 201"/>
                <a:gd name="T1" fmla="*/ 380 h 399"/>
                <a:gd name="T2" fmla="*/ 113 w 201"/>
                <a:gd name="T3" fmla="*/ 187 h 399"/>
                <a:gd name="T4" fmla="*/ 71 w 201"/>
                <a:gd name="T5" fmla="*/ 91 h 399"/>
                <a:gd name="T6" fmla="*/ 50 w 201"/>
                <a:gd name="T7" fmla="*/ 45 h 399"/>
                <a:gd name="T8" fmla="*/ 23 w 201"/>
                <a:gd name="T9" fmla="*/ 3 h 399"/>
                <a:gd name="T10" fmla="*/ 4 w 201"/>
                <a:gd name="T11" fmla="*/ 11 h 399"/>
                <a:gd name="T12" fmla="*/ 16 w 201"/>
                <a:gd name="T13" fmla="*/ 56 h 399"/>
                <a:gd name="T14" fmla="*/ 37 w 201"/>
                <a:gd name="T15" fmla="*/ 102 h 399"/>
                <a:gd name="T16" fmla="*/ 82 w 201"/>
                <a:gd name="T17" fmla="*/ 197 h 399"/>
                <a:gd name="T18" fmla="*/ 176 w 201"/>
                <a:gd name="T19" fmla="*/ 388 h 399"/>
                <a:gd name="T20" fmla="*/ 196 w 201"/>
                <a:gd name="T21"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99">
                  <a:moveTo>
                    <a:pt x="196" y="380"/>
                  </a:moveTo>
                  <a:cubicBezTo>
                    <a:pt x="169" y="315"/>
                    <a:pt x="142" y="251"/>
                    <a:pt x="113" y="187"/>
                  </a:cubicBezTo>
                  <a:cubicBezTo>
                    <a:pt x="99" y="155"/>
                    <a:pt x="85" y="123"/>
                    <a:pt x="71" y="91"/>
                  </a:cubicBezTo>
                  <a:cubicBezTo>
                    <a:pt x="50" y="45"/>
                    <a:pt x="50" y="45"/>
                    <a:pt x="50" y="45"/>
                  </a:cubicBezTo>
                  <a:cubicBezTo>
                    <a:pt x="43" y="30"/>
                    <a:pt x="38" y="11"/>
                    <a:pt x="23" y="3"/>
                  </a:cubicBezTo>
                  <a:cubicBezTo>
                    <a:pt x="15" y="0"/>
                    <a:pt x="6" y="3"/>
                    <a:pt x="4" y="11"/>
                  </a:cubicBezTo>
                  <a:cubicBezTo>
                    <a:pt x="0" y="28"/>
                    <a:pt x="9" y="41"/>
                    <a:pt x="16" y="56"/>
                  </a:cubicBezTo>
                  <a:cubicBezTo>
                    <a:pt x="37" y="102"/>
                    <a:pt x="37" y="102"/>
                    <a:pt x="37" y="102"/>
                  </a:cubicBezTo>
                  <a:cubicBezTo>
                    <a:pt x="52" y="134"/>
                    <a:pt x="67" y="165"/>
                    <a:pt x="82" y="197"/>
                  </a:cubicBezTo>
                  <a:cubicBezTo>
                    <a:pt x="112" y="261"/>
                    <a:pt x="144" y="325"/>
                    <a:pt x="176" y="388"/>
                  </a:cubicBezTo>
                  <a:cubicBezTo>
                    <a:pt x="181" y="399"/>
                    <a:pt x="201" y="391"/>
                    <a:pt x="196" y="38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8" name="Freeform 503"/>
            <p:cNvSpPr>
              <a:spLocks/>
            </p:cNvSpPr>
            <p:nvPr/>
          </p:nvSpPr>
          <p:spPr bwMode="auto">
            <a:xfrm>
              <a:off x="7027105" y="5662118"/>
              <a:ext cx="36004" cy="112733"/>
            </a:xfrm>
            <a:custGeom>
              <a:avLst/>
              <a:gdLst>
                <a:gd name="T0" fmla="*/ 32 w 37"/>
                <a:gd name="T1" fmla="*/ 57 h 117"/>
                <a:gd name="T2" fmla="*/ 29 w 37"/>
                <a:gd name="T3" fmla="*/ 32 h 117"/>
                <a:gd name="T4" fmla="*/ 28 w 37"/>
                <a:gd name="T5" fmla="*/ 21 h 117"/>
                <a:gd name="T6" fmla="*/ 22 w 37"/>
                <a:gd name="T7" fmla="*/ 9 h 117"/>
                <a:gd name="T8" fmla="*/ 2 w 37"/>
                <a:gd name="T9" fmla="*/ 11 h 117"/>
                <a:gd name="T10" fmla="*/ 0 w 37"/>
                <a:gd name="T11" fmla="*/ 25 h 117"/>
                <a:gd name="T12" fmla="*/ 2 w 37"/>
                <a:gd name="T13" fmla="*/ 37 h 117"/>
                <a:gd name="T14" fmla="*/ 6 w 37"/>
                <a:gd name="T15" fmla="*/ 60 h 117"/>
                <a:gd name="T16" fmla="*/ 15 w 37"/>
                <a:gd name="T17" fmla="*/ 106 h 117"/>
                <a:gd name="T18" fmla="*/ 36 w 37"/>
                <a:gd name="T19" fmla="*/ 103 h 117"/>
                <a:gd name="T20" fmla="*/ 32 w 37"/>
                <a:gd name="T21"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7">
                  <a:moveTo>
                    <a:pt x="32" y="57"/>
                  </a:moveTo>
                  <a:cubicBezTo>
                    <a:pt x="31" y="49"/>
                    <a:pt x="31" y="40"/>
                    <a:pt x="29" y="32"/>
                  </a:cubicBezTo>
                  <a:cubicBezTo>
                    <a:pt x="29" y="28"/>
                    <a:pt x="29" y="25"/>
                    <a:pt x="28" y="21"/>
                  </a:cubicBezTo>
                  <a:cubicBezTo>
                    <a:pt x="27" y="16"/>
                    <a:pt x="24" y="13"/>
                    <a:pt x="22" y="9"/>
                  </a:cubicBezTo>
                  <a:cubicBezTo>
                    <a:pt x="18" y="0"/>
                    <a:pt x="4" y="2"/>
                    <a:pt x="2" y="11"/>
                  </a:cubicBezTo>
                  <a:cubicBezTo>
                    <a:pt x="1" y="16"/>
                    <a:pt x="0" y="20"/>
                    <a:pt x="0" y="25"/>
                  </a:cubicBezTo>
                  <a:cubicBezTo>
                    <a:pt x="0" y="29"/>
                    <a:pt x="1" y="33"/>
                    <a:pt x="2" y="37"/>
                  </a:cubicBezTo>
                  <a:cubicBezTo>
                    <a:pt x="3" y="45"/>
                    <a:pt x="4" y="53"/>
                    <a:pt x="6" y="60"/>
                  </a:cubicBezTo>
                  <a:cubicBezTo>
                    <a:pt x="9" y="75"/>
                    <a:pt x="12" y="91"/>
                    <a:pt x="15" y="106"/>
                  </a:cubicBezTo>
                  <a:cubicBezTo>
                    <a:pt x="17" y="117"/>
                    <a:pt x="37" y="115"/>
                    <a:pt x="36" y="103"/>
                  </a:cubicBezTo>
                  <a:cubicBezTo>
                    <a:pt x="34" y="88"/>
                    <a:pt x="33" y="72"/>
                    <a:pt x="32" y="5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9" name="Freeform 504"/>
            <p:cNvSpPr>
              <a:spLocks/>
            </p:cNvSpPr>
            <p:nvPr/>
          </p:nvSpPr>
          <p:spPr bwMode="auto">
            <a:xfrm>
              <a:off x="7315135" y="5382351"/>
              <a:ext cx="144605" cy="415519"/>
            </a:xfrm>
            <a:custGeom>
              <a:avLst/>
              <a:gdLst>
                <a:gd name="T0" fmla="*/ 144 w 150"/>
                <a:gd name="T1" fmla="*/ 13 h 431"/>
                <a:gd name="T2" fmla="*/ 126 w 150"/>
                <a:gd name="T3" fmla="*/ 6 h 431"/>
                <a:gd name="T4" fmla="*/ 106 w 150"/>
                <a:gd name="T5" fmla="*/ 47 h 431"/>
                <a:gd name="T6" fmla="*/ 93 w 150"/>
                <a:gd name="T7" fmla="*/ 96 h 431"/>
                <a:gd name="T8" fmla="*/ 64 w 150"/>
                <a:gd name="T9" fmla="*/ 201 h 431"/>
                <a:gd name="T10" fmla="*/ 4 w 150"/>
                <a:gd name="T11" fmla="*/ 410 h 431"/>
                <a:gd name="T12" fmla="*/ 28 w 150"/>
                <a:gd name="T13" fmla="*/ 417 h 431"/>
                <a:gd name="T14" fmla="*/ 94 w 150"/>
                <a:gd name="T15" fmla="*/ 213 h 431"/>
                <a:gd name="T16" fmla="*/ 123 w 150"/>
                <a:gd name="T17" fmla="*/ 112 h 431"/>
                <a:gd name="T18" fmla="*/ 137 w 150"/>
                <a:gd name="T19" fmla="*/ 63 h 431"/>
                <a:gd name="T20" fmla="*/ 144 w 150"/>
                <a:gd name="T21" fmla="*/ 1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431">
                  <a:moveTo>
                    <a:pt x="144" y="13"/>
                  </a:moveTo>
                  <a:cubicBezTo>
                    <a:pt x="141" y="7"/>
                    <a:pt x="133" y="0"/>
                    <a:pt x="126" y="6"/>
                  </a:cubicBezTo>
                  <a:cubicBezTo>
                    <a:pt x="112" y="16"/>
                    <a:pt x="111" y="30"/>
                    <a:pt x="106" y="47"/>
                  </a:cubicBezTo>
                  <a:cubicBezTo>
                    <a:pt x="102" y="63"/>
                    <a:pt x="98" y="79"/>
                    <a:pt x="93" y="96"/>
                  </a:cubicBezTo>
                  <a:cubicBezTo>
                    <a:pt x="84" y="131"/>
                    <a:pt x="74" y="166"/>
                    <a:pt x="64" y="201"/>
                  </a:cubicBezTo>
                  <a:cubicBezTo>
                    <a:pt x="44" y="271"/>
                    <a:pt x="23" y="340"/>
                    <a:pt x="4" y="410"/>
                  </a:cubicBezTo>
                  <a:cubicBezTo>
                    <a:pt x="0" y="426"/>
                    <a:pt x="22" y="431"/>
                    <a:pt x="28" y="417"/>
                  </a:cubicBezTo>
                  <a:cubicBezTo>
                    <a:pt x="53" y="350"/>
                    <a:pt x="74" y="282"/>
                    <a:pt x="94" y="213"/>
                  </a:cubicBezTo>
                  <a:cubicBezTo>
                    <a:pt x="104" y="179"/>
                    <a:pt x="114" y="145"/>
                    <a:pt x="123" y="112"/>
                  </a:cubicBezTo>
                  <a:cubicBezTo>
                    <a:pt x="128" y="95"/>
                    <a:pt x="132" y="79"/>
                    <a:pt x="137" y="63"/>
                  </a:cubicBezTo>
                  <a:cubicBezTo>
                    <a:pt x="141" y="47"/>
                    <a:pt x="150" y="29"/>
                    <a:pt x="144" y="1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80" name="Freeform 505"/>
            <p:cNvSpPr>
              <a:spLocks/>
            </p:cNvSpPr>
            <p:nvPr/>
          </p:nvSpPr>
          <p:spPr bwMode="auto">
            <a:xfrm>
              <a:off x="7494563" y="5808493"/>
              <a:ext cx="131030" cy="112733"/>
            </a:xfrm>
            <a:custGeom>
              <a:avLst/>
              <a:gdLst>
                <a:gd name="T0" fmla="*/ 124 w 136"/>
                <a:gd name="T1" fmla="*/ 2 h 117"/>
                <a:gd name="T2" fmla="*/ 94 w 136"/>
                <a:gd name="T3" fmla="*/ 24 h 117"/>
                <a:gd name="T4" fmla="*/ 66 w 136"/>
                <a:gd name="T5" fmla="*/ 49 h 117"/>
                <a:gd name="T6" fmla="*/ 8 w 136"/>
                <a:gd name="T7" fmla="*/ 96 h 117"/>
                <a:gd name="T8" fmla="*/ 19 w 136"/>
                <a:gd name="T9" fmla="*/ 111 h 117"/>
                <a:gd name="T10" fmla="*/ 79 w 136"/>
                <a:gd name="T11" fmla="*/ 65 h 117"/>
                <a:gd name="T12" fmla="*/ 107 w 136"/>
                <a:gd name="T13" fmla="*/ 42 h 117"/>
                <a:gd name="T14" fmla="*/ 134 w 136"/>
                <a:gd name="T15" fmla="*/ 15 h 117"/>
                <a:gd name="T16" fmla="*/ 124 w 136"/>
                <a:gd name="T1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17">
                  <a:moveTo>
                    <a:pt x="124" y="2"/>
                  </a:moveTo>
                  <a:cubicBezTo>
                    <a:pt x="112" y="7"/>
                    <a:pt x="103" y="16"/>
                    <a:pt x="94" y="24"/>
                  </a:cubicBezTo>
                  <a:cubicBezTo>
                    <a:pt x="84" y="33"/>
                    <a:pt x="75" y="41"/>
                    <a:pt x="66" y="49"/>
                  </a:cubicBezTo>
                  <a:cubicBezTo>
                    <a:pt x="47" y="65"/>
                    <a:pt x="28" y="81"/>
                    <a:pt x="8" y="96"/>
                  </a:cubicBezTo>
                  <a:cubicBezTo>
                    <a:pt x="0" y="103"/>
                    <a:pt x="11" y="117"/>
                    <a:pt x="19" y="111"/>
                  </a:cubicBezTo>
                  <a:cubicBezTo>
                    <a:pt x="40" y="96"/>
                    <a:pt x="59" y="81"/>
                    <a:pt x="79" y="65"/>
                  </a:cubicBezTo>
                  <a:cubicBezTo>
                    <a:pt x="88" y="58"/>
                    <a:pt x="98" y="50"/>
                    <a:pt x="107" y="42"/>
                  </a:cubicBezTo>
                  <a:cubicBezTo>
                    <a:pt x="117" y="34"/>
                    <a:pt x="128" y="26"/>
                    <a:pt x="134" y="15"/>
                  </a:cubicBezTo>
                  <a:cubicBezTo>
                    <a:pt x="136" y="9"/>
                    <a:pt x="132" y="0"/>
                    <a:pt x="124"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81" name="Freeform 506"/>
            <p:cNvSpPr>
              <a:spLocks/>
            </p:cNvSpPr>
            <p:nvPr/>
          </p:nvSpPr>
          <p:spPr bwMode="auto">
            <a:xfrm>
              <a:off x="7603755" y="6104787"/>
              <a:ext cx="362989" cy="99158"/>
            </a:xfrm>
            <a:custGeom>
              <a:avLst/>
              <a:gdLst>
                <a:gd name="T0" fmla="*/ 362 w 377"/>
                <a:gd name="T1" fmla="*/ 1 h 103"/>
                <a:gd name="T2" fmla="*/ 189 w 377"/>
                <a:gd name="T3" fmla="*/ 36 h 103"/>
                <a:gd name="T4" fmla="*/ 103 w 377"/>
                <a:gd name="T5" fmla="*/ 55 h 103"/>
                <a:gd name="T6" fmla="*/ 14 w 377"/>
                <a:gd name="T7" fmla="*/ 75 h 103"/>
                <a:gd name="T8" fmla="*/ 18 w 377"/>
                <a:gd name="T9" fmla="*/ 102 h 103"/>
                <a:gd name="T10" fmla="*/ 191 w 377"/>
                <a:gd name="T11" fmla="*/ 69 h 103"/>
                <a:gd name="T12" fmla="*/ 365 w 377"/>
                <a:gd name="T13" fmla="*/ 25 h 103"/>
                <a:gd name="T14" fmla="*/ 362 w 377"/>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103">
                  <a:moveTo>
                    <a:pt x="362" y="1"/>
                  </a:moveTo>
                  <a:cubicBezTo>
                    <a:pt x="303" y="7"/>
                    <a:pt x="246" y="24"/>
                    <a:pt x="189" y="36"/>
                  </a:cubicBezTo>
                  <a:cubicBezTo>
                    <a:pt x="160" y="42"/>
                    <a:pt x="132" y="49"/>
                    <a:pt x="103" y="55"/>
                  </a:cubicBezTo>
                  <a:cubicBezTo>
                    <a:pt x="74" y="61"/>
                    <a:pt x="43" y="66"/>
                    <a:pt x="14" y="75"/>
                  </a:cubicBezTo>
                  <a:cubicBezTo>
                    <a:pt x="0" y="79"/>
                    <a:pt x="2" y="103"/>
                    <a:pt x="18" y="102"/>
                  </a:cubicBezTo>
                  <a:cubicBezTo>
                    <a:pt x="76" y="96"/>
                    <a:pt x="134" y="81"/>
                    <a:pt x="191" y="69"/>
                  </a:cubicBezTo>
                  <a:cubicBezTo>
                    <a:pt x="249" y="56"/>
                    <a:pt x="310" y="47"/>
                    <a:pt x="365" y="25"/>
                  </a:cubicBezTo>
                  <a:cubicBezTo>
                    <a:pt x="377" y="21"/>
                    <a:pt x="377" y="0"/>
                    <a:pt x="362" y="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82" name="Freeform 507"/>
            <p:cNvSpPr>
              <a:spLocks/>
            </p:cNvSpPr>
            <p:nvPr/>
          </p:nvSpPr>
          <p:spPr bwMode="auto">
            <a:xfrm>
              <a:off x="7528206" y="6438264"/>
              <a:ext cx="122767" cy="72007"/>
            </a:xfrm>
            <a:custGeom>
              <a:avLst/>
              <a:gdLst>
                <a:gd name="T0" fmla="*/ 121 w 127"/>
                <a:gd name="T1" fmla="*/ 56 h 75"/>
                <a:gd name="T2" fmla="*/ 118 w 127"/>
                <a:gd name="T3" fmla="*/ 51 h 75"/>
                <a:gd name="T4" fmla="*/ 110 w 127"/>
                <a:gd name="T5" fmla="*/ 43 h 75"/>
                <a:gd name="T6" fmla="*/ 97 w 127"/>
                <a:gd name="T7" fmla="*/ 37 h 75"/>
                <a:gd name="T8" fmla="*/ 74 w 127"/>
                <a:gd name="T9" fmla="*/ 25 h 75"/>
                <a:gd name="T10" fmla="*/ 23 w 127"/>
                <a:gd name="T11" fmla="*/ 3 h 75"/>
                <a:gd name="T12" fmla="*/ 4 w 127"/>
                <a:gd name="T13" fmla="*/ 8 h 75"/>
                <a:gd name="T14" fmla="*/ 9 w 127"/>
                <a:gd name="T15" fmla="*/ 28 h 75"/>
                <a:gd name="T16" fmla="*/ 57 w 127"/>
                <a:gd name="T17" fmla="*/ 54 h 75"/>
                <a:gd name="T18" fmla="*/ 80 w 127"/>
                <a:gd name="T19" fmla="*/ 66 h 75"/>
                <a:gd name="T20" fmla="*/ 94 w 127"/>
                <a:gd name="T21" fmla="*/ 73 h 75"/>
                <a:gd name="T22" fmla="*/ 111 w 127"/>
                <a:gd name="T23" fmla="*/ 75 h 75"/>
                <a:gd name="T24" fmla="*/ 121 w 127"/>
                <a:gd name="T25"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75">
                  <a:moveTo>
                    <a:pt x="121" y="56"/>
                  </a:moveTo>
                  <a:cubicBezTo>
                    <a:pt x="120" y="54"/>
                    <a:pt x="119" y="53"/>
                    <a:pt x="118" y="51"/>
                  </a:cubicBezTo>
                  <a:cubicBezTo>
                    <a:pt x="115" y="48"/>
                    <a:pt x="113" y="46"/>
                    <a:pt x="110" y="43"/>
                  </a:cubicBezTo>
                  <a:cubicBezTo>
                    <a:pt x="106" y="41"/>
                    <a:pt x="101" y="39"/>
                    <a:pt x="97" y="37"/>
                  </a:cubicBezTo>
                  <a:cubicBezTo>
                    <a:pt x="89" y="33"/>
                    <a:pt x="82" y="29"/>
                    <a:pt x="74" y="25"/>
                  </a:cubicBezTo>
                  <a:cubicBezTo>
                    <a:pt x="57" y="18"/>
                    <a:pt x="40" y="10"/>
                    <a:pt x="23" y="3"/>
                  </a:cubicBezTo>
                  <a:cubicBezTo>
                    <a:pt x="16" y="0"/>
                    <a:pt x="8" y="1"/>
                    <a:pt x="4" y="8"/>
                  </a:cubicBezTo>
                  <a:cubicBezTo>
                    <a:pt x="0" y="15"/>
                    <a:pt x="2" y="24"/>
                    <a:pt x="9" y="28"/>
                  </a:cubicBezTo>
                  <a:cubicBezTo>
                    <a:pt x="25" y="37"/>
                    <a:pt x="41" y="46"/>
                    <a:pt x="57" y="54"/>
                  </a:cubicBezTo>
                  <a:cubicBezTo>
                    <a:pt x="64" y="58"/>
                    <a:pt x="72" y="62"/>
                    <a:pt x="80" y="66"/>
                  </a:cubicBezTo>
                  <a:cubicBezTo>
                    <a:pt x="85" y="69"/>
                    <a:pt x="89" y="71"/>
                    <a:pt x="94" y="73"/>
                  </a:cubicBezTo>
                  <a:cubicBezTo>
                    <a:pt x="100" y="75"/>
                    <a:pt x="105" y="75"/>
                    <a:pt x="111" y="75"/>
                  </a:cubicBezTo>
                  <a:cubicBezTo>
                    <a:pt x="119" y="75"/>
                    <a:pt x="127" y="64"/>
                    <a:pt x="121" y="5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83" name="Freeform 508"/>
            <p:cNvSpPr>
              <a:spLocks/>
            </p:cNvSpPr>
            <p:nvPr/>
          </p:nvSpPr>
          <p:spPr bwMode="auto">
            <a:xfrm>
              <a:off x="6383169" y="5980839"/>
              <a:ext cx="222515" cy="102699"/>
            </a:xfrm>
            <a:custGeom>
              <a:avLst/>
              <a:gdLst>
                <a:gd name="T0" fmla="*/ 222 w 231"/>
                <a:gd name="T1" fmla="*/ 87 h 106"/>
                <a:gd name="T2" fmla="*/ 121 w 231"/>
                <a:gd name="T3" fmla="*/ 41 h 106"/>
                <a:gd name="T4" fmla="*/ 18 w 231"/>
                <a:gd name="T5" fmla="*/ 3 h 106"/>
                <a:gd name="T6" fmla="*/ 10 w 231"/>
                <a:gd name="T7" fmla="*/ 21 h 106"/>
                <a:gd name="T8" fmla="*/ 111 w 231"/>
                <a:gd name="T9" fmla="*/ 66 h 106"/>
                <a:gd name="T10" fmla="*/ 215 w 231"/>
                <a:gd name="T11" fmla="*/ 103 h 106"/>
                <a:gd name="T12" fmla="*/ 222 w 231"/>
                <a:gd name="T13" fmla="*/ 87 h 106"/>
              </a:gdLst>
              <a:ahLst/>
              <a:cxnLst>
                <a:cxn ang="0">
                  <a:pos x="T0" y="T1"/>
                </a:cxn>
                <a:cxn ang="0">
                  <a:pos x="T2" y="T3"/>
                </a:cxn>
                <a:cxn ang="0">
                  <a:pos x="T4" y="T5"/>
                </a:cxn>
                <a:cxn ang="0">
                  <a:pos x="T6" y="T7"/>
                </a:cxn>
                <a:cxn ang="0">
                  <a:pos x="T8" y="T9"/>
                </a:cxn>
                <a:cxn ang="0">
                  <a:pos x="T10" y="T11"/>
                </a:cxn>
                <a:cxn ang="0">
                  <a:pos x="T12" y="T13"/>
                </a:cxn>
              </a:cxnLst>
              <a:rect l="0" t="0" r="r" b="b"/>
              <a:pathLst>
                <a:path w="231" h="106">
                  <a:moveTo>
                    <a:pt x="222" y="87"/>
                  </a:moveTo>
                  <a:cubicBezTo>
                    <a:pt x="189" y="71"/>
                    <a:pt x="155" y="56"/>
                    <a:pt x="121" y="41"/>
                  </a:cubicBezTo>
                  <a:cubicBezTo>
                    <a:pt x="87" y="26"/>
                    <a:pt x="54" y="12"/>
                    <a:pt x="18" y="3"/>
                  </a:cubicBezTo>
                  <a:cubicBezTo>
                    <a:pt x="7" y="0"/>
                    <a:pt x="0" y="15"/>
                    <a:pt x="10" y="21"/>
                  </a:cubicBezTo>
                  <a:cubicBezTo>
                    <a:pt x="42" y="39"/>
                    <a:pt x="76" y="53"/>
                    <a:pt x="111" y="66"/>
                  </a:cubicBezTo>
                  <a:cubicBezTo>
                    <a:pt x="145" y="79"/>
                    <a:pt x="180" y="92"/>
                    <a:pt x="215" y="103"/>
                  </a:cubicBezTo>
                  <a:cubicBezTo>
                    <a:pt x="225" y="106"/>
                    <a:pt x="231" y="92"/>
                    <a:pt x="222" y="8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24" name="Freeform 5"/>
            <p:cNvSpPr>
              <a:spLocks noChangeAspect="1" noEditPoints="1"/>
            </p:cNvSpPr>
            <p:nvPr/>
          </p:nvSpPr>
          <p:spPr bwMode="auto">
            <a:xfrm>
              <a:off x="6887469" y="6053437"/>
              <a:ext cx="375135" cy="676656"/>
            </a:xfrm>
            <a:custGeom>
              <a:avLst/>
              <a:gdLst>
                <a:gd name="T0" fmla="*/ 355 w 387"/>
                <a:gd name="T1" fmla="*/ 360 h 701"/>
                <a:gd name="T2" fmla="*/ 386 w 387"/>
                <a:gd name="T3" fmla="*/ 170 h 701"/>
                <a:gd name="T4" fmla="*/ 357 w 387"/>
                <a:gd name="T5" fmla="*/ 40 h 701"/>
                <a:gd name="T6" fmla="*/ 295 w 387"/>
                <a:gd name="T7" fmla="*/ 2 h 701"/>
                <a:gd name="T8" fmla="*/ 224 w 387"/>
                <a:gd name="T9" fmla="*/ 15 h 701"/>
                <a:gd name="T10" fmla="*/ 177 w 387"/>
                <a:gd name="T11" fmla="*/ 71 h 701"/>
                <a:gd name="T12" fmla="*/ 62 w 387"/>
                <a:gd name="T13" fmla="*/ 49 h 701"/>
                <a:gd name="T14" fmla="*/ 33 w 387"/>
                <a:gd name="T15" fmla="*/ 70 h 701"/>
                <a:gd name="T16" fmla="*/ 1 w 387"/>
                <a:gd name="T17" fmla="*/ 169 h 701"/>
                <a:gd name="T18" fmla="*/ 65 w 387"/>
                <a:gd name="T19" fmla="*/ 353 h 701"/>
                <a:gd name="T20" fmla="*/ 187 w 387"/>
                <a:gd name="T21" fmla="*/ 572 h 701"/>
                <a:gd name="T22" fmla="*/ 210 w 387"/>
                <a:gd name="T23" fmla="*/ 694 h 701"/>
                <a:gd name="T24" fmla="*/ 225 w 387"/>
                <a:gd name="T25" fmla="*/ 693 h 701"/>
                <a:gd name="T26" fmla="*/ 152 w 387"/>
                <a:gd name="T27" fmla="*/ 448 h 701"/>
                <a:gd name="T28" fmla="*/ 39 w 387"/>
                <a:gd name="T29" fmla="*/ 227 h 701"/>
                <a:gd name="T30" fmla="*/ 53 w 387"/>
                <a:gd name="T31" fmla="*/ 90 h 701"/>
                <a:gd name="T32" fmla="*/ 75 w 387"/>
                <a:gd name="T33" fmla="*/ 74 h 701"/>
                <a:gd name="T34" fmla="*/ 167 w 387"/>
                <a:gd name="T35" fmla="*/ 102 h 701"/>
                <a:gd name="T36" fmla="*/ 163 w 387"/>
                <a:gd name="T37" fmla="*/ 201 h 701"/>
                <a:gd name="T38" fmla="*/ 179 w 387"/>
                <a:gd name="T39" fmla="*/ 252 h 701"/>
                <a:gd name="T40" fmla="*/ 205 w 387"/>
                <a:gd name="T41" fmla="*/ 271 h 701"/>
                <a:gd name="T42" fmla="*/ 227 w 387"/>
                <a:gd name="T43" fmla="*/ 264 h 701"/>
                <a:gd name="T44" fmla="*/ 247 w 387"/>
                <a:gd name="T45" fmla="*/ 208 h 701"/>
                <a:gd name="T46" fmla="*/ 199 w 387"/>
                <a:gd name="T47" fmla="*/ 94 h 701"/>
                <a:gd name="T48" fmla="*/ 239 w 387"/>
                <a:gd name="T49" fmla="*/ 39 h 701"/>
                <a:gd name="T50" fmla="*/ 315 w 387"/>
                <a:gd name="T51" fmla="*/ 38 h 701"/>
                <a:gd name="T52" fmla="*/ 355 w 387"/>
                <a:gd name="T53" fmla="*/ 109 h 701"/>
                <a:gd name="T54" fmla="*/ 348 w 387"/>
                <a:gd name="T55" fmla="*/ 293 h 701"/>
                <a:gd name="T56" fmla="*/ 326 w 387"/>
                <a:gd name="T57" fmla="*/ 386 h 701"/>
                <a:gd name="T58" fmla="*/ 318 w 387"/>
                <a:gd name="T59" fmla="*/ 546 h 701"/>
                <a:gd name="T60" fmla="*/ 356 w 387"/>
                <a:gd name="T61" fmla="*/ 676 h 701"/>
                <a:gd name="T62" fmla="*/ 360 w 387"/>
                <a:gd name="T63" fmla="*/ 666 h 701"/>
                <a:gd name="T64" fmla="*/ 348 w 387"/>
                <a:gd name="T65" fmla="*/ 390 h 701"/>
                <a:gd name="T66" fmla="*/ 217 w 387"/>
                <a:gd name="T67" fmla="*/ 209 h 701"/>
                <a:gd name="T68" fmla="*/ 208 w 387"/>
                <a:gd name="T69" fmla="*/ 241 h 701"/>
                <a:gd name="T70" fmla="*/ 199 w 387"/>
                <a:gd name="T71" fmla="*/ 225 h 701"/>
                <a:gd name="T72" fmla="*/ 190 w 387"/>
                <a:gd name="T73" fmla="*/ 137 h 701"/>
                <a:gd name="T74" fmla="*/ 202 w 387"/>
                <a:gd name="T75" fmla="*/ 15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701">
                  <a:moveTo>
                    <a:pt x="348" y="390"/>
                  </a:moveTo>
                  <a:cubicBezTo>
                    <a:pt x="350" y="380"/>
                    <a:pt x="352" y="370"/>
                    <a:pt x="355" y="360"/>
                  </a:cubicBezTo>
                  <a:cubicBezTo>
                    <a:pt x="361" y="340"/>
                    <a:pt x="367" y="319"/>
                    <a:pt x="371" y="298"/>
                  </a:cubicBezTo>
                  <a:cubicBezTo>
                    <a:pt x="380" y="256"/>
                    <a:pt x="386" y="213"/>
                    <a:pt x="386" y="170"/>
                  </a:cubicBezTo>
                  <a:cubicBezTo>
                    <a:pt x="387" y="148"/>
                    <a:pt x="385" y="126"/>
                    <a:pt x="381" y="104"/>
                  </a:cubicBezTo>
                  <a:cubicBezTo>
                    <a:pt x="377" y="82"/>
                    <a:pt x="370" y="60"/>
                    <a:pt x="357" y="40"/>
                  </a:cubicBezTo>
                  <a:cubicBezTo>
                    <a:pt x="349" y="30"/>
                    <a:pt x="341" y="21"/>
                    <a:pt x="330" y="14"/>
                  </a:cubicBezTo>
                  <a:cubicBezTo>
                    <a:pt x="319" y="7"/>
                    <a:pt x="307" y="4"/>
                    <a:pt x="295" y="2"/>
                  </a:cubicBezTo>
                  <a:cubicBezTo>
                    <a:pt x="283" y="0"/>
                    <a:pt x="271" y="0"/>
                    <a:pt x="259" y="2"/>
                  </a:cubicBezTo>
                  <a:cubicBezTo>
                    <a:pt x="247" y="4"/>
                    <a:pt x="235" y="8"/>
                    <a:pt x="224" y="15"/>
                  </a:cubicBezTo>
                  <a:cubicBezTo>
                    <a:pt x="203" y="27"/>
                    <a:pt x="188" y="48"/>
                    <a:pt x="178" y="69"/>
                  </a:cubicBezTo>
                  <a:cubicBezTo>
                    <a:pt x="178" y="70"/>
                    <a:pt x="177" y="70"/>
                    <a:pt x="177" y="71"/>
                  </a:cubicBezTo>
                  <a:cubicBezTo>
                    <a:pt x="165" y="61"/>
                    <a:pt x="151" y="51"/>
                    <a:pt x="135" y="45"/>
                  </a:cubicBezTo>
                  <a:cubicBezTo>
                    <a:pt x="112" y="37"/>
                    <a:pt x="84" y="37"/>
                    <a:pt x="62" y="49"/>
                  </a:cubicBezTo>
                  <a:cubicBezTo>
                    <a:pt x="56" y="52"/>
                    <a:pt x="52" y="55"/>
                    <a:pt x="46" y="59"/>
                  </a:cubicBezTo>
                  <a:cubicBezTo>
                    <a:pt x="42" y="63"/>
                    <a:pt x="37" y="66"/>
                    <a:pt x="33" y="70"/>
                  </a:cubicBezTo>
                  <a:cubicBezTo>
                    <a:pt x="24" y="79"/>
                    <a:pt x="17" y="90"/>
                    <a:pt x="12" y="101"/>
                  </a:cubicBezTo>
                  <a:cubicBezTo>
                    <a:pt x="2" y="123"/>
                    <a:pt x="0" y="147"/>
                    <a:pt x="1" y="169"/>
                  </a:cubicBezTo>
                  <a:cubicBezTo>
                    <a:pt x="3" y="192"/>
                    <a:pt x="7" y="213"/>
                    <a:pt x="14" y="234"/>
                  </a:cubicBezTo>
                  <a:cubicBezTo>
                    <a:pt x="26" y="276"/>
                    <a:pt x="44" y="315"/>
                    <a:pt x="65" y="353"/>
                  </a:cubicBezTo>
                  <a:cubicBezTo>
                    <a:pt x="85" y="391"/>
                    <a:pt x="109" y="427"/>
                    <a:pt x="134" y="461"/>
                  </a:cubicBezTo>
                  <a:cubicBezTo>
                    <a:pt x="158" y="494"/>
                    <a:pt x="175" y="532"/>
                    <a:pt x="187" y="572"/>
                  </a:cubicBezTo>
                  <a:cubicBezTo>
                    <a:pt x="199" y="611"/>
                    <a:pt x="207" y="653"/>
                    <a:pt x="210" y="694"/>
                  </a:cubicBezTo>
                  <a:cubicBezTo>
                    <a:pt x="210" y="694"/>
                    <a:pt x="210" y="694"/>
                    <a:pt x="210" y="694"/>
                  </a:cubicBezTo>
                  <a:cubicBezTo>
                    <a:pt x="211" y="698"/>
                    <a:pt x="214" y="701"/>
                    <a:pt x="218" y="701"/>
                  </a:cubicBezTo>
                  <a:cubicBezTo>
                    <a:pt x="222" y="701"/>
                    <a:pt x="225" y="697"/>
                    <a:pt x="225" y="693"/>
                  </a:cubicBezTo>
                  <a:cubicBezTo>
                    <a:pt x="223" y="650"/>
                    <a:pt x="216" y="608"/>
                    <a:pt x="205" y="566"/>
                  </a:cubicBezTo>
                  <a:cubicBezTo>
                    <a:pt x="193" y="525"/>
                    <a:pt x="177" y="484"/>
                    <a:pt x="152" y="448"/>
                  </a:cubicBezTo>
                  <a:cubicBezTo>
                    <a:pt x="128" y="414"/>
                    <a:pt x="105" y="378"/>
                    <a:pt x="86" y="341"/>
                  </a:cubicBezTo>
                  <a:cubicBezTo>
                    <a:pt x="67" y="305"/>
                    <a:pt x="50" y="266"/>
                    <a:pt x="39" y="227"/>
                  </a:cubicBezTo>
                  <a:cubicBezTo>
                    <a:pt x="29" y="188"/>
                    <a:pt x="23" y="146"/>
                    <a:pt x="38" y="112"/>
                  </a:cubicBezTo>
                  <a:cubicBezTo>
                    <a:pt x="42" y="104"/>
                    <a:pt x="46" y="96"/>
                    <a:pt x="53" y="90"/>
                  </a:cubicBezTo>
                  <a:cubicBezTo>
                    <a:pt x="56" y="87"/>
                    <a:pt x="60" y="84"/>
                    <a:pt x="63" y="81"/>
                  </a:cubicBezTo>
                  <a:cubicBezTo>
                    <a:pt x="67" y="79"/>
                    <a:pt x="71" y="76"/>
                    <a:pt x="75" y="74"/>
                  </a:cubicBezTo>
                  <a:cubicBezTo>
                    <a:pt x="90" y="66"/>
                    <a:pt x="108" y="66"/>
                    <a:pt x="125" y="72"/>
                  </a:cubicBezTo>
                  <a:cubicBezTo>
                    <a:pt x="140" y="78"/>
                    <a:pt x="155" y="89"/>
                    <a:pt x="167" y="102"/>
                  </a:cubicBezTo>
                  <a:cubicBezTo>
                    <a:pt x="164" y="113"/>
                    <a:pt x="163" y="123"/>
                    <a:pt x="161" y="134"/>
                  </a:cubicBezTo>
                  <a:cubicBezTo>
                    <a:pt x="159" y="157"/>
                    <a:pt x="160" y="179"/>
                    <a:pt x="163" y="201"/>
                  </a:cubicBezTo>
                  <a:cubicBezTo>
                    <a:pt x="165" y="212"/>
                    <a:pt x="167" y="223"/>
                    <a:pt x="171" y="235"/>
                  </a:cubicBezTo>
                  <a:cubicBezTo>
                    <a:pt x="173" y="240"/>
                    <a:pt x="175" y="246"/>
                    <a:pt x="179" y="252"/>
                  </a:cubicBezTo>
                  <a:cubicBezTo>
                    <a:pt x="183" y="257"/>
                    <a:pt x="186" y="264"/>
                    <a:pt x="196" y="269"/>
                  </a:cubicBezTo>
                  <a:cubicBezTo>
                    <a:pt x="198" y="270"/>
                    <a:pt x="201" y="271"/>
                    <a:pt x="205" y="271"/>
                  </a:cubicBezTo>
                  <a:cubicBezTo>
                    <a:pt x="208" y="272"/>
                    <a:pt x="211" y="271"/>
                    <a:pt x="213" y="271"/>
                  </a:cubicBezTo>
                  <a:cubicBezTo>
                    <a:pt x="220" y="270"/>
                    <a:pt x="223" y="267"/>
                    <a:pt x="227" y="264"/>
                  </a:cubicBezTo>
                  <a:cubicBezTo>
                    <a:pt x="233" y="258"/>
                    <a:pt x="237" y="252"/>
                    <a:pt x="240" y="246"/>
                  </a:cubicBezTo>
                  <a:cubicBezTo>
                    <a:pt x="246" y="233"/>
                    <a:pt x="247" y="221"/>
                    <a:pt x="247" y="208"/>
                  </a:cubicBezTo>
                  <a:cubicBezTo>
                    <a:pt x="246" y="184"/>
                    <a:pt x="239" y="162"/>
                    <a:pt x="229" y="142"/>
                  </a:cubicBezTo>
                  <a:cubicBezTo>
                    <a:pt x="221" y="125"/>
                    <a:pt x="211" y="109"/>
                    <a:pt x="199" y="94"/>
                  </a:cubicBezTo>
                  <a:cubicBezTo>
                    <a:pt x="201" y="90"/>
                    <a:pt x="202" y="85"/>
                    <a:pt x="204" y="80"/>
                  </a:cubicBezTo>
                  <a:cubicBezTo>
                    <a:pt x="212" y="63"/>
                    <a:pt x="224" y="48"/>
                    <a:pt x="239" y="39"/>
                  </a:cubicBezTo>
                  <a:cubicBezTo>
                    <a:pt x="254" y="30"/>
                    <a:pt x="273" y="28"/>
                    <a:pt x="291" y="29"/>
                  </a:cubicBezTo>
                  <a:cubicBezTo>
                    <a:pt x="300" y="31"/>
                    <a:pt x="308" y="33"/>
                    <a:pt x="315" y="38"/>
                  </a:cubicBezTo>
                  <a:cubicBezTo>
                    <a:pt x="322" y="42"/>
                    <a:pt x="329" y="49"/>
                    <a:pt x="334" y="56"/>
                  </a:cubicBezTo>
                  <a:cubicBezTo>
                    <a:pt x="344" y="71"/>
                    <a:pt x="351" y="90"/>
                    <a:pt x="355" y="109"/>
                  </a:cubicBezTo>
                  <a:cubicBezTo>
                    <a:pt x="359" y="129"/>
                    <a:pt x="360" y="149"/>
                    <a:pt x="360" y="170"/>
                  </a:cubicBezTo>
                  <a:cubicBezTo>
                    <a:pt x="361" y="211"/>
                    <a:pt x="356" y="252"/>
                    <a:pt x="348" y="293"/>
                  </a:cubicBezTo>
                  <a:cubicBezTo>
                    <a:pt x="344" y="313"/>
                    <a:pt x="338" y="333"/>
                    <a:pt x="333" y="354"/>
                  </a:cubicBezTo>
                  <a:cubicBezTo>
                    <a:pt x="330" y="364"/>
                    <a:pt x="328" y="375"/>
                    <a:pt x="326" y="386"/>
                  </a:cubicBezTo>
                  <a:cubicBezTo>
                    <a:pt x="324" y="396"/>
                    <a:pt x="322" y="407"/>
                    <a:pt x="321" y="418"/>
                  </a:cubicBezTo>
                  <a:cubicBezTo>
                    <a:pt x="315" y="460"/>
                    <a:pt x="315" y="503"/>
                    <a:pt x="318" y="546"/>
                  </a:cubicBezTo>
                  <a:cubicBezTo>
                    <a:pt x="322" y="589"/>
                    <a:pt x="331" y="631"/>
                    <a:pt x="347" y="672"/>
                  </a:cubicBezTo>
                  <a:cubicBezTo>
                    <a:pt x="348" y="675"/>
                    <a:pt x="352" y="677"/>
                    <a:pt x="356" y="676"/>
                  </a:cubicBezTo>
                  <a:cubicBezTo>
                    <a:pt x="359" y="675"/>
                    <a:pt x="361" y="671"/>
                    <a:pt x="360" y="667"/>
                  </a:cubicBezTo>
                  <a:cubicBezTo>
                    <a:pt x="360" y="666"/>
                    <a:pt x="360" y="666"/>
                    <a:pt x="360" y="666"/>
                  </a:cubicBezTo>
                  <a:cubicBezTo>
                    <a:pt x="334" y="588"/>
                    <a:pt x="330" y="502"/>
                    <a:pt x="343" y="421"/>
                  </a:cubicBezTo>
                  <a:cubicBezTo>
                    <a:pt x="344" y="410"/>
                    <a:pt x="346" y="400"/>
                    <a:pt x="348" y="390"/>
                  </a:cubicBezTo>
                  <a:close/>
                  <a:moveTo>
                    <a:pt x="202" y="154"/>
                  </a:moveTo>
                  <a:cubicBezTo>
                    <a:pt x="211" y="172"/>
                    <a:pt x="216" y="191"/>
                    <a:pt x="217" y="209"/>
                  </a:cubicBezTo>
                  <a:cubicBezTo>
                    <a:pt x="217" y="218"/>
                    <a:pt x="216" y="227"/>
                    <a:pt x="213" y="233"/>
                  </a:cubicBezTo>
                  <a:cubicBezTo>
                    <a:pt x="211" y="236"/>
                    <a:pt x="209" y="239"/>
                    <a:pt x="208" y="241"/>
                  </a:cubicBezTo>
                  <a:cubicBezTo>
                    <a:pt x="207" y="240"/>
                    <a:pt x="205" y="238"/>
                    <a:pt x="204" y="236"/>
                  </a:cubicBezTo>
                  <a:cubicBezTo>
                    <a:pt x="202" y="233"/>
                    <a:pt x="201" y="229"/>
                    <a:pt x="199" y="225"/>
                  </a:cubicBezTo>
                  <a:cubicBezTo>
                    <a:pt x="196" y="216"/>
                    <a:pt x="194" y="206"/>
                    <a:pt x="192" y="197"/>
                  </a:cubicBezTo>
                  <a:cubicBezTo>
                    <a:pt x="189" y="177"/>
                    <a:pt x="189" y="157"/>
                    <a:pt x="190" y="137"/>
                  </a:cubicBezTo>
                  <a:cubicBezTo>
                    <a:pt x="191" y="136"/>
                    <a:pt x="191" y="134"/>
                    <a:pt x="191" y="133"/>
                  </a:cubicBezTo>
                  <a:cubicBezTo>
                    <a:pt x="195" y="140"/>
                    <a:pt x="199" y="147"/>
                    <a:pt x="202" y="154"/>
                  </a:cubicBezTo>
                  <a:close/>
                </a:path>
              </a:pathLst>
            </a:custGeom>
            <a:solidFill>
              <a:srgbClr val="4C4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297" name="Group 296"/>
          <p:cNvGrpSpPr/>
          <p:nvPr/>
        </p:nvGrpSpPr>
        <p:grpSpPr>
          <a:xfrm flipH="1">
            <a:off x="535238" y="2511919"/>
            <a:ext cx="2700735" cy="3138980"/>
            <a:chOff x="7021892" y="3530814"/>
            <a:chExt cx="3600964" cy="4185288"/>
          </a:xfrm>
        </p:grpSpPr>
        <p:sp>
          <p:nvSpPr>
            <p:cNvPr id="298" name="Freeform 552"/>
            <p:cNvSpPr>
              <a:spLocks/>
            </p:cNvSpPr>
            <p:nvPr/>
          </p:nvSpPr>
          <p:spPr bwMode="auto">
            <a:xfrm>
              <a:off x="8927139" y="3530814"/>
              <a:ext cx="115684" cy="184150"/>
            </a:xfrm>
            <a:custGeom>
              <a:avLst/>
              <a:gdLst>
                <a:gd name="T0" fmla="*/ 56 w 120"/>
                <a:gd name="T1" fmla="*/ 35 h 191"/>
                <a:gd name="T2" fmla="*/ 91 w 120"/>
                <a:gd name="T3" fmla="*/ 175 h 191"/>
                <a:gd name="T4" fmla="*/ 56 w 120"/>
                <a:gd name="T5" fmla="*/ 35 h 191"/>
              </a:gdLst>
              <a:ahLst/>
              <a:cxnLst>
                <a:cxn ang="0">
                  <a:pos x="T0" y="T1"/>
                </a:cxn>
                <a:cxn ang="0">
                  <a:pos x="T2" y="T3"/>
                </a:cxn>
                <a:cxn ang="0">
                  <a:pos x="T4" y="T5"/>
                </a:cxn>
              </a:cxnLst>
              <a:rect l="0" t="0" r="r" b="b"/>
              <a:pathLst>
                <a:path w="120" h="191">
                  <a:moveTo>
                    <a:pt x="56" y="35"/>
                  </a:moveTo>
                  <a:cubicBezTo>
                    <a:pt x="112" y="0"/>
                    <a:pt x="120" y="159"/>
                    <a:pt x="91" y="175"/>
                  </a:cubicBezTo>
                  <a:cubicBezTo>
                    <a:pt x="61" y="191"/>
                    <a:pt x="0" y="70"/>
                    <a:pt x="56" y="35"/>
                  </a:cubicBezTo>
                  <a:close/>
                </a:path>
              </a:pathLst>
            </a:custGeom>
            <a:solidFill>
              <a:srgbClr val="70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299" name="Freeform 553"/>
            <p:cNvSpPr>
              <a:spLocks/>
            </p:cNvSpPr>
            <p:nvPr/>
          </p:nvSpPr>
          <p:spPr bwMode="auto">
            <a:xfrm>
              <a:off x="9053447" y="3575081"/>
              <a:ext cx="161131" cy="158180"/>
            </a:xfrm>
            <a:custGeom>
              <a:avLst/>
              <a:gdLst>
                <a:gd name="T0" fmla="*/ 106 w 167"/>
                <a:gd name="T1" fmla="*/ 11 h 164"/>
                <a:gd name="T2" fmla="*/ 21 w 167"/>
                <a:gd name="T3" fmla="*/ 156 h 164"/>
                <a:gd name="T4" fmla="*/ 106 w 167"/>
                <a:gd name="T5" fmla="*/ 11 h 164"/>
              </a:gdLst>
              <a:ahLst/>
              <a:cxnLst>
                <a:cxn ang="0">
                  <a:pos x="T0" y="T1"/>
                </a:cxn>
                <a:cxn ang="0">
                  <a:pos x="T2" y="T3"/>
                </a:cxn>
                <a:cxn ang="0">
                  <a:pos x="T4" y="T5"/>
                </a:cxn>
              </a:cxnLst>
              <a:rect l="0" t="0" r="r" b="b"/>
              <a:pathLst>
                <a:path w="167" h="164">
                  <a:moveTo>
                    <a:pt x="106" y="11"/>
                  </a:moveTo>
                  <a:cubicBezTo>
                    <a:pt x="167" y="21"/>
                    <a:pt x="66" y="164"/>
                    <a:pt x="21" y="156"/>
                  </a:cubicBezTo>
                  <a:cubicBezTo>
                    <a:pt x="0" y="153"/>
                    <a:pt x="45" y="0"/>
                    <a:pt x="106" y="11"/>
                  </a:cubicBezTo>
                  <a:close/>
                </a:path>
              </a:pathLst>
            </a:custGeom>
            <a:solidFill>
              <a:srgbClr val="70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0" name="Freeform 554"/>
            <p:cNvSpPr>
              <a:spLocks noEditPoints="1"/>
            </p:cNvSpPr>
            <p:nvPr/>
          </p:nvSpPr>
          <p:spPr bwMode="auto">
            <a:xfrm>
              <a:off x="7596181" y="3611675"/>
              <a:ext cx="2638307" cy="2006766"/>
            </a:xfrm>
            <a:custGeom>
              <a:avLst/>
              <a:gdLst>
                <a:gd name="T0" fmla="*/ 1481 w 2737"/>
                <a:gd name="T1" fmla="*/ 472 h 2082"/>
                <a:gd name="T2" fmla="*/ 1480 w 2737"/>
                <a:gd name="T3" fmla="*/ 468 h 2082"/>
                <a:gd name="T4" fmla="*/ 1481 w 2737"/>
                <a:gd name="T5" fmla="*/ 472 h 2082"/>
                <a:gd name="T6" fmla="*/ 360 w 2737"/>
                <a:gd name="T7" fmla="*/ 1062 h 2082"/>
                <a:gd name="T8" fmla="*/ 361 w 2737"/>
                <a:gd name="T9" fmla="*/ 1069 h 2082"/>
                <a:gd name="T10" fmla="*/ 396 w 2737"/>
                <a:gd name="T11" fmla="*/ 1418 h 2082"/>
                <a:gd name="T12" fmla="*/ 400 w 2737"/>
                <a:gd name="T13" fmla="*/ 1745 h 2082"/>
                <a:gd name="T14" fmla="*/ 654 w 2737"/>
                <a:gd name="T15" fmla="*/ 1990 h 2082"/>
                <a:gd name="T16" fmla="*/ 408 w 2737"/>
                <a:gd name="T17" fmla="*/ 1918 h 2082"/>
                <a:gd name="T18" fmla="*/ 379 w 2737"/>
                <a:gd name="T19" fmla="*/ 1959 h 2082"/>
                <a:gd name="T20" fmla="*/ 369 w 2737"/>
                <a:gd name="T21" fmla="*/ 1955 h 2082"/>
                <a:gd name="T22" fmla="*/ 40 w 2737"/>
                <a:gd name="T23" fmla="*/ 1679 h 2082"/>
                <a:gd name="T24" fmla="*/ 40 w 2737"/>
                <a:gd name="T25" fmla="*/ 1679 h 2082"/>
                <a:gd name="T26" fmla="*/ 85 w 2737"/>
                <a:gd name="T27" fmla="*/ 759 h 2082"/>
                <a:gd name="T28" fmla="*/ 1088 w 2737"/>
                <a:gd name="T29" fmla="*/ 36 h 2082"/>
                <a:gd name="T30" fmla="*/ 1481 w 2737"/>
                <a:gd name="T31" fmla="*/ 216 h 2082"/>
                <a:gd name="T32" fmla="*/ 1868 w 2737"/>
                <a:gd name="T33" fmla="*/ 231 h 2082"/>
                <a:gd name="T34" fmla="*/ 2331 w 2737"/>
                <a:gd name="T35" fmla="*/ 937 h 2082"/>
                <a:gd name="T36" fmla="*/ 2435 w 2737"/>
                <a:gd name="T37" fmla="*/ 1107 h 2082"/>
                <a:gd name="T38" fmla="*/ 2490 w 2737"/>
                <a:gd name="T39" fmla="*/ 1193 h 2082"/>
                <a:gd name="T40" fmla="*/ 2737 w 2737"/>
                <a:gd name="T41" fmla="*/ 1506 h 2082"/>
                <a:gd name="T42" fmla="*/ 2583 w 2737"/>
                <a:gd name="T43" fmla="*/ 1701 h 2082"/>
                <a:gd name="T44" fmla="*/ 2489 w 2737"/>
                <a:gd name="T45" fmla="*/ 1590 h 2082"/>
                <a:gd name="T46" fmla="*/ 2601 w 2737"/>
                <a:gd name="T47" fmla="*/ 1784 h 2082"/>
                <a:gd name="T48" fmla="*/ 2251 w 2737"/>
                <a:gd name="T49" fmla="*/ 1978 h 2082"/>
                <a:gd name="T50" fmla="*/ 2157 w 2737"/>
                <a:gd name="T51" fmla="*/ 1731 h 2082"/>
                <a:gd name="T52" fmla="*/ 2199 w 2737"/>
                <a:gd name="T53" fmla="*/ 2004 h 2082"/>
                <a:gd name="T54" fmla="*/ 1829 w 2737"/>
                <a:gd name="T55" fmla="*/ 2062 h 2082"/>
                <a:gd name="T56" fmla="*/ 1879 w 2737"/>
                <a:gd name="T57" fmla="*/ 1701 h 2082"/>
                <a:gd name="T58" fmla="*/ 2021 w 2737"/>
                <a:gd name="T59" fmla="*/ 1354 h 2082"/>
                <a:gd name="T60" fmla="*/ 2178 w 2737"/>
                <a:gd name="T61" fmla="*/ 1124 h 2082"/>
                <a:gd name="T62" fmla="*/ 1908 w 2737"/>
                <a:gd name="T63" fmla="*/ 980 h 2082"/>
                <a:gd name="T64" fmla="*/ 1481 w 2737"/>
                <a:gd name="T65" fmla="*/ 473 h 2082"/>
                <a:gd name="T66" fmla="*/ 1480 w 2737"/>
                <a:gd name="T67" fmla="*/ 720 h 2082"/>
                <a:gd name="T68" fmla="*/ 1100 w 2737"/>
                <a:gd name="T69" fmla="*/ 817 h 2082"/>
                <a:gd name="T70" fmla="*/ 998 w 2737"/>
                <a:gd name="T71" fmla="*/ 605 h 2082"/>
                <a:gd name="T72" fmla="*/ 997 w 2737"/>
                <a:gd name="T73" fmla="*/ 858 h 2082"/>
                <a:gd name="T74" fmla="*/ 681 w 2737"/>
                <a:gd name="T75" fmla="*/ 943 h 2082"/>
                <a:gd name="T76" fmla="*/ 610 w 2737"/>
                <a:gd name="T77" fmla="*/ 785 h 2082"/>
                <a:gd name="T78" fmla="*/ 546 w 2737"/>
                <a:gd name="T79" fmla="*/ 1001 h 2082"/>
                <a:gd name="T80" fmla="*/ 360 w 2737"/>
                <a:gd name="T81" fmla="*/ 1062 h 2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37" h="2082">
                  <a:moveTo>
                    <a:pt x="1481" y="472"/>
                  </a:moveTo>
                  <a:cubicBezTo>
                    <a:pt x="1481" y="470"/>
                    <a:pt x="1480" y="468"/>
                    <a:pt x="1480" y="468"/>
                  </a:cubicBezTo>
                  <a:cubicBezTo>
                    <a:pt x="1480" y="468"/>
                    <a:pt x="1481" y="470"/>
                    <a:pt x="1481" y="472"/>
                  </a:cubicBezTo>
                  <a:moveTo>
                    <a:pt x="360" y="1062"/>
                  </a:moveTo>
                  <a:cubicBezTo>
                    <a:pt x="361" y="1069"/>
                    <a:pt x="361" y="1069"/>
                    <a:pt x="361" y="1069"/>
                  </a:cubicBezTo>
                  <a:cubicBezTo>
                    <a:pt x="361" y="1069"/>
                    <a:pt x="417" y="1375"/>
                    <a:pt x="396" y="1418"/>
                  </a:cubicBezTo>
                  <a:cubicBezTo>
                    <a:pt x="375" y="1461"/>
                    <a:pt x="320" y="1543"/>
                    <a:pt x="400" y="1745"/>
                  </a:cubicBezTo>
                  <a:cubicBezTo>
                    <a:pt x="434" y="1833"/>
                    <a:pt x="523" y="1923"/>
                    <a:pt x="654" y="1990"/>
                  </a:cubicBezTo>
                  <a:cubicBezTo>
                    <a:pt x="580" y="1956"/>
                    <a:pt x="432" y="1892"/>
                    <a:pt x="408" y="1918"/>
                  </a:cubicBezTo>
                  <a:cubicBezTo>
                    <a:pt x="403" y="1924"/>
                    <a:pt x="393" y="1938"/>
                    <a:pt x="379" y="1959"/>
                  </a:cubicBezTo>
                  <a:cubicBezTo>
                    <a:pt x="369" y="1955"/>
                    <a:pt x="369" y="1955"/>
                    <a:pt x="369" y="1955"/>
                  </a:cubicBezTo>
                  <a:cubicBezTo>
                    <a:pt x="246" y="1873"/>
                    <a:pt x="126" y="1764"/>
                    <a:pt x="40" y="1679"/>
                  </a:cubicBezTo>
                  <a:cubicBezTo>
                    <a:pt x="40" y="1679"/>
                    <a:pt x="40" y="1679"/>
                    <a:pt x="40" y="1679"/>
                  </a:cubicBezTo>
                  <a:cubicBezTo>
                    <a:pt x="39" y="1666"/>
                    <a:pt x="0" y="1090"/>
                    <a:pt x="85" y="759"/>
                  </a:cubicBezTo>
                  <a:cubicBezTo>
                    <a:pt x="171" y="424"/>
                    <a:pt x="864" y="72"/>
                    <a:pt x="1088" y="36"/>
                  </a:cubicBezTo>
                  <a:cubicBezTo>
                    <a:pt x="1311" y="0"/>
                    <a:pt x="1481" y="216"/>
                    <a:pt x="1481" y="216"/>
                  </a:cubicBezTo>
                  <a:cubicBezTo>
                    <a:pt x="1481" y="216"/>
                    <a:pt x="1737" y="105"/>
                    <a:pt x="1868" y="231"/>
                  </a:cubicBezTo>
                  <a:cubicBezTo>
                    <a:pt x="1964" y="323"/>
                    <a:pt x="2166" y="664"/>
                    <a:pt x="2331" y="937"/>
                  </a:cubicBezTo>
                  <a:cubicBezTo>
                    <a:pt x="2368" y="998"/>
                    <a:pt x="2403" y="1056"/>
                    <a:pt x="2435" y="1107"/>
                  </a:cubicBezTo>
                  <a:cubicBezTo>
                    <a:pt x="2455" y="1138"/>
                    <a:pt x="2473" y="1167"/>
                    <a:pt x="2490" y="1193"/>
                  </a:cubicBezTo>
                  <a:cubicBezTo>
                    <a:pt x="2652" y="1441"/>
                    <a:pt x="2737" y="1474"/>
                    <a:pt x="2737" y="1506"/>
                  </a:cubicBezTo>
                  <a:cubicBezTo>
                    <a:pt x="2737" y="1538"/>
                    <a:pt x="2650" y="1677"/>
                    <a:pt x="2583" y="1701"/>
                  </a:cubicBezTo>
                  <a:cubicBezTo>
                    <a:pt x="2583" y="1701"/>
                    <a:pt x="2500" y="1590"/>
                    <a:pt x="2489" y="1590"/>
                  </a:cubicBezTo>
                  <a:cubicBezTo>
                    <a:pt x="2479" y="1590"/>
                    <a:pt x="2601" y="1757"/>
                    <a:pt x="2601" y="1784"/>
                  </a:cubicBezTo>
                  <a:cubicBezTo>
                    <a:pt x="2600" y="1812"/>
                    <a:pt x="2359" y="1956"/>
                    <a:pt x="2251" y="1978"/>
                  </a:cubicBezTo>
                  <a:cubicBezTo>
                    <a:pt x="2224" y="1984"/>
                    <a:pt x="2194" y="1774"/>
                    <a:pt x="2157" y="1731"/>
                  </a:cubicBezTo>
                  <a:cubicBezTo>
                    <a:pt x="2158" y="1740"/>
                    <a:pt x="2213" y="1944"/>
                    <a:pt x="2199" y="2004"/>
                  </a:cubicBezTo>
                  <a:cubicBezTo>
                    <a:pt x="2185" y="2066"/>
                    <a:pt x="1875" y="2082"/>
                    <a:pt x="1829" y="2062"/>
                  </a:cubicBezTo>
                  <a:cubicBezTo>
                    <a:pt x="1806" y="2051"/>
                    <a:pt x="1856" y="1826"/>
                    <a:pt x="1879" y="1701"/>
                  </a:cubicBezTo>
                  <a:cubicBezTo>
                    <a:pt x="1990" y="1525"/>
                    <a:pt x="2021" y="1354"/>
                    <a:pt x="2021" y="1354"/>
                  </a:cubicBezTo>
                  <a:cubicBezTo>
                    <a:pt x="2021" y="1354"/>
                    <a:pt x="2177" y="1317"/>
                    <a:pt x="2178" y="1124"/>
                  </a:cubicBezTo>
                  <a:cubicBezTo>
                    <a:pt x="2178" y="955"/>
                    <a:pt x="2033" y="843"/>
                    <a:pt x="1908" y="980"/>
                  </a:cubicBezTo>
                  <a:cubicBezTo>
                    <a:pt x="1539" y="860"/>
                    <a:pt x="1486" y="516"/>
                    <a:pt x="1481" y="473"/>
                  </a:cubicBezTo>
                  <a:cubicBezTo>
                    <a:pt x="1484" y="504"/>
                    <a:pt x="1499" y="691"/>
                    <a:pt x="1480" y="720"/>
                  </a:cubicBezTo>
                  <a:cubicBezTo>
                    <a:pt x="1458" y="753"/>
                    <a:pt x="1135" y="821"/>
                    <a:pt x="1100" y="817"/>
                  </a:cubicBezTo>
                  <a:cubicBezTo>
                    <a:pt x="1064" y="813"/>
                    <a:pt x="1001" y="580"/>
                    <a:pt x="998" y="605"/>
                  </a:cubicBezTo>
                  <a:cubicBezTo>
                    <a:pt x="994" y="630"/>
                    <a:pt x="1004" y="839"/>
                    <a:pt x="997" y="858"/>
                  </a:cubicBezTo>
                  <a:cubicBezTo>
                    <a:pt x="990" y="878"/>
                    <a:pt x="713" y="947"/>
                    <a:pt x="681" y="943"/>
                  </a:cubicBezTo>
                  <a:cubicBezTo>
                    <a:pt x="649" y="939"/>
                    <a:pt x="625" y="770"/>
                    <a:pt x="610" y="785"/>
                  </a:cubicBezTo>
                  <a:cubicBezTo>
                    <a:pt x="596" y="799"/>
                    <a:pt x="567" y="979"/>
                    <a:pt x="546" y="1001"/>
                  </a:cubicBezTo>
                  <a:cubicBezTo>
                    <a:pt x="534" y="1012"/>
                    <a:pt x="443" y="1040"/>
                    <a:pt x="360" y="1062"/>
                  </a:cubicBezTo>
                </a:path>
              </a:pathLst>
            </a:custGeom>
            <a:solidFill>
              <a:srgbClr val="7041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1" name="Freeform 555"/>
            <p:cNvSpPr>
              <a:spLocks/>
            </p:cNvSpPr>
            <p:nvPr/>
          </p:nvSpPr>
          <p:spPr bwMode="auto">
            <a:xfrm>
              <a:off x="7699471" y="4678802"/>
              <a:ext cx="2923385" cy="3037300"/>
            </a:xfrm>
            <a:custGeom>
              <a:avLst/>
              <a:gdLst>
                <a:gd name="T0" fmla="*/ 11 w 3033"/>
                <a:gd name="T1" fmla="*/ 1394 h 3151"/>
                <a:gd name="T2" fmla="*/ 272 w 3033"/>
                <a:gd name="T3" fmla="*/ 852 h 3151"/>
                <a:gd name="T4" fmla="*/ 301 w 3033"/>
                <a:gd name="T5" fmla="*/ 811 h 3151"/>
                <a:gd name="T6" fmla="*/ 547 w 3033"/>
                <a:gd name="T7" fmla="*/ 883 h 3151"/>
                <a:gd name="T8" fmla="*/ 588 w 3033"/>
                <a:gd name="T9" fmla="*/ 902 h 3151"/>
                <a:gd name="T10" fmla="*/ 590 w 3033"/>
                <a:gd name="T11" fmla="*/ 903 h 3151"/>
                <a:gd name="T12" fmla="*/ 1114 w 3033"/>
                <a:gd name="T13" fmla="*/ 980 h 3151"/>
                <a:gd name="T14" fmla="*/ 1115 w 3033"/>
                <a:gd name="T15" fmla="*/ 989 h 3151"/>
                <a:gd name="T16" fmla="*/ 1384 w 3033"/>
                <a:gd name="T17" fmla="*/ 1093 h 3151"/>
                <a:gd name="T18" fmla="*/ 1512 w 3033"/>
                <a:gd name="T19" fmla="*/ 862 h 3151"/>
                <a:gd name="T20" fmla="*/ 1511 w 3033"/>
                <a:gd name="T21" fmla="*/ 860 h 3151"/>
                <a:gd name="T22" fmla="*/ 1772 w 3033"/>
                <a:gd name="T23" fmla="*/ 594 h 3151"/>
                <a:gd name="T24" fmla="*/ 1775 w 3033"/>
                <a:gd name="T25" fmla="*/ 925 h 3151"/>
                <a:gd name="T26" fmla="*/ 2068 w 3033"/>
                <a:gd name="T27" fmla="*/ 864 h 3151"/>
                <a:gd name="T28" fmla="*/ 2050 w 3033"/>
                <a:gd name="T29" fmla="*/ 624 h 3151"/>
                <a:gd name="T30" fmla="*/ 2153 w 3033"/>
                <a:gd name="T31" fmla="*/ 829 h 3151"/>
                <a:gd name="T32" fmla="*/ 2470 w 3033"/>
                <a:gd name="T33" fmla="*/ 659 h 3151"/>
                <a:gd name="T34" fmla="*/ 2382 w 3033"/>
                <a:gd name="T35" fmla="*/ 483 h 3151"/>
                <a:gd name="T36" fmla="*/ 2459 w 3033"/>
                <a:gd name="T37" fmla="*/ 567 h 3151"/>
                <a:gd name="T38" fmla="*/ 2630 w 3033"/>
                <a:gd name="T39" fmla="*/ 399 h 3151"/>
                <a:gd name="T40" fmla="*/ 2383 w 3033"/>
                <a:gd name="T41" fmla="*/ 86 h 3151"/>
                <a:gd name="T42" fmla="*/ 2328 w 3033"/>
                <a:gd name="T43" fmla="*/ 0 h 3151"/>
                <a:gd name="T44" fmla="*/ 2704 w 3033"/>
                <a:gd name="T45" fmla="*/ 247 h 3151"/>
                <a:gd name="T46" fmla="*/ 2798 w 3033"/>
                <a:gd name="T47" fmla="*/ 346 h 3151"/>
                <a:gd name="T48" fmla="*/ 2445 w 3033"/>
                <a:gd name="T49" fmla="*/ 1232 h 3151"/>
                <a:gd name="T50" fmla="*/ 3033 w 3033"/>
                <a:gd name="T51" fmla="*/ 2540 h 3151"/>
                <a:gd name="T52" fmla="*/ 1908 w 3033"/>
                <a:gd name="T53" fmla="*/ 3040 h 3151"/>
                <a:gd name="T54" fmla="*/ 709 w 3033"/>
                <a:gd name="T55" fmla="*/ 2879 h 3151"/>
                <a:gd name="T56" fmla="*/ 609 w 3033"/>
                <a:gd name="T57" fmla="*/ 1787 h 3151"/>
                <a:gd name="T58" fmla="*/ 5 w 3033"/>
                <a:gd name="T59" fmla="*/ 1435 h 3151"/>
                <a:gd name="T60" fmla="*/ 11 w 3033"/>
                <a:gd name="T61" fmla="*/ 1394 h 3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033" h="3151">
                  <a:moveTo>
                    <a:pt x="11" y="1394"/>
                  </a:moveTo>
                  <a:cubicBezTo>
                    <a:pt x="45" y="1227"/>
                    <a:pt x="203" y="957"/>
                    <a:pt x="272" y="852"/>
                  </a:cubicBezTo>
                  <a:cubicBezTo>
                    <a:pt x="286" y="831"/>
                    <a:pt x="296" y="817"/>
                    <a:pt x="301" y="811"/>
                  </a:cubicBezTo>
                  <a:cubicBezTo>
                    <a:pt x="325" y="785"/>
                    <a:pt x="473" y="849"/>
                    <a:pt x="547" y="883"/>
                  </a:cubicBezTo>
                  <a:cubicBezTo>
                    <a:pt x="560" y="890"/>
                    <a:pt x="574" y="896"/>
                    <a:pt x="588" y="902"/>
                  </a:cubicBezTo>
                  <a:cubicBezTo>
                    <a:pt x="589" y="903"/>
                    <a:pt x="590" y="903"/>
                    <a:pt x="590" y="903"/>
                  </a:cubicBezTo>
                  <a:cubicBezTo>
                    <a:pt x="728" y="964"/>
                    <a:pt x="906" y="998"/>
                    <a:pt x="1114" y="980"/>
                  </a:cubicBezTo>
                  <a:cubicBezTo>
                    <a:pt x="1115" y="989"/>
                    <a:pt x="1115" y="989"/>
                    <a:pt x="1115" y="989"/>
                  </a:cubicBezTo>
                  <a:cubicBezTo>
                    <a:pt x="1115" y="989"/>
                    <a:pt x="1240" y="1158"/>
                    <a:pt x="1384" y="1093"/>
                  </a:cubicBezTo>
                  <a:cubicBezTo>
                    <a:pt x="1554" y="1015"/>
                    <a:pt x="1512" y="862"/>
                    <a:pt x="1512" y="862"/>
                  </a:cubicBezTo>
                  <a:cubicBezTo>
                    <a:pt x="1511" y="860"/>
                    <a:pt x="1511" y="860"/>
                    <a:pt x="1511" y="860"/>
                  </a:cubicBezTo>
                  <a:cubicBezTo>
                    <a:pt x="1627" y="787"/>
                    <a:pt x="1712" y="690"/>
                    <a:pt x="1772" y="594"/>
                  </a:cubicBezTo>
                  <a:cubicBezTo>
                    <a:pt x="1799" y="715"/>
                    <a:pt x="1751" y="914"/>
                    <a:pt x="1775" y="925"/>
                  </a:cubicBezTo>
                  <a:cubicBezTo>
                    <a:pt x="1820" y="945"/>
                    <a:pt x="2054" y="926"/>
                    <a:pt x="2068" y="864"/>
                  </a:cubicBezTo>
                  <a:cubicBezTo>
                    <a:pt x="2082" y="803"/>
                    <a:pt x="2051" y="633"/>
                    <a:pt x="2050" y="624"/>
                  </a:cubicBezTo>
                  <a:cubicBezTo>
                    <a:pt x="2087" y="667"/>
                    <a:pt x="2126" y="834"/>
                    <a:pt x="2153" y="829"/>
                  </a:cubicBezTo>
                  <a:cubicBezTo>
                    <a:pt x="2261" y="807"/>
                    <a:pt x="2470" y="686"/>
                    <a:pt x="2470" y="659"/>
                  </a:cubicBezTo>
                  <a:cubicBezTo>
                    <a:pt x="2470" y="632"/>
                    <a:pt x="2372" y="483"/>
                    <a:pt x="2382" y="483"/>
                  </a:cubicBezTo>
                  <a:cubicBezTo>
                    <a:pt x="2393" y="483"/>
                    <a:pt x="2459" y="567"/>
                    <a:pt x="2459" y="567"/>
                  </a:cubicBezTo>
                  <a:cubicBezTo>
                    <a:pt x="2526" y="543"/>
                    <a:pt x="2630" y="431"/>
                    <a:pt x="2630" y="399"/>
                  </a:cubicBezTo>
                  <a:cubicBezTo>
                    <a:pt x="2630" y="367"/>
                    <a:pt x="2545" y="334"/>
                    <a:pt x="2383" y="86"/>
                  </a:cubicBezTo>
                  <a:cubicBezTo>
                    <a:pt x="2366" y="60"/>
                    <a:pt x="2348" y="31"/>
                    <a:pt x="2328" y="0"/>
                  </a:cubicBezTo>
                  <a:cubicBezTo>
                    <a:pt x="2438" y="50"/>
                    <a:pt x="2601" y="160"/>
                    <a:pt x="2704" y="247"/>
                  </a:cubicBezTo>
                  <a:cubicBezTo>
                    <a:pt x="2752" y="288"/>
                    <a:pt x="2788" y="324"/>
                    <a:pt x="2798" y="346"/>
                  </a:cubicBezTo>
                  <a:cubicBezTo>
                    <a:pt x="2831" y="417"/>
                    <a:pt x="2445" y="1232"/>
                    <a:pt x="2445" y="1232"/>
                  </a:cubicBezTo>
                  <a:cubicBezTo>
                    <a:pt x="3033" y="2540"/>
                    <a:pt x="3033" y="2540"/>
                    <a:pt x="3033" y="2540"/>
                  </a:cubicBezTo>
                  <a:cubicBezTo>
                    <a:pt x="3033" y="2540"/>
                    <a:pt x="2815" y="2857"/>
                    <a:pt x="1908" y="3040"/>
                  </a:cubicBezTo>
                  <a:cubicBezTo>
                    <a:pt x="1353" y="3151"/>
                    <a:pt x="709" y="2879"/>
                    <a:pt x="709" y="2879"/>
                  </a:cubicBezTo>
                  <a:cubicBezTo>
                    <a:pt x="624" y="2594"/>
                    <a:pt x="609" y="1787"/>
                    <a:pt x="609" y="1787"/>
                  </a:cubicBezTo>
                  <a:cubicBezTo>
                    <a:pt x="430" y="1729"/>
                    <a:pt x="0" y="1508"/>
                    <a:pt x="5" y="1435"/>
                  </a:cubicBezTo>
                  <a:cubicBezTo>
                    <a:pt x="6" y="1422"/>
                    <a:pt x="8" y="1408"/>
                    <a:pt x="11" y="1394"/>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2" name="Freeform 556"/>
            <p:cNvSpPr>
              <a:spLocks/>
            </p:cNvSpPr>
            <p:nvPr/>
          </p:nvSpPr>
          <p:spPr bwMode="auto">
            <a:xfrm>
              <a:off x="8773090" y="5508069"/>
              <a:ext cx="424372" cy="286850"/>
            </a:xfrm>
            <a:custGeom>
              <a:avLst/>
              <a:gdLst>
                <a:gd name="T0" fmla="*/ 398 w 440"/>
                <a:gd name="T1" fmla="*/ 2 h 298"/>
                <a:gd name="T2" fmla="*/ 270 w 440"/>
                <a:gd name="T3" fmla="*/ 233 h 298"/>
                <a:gd name="T4" fmla="*/ 1 w 440"/>
                <a:gd name="T5" fmla="*/ 129 h 298"/>
                <a:gd name="T6" fmla="*/ 0 w 440"/>
                <a:gd name="T7" fmla="*/ 120 h 298"/>
                <a:gd name="T8" fmla="*/ 142 w 440"/>
                <a:gd name="T9" fmla="*/ 100 h 298"/>
                <a:gd name="T10" fmla="*/ 397 w 440"/>
                <a:gd name="T11" fmla="*/ 0 h 298"/>
                <a:gd name="T12" fmla="*/ 398 w 440"/>
                <a:gd name="T13" fmla="*/ 2 h 298"/>
              </a:gdLst>
              <a:ahLst/>
              <a:cxnLst>
                <a:cxn ang="0">
                  <a:pos x="T0" y="T1"/>
                </a:cxn>
                <a:cxn ang="0">
                  <a:pos x="T2" y="T3"/>
                </a:cxn>
                <a:cxn ang="0">
                  <a:pos x="T4" y="T5"/>
                </a:cxn>
                <a:cxn ang="0">
                  <a:pos x="T6" y="T7"/>
                </a:cxn>
                <a:cxn ang="0">
                  <a:pos x="T8" y="T9"/>
                </a:cxn>
                <a:cxn ang="0">
                  <a:pos x="T10" y="T11"/>
                </a:cxn>
                <a:cxn ang="0">
                  <a:pos x="T12" y="T13"/>
                </a:cxn>
              </a:cxnLst>
              <a:rect l="0" t="0" r="r" b="b"/>
              <a:pathLst>
                <a:path w="440" h="298">
                  <a:moveTo>
                    <a:pt x="398" y="2"/>
                  </a:moveTo>
                  <a:cubicBezTo>
                    <a:pt x="398" y="2"/>
                    <a:pt x="440" y="155"/>
                    <a:pt x="270" y="233"/>
                  </a:cubicBezTo>
                  <a:cubicBezTo>
                    <a:pt x="126" y="298"/>
                    <a:pt x="1" y="129"/>
                    <a:pt x="1" y="129"/>
                  </a:cubicBezTo>
                  <a:cubicBezTo>
                    <a:pt x="0" y="120"/>
                    <a:pt x="0" y="120"/>
                    <a:pt x="0" y="120"/>
                  </a:cubicBezTo>
                  <a:cubicBezTo>
                    <a:pt x="46" y="116"/>
                    <a:pt x="93" y="109"/>
                    <a:pt x="142" y="100"/>
                  </a:cubicBezTo>
                  <a:cubicBezTo>
                    <a:pt x="240" y="80"/>
                    <a:pt x="325" y="45"/>
                    <a:pt x="397" y="0"/>
                  </a:cubicBezTo>
                  <a:cubicBezTo>
                    <a:pt x="398" y="2"/>
                    <a:pt x="398" y="2"/>
                    <a:pt x="398" y="2"/>
                  </a:cubicBezTo>
                </a:path>
              </a:pathLst>
            </a:custGeom>
            <a:solidFill>
              <a:srgbClr val="F9C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3" name="Freeform 557"/>
            <p:cNvSpPr>
              <a:spLocks noEditPoints="1"/>
            </p:cNvSpPr>
            <p:nvPr/>
          </p:nvSpPr>
          <p:spPr bwMode="auto">
            <a:xfrm>
              <a:off x="8665079" y="5624343"/>
              <a:ext cx="98568" cy="4132"/>
            </a:xfrm>
            <a:custGeom>
              <a:avLst/>
              <a:gdLst>
                <a:gd name="T0" fmla="*/ 0 w 102"/>
                <a:gd name="T1" fmla="*/ 4 h 4"/>
                <a:gd name="T2" fmla="*/ 0 w 102"/>
                <a:gd name="T3" fmla="*/ 4 h 4"/>
                <a:gd name="T4" fmla="*/ 0 w 102"/>
                <a:gd name="T5" fmla="*/ 4 h 4"/>
                <a:gd name="T6" fmla="*/ 0 w 102"/>
                <a:gd name="T7" fmla="*/ 4 h 4"/>
                <a:gd name="T8" fmla="*/ 102 w 102"/>
                <a:gd name="T9" fmla="*/ 0 h 4"/>
                <a:gd name="T10" fmla="*/ 98 w 102"/>
                <a:gd name="T11" fmla="*/ 0 h 4"/>
                <a:gd name="T12" fmla="*/ 98 w 102"/>
                <a:gd name="T13" fmla="*/ 0 h 4"/>
                <a:gd name="T14" fmla="*/ 98 w 102"/>
                <a:gd name="T15" fmla="*/ 0 h 4"/>
                <a:gd name="T16" fmla="*/ 0 w 102"/>
                <a:gd name="T17" fmla="*/ 4 h 4"/>
                <a:gd name="T18" fmla="*/ 102 w 102"/>
                <a:gd name="T19"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2" h="4">
                  <a:moveTo>
                    <a:pt x="0" y="4"/>
                  </a:moveTo>
                  <a:cubicBezTo>
                    <a:pt x="0" y="4"/>
                    <a:pt x="0" y="4"/>
                    <a:pt x="0" y="4"/>
                  </a:cubicBezTo>
                  <a:cubicBezTo>
                    <a:pt x="0" y="4"/>
                    <a:pt x="0" y="4"/>
                    <a:pt x="0" y="4"/>
                  </a:cubicBezTo>
                  <a:cubicBezTo>
                    <a:pt x="0" y="4"/>
                    <a:pt x="0" y="4"/>
                    <a:pt x="0" y="4"/>
                  </a:cubicBezTo>
                  <a:moveTo>
                    <a:pt x="102" y="0"/>
                  </a:moveTo>
                  <a:cubicBezTo>
                    <a:pt x="101" y="0"/>
                    <a:pt x="100" y="0"/>
                    <a:pt x="98" y="0"/>
                  </a:cubicBezTo>
                  <a:cubicBezTo>
                    <a:pt x="98" y="0"/>
                    <a:pt x="98" y="0"/>
                    <a:pt x="98" y="0"/>
                  </a:cubicBezTo>
                  <a:cubicBezTo>
                    <a:pt x="98" y="0"/>
                    <a:pt x="98" y="0"/>
                    <a:pt x="98" y="0"/>
                  </a:cubicBezTo>
                  <a:cubicBezTo>
                    <a:pt x="64" y="3"/>
                    <a:pt x="32" y="4"/>
                    <a:pt x="0" y="4"/>
                  </a:cubicBezTo>
                  <a:cubicBezTo>
                    <a:pt x="33" y="4"/>
                    <a:pt x="67" y="3"/>
                    <a:pt x="102" y="0"/>
                  </a:cubicBezTo>
                </a:path>
              </a:pathLst>
            </a:custGeom>
            <a:solidFill>
              <a:srgbClr val="4800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4" name="Freeform 558"/>
            <p:cNvSpPr>
              <a:spLocks noEditPoints="1"/>
            </p:cNvSpPr>
            <p:nvPr/>
          </p:nvSpPr>
          <p:spPr bwMode="auto">
            <a:xfrm>
              <a:off x="8336324" y="5251321"/>
              <a:ext cx="1073029" cy="414338"/>
            </a:xfrm>
            <a:custGeom>
              <a:avLst/>
              <a:gdLst>
                <a:gd name="T0" fmla="*/ 0 w 1113"/>
                <a:gd name="T1" fmla="*/ 337 h 430"/>
                <a:gd name="T2" fmla="*/ 416 w 1113"/>
                <a:gd name="T3" fmla="*/ 430 h 430"/>
                <a:gd name="T4" fmla="*/ 483 w 1113"/>
                <a:gd name="T5" fmla="*/ 428 h 430"/>
                <a:gd name="T6" fmla="*/ 454 w 1113"/>
                <a:gd name="T7" fmla="*/ 395 h 430"/>
                <a:gd name="T8" fmla="*/ 454 w 1113"/>
                <a:gd name="T9" fmla="*/ 395 h 430"/>
                <a:gd name="T10" fmla="*/ 453 w 1113"/>
                <a:gd name="T11" fmla="*/ 386 h 430"/>
                <a:gd name="T12" fmla="*/ 453 w 1113"/>
                <a:gd name="T13" fmla="*/ 386 h 430"/>
                <a:gd name="T14" fmla="*/ 443 w 1113"/>
                <a:gd name="T15" fmla="*/ 387 h 430"/>
                <a:gd name="T16" fmla="*/ 341 w 1113"/>
                <a:gd name="T17" fmla="*/ 391 h 430"/>
                <a:gd name="T18" fmla="*/ 341 w 1113"/>
                <a:gd name="T19" fmla="*/ 391 h 430"/>
                <a:gd name="T20" fmla="*/ 341 w 1113"/>
                <a:gd name="T21" fmla="*/ 391 h 430"/>
                <a:gd name="T22" fmla="*/ 341 w 1113"/>
                <a:gd name="T23" fmla="*/ 391 h 430"/>
                <a:gd name="T24" fmla="*/ 341 w 1113"/>
                <a:gd name="T25" fmla="*/ 391 h 430"/>
                <a:gd name="T26" fmla="*/ 0 w 1113"/>
                <a:gd name="T27" fmla="*/ 337 h 430"/>
                <a:gd name="T28" fmla="*/ 1111 w 1113"/>
                <a:gd name="T29" fmla="*/ 0 h 430"/>
                <a:gd name="T30" fmla="*/ 850 w 1113"/>
                <a:gd name="T31" fmla="*/ 266 h 430"/>
                <a:gd name="T32" fmla="*/ 851 w 1113"/>
                <a:gd name="T33" fmla="*/ 268 h 430"/>
                <a:gd name="T34" fmla="*/ 856 w 1113"/>
                <a:gd name="T35" fmla="*/ 310 h 430"/>
                <a:gd name="T36" fmla="*/ 856 w 1113"/>
                <a:gd name="T37" fmla="*/ 313 h 430"/>
                <a:gd name="T38" fmla="*/ 1113 w 1113"/>
                <a:gd name="T39" fmla="*/ 9 h 430"/>
                <a:gd name="T40" fmla="*/ 1111 w 1113"/>
                <a:gd name="T41" fmla="*/ 0 h 430"/>
                <a:gd name="T42" fmla="*/ 1111 w 1113"/>
                <a:gd name="T43" fmla="*/ 0 h 430"/>
                <a:gd name="T44" fmla="*/ 1111 w 1113"/>
                <a:gd name="T45"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13" h="430">
                  <a:moveTo>
                    <a:pt x="0" y="337"/>
                  </a:moveTo>
                  <a:cubicBezTo>
                    <a:pt x="128" y="398"/>
                    <a:pt x="273" y="430"/>
                    <a:pt x="416" y="430"/>
                  </a:cubicBezTo>
                  <a:cubicBezTo>
                    <a:pt x="438" y="430"/>
                    <a:pt x="461" y="429"/>
                    <a:pt x="483" y="428"/>
                  </a:cubicBezTo>
                  <a:cubicBezTo>
                    <a:pt x="465" y="409"/>
                    <a:pt x="454" y="395"/>
                    <a:pt x="454" y="395"/>
                  </a:cubicBezTo>
                  <a:cubicBezTo>
                    <a:pt x="454" y="395"/>
                    <a:pt x="454" y="395"/>
                    <a:pt x="454" y="395"/>
                  </a:cubicBezTo>
                  <a:cubicBezTo>
                    <a:pt x="453" y="386"/>
                    <a:pt x="453" y="386"/>
                    <a:pt x="453" y="386"/>
                  </a:cubicBezTo>
                  <a:cubicBezTo>
                    <a:pt x="453" y="386"/>
                    <a:pt x="453" y="386"/>
                    <a:pt x="453" y="386"/>
                  </a:cubicBezTo>
                  <a:cubicBezTo>
                    <a:pt x="450" y="386"/>
                    <a:pt x="446" y="386"/>
                    <a:pt x="443" y="387"/>
                  </a:cubicBezTo>
                  <a:cubicBezTo>
                    <a:pt x="408" y="390"/>
                    <a:pt x="374" y="391"/>
                    <a:pt x="341" y="391"/>
                  </a:cubicBezTo>
                  <a:cubicBezTo>
                    <a:pt x="341" y="391"/>
                    <a:pt x="341" y="391"/>
                    <a:pt x="341" y="391"/>
                  </a:cubicBezTo>
                  <a:cubicBezTo>
                    <a:pt x="341" y="391"/>
                    <a:pt x="341" y="391"/>
                    <a:pt x="341" y="391"/>
                  </a:cubicBezTo>
                  <a:cubicBezTo>
                    <a:pt x="341" y="391"/>
                    <a:pt x="341" y="391"/>
                    <a:pt x="341" y="391"/>
                  </a:cubicBezTo>
                  <a:cubicBezTo>
                    <a:pt x="341" y="391"/>
                    <a:pt x="341" y="391"/>
                    <a:pt x="341" y="391"/>
                  </a:cubicBezTo>
                  <a:cubicBezTo>
                    <a:pt x="213" y="391"/>
                    <a:pt x="98" y="370"/>
                    <a:pt x="0" y="337"/>
                  </a:cubicBezTo>
                  <a:moveTo>
                    <a:pt x="1111" y="0"/>
                  </a:moveTo>
                  <a:cubicBezTo>
                    <a:pt x="1051" y="96"/>
                    <a:pt x="966" y="193"/>
                    <a:pt x="850" y="266"/>
                  </a:cubicBezTo>
                  <a:cubicBezTo>
                    <a:pt x="851" y="268"/>
                    <a:pt x="851" y="268"/>
                    <a:pt x="851" y="268"/>
                  </a:cubicBezTo>
                  <a:cubicBezTo>
                    <a:pt x="851" y="268"/>
                    <a:pt x="856" y="285"/>
                    <a:pt x="856" y="310"/>
                  </a:cubicBezTo>
                  <a:cubicBezTo>
                    <a:pt x="856" y="311"/>
                    <a:pt x="856" y="312"/>
                    <a:pt x="856" y="313"/>
                  </a:cubicBezTo>
                  <a:cubicBezTo>
                    <a:pt x="968" y="243"/>
                    <a:pt x="1059" y="143"/>
                    <a:pt x="1113" y="9"/>
                  </a:cubicBezTo>
                  <a:cubicBezTo>
                    <a:pt x="1112" y="6"/>
                    <a:pt x="1112" y="3"/>
                    <a:pt x="1111" y="0"/>
                  </a:cubicBezTo>
                  <a:cubicBezTo>
                    <a:pt x="1111" y="0"/>
                    <a:pt x="1111" y="0"/>
                    <a:pt x="1111" y="0"/>
                  </a:cubicBezTo>
                  <a:cubicBezTo>
                    <a:pt x="1111" y="0"/>
                    <a:pt x="1111" y="0"/>
                    <a:pt x="1111"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5" name="Freeform 559"/>
            <p:cNvSpPr>
              <a:spLocks/>
            </p:cNvSpPr>
            <p:nvPr/>
          </p:nvSpPr>
          <p:spPr bwMode="auto">
            <a:xfrm>
              <a:off x="8773090" y="5508069"/>
              <a:ext cx="388368" cy="155819"/>
            </a:xfrm>
            <a:custGeom>
              <a:avLst/>
              <a:gdLst>
                <a:gd name="T0" fmla="*/ 397 w 403"/>
                <a:gd name="T1" fmla="*/ 0 h 162"/>
                <a:gd name="T2" fmla="*/ 142 w 403"/>
                <a:gd name="T3" fmla="*/ 100 h 162"/>
                <a:gd name="T4" fmla="*/ 0 w 403"/>
                <a:gd name="T5" fmla="*/ 120 h 162"/>
                <a:gd name="T6" fmla="*/ 1 w 403"/>
                <a:gd name="T7" fmla="*/ 129 h 162"/>
                <a:gd name="T8" fmla="*/ 1 w 403"/>
                <a:gd name="T9" fmla="*/ 129 h 162"/>
                <a:gd name="T10" fmla="*/ 30 w 403"/>
                <a:gd name="T11" fmla="*/ 162 h 162"/>
                <a:gd name="T12" fmla="*/ 30 w 403"/>
                <a:gd name="T13" fmla="*/ 162 h 162"/>
                <a:gd name="T14" fmla="*/ 403 w 403"/>
                <a:gd name="T15" fmla="*/ 47 h 162"/>
                <a:gd name="T16" fmla="*/ 403 w 403"/>
                <a:gd name="T17" fmla="*/ 47 h 162"/>
                <a:gd name="T18" fmla="*/ 403 w 403"/>
                <a:gd name="T19" fmla="*/ 44 h 162"/>
                <a:gd name="T20" fmla="*/ 398 w 403"/>
                <a:gd name="T21" fmla="*/ 2 h 162"/>
                <a:gd name="T22" fmla="*/ 397 w 403"/>
                <a:gd name="T2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03" h="162">
                  <a:moveTo>
                    <a:pt x="397" y="0"/>
                  </a:moveTo>
                  <a:cubicBezTo>
                    <a:pt x="325" y="45"/>
                    <a:pt x="240" y="80"/>
                    <a:pt x="142" y="100"/>
                  </a:cubicBezTo>
                  <a:cubicBezTo>
                    <a:pt x="93" y="109"/>
                    <a:pt x="46" y="116"/>
                    <a:pt x="0" y="120"/>
                  </a:cubicBezTo>
                  <a:cubicBezTo>
                    <a:pt x="1" y="129"/>
                    <a:pt x="1" y="129"/>
                    <a:pt x="1" y="129"/>
                  </a:cubicBezTo>
                  <a:cubicBezTo>
                    <a:pt x="1" y="129"/>
                    <a:pt x="1" y="129"/>
                    <a:pt x="1" y="129"/>
                  </a:cubicBezTo>
                  <a:cubicBezTo>
                    <a:pt x="1" y="129"/>
                    <a:pt x="12" y="143"/>
                    <a:pt x="30" y="162"/>
                  </a:cubicBezTo>
                  <a:cubicBezTo>
                    <a:pt x="30" y="162"/>
                    <a:pt x="30" y="162"/>
                    <a:pt x="30" y="162"/>
                  </a:cubicBezTo>
                  <a:cubicBezTo>
                    <a:pt x="164" y="152"/>
                    <a:pt x="293" y="115"/>
                    <a:pt x="403" y="47"/>
                  </a:cubicBezTo>
                  <a:cubicBezTo>
                    <a:pt x="403" y="47"/>
                    <a:pt x="403" y="47"/>
                    <a:pt x="403" y="47"/>
                  </a:cubicBezTo>
                  <a:cubicBezTo>
                    <a:pt x="403" y="46"/>
                    <a:pt x="403" y="45"/>
                    <a:pt x="403" y="44"/>
                  </a:cubicBezTo>
                  <a:cubicBezTo>
                    <a:pt x="403" y="19"/>
                    <a:pt x="398" y="2"/>
                    <a:pt x="398" y="2"/>
                  </a:cubicBezTo>
                  <a:cubicBezTo>
                    <a:pt x="397" y="0"/>
                    <a:pt x="397" y="0"/>
                    <a:pt x="397"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6" name="Freeform 560"/>
            <p:cNvSpPr>
              <a:spLocks/>
            </p:cNvSpPr>
            <p:nvPr/>
          </p:nvSpPr>
          <p:spPr bwMode="auto">
            <a:xfrm>
              <a:off x="7021892" y="4840524"/>
              <a:ext cx="939639" cy="1182221"/>
            </a:xfrm>
            <a:custGeom>
              <a:avLst/>
              <a:gdLst>
                <a:gd name="T0" fmla="*/ 165 w 975"/>
                <a:gd name="T1" fmla="*/ 293 h 1226"/>
                <a:gd name="T2" fmla="*/ 86 w 975"/>
                <a:gd name="T3" fmla="*/ 100 h 1226"/>
                <a:gd name="T4" fmla="*/ 259 w 975"/>
                <a:gd name="T5" fmla="*/ 222 h 1226"/>
                <a:gd name="T6" fmla="*/ 200 w 975"/>
                <a:gd name="T7" fmla="*/ 42 h 1226"/>
                <a:gd name="T8" fmla="*/ 386 w 975"/>
                <a:gd name="T9" fmla="*/ 208 h 1226"/>
                <a:gd name="T10" fmla="*/ 432 w 975"/>
                <a:gd name="T11" fmla="*/ 116 h 1226"/>
                <a:gd name="T12" fmla="*/ 507 w 975"/>
                <a:gd name="T13" fmla="*/ 269 h 1226"/>
                <a:gd name="T14" fmla="*/ 636 w 975"/>
                <a:gd name="T15" fmla="*/ 404 h 1226"/>
                <a:gd name="T16" fmla="*/ 636 w 975"/>
                <a:gd name="T17" fmla="*/ 404 h 1226"/>
                <a:gd name="T18" fmla="*/ 965 w 975"/>
                <a:gd name="T19" fmla="*/ 680 h 1226"/>
                <a:gd name="T20" fmla="*/ 975 w 975"/>
                <a:gd name="T21" fmla="*/ 684 h 1226"/>
                <a:gd name="T22" fmla="*/ 714 w 975"/>
                <a:gd name="T23" fmla="*/ 1226 h 1226"/>
                <a:gd name="T24" fmla="*/ 36 w 975"/>
                <a:gd name="T25" fmla="*/ 400 h 1226"/>
                <a:gd name="T26" fmla="*/ 136 w 975"/>
                <a:gd name="T27" fmla="*/ 419 h 1226"/>
                <a:gd name="T28" fmla="*/ 21 w 975"/>
                <a:gd name="T29" fmla="*/ 225 h 1226"/>
                <a:gd name="T30" fmla="*/ 165 w 975"/>
                <a:gd name="T31" fmla="*/ 293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5" h="1226">
                  <a:moveTo>
                    <a:pt x="165" y="293"/>
                  </a:moveTo>
                  <a:cubicBezTo>
                    <a:pt x="159" y="285"/>
                    <a:pt x="54" y="146"/>
                    <a:pt x="86" y="100"/>
                  </a:cubicBezTo>
                  <a:cubicBezTo>
                    <a:pt x="118" y="53"/>
                    <a:pt x="259" y="222"/>
                    <a:pt x="259" y="222"/>
                  </a:cubicBezTo>
                  <a:cubicBezTo>
                    <a:pt x="259" y="222"/>
                    <a:pt x="168" y="84"/>
                    <a:pt x="200" y="42"/>
                  </a:cubicBezTo>
                  <a:cubicBezTo>
                    <a:pt x="232" y="0"/>
                    <a:pt x="386" y="208"/>
                    <a:pt x="386" y="208"/>
                  </a:cubicBezTo>
                  <a:cubicBezTo>
                    <a:pt x="386" y="208"/>
                    <a:pt x="395" y="109"/>
                    <a:pt x="432" y="116"/>
                  </a:cubicBezTo>
                  <a:cubicBezTo>
                    <a:pt x="480" y="125"/>
                    <a:pt x="507" y="269"/>
                    <a:pt x="507" y="269"/>
                  </a:cubicBezTo>
                  <a:cubicBezTo>
                    <a:pt x="507" y="269"/>
                    <a:pt x="558" y="326"/>
                    <a:pt x="636" y="404"/>
                  </a:cubicBezTo>
                  <a:cubicBezTo>
                    <a:pt x="636" y="404"/>
                    <a:pt x="636" y="404"/>
                    <a:pt x="636" y="404"/>
                  </a:cubicBezTo>
                  <a:cubicBezTo>
                    <a:pt x="722" y="489"/>
                    <a:pt x="842" y="598"/>
                    <a:pt x="965" y="680"/>
                  </a:cubicBezTo>
                  <a:cubicBezTo>
                    <a:pt x="975" y="684"/>
                    <a:pt x="975" y="684"/>
                    <a:pt x="975" y="684"/>
                  </a:cubicBezTo>
                  <a:cubicBezTo>
                    <a:pt x="906" y="789"/>
                    <a:pt x="748" y="1059"/>
                    <a:pt x="714" y="1226"/>
                  </a:cubicBezTo>
                  <a:cubicBezTo>
                    <a:pt x="361" y="871"/>
                    <a:pt x="35" y="443"/>
                    <a:pt x="36" y="400"/>
                  </a:cubicBezTo>
                  <a:cubicBezTo>
                    <a:pt x="36" y="356"/>
                    <a:pt x="127" y="413"/>
                    <a:pt x="136" y="419"/>
                  </a:cubicBezTo>
                  <a:cubicBezTo>
                    <a:pt x="126" y="409"/>
                    <a:pt x="0" y="272"/>
                    <a:pt x="21" y="225"/>
                  </a:cubicBezTo>
                  <a:cubicBezTo>
                    <a:pt x="43" y="178"/>
                    <a:pt x="159" y="287"/>
                    <a:pt x="165" y="293"/>
                  </a:cubicBezTo>
                  <a:close/>
                </a:path>
              </a:pathLst>
            </a:custGeom>
            <a:solidFill>
              <a:srgbClr val="F9C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7" name="Freeform 561"/>
            <p:cNvSpPr>
              <a:spLocks/>
            </p:cNvSpPr>
            <p:nvPr/>
          </p:nvSpPr>
          <p:spPr bwMode="auto">
            <a:xfrm>
              <a:off x="9843169" y="3595148"/>
              <a:ext cx="642165" cy="1321515"/>
            </a:xfrm>
            <a:custGeom>
              <a:avLst/>
              <a:gdLst>
                <a:gd name="T0" fmla="*/ 643 w 666"/>
                <a:gd name="T1" fmla="*/ 255 h 1371"/>
                <a:gd name="T2" fmla="*/ 487 w 666"/>
                <a:gd name="T3" fmla="*/ 1370 h 1371"/>
                <a:gd name="T4" fmla="*/ 480 w 666"/>
                <a:gd name="T5" fmla="*/ 1371 h 1371"/>
                <a:gd name="T6" fmla="*/ 104 w 666"/>
                <a:gd name="T7" fmla="*/ 1124 h 1371"/>
                <a:gd name="T8" fmla="*/ 0 w 666"/>
                <a:gd name="T9" fmla="*/ 954 h 1371"/>
                <a:gd name="T10" fmla="*/ 171 w 666"/>
                <a:gd name="T11" fmla="*/ 385 h 1371"/>
                <a:gd name="T12" fmla="*/ 158 w 666"/>
                <a:gd name="T13" fmla="*/ 215 h 1371"/>
                <a:gd name="T14" fmla="*/ 245 w 666"/>
                <a:gd name="T15" fmla="*/ 270 h 1371"/>
                <a:gd name="T16" fmla="*/ 318 w 666"/>
                <a:gd name="T17" fmla="*/ 32 h 1371"/>
                <a:gd name="T18" fmla="*/ 361 w 666"/>
                <a:gd name="T19" fmla="*/ 217 h 1371"/>
                <a:gd name="T20" fmla="*/ 447 w 666"/>
                <a:gd name="T21" fmla="*/ 23 h 1371"/>
                <a:gd name="T22" fmla="*/ 478 w 666"/>
                <a:gd name="T23" fmla="*/ 229 h 1371"/>
                <a:gd name="T24" fmla="*/ 566 w 666"/>
                <a:gd name="T25" fmla="*/ 97 h 1371"/>
                <a:gd name="T26" fmla="*/ 567 w 666"/>
                <a:gd name="T27" fmla="*/ 323 h 1371"/>
                <a:gd name="T28" fmla="*/ 643 w 666"/>
                <a:gd name="T29" fmla="*/ 255 h 1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6" h="1371">
                  <a:moveTo>
                    <a:pt x="643" y="255"/>
                  </a:moveTo>
                  <a:cubicBezTo>
                    <a:pt x="666" y="291"/>
                    <a:pt x="608" y="882"/>
                    <a:pt x="487" y="1370"/>
                  </a:cubicBezTo>
                  <a:cubicBezTo>
                    <a:pt x="480" y="1371"/>
                    <a:pt x="480" y="1371"/>
                    <a:pt x="480" y="1371"/>
                  </a:cubicBezTo>
                  <a:cubicBezTo>
                    <a:pt x="377" y="1284"/>
                    <a:pt x="214" y="1174"/>
                    <a:pt x="104" y="1124"/>
                  </a:cubicBezTo>
                  <a:cubicBezTo>
                    <a:pt x="72" y="1073"/>
                    <a:pt x="37" y="1015"/>
                    <a:pt x="0" y="954"/>
                  </a:cubicBezTo>
                  <a:cubicBezTo>
                    <a:pt x="115" y="702"/>
                    <a:pt x="171" y="385"/>
                    <a:pt x="171" y="385"/>
                  </a:cubicBezTo>
                  <a:cubicBezTo>
                    <a:pt x="171" y="385"/>
                    <a:pt x="121" y="247"/>
                    <a:pt x="158" y="215"/>
                  </a:cubicBezTo>
                  <a:cubicBezTo>
                    <a:pt x="186" y="190"/>
                    <a:pt x="245" y="270"/>
                    <a:pt x="245" y="270"/>
                  </a:cubicBezTo>
                  <a:cubicBezTo>
                    <a:pt x="245" y="270"/>
                    <a:pt x="270" y="12"/>
                    <a:pt x="318" y="32"/>
                  </a:cubicBezTo>
                  <a:cubicBezTo>
                    <a:pt x="367" y="51"/>
                    <a:pt x="361" y="217"/>
                    <a:pt x="361" y="217"/>
                  </a:cubicBezTo>
                  <a:cubicBezTo>
                    <a:pt x="361" y="217"/>
                    <a:pt x="394" y="0"/>
                    <a:pt x="447" y="23"/>
                  </a:cubicBezTo>
                  <a:cubicBezTo>
                    <a:pt x="498" y="47"/>
                    <a:pt x="478" y="229"/>
                    <a:pt x="478" y="229"/>
                  </a:cubicBezTo>
                  <a:cubicBezTo>
                    <a:pt x="478" y="229"/>
                    <a:pt x="522" y="67"/>
                    <a:pt x="566" y="97"/>
                  </a:cubicBezTo>
                  <a:cubicBezTo>
                    <a:pt x="610" y="127"/>
                    <a:pt x="567" y="323"/>
                    <a:pt x="567" y="323"/>
                  </a:cubicBezTo>
                  <a:cubicBezTo>
                    <a:pt x="567" y="323"/>
                    <a:pt x="619" y="215"/>
                    <a:pt x="643" y="255"/>
                  </a:cubicBezTo>
                  <a:close/>
                </a:path>
              </a:pathLst>
            </a:custGeom>
            <a:solidFill>
              <a:srgbClr val="F9C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8" name="Freeform 562"/>
            <p:cNvSpPr>
              <a:spLocks/>
            </p:cNvSpPr>
            <p:nvPr/>
          </p:nvSpPr>
          <p:spPr bwMode="auto">
            <a:xfrm>
              <a:off x="7904869" y="4067919"/>
              <a:ext cx="1790743" cy="1572951"/>
            </a:xfrm>
            <a:custGeom>
              <a:avLst/>
              <a:gdLst>
                <a:gd name="T0" fmla="*/ 1588 w 1858"/>
                <a:gd name="T1" fmla="*/ 507 h 1632"/>
                <a:gd name="T2" fmla="*/ 1858 w 1858"/>
                <a:gd name="T3" fmla="*/ 651 h 1632"/>
                <a:gd name="T4" fmla="*/ 1701 w 1858"/>
                <a:gd name="T5" fmla="*/ 881 h 1632"/>
                <a:gd name="T6" fmla="*/ 1559 w 1858"/>
                <a:gd name="T7" fmla="*/ 1228 h 1632"/>
                <a:gd name="T8" fmla="*/ 1298 w 1858"/>
                <a:gd name="T9" fmla="*/ 1494 h 1632"/>
                <a:gd name="T10" fmla="*/ 1043 w 1858"/>
                <a:gd name="T11" fmla="*/ 1594 h 1632"/>
                <a:gd name="T12" fmla="*/ 901 w 1858"/>
                <a:gd name="T13" fmla="*/ 1614 h 1632"/>
                <a:gd name="T14" fmla="*/ 377 w 1858"/>
                <a:gd name="T15" fmla="*/ 1537 h 1632"/>
                <a:gd name="T16" fmla="*/ 375 w 1858"/>
                <a:gd name="T17" fmla="*/ 1536 h 1632"/>
                <a:gd name="T18" fmla="*/ 334 w 1858"/>
                <a:gd name="T19" fmla="*/ 1517 h 1632"/>
                <a:gd name="T20" fmla="*/ 80 w 1858"/>
                <a:gd name="T21" fmla="*/ 1272 h 1632"/>
                <a:gd name="T22" fmla="*/ 76 w 1858"/>
                <a:gd name="T23" fmla="*/ 945 h 1632"/>
                <a:gd name="T24" fmla="*/ 41 w 1858"/>
                <a:gd name="T25" fmla="*/ 596 h 1632"/>
                <a:gd name="T26" fmla="*/ 40 w 1858"/>
                <a:gd name="T27" fmla="*/ 589 h 1632"/>
                <a:gd name="T28" fmla="*/ 226 w 1858"/>
                <a:gd name="T29" fmla="*/ 528 h 1632"/>
                <a:gd name="T30" fmla="*/ 290 w 1858"/>
                <a:gd name="T31" fmla="*/ 312 h 1632"/>
                <a:gd name="T32" fmla="*/ 361 w 1858"/>
                <a:gd name="T33" fmla="*/ 470 h 1632"/>
                <a:gd name="T34" fmla="*/ 677 w 1858"/>
                <a:gd name="T35" fmla="*/ 385 h 1632"/>
                <a:gd name="T36" fmla="*/ 678 w 1858"/>
                <a:gd name="T37" fmla="*/ 132 h 1632"/>
                <a:gd name="T38" fmla="*/ 780 w 1858"/>
                <a:gd name="T39" fmla="*/ 344 h 1632"/>
                <a:gd name="T40" fmla="*/ 1160 w 1858"/>
                <a:gd name="T41" fmla="*/ 247 h 1632"/>
                <a:gd name="T42" fmla="*/ 1161 w 1858"/>
                <a:gd name="T43" fmla="*/ 0 h 1632"/>
                <a:gd name="T44" fmla="*/ 1588 w 1858"/>
                <a:gd name="T45" fmla="*/ 507 h 1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58" h="1632">
                  <a:moveTo>
                    <a:pt x="1588" y="507"/>
                  </a:moveTo>
                  <a:cubicBezTo>
                    <a:pt x="1713" y="370"/>
                    <a:pt x="1858" y="482"/>
                    <a:pt x="1858" y="651"/>
                  </a:cubicBezTo>
                  <a:cubicBezTo>
                    <a:pt x="1857" y="844"/>
                    <a:pt x="1701" y="881"/>
                    <a:pt x="1701" y="881"/>
                  </a:cubicBezTo>
                  <a:cubicBezTo>
                    <a:pt x="1701" y="881"/>
                    <a:pt x="1670" y="1052"/>
                    <a:pt x="1559" y="1228"/>
                  </a:cubicBezTo>
                  <a:cubicBezTo>
                    <a:pt x="1499" y="1324"/>
                    <a:pt x="1414" y="1421"/>
                    <a:pt x="1298" y="1494"/>
                  </a:cubicBezTo>
                  <a:cubicBezTo>
                    <a:pt x="1226" y="1539"/>
                    <a:pt x="1141" y="1574"/>
                    <a:pt x="1043" y="1594"/>
                  </a:cubicBezTo>
                  <a:cubicBezTo>
                    <a:pt x="994" y="1603"/>
                    <a:pt x="947" y="1610"/>
                    <a:pt x="901" y="1614"/>
                  </a:cubicBezTo>
                  <a:cubicBezTo>
                    <a:pt x="693" y="1632"/>
                    <a:pt x="515" y="1598"/>
                    <a:pt x="377" y="1537"/>
                  </a:cubicBezTo>
                  <a:cubicBezTo>
                    <a:pt x="377" y="1537"/>
                    <a:pt x="376" y="1537"/>
                    <a:pt x="375" y="1536"/>
                  </a:cubicBezTo>
                  <a:cubicBezTo>
                    <a:pt x="369" y="1534"/>
                    <a:pt x="354" y="1526"/>
                    <a:pt x="334" y="1517"/>
                  </a:cubicBezTo>
                  <a:cubicBezTo>
                    <a:pt x="203" y="1450"/>
                    <a:pt x="114" y="1360"/>
                    <a:pt x="80" y="1272"/>
                  </a:cubicBezTo>
                  <a:cubicBezTo>
                    <a:pt x="0" y="1070"/>
                    <a:pt x="55" y="988"/>
                    <a:pt x="76" y="945"/>
                  </a:cubicBezTo>
                  <a:cubicBezTo>
                    <a:pt x="97" y="902"/>
                    <a:pt x="41" y="596"/>
                    <a:pt x="41" y="596"/>
                  </a:cubicBezTo>
                  <a:cubicBezTo>
                    <a:pt x="40" y="589"/>
                    <a:pt x="40" y="589"/>
                    <a:pt x="40" y="589"/>
                  </a:cubicBezTo>
                  <a:cubicBezTo>
                    <a:pt x="123" y="567"/>
                    <a:pt x="214" y="539"/>
                    <a:pt x="226" y="528"/>
                  </a:cubicBezTo>
                  <a:cubicBezTo>
                    <a:pt x="247" y="506"/>
                    <a:pt x="276" y="326"/>
                    <a:pt x="290" y="312"/>
                  </a:cubicBezTo>
                  <a:cubicBezTo>
                    <a:pt x="305" y="297"/>
                    <a:pt x="329" y="466"/>
                    <a:pt x="361" y="470"/>
                  </a:cubicBezTo>
                  <a:cubicBezTo>
                    <a:pt x="393" y="474"/>
                    <a:pt x="670" y="405"/>
                    <a:pt x="677" y="385"/>
                  </a:cubicBezTo>
                  <a:cubicBezTo>
                    <a:pt x="684" y="366"/>
                    <a:pt x="674" y="157"/>
                    <a:pt x="678" y="132"/>
                  </a:cubicBezTo>
                  <a:cubicBezTo>
                    <a:pt x="681" y="107"/>
                    <a:pt x="744" y="340"/>
                    <a:pt x="780" y="344"/>
                  </a:cubicBezTo>
                  <a:cubicBezTo>
                    <a:pt x="815" y="348"/>
                    <a:pt x="1138" y="280"/>
                    <a:pt x="1160" y="247"/>
                  </a:cubicBezTo>
                  <a:cubicBezTo>
                    <a:pt x="1179" y="218"/>
                    <a:pt x="1164" y="31"/>
                    <a:pt x="1161" y="0"/>
                  </a:cubicBezTo>
                  <a:cubicBezTo>
                    <a:pt x="1166" y="43"/>
                    <a:pt x="1219" y="387"/>
                    <a:pt x="1588" y="507"/>
                  </a:cubicBezTo>
                </a:path>
              </a:pathLst>
            </a:custGeom>
            <a:solidFill>
              <a:srgbClr val="F9C7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09" name="Freeform 563"/>
            <p:cNvSpPr>
              <a:spLocks/>
            </p:cNvSpPr>
            <p:nvPr/>
          </p:nvSpPr>
          <p:spPr bwMode="auto">
            <a:xfrm>
              <a:off x="8550575" y="4060246"/>
              <a:ext cx="494609" cy="352365"/>
            </a:xfrm>
            <a:custGeom>
              <a:avLst/>
              <a:gdLst>
                <a:gd name="T0" fmla="*/ 1 w 513"/>
                <a:gd name="T1" fmla="*/ 139 h 366"/>
                <a:gd name="T2" fmla="*/ 3 w 513"/>
                <a:gd name="T3" fmla="*/ 134 h 366"/>
                <a:gd name="T4" fmla="*/ 12 w 513"/>
                <a:gd name="T5" fmla="*/ 131 h 366"/>
                <a:gd name="T6" fmla="*/ 15 w 513"/>
                <a:gd name="T7" fmla="*/ 134 h 366"/>
                <a:gd name="T8" fmla="*/ 18 w 513"/>
                <a:gd name="T9" fmla="*/ 138 h 366"/>
                <a:gd name="T10" fmla="*/ 22 w 513"/>
                <a:gd name="T11" fmla="*/ 145 h 366"/>
                <a:gd name="T12" fmla="*/ 27 w 513"/>
                <a:gd name="T13" fmla="*/ 158 h 366"/>
                <a:gd name="T14" fmla="*/ 38 w 513"/>
                <a:gd name="T15" fmla="*/ 183 h 366"/>
                <a:gd name="T16" fmla="*/ 58 w 513"/>
                <a:gd name="T17" fmla="*/ 235 h 366"/>
                <a:gd name="T18" fmla="*/ 80 w 513"/>
                <a:gd name="T19" fmla="*/ 285 h 366"/>
                <a:gd name="T20" fmla="*/ 105 w 513"/>
                <a:gd name="T21" fmla="*/ 331 h 366"/>
                <a:gd name="T22" fmla="*/ 112 w 513"/>
                <a:gd name="T23" fmla="*/ 338 h 366"/>
                <a:gd name="T24" fmla="*/ 111 w 513"/>
                <a:gd name="T25" fmla="*/ 339 h 366"/>
                <a:gd name="T26" fmla="*/ 116 w 513"/>
                <a:gd name="T27" fmla="*/ 338 h 366"/>
                <a:gd name="T28" fmla="*/ 142 w 513"/>
                <a:gd name="T29" fmla="*/ 335 h 366"/>
                <a:gd name="T30" fmla="*/ 196 w 513"/>
                <a:gd name="T31" fmla="*/ 326 h 366"/>
                <a:gd name="T32" fmla="*/ 304 w 513"/>
                <a:gd name="T33" fmla="*/ 302 h 366"/>
                <a:gd name="T34" fmla="*/ 410 w 513"/>
                <a:gd name="T35" fmla="*/ 275 h 366"/>
                <a:gd name="T36" fmla="*/ 461 w 513"/>
                <a:gd name="T37" fmla="*/ 257 h 366"/>
                <a:gd name="T38" fmla="*/ 472 w 513"/>
                <a:gd name="T39" fmla="*/ 252 h 366"/>
                <a:gd name="T40" fmla="*/ 478 w 513"/>
                <a:gd name="T41" fmla="*/ 248 h 366"/>
                <a:gd name="T42" fmla="*/ 484 w 513"/>
                <a:gd name="T43" fmla="*/ 227 h 366"/>
                <a:gd name="T44" fmla="*/ 487 w 513"/>
                <a:gd name="T45" fmla="*/ 118 h 366"/>
                <a:gd name="T46" fmla="*/ 484 w 513"/>
                <a:gd name="T47" fmla="*/ 8 h 366"/>
                <a:gd name="T48" fmla="*/ 491 w 513"/>
                <a:gd name="T49" fmla="*/ 1 h 366"/>
                <a:gd name="T50" fmla="*/ 498 w 513"/>
                <a:gd name="T51" fmla="*/ 7 h 366"/>
                <a:gd name="T52" fmla="*/ 509 w 513"/>
                <a:gd name="T53" fmla="*/ 118 h 366"/>
                <a:gd name="T54" fmla="*/ 510 w 513"/>
                <a:gd name="T55" fmla="*/ 230 h 366"/>
                <a:gd name="T56" fmla="*/ 508 w 513"/>
                <a:gd name="T57" fmla="*/ 245 h 366"/>
                <a:gd name="T58" fmla="*/ 501 w 513"/>
                <a:gd name="T59" fmla="*/ 263 h 366"/>
                <a:gd name="T60" fmla="*/ 486 w 513"/>
                <a:gd name="T61" fmla="*/ 276 h 366"/>
                <a:gd name="T62" fmla="*/ 472 w 513"/>
                <a:gd name="T63" fmla="*/ 283 h 366"/>
                <a:gd name="T64" fmla="*/ 419 w 513"/>
                <a:gd name="T65" fmla="*/ 302 h 366"/>
                <a:gd name="T66" fmla="*/ 311 w 513"/>
                <a:gd name="T67" fmla="*/ 331 h 366"/>
                <a:gd name="T68" fmla="*/ 202 w 513"/>
                <a:gd name="T69" fmla="*/ 354 h 366"/>
                <a:gd name="T70" fmla="*/ 146 w 513"/>
                <a:gd name="T71" fmla="*/ 363 h 366"/>
                <a:gd name="T72" fmla="*/ 117 w 513"/>
                <a:gd name="T73" fmla="*/ 366 h 366"/>
                <a:gd name="T74" fmla="*/ 108 w 513"/>
                <a:gd name="T75" fmla="*/ 366 h 366"/>
                <a:gd name="T76" fmla="*/ 96 w 513"/>
                <a:gd name="T77" fmla="*/ 360 h 366"/>
                <a:gd name="T78" fmla="*/ 84 w 513"/>
                <a:gd name="T79" fmla="*/ 347 h 366"/>
                <a:gd name="T80" fmla="*/ 57 w 513"/>
                <a:gd name="T81" fmla="*/ 295 h 366"/>
                <a:gd name="T82" fmla="*/ 38 w 513"/>
                <a:gd name="T83" fmla="*/ 243 h 366"/>
                <a:gd name="T84" fmla="*/ 21 w 513"/>
                <a:gd name="T85" fmla="*/ 190 h 366"/>
                <a:gd name="T86" fmla="*/ 12 w 513"/>
                <a:gd name="T87" fmla="*/ 164 h 366"/>
                <a:gd name="T88" fmla="*/ 7 w 513"/>
                <a:gd name="T89" fmla="*/ 151 h 366"/>
                <a:gd name="T90" fmla="*/ 5 w 513"/>
                <a:gd name="T91" fmla="*/ 145 h 366"/>
                <a:gd name="T92" fmla="*/ 4 w 513"/>
                <a:gd name="T93" fmla="*/ 144 h 366"/>
                <a:gd name="T94" fmla="*/ 6 w 513"/>
                <a:gd name="T95" fmla="*/ 145 h 366"/>
                <a:gd name="T96" fmla="*/ 14 w 513"/>
                <a:gd name="T97" fmla="*/ 143 h 366"/>
                <a:gd name="T98" fmla="*/ 15 w 513"/>
                <a:gd name="T99" fmla="*/ 141 h 366"/>
                <a:gd name="T100" fmla="*/ 15 w 513"/>
                <a:gd name="T101" fmla="*/ 141 h 366"/>
                <a:gd name="T102" fmla="*/ 7 w 513"/>
                <a:gd name="T103" fmla="*/ 147 h 366"/>
                <a:gd name="T104" fmla="*/ 1 w 513"/>
                <a:gd name="T105" fmla="*/ 13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3" h="366">
                  <a:moveTo>
                    <a:pt x="1" y="139"/>
                  </a:moveTo>
                  <a:cubicBezTo>
                    <a:pt x="1" y="138"/>
                    <a:pt x="1" y="137"/>
                    <a:pt x="3" y="134"/>
                  </a:cubicBezTo>
                  <a:cubicBezTo>
                    <a:pt x="5" y="131"/>
                    <a:pt x="9" y="130"/>
                    <a:pt x="12" y="131"/>
                  </a:cubicBezTo>
                  <a:cubicBezTo>
                    <a:pt x="13" y="132"/>
                    <a:pt x="14" y="133"/>
                    <a:pt x="15" y="134"/>
                  </a:cubicBezTo>
                  <a:cubicBezTo>
                    <a:pt x="17" y="136"/>
                    <a:pt x="17" y="137"/>
                    <a:pt x="18" y="138"/>
                  </a:cubicBezTo>
                  <a:cubicBezTo>
                    <a:pt x="19" y="140"/>
                    <a:pt x="20" y="142"/>
                    <a:pt x="22" y="145"/>
                  </a:cubicBezTo>
                  <a:cubicBezTo>
                    <a:pt x="27" y="158"/>
                    <a:pt x="27" y="158"/>
                    <a:pt x="27" y="158"/>
                  </a:cubicBezTo>
                  <a:cubicBezTo>
                    <a:pt x="38" y="183"/>
                    <a:pt x="38" y="183"/>
                    <a:pt x="38" y="183"/>
                  </a:cubicBezTo>
                  <a:cubicBezTo>
                    <a:pt x="58" y="235"/>
                    <a:pt x="58" y="235"/>
                    <a:pt x="58" y="235"/>
                  </a:cubicBezTo>
                  <a:cubicBezTo>
                    <a:pt x="65" y="252"/>
                    <a:pt x="72" y="269"/>
                    <a:pt x="80" y="285"/>
                  </a:cubicBezTo>
                  <a:cubicBezTo>
                    <a:pt x="87" y="302"/>
                    <a:pt x="95" y="318"/>
                    <a:pt x="105" y="331"/>
                  </a:cubicBezTo>
                  <a:cubicBezTo>
                    <a:pt x="107" y="334"/>
                    <a:pt x="110" y="337"/>
                    <a:pt x="112" y="338"/>
                  </a:cubicBezTo>
                  <a:cubicBezTo>
                    <a:pt x="112" y="339"/>
                    <a:pt x="113" y="339"/>
                    <a:pt x="111" y="339"/>
                  </a:cubicBezTo>
                  <a:cubicBezTo>
                    <a:pt x="112" y="339"/>
                    <a:pt x="114" y="339"/>
                    <a:pt x="116" y="338"/>
                  </a:cubicBezTo>
                  <a:cubicBezTo>
                    <a:pt x="124" y="338"/>
                    <a:pt x="133" y="337"/>
                    <a:pt x="142" y="335"/>
                  </a:cubicBezTo>
                  <a:cubicBezTo>
                    <a:pt x="160" y="333"/>
                    <a:pt x="178" y="329"/>
                    <a:pt x="196" y="326"/>
                  </a:cubicBezTo>
                  <a:cubicBezTo>
                    <a:pt x="232" y="319"/>
                    <a:pt x="268" y="311"/>
                    <a:pt x="304" y="302"/>
                  </a:cubicBezTo>
                  <a:cubicBezTo>
                    <a:pt x="340" y="294"/>
                    <a:pt x="375" y="285"/>
                    <a:pt x="410" y="275"/>
                  </a:cubicBezTo>
                  <a:cubicBezTo>
                    <a:pt x="428" y="270"/>
                    <a:pt x="445" y="264"/>
                    <a:pt x="461" y="257"/>
                  </a:cubicBezTo>
                  <a:cubicBezTo>
                    <a:pt x="465" y="256"/>
                    <a:pt x="469" y="254"/>
                    <a:pt x="472" y="252"/>
                  </a:cubicBezTo>
                  <a:cubicBezTo>
                    <a:pt x="476" y="250"/>
                    <a:pt x="479" y="247"/>
                    <a:pt x="478" y="248"/>
                  </a:cubicBezTo>
                  <a:cubicBezTo>
                    <a:pt x="480" y="245"/>
                    <a:pt x="483" y="235"/>
                    <a:pt x="484" y="227"/>
                  </a:cubicBezTo>
                  <a:cubicBezTo>
                    <a:pt x="488" y="192"/>
                    <a:pt x="488" y="155"/>
                    <a:pt x="487" y="118"/>
                  </a:cubicBezTo>
                  <a:cubicBezTo>
                    <a:pt x="487" y="82"/>
                    <a:pt x="485" y="45"/>
                    <a:pt x="484" y="8"/>
                  </a:cubicBezTo>
                  <a:cubicBezTo>
                    <a:pt x="484" y="4"/>
                    <a:pt x="487" y="1"/>
                    <a:pt x="491" y="1"/>
                  </a:cubicBezTo>
                  <a:cubicBezTo>
                    <a:pt x="494" y="0"/>
                    <a:pt x="497" y="3"/>
                    <a:pt x="498" y="7"/>
                  </a:cubicBezTo>
                  <a:cubicBezTo>
                    <a:pt x="503" y="44"/>
                    <a:pt x="506" y="80"/>
                    <a:pt x="509" y="118"/>
                  </a:cubicBezTo>
                  <a:cubicBezTo>
                    <a:pt x="511" y="155"/>
                    <a:pt x="513" y="192"/>
                    <a:pt x="510" y="230"/>
                  </a:cubicBezTo>
                  <a:cubicBezTo>
                    <a:pt x="509" y="235"/>
                    <a:pt x="509" y="240"/>
                    <a:pt x="508" y="245"/>
                  </a:cubicBezTo>
                  <a:cubicBezTo>
                    <a:pt x="506" y="251"/>
                    <a:pt x="505" y="256"/>
                    <a:pt x="501" y="263"/>
                  </a:cubicBezTo>
                  <a:cubicBezTo>
                    <a:pt x="495" y="271"/>
                    <a:pt x="491" y="273"/>
                    <a:pt x="486" y="276"/>
                  </a:cubicBezTo>
                  <a:cubicBezTo>
                    <a:pt x="481" y="278"/>
                    <a:pt x="477" y="281"/>
                    <a:pt x="472" y="283"/>
                  </a:cubicBezTo>
                  <a:cubicBezTo>
                    <a:pt x="454" y="291"/>
                    <a:pt x="437" y="296"/>
                    <a:pt x="419" y="302"/>
                  </a:cubicBezTo>
                  <a:cubicBezTo>
                    <a:pt x="383" y="313"/>
                    <a:pt x="347" y="323"/>
                    <a:pt x="311" y="331"/>
                  </a:cubicBezTo>
                  <a:cubicBezTo>
                    <a:pt x="275" y="340"/>
                    <a:pt x="238" y="347"/>
                    <a:pt x="202" y="354"/>
                  </a:cubicBezTo>
                  <a:cubicBezTo>
                    <a:pt x="183" y="357"/>
                    <a:pt x="165" y="360"/>
                    <a:pt x="146" y="363"/>
                  </a:cubicBezTo>
                  <a:cubicBezTo>
                    <a:pt x="137" y="364"/>
                    <a:pt x="128" y="365"/>
                    <a:pt x="117" y="366"/>
                  </a:cubicBezTo>
                  <a:cubicBezTo>
                    <a:pt x="115" y="366"/>
                    <a:pt x="112" y="366"/>
                    <a:pt x="108" y="366"/>
                  </a:cubicBezTo>
                  <a:cubicBezTo>
                    <a:pt x="102" y="365"/>
                    <a:pt x="99" y="362"/>
                    <a:pt x="96" y="360"/>
                  </a:cubicBezTo>
                  <a:cubicBezTo>
                    <a:pt x="90" y="356"/>
                    <a:pt x="87" y="351"/>
                    <a:pt x="84" y="347"/>
                  </a:cubicBezTo>
                  <a:cubicBezTo>
                    <a:pt x="72" y="330"/>
                    <a:pt x="65" y="312"/>
                    <a:pt x="57" y="295"/>
                  </a:cubicBezTo>
                  <a:cubicBezTo>
                    <a:pt x="50" y="278"/>
                    <a:pt x="44" y="260"/>
                    <a:pt x="38" y="243"/>
                  </a:cubicBezTo>
                  <a:cubicBezTo>
                    <a:pt x="21" y="190"/>
                    <a:pt x="21" y="190"/>
                    <a:pt x="21" y="190"/>
                  </a:cubicBezTo>
                  <a:cubicBezTo>
                    <a:pt x="12" y="164"/>
                    <a:pt x="12" y="164"/>
                    <a:pt x="12" y="164"/>
                  </a:cubicBezTo>
                  <a:cubicBezTo>
                    <a:pt x="7" y="151"/>
                    <a:pt x="7" y="151"/>
                    <a:pt x="7" y="151"/>
                  </a:cubicBezTo>
                  <a:cubicBezTo>
                    <a:pt x="7" y="149"/>
                    <a:pt x="6" y="147"/>
                    <a:pt x="5" y="145"/>
                  </a:cubicBezTo>
                  <a:cubicBezTo>
                    <a:pt x="5" y="144"/>
                    <a:pt x="4" y="143"/>
                    <a:pt x="4" y="144"/>
                  </a:cubicBezTo>
                  <a:cubicBezTo>
                    <a:pt x="4" y="144"/>
                    <a:pt x="5" y="144"/>
                    <a:pt x="6" y="145"/>
                  </a:cubicBezTo>
                  <a:cubicBezTo>
                    <a:pt x="9" y="146"/>
                    <a:pt x="12" y="145"/>
                    <a:pt x="14" y="143"/>
                  </a:cubicBezTo>
                  <a:cubicBezTo>
                    <a:pt x="14" y="142"/>
                    <a:pt x="15" y="141"/>
                    <a:pt x="15" y="141"/>
                  </a:cubicBezTo>
                  <a:cubicBezTo>
                    <a:pt x="15" y="141"/>
                    <a:pt x="15" y="141"/>
                    <a:pt x="15" y="141"/>
                  </a:cubicBezTo>
                  <a:cubicBezTo>
                    <a:pt x="14" y="145"/>
                    <a:pt x="11" y="148"/>
                    <a:pt x="7" y="147"/>
                  </a:cubicBezTo>
                  <a:cubicBezTo>
                    <a:pt x="3" y="146"/>
                    <a:pt x="0" y="143"/>
                    <a:pt x="1" y="139"/>
                  </a:cubicBezTo>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0" name="Freeform 564"/>
            <p:cNvSpPr>
              <a:spLocks/>
            </p:cNvSpPr>
            <p:nvPr/>
          </p:nvSpPr>
          <p:spPr bwMode="auto">
            <a:xfrm>
              <a:off x="8177553" y="4187144"/>
              <a:ext cx="394861" cy="347053"/>
            </a:xfrm>
            <a:custGeom>
              <a:avLst/>
              <a:gdLst>
                <a:gd name="T0" fmla="*/ 2 w 410"/>
                <a:gd name="T1" fmla="*/ 183 h 360"/>
                <a:gd name="T2" fmla="*/ 7 w 410"/>
                <a:gd name="T3" fmla="*/ 180 h 360"/>
                <a:gd name="T4" fmla="*/ 13 w 410"/>
                <a:gd name="T5" fmla="*/ 180 h 360"/>
                <a:gd name="T6" fmla="*/ 18 w 410"/>
                <a:gd name="T7" fmla="*/ 184 h 360"/>
                <a:gd name="T8" fmla="*/ 22 w 410"/>
                <a:gd name="T9" fmla="*/ 191 h 360"/>
                <a:gd name="T10" fmla="*/ 28 w 410"/>
                <a:gd name="T11" fmla="*/ 202 h 360"/>
                <a:gd name="T12" fmla="*/ 36 w 410"/>
                <a:gd name="T13" fmla="*/ 225 h 360"/>
                <a:gd name="T14" fmla="*/ 51 w 410"/>
                <a:gd name="T15" fmla="*/ 270 h 360"/>
                <a:gd name="T16" fmla="*/ 67 w 410"/>
                <a:gd name="T17" fmla="*/ 314 h 360"/>
                <a:gd name="T18" fmla="*/ 77 w 410"/>
                <a:gd name="T19" fmla="*/ 331 h 360"/>
                <a:gd name="T20" fmla="*/ 80 w 410"/>
                <a:gd name="T21" fmla="*/ 333 h 360"/>
                <a:gd name="T22" fmla="*/ 88 w 410"/>
                <a:gd name="T23" fmla="*/ 333 h 360"/>
                <a:gd name="T24" fmla="*/ 179 w 410"/>
                <a:gd name="T25" fmla="*/ 314 h 360"/>
                <a:gd name="T26" fmla="*/ 271 w 410"/>
                <a:gd name="T27" fmla="*/ 290 h 360"/>
                <a:gd name="T28" fmla="*/ 361 w 410"/>
                <a:gd name="T29" fmla="*/ 263 h 360"/>
                <a:gd name="T30" fmla="*/ 380 w 410"/>
                <a:gd name="T31" fmla="*/ 254 h 360"/>
                <a:gd name="T32" fmla="*/ 383 w 410"/>
                <a:gd name="T33" fmla="*/ 253 h 360"/>
                <a:gd name="T34" fmla="*/ 381 w 410"/>
                <a:gd name="T35" fmla="*/ 255 h 360"/>
                <a:gd name="T36" fmla="*/ 381 w 410"/>
                <a:gd name="T37" fmla="*/ 256 h 360"/>
                <a:gd name="T38" fmla="*/ 381 w 410"/>
                <a:gd name="T39" fmla="*/ 255 h 360"/>
                <a:gd name="T40" fmla="*/ 381 w 410"/>
                <a:gd name="T41" fmla="*/ 251 h 360"/>
                <a:gd name="T42" fmla="*/ 382 w 410"/>
                <a:gd name="T43" fmla="*/ 245 h 360"/>
                <a:gd name="T44" fmla="*/ 383 w 410"/>
                <a:gd name="T45" fmla="*/ 198 h 360"/>
                <a:gd name="T46" fmla="*/ 384 w 410"/>
                <a:gd name="T47" fmla="*/ 103 h 360"/>
                <a:gd name="T48" fmla="*/ 385 w 410"/>
                <a:gd name="T49" fmla="*/ 56 h 360"/>
                <a:gd name="T50" fmla="*/ 388 w 410"/>
                <a:gd name="T51" fmla="*/ 7 h 360"/>
                <a:gd name="T52" fmla="*/ 396 w 410"/>
                <a:gd name="T53" fmla="*/ 1 h 360"/>
                <a:gd name="T54" fmla="*/ 402 w 410"/>
                <a:gd name="T55" fmla="*/ 8 h 360"/>
                <a:gd name="T56" fmla="*/ 402 w 410"/>
                <a:gd name="T57" fmla="*/ 9 h 360"/>
                <a:gd name="T58" fmla="*/ 406 w 410"/>
                <a:gd name="T59" fmla="*/ 103 h 360"/>
                <a:gd name="T60" fmla="*/ 410 w 410"/>
                <a:gd name="T61" fmla="*/ 198 h 360"/>
                <a:gd name="T62" fmla="*/ 410 w 410"/>
                <a:gd name="T63" fmla="*/ 247 h 360"/>
                <a:gd name="T64" fmla="*/ 409 w 410"/>
                <a:gd name="T65" fmla="*/ 253 h 360"/>
                <a:gd name="T66" fmla="*/ 408 w 410"/>
                <a:gd name="T67" fmla="*/ 261 h 360"/>
                <a:gd name="T68" fmla="*/ 407 w 410"/>
                <a:gd name="T69" fmla="*/ 265 h 360"/>
                <a:gd name="T70" fmla="*/ 405 w 410"/>
                <a:gd name="T71" fmla="*/ 269 h 360"/>
                <a:gd name="T72" fmla="*/ 402 w 410"/>
                <a:gd name="T73" fmla="*/ 273 h 360"/>
                <a:gd name="T74" fmla="*/ 395 w 410"/>
                <a:gd name="T75" fmla="*/ 279 h 360"/>
                <a:gd name="T76" fmla="*/ 371 w 410"/>
                <a:gd name="T77" fmla="*/ 290 h 360"/>
                <a:gd name="T78" fmla="*/ 279 w 410"/>
                <a:gd name="T79" fmla="*/ 319 h 360"/>
                <a:gd name="T80" fmla="*/ 186 w 410"/>
                <a:gd name="T81" fmla="*/ 342 h 360"/>
                <a:gd name="T82" fmla="*/ 90 w 410"/>
                <a:gd name="T83" fmla="*/ 359 h 360"/>
                <a:gd name="T84" fmla="*/ 75 w 410"/>
                <a:gd name="T85" fmla="*/ 359 h 360"/>
                <a:gd name="T86" fmla="*/ 58 w 410"/>
                <a:gd name="T87" fmla="*/ 347 h 360"/>
                <a:gd name="T88" fmla="*/ 45 w 410"/>
                <a:gd name="T89" fmla="*/ 323 h 360"/>
                <a:gd name="T90" fmla="*/ 29 w 410"/>
                <a:gd name="T91" fmla="*/ 277 h 360"/>
                <a:gd name="T92" fmla="*/ 18 w 410"/>
                <a:gd name="T93" fmla="*/ 230 h 360"/>
                <a:gd name="T94" fmla="*/ 12 w 410"/>
                <a:gd name="T95" fmla="*/ 208 h 360"/>
                <a:gd name="T96" fmla="*/ 8 w 410"/>
                <a:gd name="T97" fmla="*/ 197 h 360"/>
                <a:gd name="T98" fmla="*/ 6 w 410"/>
                <a:gd name="T99" fmla="*/ 194 h 360"/>
                <a:gd name="T100" fmla="*/ 7 w 410"/>
                <a:gd name="T101" fmla="*/ 193 h 360"/>
                <a:gd name="T102" fmla="*/ 7 w 410"/>
                <a:gd name="T103" fmla="*/ 194 h 360"/>
                <a:gd name="T104" fmla="*/ 10 w 410"/>
                <a:gd name="T105" fmla="*/ 194 h 360"/>
                <a:gd name="T106" fmla="*/ 12 w 410"/>
                <a:gd name="T107" fmla="*/ 193 h 360"/>
                <a:gd name="T108" fmla="*/ 2 w 410"/>
                <a:gd name="T109" fmla="*/ 193 h 360"/>
                <a:gd name="T110" fmla="*/ 2 w 410"/>
                <a:gd name="T111" fmla="*/ 183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0" h="360">
                  <a:moveTo>
                    <a:pt x="2" y="183"/>
                  </a:moveTo>
                  <a:cubicBezTo>
                    <a:pt x="4" y="181"/>
                    <a:pt x="5" y="180"/>
                    <a:pt x="7" y="180"/>
                  </a:cubicBezTo>
                  <a:cubicBezTo>
                    <a:pt x="9" y="179"/>
                    <a:pt x="11" y="180"/>
                    <a:pt x="13" y="180"/>
                  </a:cubicBezTo>
                  <a:cubicBezTo>
                    <a:pt x="15" y="181"/>
                    <a:pt x="17" y="183"/>
                    <a:pt x="18" y="184"/>
                  </a:cubicBezTo>
                  <a:cubicBezTo>
                    <a:pt x="20" y="187"/>
                    <a:pt x="21" y="189"/>
                    <a:pt x="22" y="191"/>
                  </a:cubicBezTo>
                  <a:cubicBezTo>
                    <a:pt x="24" y="195"/>
                    <a:pt x="26" y="199"/>
                    <a:pt x="28" y="202"/>
                  </a:cubicBezTo>
                  <a:cubicBezTo>
                    <a:pt x="31" y="210"/>
                    <a:pt x="33" y="218"/>
                    <a:pt x="36" y="225"/>
                  </a:cubicBezTo>
                  <a:cubicBezTo>
                    <a:pt x="51" y="270"/>
                    <a:pt x="51" y="270"/>
                    <a:pt x="51" y="270"/>
                  </a:cubicBezTo>
                  <a:cubicBezTo>
                    <a:pt x="55" y="285"/>
                    <a:pt x="61" y="300"/>
                    <a:pt x="67" y="314"/>
                  </a:cubicBezTo>
                  <a:cubicBezTo>
                    <a:pt x="70" y="320"/>
                    <a:pt x="74" y="327"/>
                    <a:pt x="77" y="331"/>
                  </a:cubicBezTo>
                  <a:cubicBezTo>
                    <a:pt x="79" y="333"/>
                    <a:pt x="81" y="334"/>
                    <a:pt x="80" y="333"/>
                  </a:cubicBezTo>
                  <a:cubicBezTo>
                    <a:pt x="80" y="333"/>
                    <a:pt x="84" y="333"/>
                    <a:pt x="88" y="333"/>
                  </a:cubicBezTo>
                  <a:cubicBezTo>
                    <a:pt x="117" y="328"/>
                    <a:pt x="149" y="321"/>
                    <a:pt x="179" y="314"/>
                  </a:cubicBezTo>
                  <a:cubicBezTo>
                    <a:pt x="210" y="306"/>
                    <a:pt x="240" y="298"/>
                    <a:pt x="271" y="290"/>
                  </a:cubicBezTo>
                  <a:cubicBezTo>
                    <a:pt x="301" y="282"/>
                    <a:pt x="332" y="273"/>
                    <a:pt x="361" y="263"/>
                  </a:cubicBezTo>
                  <a:cubicBezTo>
                    <a:pt x="368" y="260"/>
                    <a:pt x="375" y="257"/>
                    <a:pt x="380" y="254"/>
                  </a:cubicBezTo>
                  <a:cubicBezTo>
                    <a:pt x="382" y="254"/>
                    <a:pt x="382" y="253"/>
                    <a:pt x="383" y="253"/>
                  </a:cubicBezTo>
                  <a:cubicBezTo>
                    <a:pt x="382" y="254"/>
                    <a:pt x="382" y="254"/>
                    <a:pt x="381" y="255"/>
                  </a:cubicBezTo>
                  <a:cubicBezTo>
                    <a:pt x="381" y="256"/>
                    <a:pt x="381" y="257"/>
                    <a:pt x="381" y="256"/>
                  </a:cubicBezTo>
                  <a:cubicBezTo>
                    <a:pt x="381" y="256"/>
                    <a:pt x="381" y="255"/>
                    <a:pt x="381" y="255"/>
                  </a:cubicBezTo>
                  <a:cubicBezTo>
                    <a:pt x="381" y="254"/>
                    <a:pt x="381" y="252"/>
                    <a:pt x="381" y="251"/>
                  </a:cubicBezTo>
                  <a:cubicBezTo>
                    <a:pt x="382" y="245"/>
                    <a:pt x="382" y="245"/>
                    <a:pt x="382" y="245"/>
                  </a:cubicBezTo>
                  <a:cubicBezTo>
                    <a:pt x="383" y="230"/>
                    <a:pt x="383" y="214"/>
                    <a:pt x="383" y="198"/>
                  </a:cubicBezTo>
                  <a:cubicBezTo>
                    <a:pt x="384" y="103"/>
                    <a:pt x="384" y="103"/>
                    <a:pt x="384" y="103"/>
                  </a:cubicBezTo>
                  <a:cubicBezTo>
                    <a:pt x="385" y="56"/>
                    <a:pt x="385" y="56"/>
                    <a:pt x="385" y="56"/>
                  </a:cubicBezTo>
                  <a:cubicBezTo>
                    <a:pt x="385" y="39"/>
                    <a:pt x="385" y="24"/>
                    <a:pt x="388" y="7"/>
                  </a:cubicBezTo>
                  <a:cubicBezTo>
                    <a:pt x="388" y="3"/>
                    <a:pt x="392" y="0"/>
                    <a:pt x="396" y="1"/>
                  </a:cubicBezTo>
                  <a:cubicBezTo>
                    <a:pt x="399" y="1"/>
                    <a:pt x="402" y="4"/>
                    <a:pt x="402" y="8"/>
                  </a:cubicBezTo>
                  <a:cubicBezTo>
                    <a:pt x="402" y="9"/>
                    <a:pt x="402" y="9"/>
                    <a:pt x="402" y="9"/>
                  </a:cubicBezTo>
                  <a:cubicBezTo>
                    <a:pt x="402" y="39"/>
                    <a:pt x="404" y="72"/>
                    <a:pt x="406" y="103"/>
                  </a:cubicBezTo>
                  <a:cubicBezTo>
                    <a:pt x="410" y="198"/>
                    <a:pt x="410" y="198"/>
                    <a:pt x="410" y="198"/>
                  </a:cubicBezTo>
                  <a:cubicBezTo>
                    <a:pt x="410" y="214"/>
                    <a:pt x="410" y="230"/>
                    <a:pt x="410" y="247"/>
                  </a:cubicBezTo>
                  <a:cubicBezTo>
                    <a:pt x="409" y="253"/>
                    <a:pt x="409" y="253"/>
                    <a:pt x="409" y="253"/>
                  </a:cubicBezTo>
                  <a:cubicBezTo>
                    <a:pt x="409" y="255"/>
                    <a:pt x="409" y="257"/>
                    <a:pt x="408" y="261"/>
                  </a:cubicBezTo>
                  <a:cubicBezTo>
                    <a:pt x="407" y="265"/>
                    <a:pt x="407" y="265"/>
                    <a:pt x="407" y="265"/>
                  </a:cubicBezTo>
                  <a:cubicBezTo>
                    <a:pt x="407" y="266"/>
                    <a:pt x="406" y="268"/>
                    <a:pt x="405" y="269"/>
                  </a:cubicBezTo>
                  <a:cubicBezTo>
                    <a:pt x="404" y="271"/>
                    <a:pt x="403" y="272"/>
                    <a:pt x="402" y="273"/>
                  </a:cubicBezTo>
                  <a:cubicBezTo>
                    <a:pt x="400" y="276"/>
                    <a:pt x="397" y="278"/>
                    <a:pt x="395" y="279"/>
                  </a:cubicBezTo>
                  <a:cubicBezTo>
                    <a:pt x="386" y="284"/>
                    <a:pt x="379" y="286"/>
                    <a:pt x="371" y="290"/>
                  </a:cubicBezTo>
                  <a:cubicBezTo>
                    <a:pt x="340" y="301"/>
                    <a:pt x="310" y="310"/>
                    <a:pt x="279" y="319"/>
                  </a:cubicBezTo>
                  <a:cubicBezTo>
                    <a:pt x="248" y="327"/>
                    <a:pt x="217" y="335"/>
                    <a:pt x="186" y="342"/>
                  </a:cubicBezTo>
                  <a:cubicBezTo>
                    <a:pt x="154" y="348"/>
                    <a:pt x="124" y="356"/>
                    <a:pt x="90" y="359"/>
                  </a:cubicBezTo>
                  <a:cubicBezTo>
                    <a:pt x="86" y="359"/>
                    <a:pt x="82" y="360"/>
                    <a:pt x="75" y="359"/>
                  </a:cubicBezTo>
                  <a:cubicBezTo>
                    <a:pt x="65" y="356"/>
                    <a:pt x="61" y="351"/>
                    <a:pt x="58" y="347"/>
                  </a:cubicBezTo>
                  <a:cubicBezTo>
                    <a:pt x="51" y="339"/>
                    <a:pt x="48" y="331"/>
                    <a:pt x="45" y="323"/>
                  </a:cubicBezTo>
                  <a:cubicBezTo>
                    <a:pt x="38" y="308"/>
                    <a:pt x="34" y="292"/>
                    <a:pt x="29" y="277"/>
                  </a:cubicBezTo>
                  <a:cubicBezTo>
                    <a:pt x="18" y="230"/>
                    <a:pt x="18" y="230"/>
                    <a:pt x="18" y="230"/>
                  </a:cubicBezTo>
                  <a:cubicBezTo>
                    <a:pt x="16" y="223"/>
                    <a:pt x="14" y="215"/>
                    <a:pt x="12" y="208"/>
                  </a:cubicBezTo>
                  <a:cubicBezTo>
                    <a:pt x="11" y="204"/>
                    <a:pt x="10" y="201"/>
                    <a:pt x="8" y="197"/>
                  </a:cubicBezTo>
                  <a:cubicBezTo>
                    <a:pt x="8" y="196"/>
                    <a:pt x="7" y="194"/>
                    <a:pt x="6" y="194"/>
                  </a:cubicBezTo>
                  <a:cubicBezTo>
                    <a:pt x="6" y="193"/>
                    <a:pt x="6" y="193"/>
                    <a:pt x="7" y="193"/>
                  </a:cubicBezTo>
                  <a:cubicBezTo>
                    <a:pt x="7" y="194"/>
                    <a:pt x="7" y="194"/>
                    <a:pt x="7" y="194"/>
                  </a:cubicBezTo>
                  <a:cubicBezTo>
                    <a:pt x="8" y="194"/>
                    <a:pt x="10" y="194"/>
                    <a:pt x="10" y="194"/>
                  </a:cubicBezTo>
                  <a:cubicBezTo>
                    <a:pt x="11" y="194"/>
                    <a:pt x="12" y="193"/>
                    <a:pt x="12" y="193"/>
                  </a:cubicBezTo>
                  <a:cubicBezTo>
                    <a:pt x="10" y="195"/>
                    <a:pt x="5" y="195"/>
                    <a:pt x="2" y="193"/>
                  </a:cubicBezTo>
                  <a:cubicBezTo>
                    <a:pt x="0" y="190"/>
                    <a:pt x="0" y="185"/>
                    <a:pt x="2" y="183"/>
                  </a:cubicBezTo>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1" name="Freeform 565"/>
            <p:cNvSpPr>
              <a:spLocks/>
            </p:cNvSpPr>
            <p:nvPr/>
          </p:nvSpPr>
          <p:spPr bwMode="auto">
            <a:xfrm>
              <a:off x="7783283" y="3974073"/>
              <a:ext cx="408436" cy="703549"/>
            </a:xfrm>
            <a:custGeom>
              <a:avLst/>
              <a:gdLst>
                <a:gd name="T0" fmla="*/ 243 w 424"/>
                <a:gd name="T1" fmla="*/ 128 h 730"/>
                <a:gd name="T2" fmla="*/ 107 w 424"/>
                <a:gd name="T3" fmla="*/ 294 h 730"/>
                <a:gd name="T4" fmla="*/ 88 w 424"/>
                <a:gd name="T5" fmla="*/ 332 h 730"/>
                <a:gd name="T6" fmla="*/ 32 w 424"/>
                <a:gd name="T7" fmla="*/ 584 h 730"/>
                <a:gd name="T8" fmla="*/ 31 w 424"/>
                <a:gd name="T9" fmla="*/ 691 h 730"/>
                <a:gd name="T10" fmla="*/ 33 w 424"/>
                <a:gd name="T11" fmla="*/ 705 h 730"/>
                <a:gd name="T12" fmla="*/ 34 w 424"/>
                <a:gd name="T13" fmla="*/ 707 h 730"/>
                <a:gd name="T14" fmla="*/ 26 w 424"/>
                <a:gd name="T15" fmla="*/ 701 h 730"/>
                <a:gd name="T16" fmla="*/ 31 w 424"/>
                <a:gd name="T17" fmla="*/ 701 h 730"/>
                <a:gd name="T18" fmla="*/ 61 w 424"/>
                <a:gd name="T19" fmla="*/ 696 h 730"/>
                <a:gd name="T20" fmla="*/ 314 w 424"/>
                <a:gd name="T21" fmla="*/ 629 h 730"/>
                <a:gd name="T22" fmla="*/ 342 w 424"/>
                <a:gd name="T23" fmla="*/ 617 h 730"/>
                <a:gd name="T24" fmla="*/ 346 w 424"/>
                <a:gd name="T25" fmla="*/ 613 h 730"/>
                <a:gd name="T26" fmla="*/ 383 w 424"/>
                <a:gd name="T27" fmla="*/ 491 h 730"/>
                <a:gd name="T28" fmla="*/ 401 w 424"/>
                <a:gd name="T29" fmla="*/ 427 h 730"/>
                <a:gd name="T30" fmla="*/ 407 w 424"/>
                <a:gd name="T31" fmla="*/ 410 h 730"/>
                <a:gd name="T32" fmla="*/ 421 w 424"/>
                <a:gd name="T33" fmla="*/ 402 h 730"/>
                <a:gd name="T34" fmla="*/ 421 w 424"/>
                <a:gd name="T35" fmla="*/ 414 h 730"/>
                <a:gd name="T36" fmla="*/ 418 w 424"/>
                <a:gd name="T37" fmla="*/ 421 h 730"/>
                <a:gd name="T38" fmla="*/ 410 w 424"/>
                <a:gd name="T39" fmla="*/ 452 h 730"/>
                <a:gd name="T40" fmla="*/ 381 w 424"/>
                <a:gd name="T41" fmla="*/ 581 h 730"/>
                <a:gd name="T42" fmla="*/ 361 w 424"/>
                <a:gd name="T43" fmla="*/ 632 h 730"/>
                <a:gd name="T44" fmla="*/ 343 w 424"/>
                <a:gd name="T45" fmla="*/ 643 h 730"/>
                <a:gd name="T46" fmla="*/ 238 w 424"/>
                <a:gd name="T47" fmla="*/ 680 h 730"/>
                <a:gd name="T48" fmla="*/ 45 w 424"/>
                <a:gd name="T49" fmla="*/ 728 h 730"/>
                <a:gd name="T50" fmla="*/ 26 w 424"/>
                <a:gd name="T51" fmla="*/ 730 h 730"/>
                <a:gd name="T52" fmla="*/ 9 w 424"/>
                <a:gd name="T53" fmla="*/ 722 h 730"/>
                <a:gd name="T54" fmla="*/ 5 w 424"/>
                <a:gd name="T55" fmla="*/ 712 h 730"/>
                <a:gd name="T56" fmla="*/ 2 w 424"/>
                <a:gd name="T57" fmla="*/ 694 h 730"/>
                <a:gd name="T58" fmla="*/ 3 w 424"/>
                <a:gd name="T59" fmla="*/ 581 h 730"/>
                <a:gd name="T60" fmla="*/ 62 w 424"/>
                <a:gd name="T61" fmla="*/ 321 h 730"/>
                <a:gd name="T62" fmla="*/ 367 w 424"/>
                <a:gd name="T63" fmla="*/ 2 h 730"/>
                <a:gd name="T64" fmla="*/ 376 w 424"/>
                <a:gd name="T65" fmla="*/ 14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4" h="730">
                  <a:moveTo>
                    <a:pt x="375" y="14"/>
                  </a:moveTo>
                  <a:cubicBezTo>
                    <a:pt x="329" y="49"/>
                    <a:pt x="285" y="87"/>
                    <a:pt x="243" y="128"/>
                  </a:cubicBezTo>
                  <a:cubicBezTo>
                    <a:pt x="202" y="168"/>
                    <a:pt x="162" y="211"/>
                    <a:pt x="130" y="258"/>
                  </a:cubicBezTo>
                  <a:cubicBezTo>
                    <a:pt x="122" y="270"/>
                    <a:pt x="113" y="282"/>
                    <a:pt x="107" y="294"/>
                  </a:cubicBezTo>
                  <a:cubicBezTo>
                    <a:pt x="97" y="313"/>
                    <a:pt x="97" y="313"/>
                    <a:pt x="97" y="313"/>
                  </a:cubicBezTo>
                  <a:cubicBezTo>
                    <a:pt x="93" y="319"/>
                    <a:pt x="91" y="326"/>
                    <a:pt x="88" y="332"/>
                  </a:cubicBezTo>
                  <a:cubicBezTo>
                    <a:pt x="76" y="358"/>
                    <a:pt x="68" y="385"/>
                    <a:pt x="60" y="413"/>
                  </a:cubicBezTo>
                  <a:cubicBezTo>
                    <a:pt x="45" y="469"/>
                    <a:pt x="37" y="526"/>
                    <a:pt x="32" y="584"/>
                  </a:cubicBezTo>
                  <a:cubicBezTo>
                    <a:pt x="30" y="612"/>
                    <a:pt x="29" y="641"/>
                    <a:pt x="30" y="670"/>
                  </a:cubicBezTo>
                  <a:cubicBezTo>
                    <a:pt x="30" y="677"/>
                    <a:pt x="31" y="684"/>
                    <a:pt x="31" y="691"/>
                  </a:cubicBezTo>
                  <a:cubicBezTo>
                    <a:pt x="32" y="694"/>
                    <a:pt x="32" y="698"/>
                    <a:pt x="33" y="701"/>
                  </a:cubicBezTo>
                  <a:cubicBezTo>
                    <a:pt x="33" y="702"/>
                    <a:pt x="33" y="704"/>
                    <a:pt x="33" y="705"/>
                  </a:cubicBezTo>
                  <a:cubicBezTo>
                    <a:pt x="34" y="705"/>
                    <a:pt x="34" y="706"/>
                    <a:pt x="34" y="706"/>
                  </a:cubicBezTo>
                  <a:cubicBezTo>
                    <a:pt x="34" y="706"/>
                    <a:pt x="34" y="706"/>
                    <a:pt x="34" y="707"/>
                  </a:cubicBezTo>
                  <a:cubicBezTo>
                    <a:pt x="34" y="707"/>
                    <a:pt x="34" y="707"/>
                    <a:pt x="33" y="705"/>
                  </a:cubicBezTo>
                  <a:cubicBezTo>
                    <a:pt x="33" y="705"/>
                    <a:pt x="30" y="701"/>
                    <a:pt x="26" y="701"/>
                  </a:cubicBezTo>
                  <a:cubicBezTo>
                    <a:pt x="27" y="701"/>
                    <a:pt x="27" y="701"/>
                    <a:pt x="27" y="701"/>
                  </a:cubicBezTo>
                  <a:cubicBezTo>
                    <a:pt x="28" y="701"/>
                    <a:pt x="29" y="701"/>
                    <a:pt x="31" y="701"/>
                  </a:cubicBezTo>
                  <a:cubicBezTo>
                    <a:pt x="34" y="701"/>
                    <a:pt x="37" y="700"/>
                    <a:pt x="40" y="700"/>
                  </a:cubicBezTo>
                  <a:cubicBezTo>
                    <a:pt x="47" y="699"/>
                    <a:pt x="54" y="698"/>
                    <a:pt x="61" y="696"/>
                  </a:cubicBezTo>
                  <a:cubicBezTo>
                    <a:pt x="118" y="685"/>
                    <a:pt x="175" y="670"/>
                    <a:pt x="231" y="655"/>
                  </a:cubicBezTo>
                  <a:cubicBezTo>
                    <a:pt x="259" y="647"/>
                    <a:pt x="287" y="639"/>
                    <a:pt x="314" y="629"/>
                  </a:cubicBezTo>
                  <a:cubicBezTo>
                    <a:pt x="321" y="627"/>
                    <a:pt x="327" y="624"/>
                    <a:pt x="334" y="621"/>
                  </a:cubicBezTo>
                  <a:cubicBezTo>
                    <a:pt x="337" y="620"/>
                    <a:pt x="340" y="619"/>
                    <a:pt x="342" y="617"/>
                  </a:cubicBezTo>
                  <a:cubicBezTo>
                    <a:pt x="343" y="617"/>
                    <a:pt x="343" y="617"/>
                    <a:pt x="344" y="616"/>
                  </a:cubicBezTo>
                  <a:cubicBezTo>
                    <a:pt x="345" y="615"/>
                    <a:pt x="345" y="614"/>
                    <a:pt x="346" y="613"/>
                  </a:cubicBezTo>
                  <a:cubicBezTo>
                    <a:pt x="352" y="603"/>
                    <a:pt x="356" y="588"/>
                    <a:pt x="360" y="575"/>
                  </a:cubicBezTo>
                  <a:cubicBezTo>
                    <a:pt x="368" y="547"/>
                    <a:pt x="376" y="519"/>
                    <a:pt x="383" y="491"/>
                  </a:cubicBezTo>
                  <a:cubicBezTo>
                    <a:pt x="387" y="476"/>
                    <a:pt x="390" y="462"/>
                    <a:pt x="394" y="448"/>
                  </a:cubicBezTo>
                  <a:cubicBezTo>
                    <a:pt x="396" y="441"/>
                    <a:pt x="398" y="434"/>
                    <a:pt x="401" y="427"/>
                  </a:cubicBezTo>
                  <a:cubicBezTo>
                    <a:pt x="402" y="423"/>
                    <a:pt x="403" y="419"/>
                    <a:pt x="405" y="416"/>
                  </a:cubicBezTo>
                  <a:cubicBezTo>
                    <a:pt x="407" y="410"/>
                    <a:pt x="407" y="410"/>
                    <a:pt x="407" y="410"/>
                  </a:cubicBezTo>
                  <a:cubicBezTo>
                    <a:pt x="408" y="408"/>
                    <a:pt x="410" y="406"/>
                    <a:pt x="411" y="404"/>
                  </a:cubicBezTo>
                  <a:cubicBezTo>
                    <a:pt x="413" y="401"/>
                    <a:pt x="418" y="400"/>
                    <a:pt x="421" y="402"/>
                  </a:cubicBezTo>
                  <a:cubicBezTo>
                    <a:pt x="423" y="404"/>
                    <a:pt x="424" y="407"/>
                    <a:pt x="423" y="410"/>
                  </a:cubicBezTo>
                  <a:cubicBezTo>
                    <a:pt x="421" y="414"/>
                    <a:pt x="421" y="414"/>
                    <a:pt x="421" y="414"/>
                  </a:cubicBezTo>
                  <a:cubicBezTo>
                    <a:pt x="421" y="415"/>
                    <a:pt x="421" y="415"/>
                    <a:pt x="420" y="416"/>
                  </a:cubicBezTo>
                  <a:cubicBezTo>
                    <a:pt x="418" y="421"/>
                    <a:pt x="418" y="421"/>
                    <a:pt x="418" y="421"/>
                  </a:cubicBezTo>
                  <a:cubicBezTo>
                    <a:pt x="417" y="424"/>
                    <a:pt x="416" y="428"/>
                    <a:pt x="415" y="431"/>
                  </a:cubicBezTo>
                  <a:cubicBezTo>
                    <a:pt x="413" y="438"/>
                    <a:pt x="412" y="445"/>
                    <a:pt x="410" y="452"/>
                  </a:cubicBezTo>
                  <a:cubicBezTo>
                    <a:pt x="401" y="495"/>
                    <a:pt x="401" y="495"/>
                    <a:pt x="401" y="495"/>
                  </a:cubicBezTo>
                  <a:cubicBezTo>
                    <a:pt x="395" y="523"/>
                    <a:pt x="389" y="552"/>
                    <a:pt x="381" y="581"/>
                  </a:cubicBezTo>
                  <a:cubicBezTo>
                    <a:pt x="377" y="596"/>
                    <a:pt x="374" y="609"/>
                    <a:pt x="366" y="625"/>
                  </a:cubicBezTo>
                  <a:cubicBezTo>
                    <a:pt x="364" y="627"/>
                    <a:pt x="363" y="629"/>
                    <a:pt x="361" y="632"/>
                  </a:cubicBezTo>
                  <a:cubicBezTo>
                    <a:pt x="360" y="634"/>
                    <a:pt x="357" y="636"/>
                    <a:pt x="355" y="637"/>
                  </a:cubicBezTo>
                  <a:cubicBezTo>
                    <a:pt x="351" y="639"/>
                    <a:pt x="347" y="641"/>
                    <a:pt x="343" y="643"/>
                  </a:cubicBezTo>
                  <a:cubicBezTo>
                    <a:pt x="336" y="646"/>
                    <a:pt x="329" y="649"/>
                    <a:pt x="322" y="652"/>
                  </a:cubicBezTo>
                  <a:cubicBezTo>
                    <a:pt x="294" y="662"/>
                    <a:pt x="266" y="671"/>
                    <a:pt x="238" y="680"/>
                  </a:cubicBezTo>
                  <a:cubicBezTo>
                    <a:pt x="182" y="697"/>
                    <a:pt x="125" y="712"/>
                    <a:pt x="67" y="724"/>
                  </a:cubicBezTo>
                  <a:cubicBezTo>
                    <a:pt x="60" y="726"/>
                    <a:pt x="52" y="727"/>
                    <a:pt x="45" y="728"/>
                  </a:cubicBezTo>
                  <a:cubicBezTo>
                    <a:pt x="41" y="729"/>
                    <a:pt x="37" y="729"/>
                    <a:pt x="33" y="729"/>
                  </a:cubicBezTo>
                  <a:cubicBezTo>
                    <a:pt x="31" y="730"/>
                    <a:pt x="28" y="730"/>
                    <a:pt x="26" y="730"/>
                  </a:cubicBezTo>
                  <a:cubicBezTo>
                    <a:pt x="24" y="730"/>
                    <a:pt x="22" y="729"/>
                    <a:pt x="20" y="729"/>
                  </a:cubicBezTo>
                  <a:cubicBezTo>
                    <a:pt x="15" y="728"/>
                    <a:pt x="10" y="724"/>
                    <a:pt x="9" y="722"/>
                  </a:cubicBezTo>
                  <a:cubicBezTo>
                    <a:pt x="7" y="718"/>
                    <a:pt x="7" y="718"/>
                    <a:pt x="7" y="716"/>
                  </a:cubicBezTo>
                  <a:cubicBezTo>
                    <a:pt x="6" y="714"/>
                    <a:pt x="6" y="713"/>
                    <a:pt x="5" y="712"/>
                  </a:cubicBezTo>
                  <a:cubicBezTo>
                    <a:pt x="5" y="710"/>
                    <a:pt x="4" y="708"/>
                    <a:pt x="4" y="706"/>
                  </a:cubicBezTo>
                  <a:cubicBezTo>
                    <a:pt x="3" y="701"/>
                    <a:pt x="3" y="698"/>
                    <a:pt x="2" y="694"/>
                  </a:cubicBezTo>
                  <a:cubicBezTo>
                    <a:pt x="2" y="686"/>
                    <a:pt x="1" y="678"/>
                    <a:pt x="1" y="671"/>
                  </a:cubicBezTo>
                  <a:cubicBezTo>
                    <a:pt x="0" y="641"/>
                    <a:pt x="1" y="611"/>
                    <a:pt x="3" y="581"/>
                  </a:cubicBezTo>
                  <a:cubicBezTo>
                    <a:pt x="7" y="522"/>
                    <a:pt x="17" y="463"/>
                    <a:pt x="32" y="406"/>
                  </a:cubicBezTo>
                  <a:cubicBezTo>
                    <a:pt x="41" y="377"/>
                    <a:pt x="49" y="349"/>
                    <a:pt x="62" y="321"/>
                  </a:cubicBezTo>
                  <a:cubicBezTo>
                    <a:pt x="74" y="293"/>
                    <a:pt x="91" y="267"/>
                    <a:pt x="108" y="243"/>
                  </a:cubicBezTo>
                  <a:cubicBezTo>
                    <a:pt x="180" y="147"/>
                    <a:pt x="270" y="69"/>
                    <a:pt x="367" y="2"/>
                  </a:cubicBezTo>
                  <a:cubicBezTo>
                    <a:pt x="370" y="0"/>
                    <a:pt x="375" y="1"/>
                    <a:pt x="377" y="4"/>
                  </a:cubicBezTo>
                  <a:cubicBezTo>
                    <a:pt x="379" y="7"/>
                    <a:pt x="379" y="11"/>
                    <a:pt x="376" y="14"/>
                  </a:cubicBezTo>
                  <a:cubicBezTo>
                    <a:pt x="375" y="14"/>
                    <a:pt x="375" y="14"/>
                    <a:pt x="375" y="14"/>
                  </a:cubicBezTo>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2" name="Freeform 566"/>
            <p:cNvSpPr>
              <a:spLocks/>
            </p:cNvSpPr>
            <p:nvPr/>
          </p:nvSpPr>
          <p:spPr bwMode="auto">
            <a:xfrm>
              <a:off x="8966094" y="4649881"/>
              <a:ext cx="390139" cy="396041"/>
            </a:xfrm>
            <a:custGeom>
              <a:avLst/>
              <a:gdLst>
                <a:gd name="T0" fmla="*/ 203 w 405"/>
                <a:gd name="T1" fmla="*/ 0 h 411"/>
                <a:gd name="T2" fmla="*/ 0 w 405"/>
                <a:gd name="T3" fmla="*/ 205 h 411"/>
                <a:gd name="T4" fmla="*/ 202 w 405"/>
                <a:gd name="T5" fmla="*/ 411 h 411"/>
                <a:gd name="T6" fmla="*/ 202 w 405"/>
                <a:gd name="T7" fmla="*/ 411 h 411"/>
                <a:gd name="T8" fmla="*/ 405 w 405"/>
                <a:gd name="T9" fmla="*/ 205 h 411"/>
                <a:gd name="T10" fmla="*/ 203 w 405"/>
                <a:gd name="T11" fmla="*/ 0 h 411"/>
                <a:gd name="T12" fmla="*/ 203 w 405"/>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405" h="411">
                  <a:moveTo>
                    <a:pt x="203" y="0"/>
                  </a:moveTo>
                  <a:cubicBezTo>
                    <a:pt x="91" y="0"/>
                    <a:pt x="1" y="92"/>
                    <a:pt x="0" y="205"/>
                  </a:cubicBezTo>
                  <a:cubicBezTo>
                    <a:pt x="0" y="319"/>
                    <a:pt x="90" y="410"/>
                    <a:pt x="202" y="411"/>
                  </a:cubicBezTo>
                  <a:cubicBezTo>
                    <a:pt x="202" y="411"/>
                    <a:pt x="202" y="411"/>
                    <a:pt x="202" y="411"/>
                  </a:cubicBezTo>
                  <a:cubicBezTo>
                    <a:pt x="314" y="411"/>
                    <a:pt x="405" y="319"/>
                    <a:pt x="405" y="205"/>
                  </a:cubicBezTo>
                  <a:cubicBezTo>
                    <a:pt x="405" y="92"/>
                    <a:pt x="315" y="0"/>
                    <a:pt x="203" y="0"/>
                  </a:cubicBezTo>
                  <a:cubicBezTo>
                    <a:pt x="203" y="0"/>
                    <a:pt x="203" y="0"/>
                    <a:pt x="203" y="0"/>
                  </a:cubicBezTo>
                </a:path>
              </a:pathLst>
            </a:custGeom>
            <a:solidFill>
              <a:srgbClr val="EBA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3" name="Freeform 567"/>
            <p:cNvSpPr>
              <a:spLocks/>
            </p:cNvSpPr>
            <p:nvPr/>
          </p:nvSpPr>
          <p:spPr bwMode="auto">
            <a:xfrm>
              <a:off x="7975106" y="4973915"/>
              <a:ext cx="390139" cy="396041"/>
            </a:xfrm>
            <a:custGeom>
              <a:avLst/>
              <a:gdLst>
                <a:gd name="T0" fmla="*/ 202 w 405"/>
                <a:gd name="T1" fmla="*/ 0 h 411"/>
                <a:gd name="T2" fmla="*/ 0 w 405"/>
                <a:gd name="T3" fmla="*/ 205 h 411"/>
                <a:gd name="T4" fmla="*/ 202 w 405"/>
                <a:gd name="T5" fmla="*/ 411 h 411"/>
                <a:gd name="T6" fmla="*/ 202 w 405"/>
                <a:gd name="T7" fmla="*/ 411 h 411"/>
                <a:gd name="T8" fmla="*/ 404 w 405"/>
                <a:gd name="T9" fmla="*/ 206 h 411"/>
                <a:gd name="T10" fmla="*/ 203 w 405"/>
                <a:gd name="T11" fmla="*/ 0 h 411"/>
                <a:gd name="T12" fmla="*/ 202 w 405"/>
                <a:gd name="T13" fmla="*/ 0 h 411"/>
              </a:gdLst>
              <a:ahLst/>
              <a:cxnLst>
                <a:cxn ang="0">
                  <a:pos x="T0" y="T1"/>
                </a:cxn>
                <a:cxn ang="0">
                  <a:pos x="T2" y="T3"/>
                </a:cxn>
                <a:cxn ang="0">
                  <a:pos x="T4" y="T5"/>
                </a:cxn>
                <a:cxn ang="0">
                  <a:pos x="T6" y="T7"/>
                </a:cxn>
                <a:cxn ang="0">
                  <a:pos x="T8" y="T9"/>
                </a:cxn>
                <a:cxn ang="0">
                  <a:pos x="T10" y="T11"/>
                </a:cxn>
                <a:cxn ang="0">
                  <a:pos x="T12" y="T13"/>
                </a:cxn>
              </a:cxnLst>
              <a:rect l="0" t="0" r="r" b="b"/>
              <a:pathLst>
                <a:path w="405" h="411">
                  <a:moveTo>
                    <a:pt x="202" y="0"/>
                  </a:moveTo>
                  <a:cubicBezTo>
                    <a:pt x="91" y="0"/>
                    <a:pt x="0" y="92"/>
                    <a:pt x="0" y="205"/>
                  </a:cubicBezTo>
                  <a:cubicBezTo>
                    <a:pt x="0" y="319"/>
                    <a:pt x="90" y="411"/>
                    <a:pt x="202" y="411"/>
                  </a:cubicBezTo>
                  <a:cubicBezTo>
                    <a:pt x="202" y="411"/>
                    <a:pt x="202" y="411"/>
                    <a:pt x="202" y="411"/>
                  </a:cubicBezTo>
                  <a:cubicBezTo>
                    <a:pt x="313" y="411"/>
                    <a:pt x="404" y="319"/>
                    <a:pt x="404" y="206"/>
                  </a:cubicBezTo>
                  <a:cubicBezTo>
                    <a:pt x="405" y="92"/>
                    <a:pt x="314" y="0"/>
                    <a:pt x="203" y="0"/>
                  </a:cubicBezTo>
                  <a:cubicBezTo>
                    <a:pt x="203" y="0"/>
                    <a:pt x="203" y="0"/>
                    <a:pt x="202" y="0"/>
                  </a:cubicBezTo>
                </a:path>
              </a:pathLst>
            </a:custGeom>
            <a:solidFill>
              <a:srgbClr val="EBA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4" name="Freeform 568"/>
            <p:cNvSpPr>
              <a:spLocks/>
            </p:cNvSpPr>
            <p:nvPr/>
          </p:nvSpPr>
          <p:spPr bwMode="auto">
            <a:xfrm>
              <a:off x="9464244" y="4573742"/>
              <a:ext cx="147556" cy="112143"/>
            </a:xfrm>
            <a:custGeom>
              <a:avLst/>
              <a:gdLst>
                <a:gd name="T0" fmla="*/ 0 w 153"/>
                <a:gd name="T1" fmla="*/ 107 h 116"/>
                <a:gd name="T2" fmla="*/ 13 w 153"/>
                <a:gd name="T3" fmla="*/ 57 h 116"/>
                <a:gd name="T4" fmla="*/ 46 w 153"/>
                <a:gd name="T5" fmla="*/ 13 h 116"/>
                <a:gd name="T6" fmla="*/ 75 w 153"/>
                <a:gd name="T7" fmla="*/ 1 h 116"/>
                <a:gd name="T8" fmla="*/ 105 w 153"/>
                <a:gd name="T9" fmla="*/ 4 h 116"/>
                <a:gd name="T10" fmla="*/ 150 w 153"/>
                <a:gd name="T11" fmla="*/ 33 h 116"/>
                <a:gd name="T12" fmla="*/ 150 w 153"/>
                <a:gd name="T13" fmla="*/ 43 h 116"/>
                <a:gd name="T14" fmla="*/ 142 w 153"/>
                <a:gd name="T15" fmla="*/ 44 h 116"/>
                <a:gd name="T16" fmla="*/ 141 w 153"/>
                <a:gd name="T17" fmla="*/ 44 h 116"/>
                <a:gd name="T18" fmla="*/ 99 w 153"/>
                <a:gd name="T19" fmla="*/ 29 h 116"/>
                <a:gd name="T20" fmla="*/ 64 w 153"/>
                <a:gd name="T21" fmla="*/ 37 h 116"/>
                <a:gd name="T22" fmla="*/ 36 w 153"/>
                <a:gd name="T23" fmla="*/ 69 h 116"/>
                <a:gd name="T24" fmla="*/ 14 w 153"/>
                <a:gd name="T25" fmla="*/ 110 h 116"/>
                <a:gd name="T26" fmla="*/ 14 w 153"/>
                <a:gd name="T27" fmla="*/ 111 h 116"/>
                <a:gd name="T28" fmla="*/ 4 w 153"/>
                <a:gd name="T29" fmla="*/ 114 h 116"/>
                <a:gd name="T30" fmla="*/ 0 w 153"/>
                <a:gd name="T31" fmla="*/ 10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16">
                  <a:moveTo>
                    <a:pt x="0" y="107"/>
                  </a:moveTo>
                  <a:cubicBezTo>
                    <a:pt x="1" y="90"/>
                    <a:pt x="5" y="73"/>
                    <a:pt x="13" y="57"/>
                  </a:cubicBezTo>
                  <a:cubicBezTo>
                    <a:pt x="20" y="40"/>
                    <a:pt x="30" y="24"/>
                    <a:pt x="46" y="13"/>
                  </a:cubicBezTo>
                  <a:cubicBezTo>
                    <a:pt x="54" y="7"/>
                    <a:pt x="65" y="2"/>
                    <a:pt x="75" y="1"/>
                  </a:cubicBezTo>
                  <a:cubicBezTo>
                    <a:pt x="86" y="0"/>
                    <a:pt x="96" y="1"/>
                    <a:pt x="105" y="4"/>
                  </a:cubicBezTo>
                  <a:cubicBezTo>
                    <a:pt x="123" y="10"/>
                    <a:pt x="138" y="19"/>
                    <a:pt x="150" y="33"/>
                  </a:cubicBezTo>
                  <a:cubicBezTo>
                    <a:pt x="153" y="35"/>
                    <a:pt x="153" y="40"/>
                    <a:pt x="150" y="43"/>
                  </a:cubicBezTo>
                  <a:cubicBezTo>
                    <a:pt x="148" y="45"/>
                    <a:pt x="145" y="45"/>
                    <a:pt x="142" y="44"/>
                  </a:cubicBezTo>
                  <a:cubicBezTo>
                    <a:pt x="141" y="44"/>
                    <a:pt x="141" y="44"/>
                    <a:pt x="141" y="44"/>
                  </a:cubicBezTo>
                  <a:cubicBezTo>
                    <a:pt x="127" y="37"/>
                    <a:pt x="113" y="32"/>
                    <a:pt x="99" y="29"/>
                  </a:cubicBezTo>
                  <a:cubicBezTo>
                    <a:pt x="85" y="28"/>
                    <a:pt x="73" y="29"/>
                    <a:pt x="64" y="37"/>
                  </a:cubicBezTo>
                  <a:cubicBezTo>
                    <a:pt x="53" y="44"/>
                    <a:pt x="44" y="56"/>
                    <a:pt x="36" y="69"/>
                  </a:cubicBezTo>
                  <a:cubicBezTo>
                    <a:pt x="28" y="82"/>
                    <a:pt x="21" y="96"/>
                    <a:pt x="14" y="110"/>
                  </a:cubicBezTo>
                  <a:cubicBezTo>
                    <a:pt x="14" y="111"/>
                    <a:pt x="14" y="111"/>
                    <a:pt x="14" y="111"/>
                  </a:cubicBezTo>
                  <a:cubicBezTo>
                    <a:pt x="12" y="114"/>
                    <a:pt x="8" y="116"/>
                    <a:pt x="4" y="114"/>
                  </a:cubicBezTo>
                  <a:cubicBezTo>
                    <a:pt x="2" y="113"/>
                    <a:pt x="0" y="110"/>
                    <a:pt x="0" y="107"/>
                  </a:cubicBezTo>
                  <a:close/>
                </a:path>
              </a:pathLst>
            </a:custGeom>
            <a:solidFill>
              <a:srgbClr val="B26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5" name="Freeform 569"/>
            <p:cNvSpPr>
              <a:spLocks/>
            </p:cNvSpPr>
            <p:nvPr/>
          </p:nvSpPr>
          <p:spPr bwMode="auto">
            <a:xfrm>
              <a:off x="8466763" y="4619780"/>
              <a:ext cx="172346" cy="164083"/>
            </a:xfrm>
            <a:custGeom>
              <a:avLst/>
              <a:gdLst>
                <a:gd name="T0" fmla="*/ 90 w 179"/>
                <a:gd name="T1" fmla="*/ 0 h 170"/>
                <a:gd name="T2" fmla="*/ 0 w 179"/>
                <a:gd name="T3" fmla="*/ 89 h 170"/>
                <a:gd name="T4" fmla="*/ 79 w 179"/>
                <a:gd name="T5" fmla="*/ 169 h 170"/>
                <a:gd name="T6" fmla="*/ 89 w 179"/>
                <a:gd name="T7" fmla="*/ 170 h 170"/>
                <a:gd name="T8" fmla="*/ 173 w 179"/>
                <a:gd name="T9" fmla="*/ 105 h 170"/>
                <a:gd name="T10" fmla="*/ 97 w 179"/>
                <a:gd name="T11" fmla="*/ 1 h 170"/>
                <a:gd name="T12" fmla="*/ 90 w 179"/>
                <a:gd name="T13" fmla="*/ 0 h 170"/>
              </a:gdLst>
              <a:ahLst/>
              <a:cxnLst>
                <a:cxn ang="0">
                  <a:pos x="T0" y="T1"/>
                </a:cxn>
                <a:cxn ang="0">
                  <a:pos x="T2" y="T3"/>
                </a:cxn>
                <a:cxn ang="0">
                  <a:pos x="T4" y="T5"/>
                </a:cxn>
                <a:cxn ang="0">
                  <a:pos x="T6" y="T7"/>
                </a:cxn>
                <a:cxn ang="0">
                  <a:pos x="T8" y="T9"/>
                </a:cxn>
                <a:cxn ang="0">
                  <a:pos x="T10" y="T11"/>
                </a:cxn>
                <a:cxn ang="0">
                  <a:pos x="T12" y="T13"/>
                </a:cxn>
              </a:cxnLst>
              <a:rect l="0" t="0" r="r" b="b"/>
              <a:pathLst>
                <a:path w="179" h="170">
                  <a:moveTo>
                    <a:pt x="90" y="0"/>
                  </a:moveTo>
                  <a:cubicBezTo>
                    <a:pt x="38" y="0"/>
                    <a:pt x="0" y="57"/>
                    <a:pt x="0" y="89"/>
                  </a:cubicBezTo>
                  <a:cubicBezTo>
                    <a:pt x="0" y="133"/>
                    <a:pt x="34" y="163"/>
                    <a:pt x="79" y="169"/>
                  </a:cubicBezTo>
                  <a:cubicBezTo>
                    <a:pt x="82" y="170"/>
                    <a:pt x="86" y="170"/>
                    <a:pt x="89" y="170"/>
                  </a:cubicBezTo>
                  <a:cubicBezTo>
                    <a:pt x="130" y="170"/>
                    <a:pt x="168" y="139"/>
                    <a:pt x="173" y="105"/>
                  </a:cubicBezTo>
                  <a:cubicBezTo>
                    <a:pt x="179" y="68"/>
                    <a:pt x="140" y="5"/>
                    <a:pt x="97" y="1"/>
                  </a:cubicBezTo>
                  <a:cubicBezTo>
                    <a:pt x="95" y="1"/>
                    <a:pt x="92" y="0"/>
                    <a:pt x="90" y="0"/>
                  </a:cubicBezTo>
                </a:path>
              </a:pathLst>
            </a:custGeom>
            <a:solidFill>
              <a:srgbClr val="EBA0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6" name="Freeform 570"/>
            <p:cNvSpPr>
              <a:spLocks/>
            </p:cNvSpPr>
            <p:nvPr/>
          </p:nvSpPr>
          <p:spPr bwMode="auto">
            <a:xfrm>
              <a:off x="8590120" y="4713625"/>
              <a:ext cx="50759" cy="53711"/>
            </a:xfrm>
            <a:custGeom>
              <a:avLst/>
              <a:gdLst>
                <a:gd name="T0" fmla="*/ 16 w 53"/>
                <a:gd name="T1" fmla="*/ 51 h 56"/>
                <a:gd name="T2" fmla="*/ 43 w 53"/>
                <a:gd name="T3" fmla="*/ 6 h 56"/>
                <a:gd name="T4" fmla="*/ 16 w 53"/>
                <a:gd name="T5" fmla="*/ 51 h 56"/>
              </a:gdLst>
              <a:ahLst/>
              <a:cxnLst>
                <a:cxn ang="0">
                  <a:pos x="T0" y="T1"/>
                </a:cxn>
                <a:cxn ang="0">
                  <a:pos x="T2" y="T3"/>
                </a:cxn>
                <a:cxn ang="0">
                  <a:pos x="T4" y="T5"/>
                </a:cxn>
              </a:cxnLst>
              <a:rect l="0" t="0" r="r" b="b"/>
              <a:pathLst>
                <a:path w="53" h="56">
                  <a:moveTo>
                    <a:pt x="16" y="51"/>
                  </a:moveTo>
                  <a:cubicBezTo>
                    <a:pt x="0" y="47"/>
                    <a:pt x="32" y="0"/>
                    <a:pt x="43" y="6"/>
                  </a:cubicBezTo>
                  <a:cubicBezTo>
                    <a:pt x="53" y="12"/>
                    <a:pt x="31" y="56"/>
                    <a:pt x="16" y="51"/>
                  </a:cubicBezTo>
                  <a:close/>
                </a:path>
              </a:pathLst>
            </a:custGeom>
            <a:solidFill>
              <a:srgbClr val="492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7" name="Freeform 571"/>
            <p:cNvSpPr>
              <a:spLocks/>
            </p:cNvSpPr>
            <p:nvPr/>
          </p:nvSpPr>
          <p:spPr bwMode="auto">
            <a:xfrm>
              <a:off x="8456139" y="4646930"/>
              <a:ext cx="65515" cy="135162"/>
            </a:xfrm>
            <a:custGeom>
              <a:avLst/>
              <a:gdLst>
                <a:gd name="T0" fmla="*/ 65 w 68"/>
                <a:gd name="T1" fmla="*/ 129 h 140"/>
                <a:gd name="T2" fmla="*/ 38 w 68"/>
                <a:gd name="T3" fmla="*/ 106 h 140"/>
                <a:gd name="T4" fmla="*/ 24 w 68"/>
                <a:gd name="T5" fmla="*/ 76 h 140"/>
                <a:gd name="T6" fmla="*/ 22 w 68"/>
                <a:gd name="T7" fmla="*/ 59 h 140"/>
                <a:gd name="T8" fmla="*/ 25 w 68"/>
                <a:gd name="T9" fmla="*/ 43 h 140"/>
                <a:gd name="T10" fmla="*/ 41 w 68"/>
                <a:gd name="T11" fmla="*/ 10 h 140"/>
                <a:gd name="T12" fmla="*/ 41 w 68"/>
                <a:gd name="T13" fmla="*/ 9 h 140"/>
                <a:gd name="T14" fmla="*/ 40 w 68"/>
                <a:gd name="T15" fmla="*/ 2 h 140"/>
                <a:gd name="T16" fmla="*/ 34 w 68"/>
                <a:gd name="T17" fmla="*/ 2 h 140"/>
                <a:gd name="T18" fmla="*/ 7 w 68"/>
                <a:gd name="T19" fmla="*/ 35 h 140"/>
                <a:gd name="T20" fmla="*/ 0 w 68"/>
                <a:gd name="T21" fmla="*/ 58 h 140"/>
                <a:gd name="T22" fmla="*/ 2 w 68"/>
                <a:gd name="T23" fmla="*/ 80 h 140"/>
                <a:gd name="T24" fmla="*/ 23 w 68"/>
                <a:gd name="T25" fmla="*/ 120 h 140"/>
                <a:gd name="T26" fmla="*/ 62 w 68"/>
                <a:gd name="T27" fmla="*/ 140 h 140"/>
                <a:gd name="T28" fmla="*/ 68 w 68"/>
                <a:gd name="T29" fmla="*/ 135 h 140"/>
                <a:gd name="T30" fmla="*/ 66 w 68"/>
                <a:gd name="T31" fmla="*/ 130 h 140"/>
                <a:gd name="T32" fmla="*/ 65 w 68"/>
                <a:gd name="T33" fmla="*/ 12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8" h="140">
                  <a:moveTo>
                    <a:pt x="65" y="129"/>
                  </a:moveTo>
                  <a:cubicBezTo>
                    <a:pt x="55" y="123"/>
                    <a:pt x="45" y="115"/>
                    <a:pt x="38" y="106"/>
                  </a:cubicBezTo>
                  <a:cubicBezTo>
                    <a:pt x="31" y="97"/>
                    <a:pt x="26" y="87"/>
                    <a:pt x="24" y="76"/>
                  </a:cubicBezTo>
                  <a:cubicBezTo>
                    <a:pt x="23" y="70"/>
                    <a:pt x="22" y="64"/>
                    <a:pt x="22" y="59"/>
                  </a:cubicBezTo>
                  <a:cubicBezTo>
                    <a:pt x="22" y="54"/>
                    <a:pt x="24" y="48"/>
                    <a:pt x="25" y="43"/>
                  </a:cubicBezTo>
                  <a:cubicBezTo>
                    <a:pt x="28" y="32"/>
                    <a:pt x="35" y="20"/>
                    <a:pt x="41" y="10"/>
                  </a:cubicBezTo>
                  <a:cubicBezTo>
                    <a:pt x="41" y="9"/>
                    <a:pt x="41" y="9"/>
                    <a:pt x="41" y="9"/>
                  </a:cubicBezTo>
                  <a:cubicBezTo>
                    <a:pt x="43" y="7"/>
                    <a:pt x="42" y="3"/>
                    <a:pt x="40" y="2"/>
                  </a:cubicBezTo>
                  <a:cubicBezTo>
                    <a:pt x="38" y="0"/>
                    <a:pt x="35" y="1"/>
                    <a:pt x="34" y="2"/>
                  </a:cubicBezTo>
                  <a:cubicBezTo>
                    <a:pt x="22" y="11"/>
                    <a:pt x="13" y="22"/>
                    <a:pt x="7" y="35"/>
                  </a:cubicBezTo>
                  <a:cubicBezTo>
                    <a:pt x="3" y="42"/>
                    <a:pt x="1" y="50"/>
                    <a:pt x="0" y="58"/>
                  </a:cubicBezTo>
                  <a:cubicBezTo>
                    <a:pt x="0" y="66"/>
                    <a:pt x="1" y="73"/>
                    <a:pt x="2" y="80"/>
                  </a:cubicBezTo>
                  <a:cubicBezTo>
                    <a:pt x="5" y="95"/>
                    <a:pt x="12" y="110"/>
                    <a:pt x="23" y="120"/>
                  </a:cubicBezTo>
                  <a:cubicBezTo>
                    <a:pt x="34" y="131"/>
                    <a:pt x="47" y="137"/>
                    <a:pt x="62" y="140"/>
                  </a:cubicBezTo>
                  <a:cubicBezTo>
                    <a:pt x="65" y="140"/>
                    <a:pt x="68" y="138"/>
                    <a:pt x="68" y="135"/>
                  </a:cubicBezTo>
                  <a:cubicBezTo>
                    <a:pt x="68" y="133"/>
                    <a:pt x="67" y="131"/>
                    <a:pt x="66" y="130"/>
                  </a:cubicBezTo>
                  <a:lnTo>
                    <a:pt x="65" y="129"/>
                  </a:lnTo>
                  <a:close/>
                </a:path>
              </a:pathLst>
            </a:custGeom>
            <a:solidFill>
              <a:srgbClr val="7A33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8" name="Freeform 572"/>
            <p:cNvSpPr>
              <a:spLocks/>
            </p:cNvSpPr>
            <p:nvPr/>
          </p:nvSpPr>
          <p:spPr bwMode="auto">
            <a:xfrm>
              <a:off x="8192899" y="4672900"/>
              <a:ext cx="129259" cy="131030"/>
            </a:xfrm>
            <a:custGeom>
              <a:avLst/>
              <a:gdLst>
                <a:gd name="T0" fmla="*/ 134 w 134"/>
                <a:gd name="T1" fmla="*/ 68 h 136"/>
                <a:gd name="T2" fmla="*/ 67 w 134"/>
                <a:gd name="T3" fmla="*/ 0 h 136"/>
                <a:gd name="T4" fmla="*/ 0 w 134"/>
                <a:gd name="T5" fmla="*/ 68 h 136"/>
                <a:gd name="T6" fmla="*/ 67 w 134"/>
                <a:gd name="T7" fmla="*/ 136 h 136"/>
                <a:gd name="T8" fmla="*/ 134 w 134"/>
                <a:gd name="T9" fmla="*/ 68 h 136"/>
              </a:gdLst>
              <a:ahLst/>
              <a:cxnLst>
                <a:cxn ang="0">
                  <a:pos x="T0" y="T1"/>
                </a:cxn>
                <a:cxn ang="0">
                  <a:pos x="T2" y="T3"/>
                </a:cxn>
                <a:cxn ang="0">
                  <a:pos x="T4" y="T5"/>
                </a:cxn>
                <a:cxn ang="0">
                  <a:pos x="T6" y="T7"/>
                </a:cxn>
                <a:cxn ang="0">
                  <a:pos x="T8" y="T9"/>
                </a:cxn>
              </a:cxnLst>
              <a:rect l="0" t="0" r="r" b="b"/>
              <a:pathLst>
                <a:path w="134" h="136">
                  <a:moveTo>
                    <a:pt x="134" y="68"/>
                  </a:moveTo>
                  <a:cubicBezTo>
                    <a:pt x="134" y="31"/>
                    <a:pt x="104" y="0"/>
                    <a:pt x="67" y="0"/>
                  </a:cubicBezTo>
                  <a:cubicBezTo>
                    <a:pt x="30" y="0"/>
                    <a:pt x="0" y="30"/>
                    <a:pt x="0" y="68"/>
                  </a:cubicBezTo>
                  <a:cubicBezTo>
                    <a:pt x="0" y="105"/>
                    <a:pt x="30" y="136"/>
                    <a:pt x="67" y="136"/>
                  </a:cubicBezTo>
                  <a:cubicBezTo>
                    <a:pt x="104" y="136"/>
                    <a:pt x="134" y="106"/>
                    <a:pt x="134"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19" name="Freeform 573"/>
            <p:cNvSpPr>
              <a:spLocks/>
            </p:cNvSpPr>
            <p:nvPr/>
          </p:nvSpPr>
          <p:spPr bwMode="auto">
            <a:xfrm>
              <a:off x="8151583" y="4675851"/>
              <a:ext cx="84402" cy="53120"/>
            </a:xfrm>
            <a:custGeom>
              <a:avLst/>
              <a:gdLst>
                <a:gd name="T0" fmla="*/ 12 w 88"/>
                <a:gd name="T1" fmla="*/ 2 h 55"/>
                <a:gd name="T2" fmla="*/ 47 w 88"/>
                <a:gd name="T3" fmla="*/ 21 h 55"/>
                <a:gd name="T4" fmla="*/ 61 w 88"/>
                <a:gd name="T5" fmla="*/ 27 h 55"/>
                <a:gd name="T6" fmla="*/ 79 w 88"/>
                <a:gd name="T7" fmla="*/ 28 h 55"/>
                <a:gd name="T8" fmla="*/ 80 w 88"/>
                <a:gd name="T9" fmla="*/ 29 h 55"/>
                <a:gd name="T10" fmla="*/ 87 w 88"/>
                <a:gd name="T11" fmla="*/ 36 h 55"/>
                <a:gd name="T12" fmla="*/ 86 w 88"/>
                <a:gd name="T13" fmla="*/ 41 h 55"/>
                <a:gd name="T14" fmla="*/ 60 w 88"/>
                <a:gd name="T15" fmla="*/ 54 h 55"/>
                <a:gd name="T16" fmla="*/ 33 w 88"/>
                <a:gd name="T17" fmla="*/ 48 h 55"/>
                <a:gd name="T18" fmla="*/ 13 w 88"/>
                <a:gd name="T19" fmla="*/ 32 h 55"/>
                <a:gd name="T20" fmla="*/ 1 w 88"/>
                <a:gd name="T21" fmla="*/ 10 h 55"/>
                <a:gd name="T22" fmla="*/ 6 w 88"/>
                <a:gd name="T23" fmla="*/ 1 h 55"/>
                <a:gd name="T24" fmla="*/ 11 w 88"/>
                <a:gd name="T25" fmla="*/ 1 h 55"/>
                <a:gd name="T26" fmla="*/ 12 w 88"/>
                <a:gd name="T27" fmla="*/ 2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55">
                  <a:moveTo>
                    <a:pt x="12" y="2"/>
                  </a:moveTo>
                  <a:cubicBezTo>
                    <a:pt x="26" y="8"/>
                    <a:pt x="36" y="16"/>
                    <a:pt x="47" y="21"/>
                  </a:cubicBezTo>
                  <a:cubicBezTo>
                    <a:pt x="52" y="23"/>
                    <a:pt x="57" y="25"/>
                    <a:pt x="61" y="27"/>
                  </a:cubicBezTo>
                  <a:cubicBezTo>
                    <a:pt x="66" y="28"/>
                    <a:pt x="71" y="28"/>
                    <a:pt x="79" y="28"/>
                  </a:cubicBezTo>
                  <a:cubicBezTo>
                    <a:pt x="80" y="29"/>
                    <a:pt x="80" y="29"/>
                    <a:pt x="80" y="29"/>
                  </a:cubicBezTo>
                  <a:cubicBezTo>
                    <a:pt x="84" y="29"/>
                    <a:pt x="88" y="32"/>
                    <a:pt x="87" y="36"/>
                  </a:cubicBezTo>
                  <a:cubicBezTo>
                    <a:pt x="87" y="38"/>
                    <a:pt x="87" y="40"/>
                    <a:pt x="86" y="41"/>
                  </a:cubicBezTo>
                  <a:cubicBezTo>
                    <a:pt x="80" y="48"/>
                    <a:pt x="70" y="53"/>
                    <a:pt x="60" y="54"/>
                  </a:cubicBezTo>
                  <a:cubicBezTo>
                    <a:pt x="51" y="55"/>
                    <a:pt x="41" y="52"/>
                    <a:pt x="33" y="48"/>
                  </a:cubicBezTo>
                  <a:cubicBezTo>
                    <a:pt x="25" y="44"/>
                    <a:pt x="18" y="39"/>
                    <a:pt x="13" y="32"/>
                  </a:cubicBezTo>
                  <a:cubicBezTo>
                    <a:pt x="8" y="26"/>
                    <a:pt x="3" y="19"/>
                    <a:pt x="1" y="10"/>
                  </a:cubicBezTo>
                  <a:cubicBezTo>
                    <a:pt x="0" y="6"/>
                    <a:pt x="2" y="2"/>
                    <a:pt x="6" y="1"/>
                  </a:cubicBezTo>
                  <a:cubicBezTo>
                    <a:pt x="8" y="0"/>
                    <a:pt x="10" y="0"/>
                    <a:pt x="11" y="1"/>
                  </a:cubicBezTo>
                  <a:lnTo>
                    <a:pt x="12"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0" name="Freeform 574"/>
            <p:cNvSpPr>
              <a:spLocks/>
            </p:cNvSpPr>
            <p:nvPr/>
          </p:nvSpPr>
          <p:spPr bwMode="auto">
            <a:xfrm>
              <a:off x="8780763" y="4521802"/>
              <a:ext cx="147556" cy="149327"/>
            </a:xfrm>
            <a:custGeom>
              <a:avLst/>
              <a:gdLst>
                <a:gd name="T0" fmla="*/ 20 w 153"/>
                <a:gd name="T1" fmla="*/ 113 h 155"/>
                <a:gd name="T2" fmla="*/ 42 w 153"/>
                <a:gd name="T3" fmla="*/ 20 h 155"/>
                <a:gd name="T4" fmla="*/ 134 w 153"/>
                <a:gd name="T5" fmla="*/ 42 h 155"/>
                <a:gd name="T6" fmla="*/ 112 w 153"/>
                <a:gd name="T7" fmla="*/ 135 h 155"/>
                <a:gd name="T8" fmla="*/ 20 w 153"/>
                <a:gd name="T9" fmla="*/ 113 h 155"/>
              </a:gdLst>
              <a:ahLst/>
              <a:cxnLst>
                <a:cxn ang="0">
                  <a:pos x="T0" y="T1"/>
                </a:cxn>
                <a:cxn ang="0">
                  <a:pos x="T2" y="T3"/>
                </a:cxn>
                <a:cxn ang="0">
                  <a:pos x="T4" y="T5"/>
                </a:cxn>
                <a:cxn ang="0">
                  <a:pos x="T6" y="T7"/>
                </a:cxn>
                <a:cxn ang="0">
                  <a:pos x="T8" y="T9"/>
                </a:cxn>
              </a:cxnLst>
              <a:rect l="0" t="0" r="r" b="b"/>
              <a:pathLst>
                <a:path w="153" h="155">
                  <a:moveTo>
                    <a:pt x="20" y="113"/>
                  </a:moveTo>
                  <a:cubicBezTo>
                    <a:pt x="0" y="81"/>
                    <a:pt x="10" y="39"/>
                    <a:pt x="42" y="20"/>
                  </a:cubicBezTo>
                  <a:cubicBezTo>
                    <a:pt x="73" y="0"/>
                    <a:pt x="114" y="10"/>
                    <a:pt x="134" y="42"/>
                  </a:cubicBezTo>
                  <a:cubicBezTo>
                    <a:pt x="153" y="74"/>
                    <a:pt x="143" y="115"/>
                    <a:pt x="112" y="135"/>
                  </a:cubicBezTo>
                  <a:cubicBezTo>
                    <a:pt x="80" y="155"/>
                    <a:pt x="39" y="145"/>
                    <a:pt x="20" y="11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1" name="Freeform 575"/>
            <p:cNvSpPr>
              <a:spLocks/>
            </p:cNvSpPr>
            <p:nvPr/>
          </p:nvSpPr>
          <p:spPr bwMode="auto">
            <a:xfrm>
              <a:off x="8856902" y="4488750"/>
              <a:ext cx="62564" cy="78500"/>
            </a:xfrm>
            <a:custGeom>
              <a:avLst/>
              <a:gdLst>
                <a:gd name="T0" fmla="*/ 48 w 65"/>
                <a:gd name="T1" fmla="*/ 5 h 81"/>
                <a:gd name="T2" fmla="*/ 29 w 65"/>
                <a:gd name="T3" fmla="*/ 40 h 81"/>
                <a:gd name="T4" fmla="*/ 19 w 65"/>
                <a:gd name="T5" fmla="*/ 53 h 81"/>
                <a:gd name="T6" fmla="*/ 6 w 65"/>
                <a:gd name="T7" fmla="*/ 64 h 81"/>
                <a:gd name="T8" fmla="*/ 4 w 65"/>
                <a:gd name="T9" fmla="*/ 64 h 81"/>
                <a:gd name="T10" fmla="*/ 2 w 65"/>
                <a:gd name="T11" fmla="*/ 75 h 81"/>
                <a:gd name="T12" fmla="*/ 6 w 65"/>
                <a:gd name="T13" fmla="*/ 78 h 81"/>
                <a:gd name="T14" fmla="*/ 34 w 65"/>
                <a:gd name="T15" fmla="*/ 76 h 81"/>
                <a:gd name="T16" fmla="*/ 54 w 65"/>
                <a:gd name="T17" fmla="*/ 56 h 81"/>
                <a:gd name="T18" fmla="*/ 63 w 65"/>
                <a:gd name="T19" fmla="*/ 32 h 81"/>
                <a:gd name="T20" fmla="*/ 63 w 65"/>
                <a:gd name="T21" fmla="*/ 7 h 81"/>
                <a:gd name="T22" fmla="*/ 53 w 65"/>
                <a:gd name="T23" fmla="*/ 1 h 81"/>
                <a:gd name="T24" fmla="*/ 49 w 65"/>
                <a:gd name="T25" fmla="*/ 5 h 81"/>
                <a:gd name="T26" fmla="*/ 48 w 65"/>
                <a:gd name="T27" fmla="*/ 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81">
                  <a:moveTo>
                    <a:pt x="48" y="5"/>
                  </a:moveTo>
                  <a:cubicBezTo>
                    <a:pt x="40" y="18"/>
                    <a:pt x="35" y="30"/>
                    <a:pt x="29" y="40"/>
                  </a:cubicBezTo>
                  <a:cubicBezTo>
                    <a:pt x="26" y="45"/>
                    <a:pt x="23" y="49"/>
                    <a:pt x="19" y="53"/>
                  </a:cubicBezTo>
                  <a:cubicBezTo>
                    <a:pt x="16" y="57"/>
                    <a:pt x="12" y="60"/>
                    <a:pt x="6" y="64"/>
                  </a:cubicBezTo>
                  <a:cubicBezTo>
                    <a:pt x="4" y="64"/>
                    <a:pt x="4" y="64"/>
                    <a:pt x="4" y="64"/>
                  </a:cubicBezTo>
                  <a:cubicBezTo>
                    <a:pt x="1" y="67"/>
                    <a:pt x="0" y="72"/>
                    <a:pt x="2" y="75"/>
                  </a:cubicBezTo>
                  <a:cubicBezTo>
                    <a:pt x="3" y="77"/>
                    <a:pt x="5" y="78"/>
                    <a:pt x="6" y="78"/>
                  </a:cubicBezTo>
                  <a:cubicBezTo>
                    <a:pt x="15" y="81"/>
                    <a:pt x="25" y="80"/>
                    <a:pt x="34" y="76"/>
                  </a:cubicBezTo>
                  <a:cubicBezTo>
                    <a:pt x="43" y="71"/>
                    <a:pt x="49" y="64"/>
                    <a:pt x="54" y="56"/>
                  </a:cubicBezTo>
                  <a:cubicBezTo>
                    <a:pt x="59" y="49"/>
                    <a:pt x="62" y="40"/>
                    <a:pt x="63" y="32"/>
                  </a:cubicBezTo>
                  <a:cubicBezTo>
                    <a:pt x="65" y="24"/>
                    <a:pt x="65" y="16"/>
                    <a:pt x="63" y="7"/>
                  </a:cubicBezTo>
                  <a:cubicBezTo>
                    <a:pt x="62" y="3"/>
                    <a:pt x="57" y="0"/>
                    <a:pt x="53" y="1"/>
                  </a:cubicBezTo>
                  <a:cubicBezTo>
                    <a:pt x="51" y="2"/>
                    <a:pt x="50" y="3"/>
                    <a:pt x="49" y="5"/>
                  </a:cubicBezTo>
                  <a:lnTo>
                    <a:pt x="48"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2" name="Freeform 576"/>
            <p:cNvSpPr>
              <a:spLocks/>
            </p:cNvSpPr>
            <p:nvPr/>
          </p:nvSpPr>
          <p:spPr bwMode="auto">
            <a:xfrm>
              <a:off x="8269038" y="4701231"/>
              <a:ext cx="717124" cy="509955"/>
            </a:xfrm>
            <a:custGeom>
              <a:avLst/>
              <a:gdLst>
                <a:gd name="T0" fmla="*/ 685 w 744"/>
                <a:gd name="T1" fmla="*/ 67 h 529"/>
                <a:gd name="T2" fmla="*/ 654 w 744"/>
                <a:gd name="T3" fmla="*/ 390 h 529"/>
                <a:gd name="T4" fmla="*/ 385 w 744"/>
                <a:gd name="T5" fmla="*/ 362 h 529"/>
                <a:gd name="T6" fmla="*/ 206 w 744"/>
                <a:gd name="T7" fmla="*/ 529 h 529"/>
                <a:gd name="T8" fmla="*/ 23 w 744"/>
                <a:gd name="T9" fmla="*/ 270 h 529"/>
                <a:gd name="T10" fmla="*/ 336 w 744"/>
                <a:gd name="T11" fmla="*/ 191 h 529"/>
                <a:gd name="T12" fmla="*/ 685 w 744"/>
                <a:gd name="T13" fmla="*/ 67 h 529"/>
              </a:gdLst>
              <a:ahLst/>
              <a:cxnLst>
                <a:cxn ang="0">
                  <a:pos x="T0" y="T1"/>
                </a:cxn>
                <a:cxn ang="0">
                  <a:pos x="T2" y="T3"/>
                </a:cxn>
                <a:cxn ang="0">
                  <a:pos x="T4" y="T5"/>
                </a:cxn>
                <a:cxn ang="0">
                  <a:pos x="T6" y="T7"/>
                </a:cxn>
                <a:cxn ang="0">
                  <a:pos x="T8" y="T9"/>
                </a:cxn>
                <a:cxn ang="0">
                  <a:pos x="T10" y="T11"/>
                </a:cxn>
                <a:cxn ang="0">
                  <a:pos x="T12" y="T13"/>
                </a:cxn>
              </a:cxnLst>
              <a:rect l="0" t="0" r="r" b="b"/>
              <a:pathLst>
                <a:path w="744" h="529">
                  <a:moveTo>
                    <a:pt x="685" y="67"/>
                  </a:moveTo>
                  <a:cubicBezTo>
                    <a:pt x="744" y="106"/>
                    <a:pt x="740" y="265"/>
                    <a:pt x="654" y="390"/>
                  </a:cubicBezTo>
                  <a:cubicBezTo>
                    <a:pt x="654" y="390"/>
                    <a:pt x="519" y="309"/>
                    <a:pt x="385" y="362"/>
                  </a:cubicBezTo>
                  <a:cubicBezTo>
                    <a:pt x="234" y="420"/>
                    <a:pt x="206" y="529"/>
                    <a:pt x="206" y="529"/>
                  </a:cubicBezTo>
                  <a:cubicBezTo>
                    <a:pt x="57" y="476"/>
                    <a:pt x="0" y="333"/>
                    <a:pt x="23" y="270"/>
                  </a:cubicBezTo>
                  <a:cubicBezTo>
                    <a:pt x="66" y="151"/>
                    <a:pt x="205" y="225"/>
                    <a:pt x="336" y="191"/>
                  </a:cubicBezTo>
                  <a:cubicBezTo>
                    <a:pt x="512" y="144"/>
                    <a:pt x="587" y="0"/>
                    <a:pt x="685" y="6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3" name="Freeform 577"/>
            <p:cNvSpPr>
              <a:spLocks/>
            </p:cNvSpPr>
            <p:nvPr/>
          </p:nvSpPr>
          <p:spPr bwMode="auto">
            <a:xfrm>
              <a:off x="8467354" y="4998704"/>
              <a:ext cx="432045" cy="239041"/>
            </a:xfrm>
            <a:custGeom>
              <a:avLst/>
              <a:gdLst>
                <a:gd name="T0" fmla="*/ 179 w 448"/>
                <a:gd name="T1" fmla="*/ 53 h 248"/>
                <a:gd name="T2" fmla="*/ 448 w 448"/>
                <a:gd name="T3" fmla="*/ 81 h 248"/>
                <a:gd name="T4" fmla="*/ 224 w 448"/>
                <a:gd name="T5" fmla="*/ 229 h 248"/>
                <a:gd name="T6" fmla="*/ 0 w 448"/>
                <a:gd name="T7" fmla="*/ 220 h 248"/>
                <a:gd name="T8" fmla="*/ 179 w 448"/>
                <a:gd name="T9" fmla="*/ 53 h 248"/>
              </a:gdLst>
              <a:ahLst/>
              <a:cxnLst>
                <a:cxn ang="0">
                  <a:pos x="T0" y="T1"/>
                </a:cxn>
                <a:cxn ang="0">
                  <a:pos x="T2" y="T3"/>
                </a:cxn>
                <a:cxn ang="0">
                  <a:pos x="T4" y="T5"/>
                </a:cxn>
                <a:cxn ang="0">
                  <a:pos x="T6" y="T7"/>
                </a:cxn>
                <a:cxn ang="0">
                  <a:pos x="T8" y="T9"/>
                </a:cxn>
              </a:cxnLst>
              <a:rect l="0" t="0" r="r" b="b"/>
              <a:pathLst>
                <a:path w="448" h="248">
                  <a:moveTo>
                    <a:pt x="179" y="53"/>
                  </a:moveTo>
                  <a:cubicBezTo>
                    <a:pt x="313" y="0"/>
                    <a:pt x="448" y="81"/>
                    <a:pt x="448" y="81"/>
                  </a:cubicBezTo>
                  <a:cubicBezTo>
                    <a:pt x="400" y="150"/>
                    <a:pt x="326" y="208"/>
                    <a:pt x="224" y="229"/>
                  </a:cubicBezTo>
                  <a:cubicBezTo>
                    <a:pt x="134" y="248"/>
                    <a:pt x="60" y="241"/>
                    <a:pt x="0" y="220"/>
                  </a:cubicBezTo>
                  <a:cubicBezTo>
                    <a:pt x="0" y="220"/>
                    <a:pt x="28" y="111"/>
                    <a:pt x="179" y="53"/>
                  </a:cubicBezTo>
                  <a:close/>
                </a:path>
              </a:pathLst>
            </a:custGeom>
            <a:solidFill>
              <a:srgbClr val="E885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4" name="Freeform 578"/>
            <p:cNvSpPr>
              <a:spLocks/>
            </p:cNvSpPr>
            <p:nvPr/>
          </p:nvSpPr>
          <p:spPr bwMode="auto">
            <a:xfrm>
              <a:off x="7207813" y="5085467"/>
              <a:ext cx="129259" cy="141654"/>
            </a:xfrm>
            <a:custGeom>
              <a:avLst/>
              <a:gdLst>
                <a:gd name="T0" fmla="*/ 0 w 134"/>
                <a:gd name="T1" fmla="*/ 137 h 147"/>
                <a:gd name="T2" fmla="*/ 15 w 134"/>
                <a:gd name="T3" fmla="*/ 91 h 147"/>
                <a:gd name="T4" fmla="*/ 42 w 134"/>
                <a:gd name="T5" fmla="*/ 51 h 147"/>
                <a:gd name="T6" fmla="*/ 79 w 134"/>
                <a:gd name="T7" fmla="*/ 19 h 147"/>
                <a:gd name="T8" fmla="*/ 125 w 134"/>
                <a:gd name="T9" fmla="*/ 1 h 147"/>
                <a:gd name="T10" fmla="*/ 133 w 134"/>
                <a:gd name="T11" fmla="*/ 7 h 147"/>
                <a:gd name="T12" fmla="*/ 130 w 134"/>
                <a:gd name="T13" fmla="*/ 14 h 147"/>
                <a:gd name="T14" fmla="*/ 130 w 134"/>
                <a:gd name="T15" fmla="*/ 14 h 147"/>
                <a:gd name="T16" fmla="*/ 95 w 134"/>
                <a:gd name="T17" fmla="*/ 40 h 147"/>
                <a:gd name="T18" fmla="*/ 64 w 134"/>
                <a:gd name="T19" fmla="*/ 70 h 147"/>
                <a:gd name="T20" fmla="*/ 38 w 134"/>
                <a:gd name="T21" fmla="*/ 105 h 147"/>
                <a:gd name="T22" fmla="*/ 14 w 134"/>
                <a:gd name="T23" fmla="*/ 142 h 147"/>
                <a:gd name="T24" fmla="*/ 14 w 134"/>
                <a:gd name="T25" fmla="*/ 142 h 147"/>
                <a:gd name="T26" fmla="*/ 4 w 134"/>
                <a:gd name="T27" fmla="*/ 145 h 147"/>
                <a:gd name="T28" fmla="*/ 0 w 134"/>
                <a:gd name="T29" fmla="*/ 137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4" h="147">
                  <a:moveTo>
                    <a:pt x="0" y="137"/>
                  </a:moveTo>
                  <a:cubicBezTo>
                    <a:pt x="2" y="121"/>
                    <a:pt x="8" y="106"/>
                    <a:pt x="15" y="91"/>
                  </a:cubicBezTo>
                  <a:cubicBezTo>
                    <a:pt x="22" y="77"/>
                    <a:pt x="31" y="63"/>
                    <a:pt x="42" y="51"/>
                  </a:cubicBezTo>
                  <a:cubicBezTo>
                    <a:pt x="53" y="38"/>
                    <a:pt x="65" y="28"/>
                    <a:pt x="79" y="19"/>
                  </a:cubicBezTo>
                  <a:cubicBezTo>
                    <a:pt x="93" y="10"/>
                    <a:pt x="109" y="4"/>
                    <a:pt x="125" y="1"/>
                  </a:cubicBezTo>
                  <a:cubicBezTo>
                    <a:pt x="129" y="0"/>
                    <a:pt x="132" y="3"/>
                    <a:pt x="133" y="7"/>
                  </a:cubicBezTo>
                  <a:cubicBezTo>
                    <a:pt x="134" y="9"/>
                    <a:pt x="133" y="12"/>
                    <a:pt x="130" y="14"/>
                  </a:cubicBezTo>
                  <a:cubicBezTo>
                    <a:pt x="130" y="14"/>
                    <a:pt x="130" y="14"/>
                    <a:pt x="130" y="14"/>
                  </a:cubicBezTo>
                  <a:cubicBezTo>
                    <a:pt x="117" y="23"/>
                    <a:pt x="105" y="31"/>
                    <a:pt x="95" y="40"/>
                  </a:cubicBezTo>
                  <a:cubicBezTo>
                    <a:pt x="84" y="50"/>
                    <a:pt x="74" y="59"/>
                    <a:pt x="64" y="70"/>
                  </a:cubicBezTo>
                  <a:cubicBezTo>
                    <a:pt x="55" y="81"/>
                    <a:pt x="46" y="93"/>
                    <a:pt x="38" y="105"/>
                  </a:cubicBezTo>
                  <a:cubicBezTo>
                    <a:pt x="30" y="117"/>
                    <a:pt x="22" y="129"/>
                    <a:pt x="14" y="142"/>
                  </a:cubicBezTo>
                  <a:cubicBezTo>
                    <a:pt x="14" y="142"/>
                    <a:pt x="14" y="142"/>
                    <a:pt x="14" y="142"/>
                  </a:cubicBezTo>
                  <a:cubicBezTo>
                    <a:pt x="11" y="146"/>
                    <a:pt x="7" y="147"/>
                    <a:pt x="4" y="145"/>
                  </a:cubicBezTo>
                  <a:cubicBezTo>
                    <a:pt x="1" y="143"/>
                    <a:pt x="0" y="140"/>
                    <a:pt x="0" y="137"/>
                  </a:cubicBezTo>
                  <a:close/>
                </a:path>
              </a:pathLst>
            </a:custGeom>
            <a:solidFill>
              <a:srgbClr val="B26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5" name="Freeform 579"/>
            <p:cNvSpPr>
              <a:spLocks/>
            </p:cNvSpPr>
            <p:nvPr/>
          </p:nvSpPr>
          <p:spPr bwMode="auto">
            <a:xfrm>
              <a:off x="10153627" y="3851896"/>
              <a:ext cx="178248" cy="71417"/>
            </a:xfrm>
            <a:custGeom>
              <a:avLst/>
              <a:gdLst>
                <a:gd name="T0" fmla="*/ 173 w 185"/>
                <a:gd name="T1" fmla="*/ 73 h 74"/>
                <a:gd name="T2" fmla="*/ 133 w 185"/>
                <a:gd name="T3" fmla="*/ 53 h 74"/>
                <a:gd name="T4" fmla="*/ 93 w 185"/>
                <a:gd name="T5" fmla="*/ 38 h 74"/>
                <a:gd name="T6" fmla="*/ 51 w 185"/>
                <a:gd name="T7" fmla="*/ 27 h 74"/>
                <a:gd name="T8" fmla="*/ 8 w 185"/>
                <a:gd name="T9" fmla="*/ 23 h 74"/>
                <a:gd name="T10" fmla="*/ 7 w 185"/>
                <a:gd name="T11" fmla="*/ 23 h 74"/>
                <a:gd name="T12" fmla="*/ 0 w 185"/>
                <a:gd name="T13" fmla="*/ 15 h 74"/>
                <a:gd name="T14" fmla="*/ 5 w 185"/>
                <a:gd name="T15" fmla="*/ 9 h 74"/>
                <a:gd name="T16" fmla="*/ 53 w 185"/>
                <a:gd name="T17" fmla="*/ 1 h 74"/>
                <a:gd name="T18" fmla="*/ 102 w 185"/>
                <a:gd name="T19" fmla="*/ 9 h 74"/>
                <a:gd name="T20" fmla="*/ 146 w 185"/>
                <a:gd name="T21" fmla="*/ 30 h 74"/>
                <a:gd name="T22" fmla="*/ 182 w 185"/>
                <a:gd name="T23" fmla="*/ 62 h 74"/>
                <a:gd name="T24" fmla="*/ 181 w 185"/>
                <a:gd name="T25" fmla="*/ 72 h 74"/>
                <a:gd name="T26" fmla="*/ 173 w 185"/>
                <a:gd name="T27" fmla="*/ 7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5" h="74">
                  <a:moveTo>
                    <a:pt x="173" y="73"/>
                  </a:moveTo>
                  <a:cubicBezTo>
                    <a:pt x="160" y="66"/>
                    <a:pt x="146" y="59"/>
                    <a:pt x="133" y="53"/>
                  </a:cubicBezTo>
                  <a:cubicBezTo>
                    <a:pt x="120" y="47"/>
                    <a:pt x="106" y="42"/>
                    <a:pt x="93" y="38"/>
                  </a:cubicBezTo>
                  <a:cubicBezTo>
                    <a:pt x="79" y="33"/>
                    <a:pt x="65" y="30"/>
                    <a:pt x="51" y="27"/>
                  </a:cubicBezTo>
                  <a:cubicBezTo>
                    <a:pt x="37" y="25"/>
                    <a:pt x="23" y="24"/>
                    <a:pt x="8" y="23"/>
                  </a:cubicBezTo>
                  <a:cubicBezTo>
                    <a:pt x="7" y="23"/>
                    <a:pt x="7" y="23"/>
                    <a:pt x="7" y="23"/>
                  </a:cubicBezTo>
                  <a:cubicBezTo>
                    <a:pt x="3" y="23"/>
                    <a:pt x="0" y="19"/>
                    <a:pt x="0" y="15"/>
                  </a:cubicBezTo>
                  <a:cubicBezTo>
                    <a:pt x="1" y="12"/>
                    <a:pt x="3" y="10"/>
                    <a:pt x="5" y="9"/>
                  </a:cubicBezTo>
                  <a:cubicBezTo>
                    <a:pt x="20" y="4"/>
                    <a:pt x="37" y="0"/>
                    <a:pt x="53" y="1"/>
                  </a:cubicBezTo>
                  <a:cubicBezTo>
                    <a:pt x="70" y="1"/>
                    <a:pt x="86" y="4"/>
                    <a:pt x="102" y="9"/>
                  </a:cubicBezTo>
                  <a:cubicBezTo>
                    <a:pt x="117" y="14"/>
                    <a:pt x="132" y="21"/>
                    <a:pt x="146" y="30"/>
                  </a:cubicBezTo>
                  <a:cubicBezTo>
                    <a:pt x="159" y="39"/>
                    <a:pt x="172" y="49"/>
                    <a:pt x="182" y="62"/>
                  </a:cubicBezTo>
                  <a:cubicBezTo>
                    <a:pt x="185" y="65"/>
                    <a:pt x="184" y="70"/>
                    <a:pt x="181" y="72"/>
                  </a:cubicBezTo>
                  <a:cubicBezTo>
                    <a:pt x="179" y="74"/>
                    <a:pt x="176" y="74"/>
                    <a:pt x="173" y="73"/>
                  </a:cubicBezTo>
                  <a:close/>
                </a:path>
              </a:pathLst>
            </a:custGeom>
            <a:solidFill>
              <a:srgbClr val="B265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6" name="Freeform 580"/>
            <p:cNvSpPr>
              <a:spLocks/>
            </p:cNvSpPr>
            <p:nvPr/>
          </p:nvSpPr>
          <p:spPr bwMode="auto">
            <a:xfrm>
              <a:off x="9150834" y="4046671"/>
              <a:ext cx="303966" cy="426733"/>
            </a:xfrm>
            <a:custGeom>
              <a:avLst/>
              <a:gdLst>
                <a:gd name="T0" fmla="*/ 305 w 315"/>
                <a:gd name="T1" fmla="*/ 417 h 443"/>
                <a:gd name="T2" fmla="*/ 144 w 315"/>
                <a:gd name="T3" fmla="*/ 222 h 443"/>
                <a:gd name="T4" fmla="*/ 16 w 315"/>
                <a:gd name="T5" fmla="*/ 7 h 443"/>
                <a:gd name="T6" fmla="*/ 3 w 315"/>
                <a:gd name="T7" fmla="*/ 13 h 443"/>
                <a:gd name="T8" fmla="*/ 123 w 315"/>
                <a:gd name="T9" fmla="*/ 239 h 443"/>
                <a:gd name="T10" fmla="*/ 289 w 315"/>
                <a:gd name="T11" fmla="*/ 434 h 443"/>
                <a:gd name="T12" fmla="*/ 305 w 315"/>
                <a:gd name="T13" fmla="*/ 417 h 443"/>
              </a:gdLst>
              <a:ahLst/>
              <a:cxnLst>
                <a:cxn ang="0">
                  <a:pos x="T0" y="T1"/>
                </a:cxn>
                <a:cxn ang="0">
                  <a:pos x="T2" y="T3"/>
                </a:cxn>
                <a:cxn ang="0">
                  <a:pos x="T4" y="T5"/>
                </a:cxn>
                <a:cxn ang="0">
                  <a:pos x="T6" y="T7"/>
                </a:cxn>
                <a:cxn ang="0">
                  <a:pos x="T8" y="T9"/>
                </a:cxn>
                <a:cxn ang="0">
                  <a:pos x="T10" y="T11"/>
                </a:cxn>
                <a:cxn ang="0">
                  <a:pos x="T12" y="T13"/>
                </a:cxn>
              </a:cxnLst>
              <a:rect l="0" t="0" r="r" b="b"/>
              <a:pathLst>
                <a:path w="315" h="443">
                  <a:moveTo>
                    <a:pt x="305" y="417"/>
                  </a:moveTo>
                  <a:cubicBezTo>
                    <a:pt x="249" y="354"/>
                    <a:pt x="193" y="292"/>
                    <a:pt x="144" y="222"/>
                  </a:cubicBezTo>
                  <a:cubicBezTo>
                    <a:pt x="96" y="154"/>
                    <a:pt x="52" y="83"/>
                    <a:pt x="16" y="7"/>
                  </a:cubicBezTo>
                  <a:cubicBezTo>
                    <a:pt x="13" y="0"/>
                    <a:pt x="0" y="5"/>
                    <a:pt x="3" y="13"/>
                  </a:cubicBezTo>
                  <a:cubicBezTo>
                    <a:pt x="36" y="92"/>
                    <a:pt x="75" y="168"/>
                    <a:pt x="123" y="239"/>
                  </a:cubicBezTo>
                  <a:cubicBezTo>
                    <a:pt x="170" y="309"/>
                    <a:pt x="224" y="378"/>
                    <a:pt x="289" y="434"/>
                  </a:cubicBezTo>
                  <a:cubicBezTo>
                    <a:pt x="300" y="443"/>
                    <a:pt x="315" y="428"/>
                    <a:pt x="305" y="417"/>
                  </a:cubicBezTo>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7" name="Freeform 581"/>
            <p:cNvSpPr>
              <a:spLocks/>
            </p:cNvSpPr>
            <p:nvPr/>
          </p:nvSpPr>
          <p:spPr bwMode="auto">
            <a:xfrm>
              <a:off x="9306064" y="4098611"/>
              <a:ext cx="173526" cy="266782"/>
            </a:xfrm>
            <a:custGeom>
              <a:avLst/>
              <a:gdLst>
                <a:gd name="T0" fmla="*/ 176 w 180"/>
                <a:gd name="T1" fmla="*/ 261 h 277"/>
                <a:gd name="T2" fmla="*/ 96 w 180"/>
                <a:gd name="T3" fmla="*/ 133 h 277"/>
                <a:gd name="T4" fmla="*/ 15 w 180"/>
                <a:gd name="T5" fmla="*/ 7 h 277"/>
                <a:gd name="T6" fmla="*/ 4 w 180"/>
                <a:gd name="T7" fmla="*/ 13 h 277"/>
                <a:gd name="T8" fmla="*/ 78 w 180"/>
                <a:gd name="T9" fmla="*/ 147 h 277"/>
                <a:gd name="T10" fmla="*/ 164 w 180"/>
                <a:gd name="T11" fmla="*/ 270 h 277"/>
                <a:gd name="T12" fmla="*/ 176 w 180"/>
                <a:gd name="T13" fmla="*/ 261 h 277"/>
              </a:gdLst>
              <a:ahLst/>
              <a:cxnLst>
                <a:cxn ang="0">
                  <a:pos x="T0" y="T1"/>
                </a:cxn>
                <a:cxn ang="0">
                  <a:pos x="T2" y="T3"/>
                </a:cxn>
                <a:cxn ang="0">
                  <a:pos x="T4" y="T5"/>
                </a:cxn>
                <a:cxn ang="0">
                  <a:pos x="T6" y="T7"/>
                </a:cxn>
                <a:cxn ang="0">
                  <a:pos x="T8" y="T9"/>
                </a:cxn>
                <a:cxn ang="0">
                  <a:pos x="T10" y="T11"/>
                </a:cxn>
                <a:cxn ang="0">
                  <a:pos x="T12" y="T13"/>
                </a:cxn>
              </a:cxnLst>
              <a:rect l="0" t="0" r="r" b="b"/>
              <a:pathLst>
                <a:path w="180" h="277">
                  <a:moveTo>
                    <a:pt x="176" y="261"/>
                  </a:moveTo>
                  <a:cubicBezTo>
                    <a:pt x="152" y="217"/>
                    <a:pt x="124" y="175"/>
                    <a:pt x="96" y="133"/>
                  </a:cubicBezTo>
                  <a:cubicBezTo>
                    <a:pt x="69" y="91"/>
                    <a:pt x="42" y="49"/>
                    <a:pt x="15" y="7"/>
                  </a:cubicBezTo>
                  <a:cubicBezTo>
                    <a:pt x="10" y="0"/>
                    <a:pt x="0" y="6"/>
                    <a:pt x="4" y="13"/>
                  </a:cubicBezTo>
                  <a:cubicBezTo>
                    <a:pt x="27" y="58"/>
                    <a:pt x="52" y="103"/>
                    <a:pt x="78" y="147"/>
                  </a:cubicBezTo>
                  <a:cubicBezTo>
                    <a:pt x="104" y="189"/>
                    <a:pt x="132" y="232"/>
                    <a:pt x="164" y="270"/>
                  </a:cubicBezTo>
                  <a:cubicBezTo>
                    <a:pt x="170" y="277"/>
                    <a:pt x="180" y="268"/>
                    <a:pt x="176" y="261"/>
                  </a:cubicBezTo>
                  <a:close/>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8" name="Freeform 582"/>
            <p:cNvSpPr>
              <a:spLocks/>
            </p:cNvSpPr>
            <p:nvPr/>
          </p:nvSpPr>
          <p:spPr bwMode="auto">
            <a:xfrm>
              <a:off x="9594684" y="4973915"/>
              <a:ext cx="105650" cy="563075"/>
            </a:xfrm>
            <a:custGeom>
              <a:avLst/>
              <a:gdLst>
                <a:gd name="T0" fmla="*/ 102 w 110"/>
                <a:gd name="T1" fmla="*/ 428 h 584"/>
                <a:gd name="T2" fmla="*/ 84 w 110"/>
                <a:gd name="T3" fmla="*/ 284 h 584"/>
                <a:gd name="T4" fmla="*/ 53 w 110"/>
                <a:gd name="T5" fmla="*/ 140 h 584"/>
                <a:gd name="T6" fmla="*/ 34 w 110"/>
                <a:gd name="T7" fmla="*/ 67 h 584"/>
                <a:gd name="T8" fmla="*/ 11 w 110"/>
                <a:gd name="T9" fmla="*/ 4 h 584"/>
                <a:gd name="T10" fmla="*/ 3 w 110"/>
                <a:gd name="T11" fmla="*/ 7 h 584"/>
                <a:gd name="T12" fmla="*/ 15 w 110"/>
                <a:gd name="T13" fmla="*/ 72 h 584"/>
                <a:gd name="T14" fmla="*/ 32 w 110"/>
                <a:gd name="T15" fmla="*/ 142 h 584"/>
                <a:gd name="T16" fmla="*/ 62 w 110"/>
                <a:gd name="T17" fmla="*/ 282 h 584"/>
                <a:gd name="T18" fmla="*/ 80 w 110"/>
                <a:gd name="T19" fmla="*/ 425 h 584"/>
                <a:gd name="T20" fmla="*/ 83 w 110"/>
                <a:gd name="T21" fmla="*/ 571 h 584"/>
                <a:gd name="T22" fmla="*/ 101 w 110"/>
                <a:gd name="T23" fmla="*/ 573 h 584"/>
                <a:gd name="T24" fmla="*/ 102 w 110"/>
                <a:gd name="T25" fmla="*/ 428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0" h="584">
                  <a:moveTo>
                    <a:pt x="102" y="428"/>
                  </a:moveTo>
                  <a:cubicBezTo>
                    <a:pt x="98" y="380"/>
                    <a:pt x="92" y="332"/>
                    <a:pt x="84" y="284"/>
                  </a:cubicBezTo>
                  <a:cubicBezTo>
                    <a:pt x="75" y="235"/>
                    <a:pt x="65" y="187"/>
                    <a:pt x="53" y="140"/>
                  </a:cubicBezTo>
                  <a:cubicBezTo>
                    <a:pt x="48" y="115"/>
                    <a:pt x="41" y="91"/>
                    <a:pt x="34" y="67"/>
                  </a:cubicBezTo>
                  <a:cubicBezTo>
                    <a:pt x="28" y="46"/>
                    <a:pt x="25" y="21"/>
                    <a:pt x="11" y="4"/>
                  </a:cubicBezTo>
                  <a:cubicBezTo>
                    <a:pt x="8" y="0"/>
                    <a:pt x="3" y="3"/>
                    <a:pt x="3" y="7"/>
                  </a:cubicBezTo>
                  <a:cubicBezTo>
                    <a:pt x="0" y="28"/>
                    <a:pt x="10" y="52"/>
                    <a:pt x="15" y="72"/>
                  </a:cubicBezTo>
                  <a:cubicBezTo>
                    <a:pt x="21" y="95"/>
                    <a:pt x="27" y="119"/>
                    <a:pt x="32" y="142"/>
                  </a:cubicBezTo>
                  <a:cubicBezTo>
                    <a:pt x="44" y="188"/>
                    <a:pt x="54" y="235"/>
                    <a:pt x="62" y="282"/>
                  </a:cubicBezTo>
                  <a:cubicBezTo>
                    <a:pt x="70" y="330"/>
                    <a:pt x="76" y="377"/>
                    <a:pt x="80" y="425"/>
                  </a:cubicBezTo>
                  <a:cubicBezTo>
                    <a:pt x="84" y="473"/>
                    <a:pt x="80" y="523"/>
                    <a:pt x="83" y="571"/>
                  </a:cubicBezTo>
                  <a:cubicBezTo>
                    <a:pt x="84" y="580"/>
                    <a:pt x="99" y="584"/>
                    <a:pt x="101" y="573"/>
                  </a:cubicBezTo>
                  <a:cubicBezTo>
                    <a:pt x="110" y="527"/>
                    <a:pt x="105" y="476"/>
                    <a:pt x="102" y="428"/>
                  </a:cubicBezTo>
                  <a:close/>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29" name="Freeform 583"/>
            <p:cNvSpPr>
              <a:spLocks/>
            </p:cNvSpPr>
            <p:nvPr/>
          </p:nvSpPr>
          <p:spPr bwMode="auto">
            <a:xfrm>
              <a:off x="9826642" y="4832261"/>
              <a:ext cx="265011" cy="485755"/>
            </a:xfrm>
            <a:custGeom>
              <a:avLst/>
              <a:gdLst>
                <a:gd name="T0" fmla="*/ 248 w 275"/>
                <a:gd name="T1" fmla="*/ 435 h 504"/>
                <a:gd name="T2" fmla="*/ 214 w 275"/>
                <a:gd name="T3" fmla="*/ 374 h 504"/>
                <a:gd name="T4" fmla="*/ 146 w 275"/>
                <a:gd name="T5" fmla="*/ 249 h 504"/>
                <a:gd name="T6" fmla="*/ 6 w 275"/>
                <a:gd name="T7" fmla="*/ 2 h 504"/>
                <a:gd name="T8" fmla="*/ 1 w 275"/>
                <a:gd name="T9" fmla="*/ 4 h 504"/>
                <a:gd name="T10" fmla="*/ 122 w 275"/>
                <a:gd name="T11" fmla="*/ 260 h 504"/>
                <a:gd name="T12" fmla="*/ 188 w 275"/>
                <a:gd name="T13" fmla="*/ 385 h 504"/>
                <a:gd name="T14" fmla="*/ 223 w 275"/>
                <a:gd name="T15" fmla="*/ 449 h 504"/>
                <a:gd name="T16" fmla="*/ 260 w 275"/>
                <a:gd name="T17" fmla="*/ 501 h 504"/>
                <a:gd name="T18" fmla="*/ 273 w 275"/>
                <a:gd name="T19" fmla="*/ 493 h 504"/>
                <a:gd name="T20" fmla="*/ 248 w 275"/>
                <a:gd name="T21" fmla="*/ 435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5" h="504">
                  <a:moveTo>
                    <a:pt x="248" y="435"/>
                  </a:moveTo>
                  <a:cubicBezTo>
                    <a:pt x="237" y="414"/>
                    <a:pt x="226" y="394"/>
                    <a:pt x="214" y="374"/>
                  </a:cubicBezTo>
                  <a:cubicBezTo>
                    <a:pt x="192" y="332"/>
                    <a:pt x="169" y="291"/>
                    <a:pt x="146" y="249"/>
                  </a:cubicBezTo>
                  <a:cubicBezTo>
                    <a:pt x="101" y="166"/>
                    <a:pt x="54" y="84"/>
                    <a:pt x="6" y="2"/>
                  </a:cubicBezTo>
                  <a:cubicBezTo>
                    <a:pt x="5" y="0"/>
                    <a:pt x="0" y="2"/>
                    <a:pt x="1" y="4"/>
                  </a:cubicBezTo>
                  <a:cubicBezTo>
                    <a:pt x="38" y="91"/>
                    <a:pt x="78" y="176"/>
                    <a:pt x="122" y="260"/>
                  </a:cubicBezTo>
                  <a:cubicBezTo>
                    <a:pt x="143" y="302"/>
                    <a:pt x="166" y="343"/>
                    <a:pt x="188" y="385"/>
                  </a:cubicBezTo>
                  <a:cubicBezTo>
                    <a:pt x="200" y="406"/>
                    <a:pt x="212" y="428"/>
                    <a:pt x="223" y="449"/>
                  </a:cubicBezTo>
                  <a:cubicBezTo>
                    <a:pt x="233" y="466"/>
                    <a:pt x="241" y="492"/>
                    <a:pt x="260" y="501"/>
                  </a:cubicBezTo>
                  <a:cubicBezTo>
                    <a:pt x="266" y="504"/>
                    <a:pt x="273" y="500"/>
                    <a:pt x="273" y="493"/>
                  </a:cubicBezTo>
                  <a:cubicBezTo>
                    <a:pt x="275" y="473"/>
                    <a:pt x="257" y="452"/>
                    <a:pt x="248" y="435"/>
                  </a:cubicBezTo>
                  <a:close/>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0" name="Freeform 584"/>
            <p:cNvSpPr>
              <a:spLocks/>
            </p:cNvSpPr>
            <p:nvPr/>
          </p:nvSpPr>
          <p:spPr bwMode="auto">
            <a:xfrm>
              <a:off x="9706236" y="4444483"/>
              <a:ext cx="416699" cy="608522"/>
            </a:xfrm>
            <a:custGeom>
              <a:avLst/>
              <a:gdLst>
                <a:gd name="T0" fmla="*/ 428 w 432"/>
                <a:gd name="T1" fmla="*/ 617 h 631"/>
                <a:gd name="T2" fmla="*/ 216 w 432"/>
                <a:gd name="T3" fmla="*/ 314 h 631"/>
                <a:gd name="T4" fmla="*/ 11 w 432"/>
                <a:gd name="T5" fmla="*/ 5 h 631"/>
                <a:gd name="T6" fmla="*/ 3 w 432"/>
                <a:gd name="T7" fmla="*/ 10 h 631"/>
                <a:gd name="T8" fmla="*/ 200 w 432"/>
                <a:gd name="T9" fmla="*/ 327 h 631"/>
                <a:gd name="T10" fmla="*/ 417 w 432"/>
                <a:gd name="T11" fmla="*/ 625 h 631"/>
                <a:gd name="T12" fmla="*/ 428 w 432"/>
                <a:gd name="T13" fmla="*/ 617 h 631"/>
              </a:gdLst>
              <a:ahLst/>
              <a:cxnLst>
                <a:cxn ang="0">
                  <a:pos x="T0" y="T1"/>
                </a:cxn>
                <a:cxn ang="0">
                  <a:pos x="T2" y="T3"/>
                </a:cxn>
                <a:cxn ang="0">
                  <a:pos x="T4" y="T5"/>
                </a:cxn>
                <a:cxn ang="0">
                  <a:pos x="T6" y="T7"/>
                </a:cxn>
                <a:cxn ang="0">
                  <a:pos x="T8" y="T9"/>
                </a:cxn>
                <a:cxn ang="0">
                  <a:pos x="T10" y="T11"/>
                </a:cxn>
                <a:cxn ang="0">
                  <a:pos x="T12" y="T13"/>
                </a:cxn>
              </a:cxnLst>
              <a:rect l="0" t="0" r="r" b="b"/>
              <a:pathLst>
                <a:path w="432" h="631">
                  <a:moveTo>
                    <a:pt x="428" y="617"/>
                  </a:moveTo>
                  <a:cubicBezTo>
                    <a:pt x="359" y="515"/>
                    <a:pt x="286" y="415"/>
                    <a:pt x="216" y="314"/>
                  </a:cubicBezTo>
                  <a:cubicBezTo>
                    <a:pt x="146" y="212"/>
                    <a:pt x="79" y="108"/>
                    <a:pt x="11" y="5"/>
                  </a:cubicBezTo>
                  <a:cubicBezTo>
                    <a:pt x="8" y="0"/>
                    <a:pt x="0" y="5"/>
                    <a:pt x="3" y="10"/>
                  </a:cubicBezTo>
                  <a:cubicBezTo>
                    <a:pt x="63" y="119"/>
                    <a:pt x="130" y="224"/>
                    <a:pt x="200" y="327"/>
                  </a:cubicBezTo>
                  <a:cubicBezTo>
                    <a:pt x="268" y="429"/>
                    <a:pt x="339" y="530"/>
                    <a:pt x="417" y="625"/>
                  </a:cubicBezTo>
                  <a:cubicBezTo>
                    <a:pt x="422" y="631"/>
                    <a:pt x="432" y="623"/>
                    <a:pt x="428" y="617"/>
                  </a:cubicBezTo>
                  <a:close/>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1" name="Freeform 585"/>
            <p:cNvSpPr>
              <a:spLocks/>
            </p:cNvSpPr>
            <p:nvPr/>
          </p:nvSpPr>
          <p:spPr bwMode="auto">
            <a:xfrm>
              <a:off x="9217530" y="3873145"/>
              <a:ext cx="417289" cy="487526"/>
            </a:xfrm>
            <a:custGeom>
              <a:avLst/>
              <a:gdLst>
                <a:gd name="T0" fmla="*/ 431 w 433"/>
                <a:gd name="T1" fmla="*/ 493 h 506"/>
                <a:gd name="T2" fmla="*/ 357 w 433"/>
                <a:gd name="T3" fmla="*/ 316 h 506"/>
                <a:gd name="T4" fmla="*/ 264 w 433"/>
                <a:gd name="T5" fmla="*/ 168 h 506"/>
                <a:gd name="T6" fmla="*/ 147 w 433"/>
                <a:gd name="T7" fmla="*/ 55 h 506"/>
                <a:gd name="T8" fmla="*/ 6 w 433"/>
                <a:gd name="T9" fmla="*/ 26 h 506"/>
                <a:gd name="T10" fmla="*/ 10 w 433"/>
                <a:gd name="T11" fmla="*/ 36 h 506"/>
                <a:gd name="T12" fmla="*/ 159 w 433"/>
                <a:gd name="T13" fmla="*/ 89 h 506"/>
                <a:gd name="T14" fmla="*/ 263 w 433"/>
                <a:gd name="T15" fmla="*/ 200 h 506"/>
                <a:gd name="T16" fmla="*/ 345 w 433"/>
                <a:gd name="T17" fmla="*/ 339 h 506"/>
                <a:gd name="T18" fmla="*/ 418 w 433"/>
                <a:gd name="T19" fmla="*/ 499 h 506"/>
                <a:gd name="T20" fmla="*/ 431 w 433"/>
                <a:gd name="T21" fmla="*/ 49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3" h="506">
                  <a:moveTo>
                    <a:pt x="431" y="493"/>
                  </a:moveTo>
                  <a:cubicBezTo>
                    <a:pt x="416" y="432"/>
                    <a:pt x="386" y="372"/>
                    <a:pt x="357" y="316"/>
                  </a:cubicBezTo>
                  <a:cubicBezTo>
                    <a:pt x="331" y="264"/>
                    <a:pt x="301" y="214"/>
                    <a:pt x="264" y="168"/>
                  </a:cubicBezTo>
                  <a:cubicBezTo>
                    <a:pt x="231" y="125"/>
                    <a:pt x="191" y="87"/>
                    <a:pt x="147" y="55"/>
                  </a:cubicBezTo>
                  <a:cubicBezTo>
                    <a:pt x="106" y="27"/>
                    <a:pt x="54" y="0"/>
                    <a:pt x="6" y="26"/>
                  </a:cubicBezTo>
                  <a:cubicBezTo>
                    <a:pt x="0" y="29"/>
                    <a:pt x="4" y="38"/>
                    <a:pt x="10" y="36"/>
                  </a:cubicBezTo>
                  <a:cubicBezTo>
                    <a:pt x="63" y="18"/>
                    <a:pt x="119" y="57"/>
                    <a:pt x="159" y="89"/>
                  </a:cubicBezTo>
                  <a:cubicBezTo>
                    <a:pt x="199" y="121"/>
                    <a:pt x="233" y="159"/>
                    <a:pt x="263" y="200"/>
                  </a:cubicBezTo>
                  <a:cubicBezTo>
                    <a:pt x="295" y="243"/>
                    <a:pt x="321" y="291"/>
                    <a:pt x="345" y="339"/>
                  </a:cubicBezTo>
                  <a:cubicBezTo>
                    <a:pt x="370" y="392"/>
                    <a:pt x="389" y="449"/>
                    <a:pt x="418" y="499"/>
                  </a:cubicBezTo>
                  <a:cubicBezTo>
                    <a:pt x="422" y="506"/>
                    <a:pt x="433" y="501"/>
                    <a:pt x="431" y="493"/>
                  </a:cubicBezTo>
                  <a:close/>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2" name="Freeform 586"/>
            <p:cNvSpPr>
              <a:spLocks/>
            </p:cNvSpPr>
            <p:nvPr/>
          </p:nvSpPr>
          <p:spPr bwMode="auto">
            <a:xfrm>
              <a:off x="7737835" y="4746088"/>
              <a:ext cx="22429" cy="370662"/>
            </a:xfrm>
            <a:custGeom>
              <a:avLst/>
              <a:gdLst>
                <a:gd name="T0" fmla="*/ 14 w 23"/>
                <a:gd name="T1" fmla="*/ 192 h 384"/>
                <a:gd name="T2" fmla="*/ 18 w 23"/>
                <a:gd name="T3" fmla="*/ 7 h 384"/>
                <a:gd name="T4" fmla="*/ 8 w 23"/>
                <a:gd name="T5" fmla="*/ 7 h 384"/>
                <a:gd name="T6" fmla="*/ 1 w 23"/>
                <a:gd name="T7" fmla="*/ 196 h 384"/>
                <a:gd name="T8" fmla="*/ 13 w 23"/>
                <a:gd name="T9" fmla="*/ 378 h 384"/>
                <a:gd name="T10" fmla="*/ 23 w 23"/>
                <a:gd name="T11" fmla="*/ 377 h 384"/>
                <a:gd name="T12" fmla="*/ 14 w 23"/>
                <a:gd name="T13" fmla="*/ 192 h 384"/>
              </a:gdLst>
              <a:ahLst/>
              <a:cxnLst>
                <a:cxn ang="0">
                  <a:pos x="T0" y="T1"/>
                </a:cxn>
                <a:cxn ang="0">
                  <a:pos x="T2" y="T3"/>
                </a:cxn>
                <a:cxn ang="0">
                  <a:pos x="T4" y="T5"/>
                </a:cxn>
                <a:cxn ang="0">
                  <a:pos x="T6" y="T7"/>
                </a:cxn>
                <a:cxn ang="0">
                  <a:pos x="T8" y="T9"/>
                </a:cxn>
                <a:cxn ang="0">
                  <a:pos x="T10" y="T11"/>
                </a:cxn>
                <a:cxn ang="0">
                  <a:pos x="T12" y="T13"/>
                </a:cxn>
              </a:cxnLst>
              <a:rect l="0" t="0" r="r" b="b"/>
              <a:pathLst>
                <a:path w="23" h="384">
                  <a:moveTo>
                    <a:pt x="14" y="192"/>
                  </a:moveTo>
                  <a:cubicBezTo>
                    <a:pt x="13" y="130"/>
                    <a:pt x="14" y="69"/>
                    <a:pt x="18" y="7"/>
                  </a:cubicBezTo>
                  <a:cubicBezTo>
                    <a:pt x="18" y="0"/>
                    <a:pt x="8" y="1"/>
                    <a:pt x="8" y="7"/>
                  </a:cubicBezTo>
                  <a:cubicBezTo>
                    <a:pt x="3" y="70"/>
                    <a:pt x="0" y="133"/>
                    <a:pt x="1" y="196"/>
                  </a:cubicBezTo>
                  <a:cubicBezTo>
                    <a:pt x="2" y="256"/>
                    <a:pt x="4" y="319"/>
                    <a:pt x="13" y="378"/>
                  </a:cubicBezTo>
                  <a:cubicBezTo>
                    <a:pt x="14" y="384"/>
                    <a:pt x="23" y="382"/>
                    <a:pt x="23" y="377"/>
                  </a:cubicBezTo>
                  <a:cubicBezTo>
                    <a:pt x="21" y="315"/>
                    <a:pt x="16" y="254"/>
                    <a:pt x="14" y="192"/>
                  </a:cubicBezTo>
                  <a:close/>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3" name="Freeform 587"/>
            <p:cNvSpPr>
              <a:spLocks/>
            </p:cNvSpPr>
            <p:nvPr/>
          </p:nvSpPr>
          <p:spPr bwMode="auto">
            <a:xfrm>
              <a:off x="7836403" y="4765565"/>
              <a:ext cx="69056" cy="627410"/>
            </a:xfrm>
            <a:custGeom>
              <a:avLst/>
              <a:gdLst>
                <a:gd name="T0" fmla="*/ 56 w 72"/>
                <a:gd name="T1" fmla="*/ 574 h 651"/>
                <a:gd name="T2" fmla="*/ 42 w 72"/>
                <a:gd name="T3" fmla="*/ 499 h 651"/>
                <a:gd name="T4" fmla="*/ 29 w 72"/>
                <a:gd name="T5" fmla="*/ 338 h 651"/>
                <a:gd name="T6" fmla="*/ 18 w 72"/>
                <a:gd name="T7" fmla="*/ 12 h 651"/>
                <a:gd name="T8" fmla="*/ 0 w 72"/>
                <a:gd name="T9" fmla="*/ 12 h 651"/>
                <a:gd name="T10" fmla="*/ 8 w 72"/>
                <a:gd name="T11" fmla="*/ 345 h 651"/>
                <a:gd name="T12" fmla="*/ 22 w 72"/>
                <a:gd name="T13" fmla="*/ 498 h 651"/>
                <a:gd name="T14" fmla="*/ 36 w 72"/>
                <a:gd name="T15" fmla="*/ 573 h 651"/>
                <a:gd name="T16" fmla="*/ 62 w 72"/>
                <a:gd name="T17" fmla="*/ 647 h 651"/>
                <a:gd name="T18" fmla="*/ 71 w 72"/>
                <a:gd name="T19" fmla="*/ 644 h 651"/>
                <a:gd name="T20" fmla="*/ 56 w 72"/>
                <a:gd name="T21" fmla="*/ 57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651">
                  <a:moveTo>
                    <a:pt x="56" y="574"/>
                  </a:moveTo>
                  <a:cubicBezTo>
                    <a:pt x="51" y="550"/>
                    <a:pt x="46" y="524"/>
                    <a:pt x="42" y="499"/>
                  </a:cubicBezTo>
                  <a:cubicBezTo>
                    <a:pt x="35" y="446"/>
                    <a:pt x="31" y="392"/>
                    <a:pt x="29" y="338"/>
                  </a:cubicBezTo>
                  <a:cubicBezTo>
                    <a:pt x="24" y="229"/>
                    <a:pt x="21" y="121"/>
                    <a:pt x="18" y="12"/>
                  </a:cubicBezTo>
                  <a:cubicBezTo>
                    <a:pt x="17" y="0"/>
                    <a:pt x="0" y="0"/>
                    <a:pt x="0" y="12"/>
                  </a:cubicBezTo>
                  <a:cubicBezTo>
                    <a:pt x="2" y="123"/>
                    <a:pt x="2" y="234"/>
                    <a:pt x="8" y="345"/>
                  </a:cubicBezTo>
                  <a:cubicBezTo>
                    <a:pt x="10" y="396"/>
                    <a:pt x="14" y="447"/>
                    <a:pt x="22" y="498"/>
                  </a:cubicBezTo>
                  <a:cubicBezTo>
                    <a:pt x="26" y="523"/>
                    <a:pt x="30" y="548"/>
                    <a:pt x="36" y="573"/>
                  </a:cubicBezTo>
                  <a:cubicBezTo>
                    <a:pt x="42" y="598"/>
                    <a:pt x="47" y="625"/>
                    <a:pt x="62" y="647"/>
                  </a:cubicBezTo>
                  <a:cubicBezTo>
                    <a:pt x="64" y="651"/>
                    <a:pt x="72" y="649"/>
                    <a:pt x="71" y="644"/>
                  </a:cubicBezTo>
                  <a:cubicBezTo>
                    <a:pt x="70" y="620"/>
                    <a:pt x="62" y="598"/>
                    <a:pt x="56" y="574"/>
                  </a:cubicBezTo>
                  <a:close/>
                </a:path>
              </a:pathLst>
            </a:custGeom>
            <a:solidFill>
              <a:srgbClr val="562D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4" name="Freeform 588"/>
            <p:cNvSpPr>
              <a:spLocks/>
            </p:cNvSpPr>
            <p:nvPr/>
          </p:nvSpPr>
          <p:spPr bwMode="auto">
            <a:xfrm>
              <a:off x="7917854" y="4296926"/>
              <a:ext cx="55481" cy="98568"/>
            </a:xfrm>
            <a:custGeom>
              <a:avLst/>
              <a:gdLst>
                <a:gd name="T0" fmla="*/ 42 w 57"/>
                <a:gd name="T1" fmla="*/ 0 h 102"/>
                <a:gd name="T2" fmla="*/ 41 w 57"/>
                <a:gd name="T3" fmla="*/ 0 h 102"/>
                <a:gd name="T4" fmla="*/ 32 w 57"/>
                <a:gd name="T5" fmla="*/ 4 h 102"/>
                <a:gd name="T6" fmla="*/ 30 w 57"/>
                <a:gd name="T7" fmla="*/ 6 h 102"/>
                <a:gd name="T8" fmla="*/ 27 w 57"/>
                <a:gd name="T9" fmla="*/ 10 h 102"/>
                <a:gd name="T10" fmla="*/ 26 w 57"/>
                <a:gd name="T11" fmla="*/ 12 h 102"/>
                <a:gd name="T12" fmla="*/ 20 w 57"/>
                <a:gd name="T13" fmla="*/ 27 h 102"/>
                <a:gd name="T14" fmla="*/ 15 w 57"/>
                <a:gd name="T15" fmla="*/ 39 h 102"/>
                <a:gd name="T16" fmla="*/ 15 w 57"/>
                <a:gd name="T17" fmla="*/ 39 h 102"/>
                <a:gd name="T18" fmla="*/ 13 w 57"/>
                <a:gd name="T19" fmla="*/ 42 h 102"/>
                <a:gd name="T20" fmla="*/ 10 w 57"/>
                <a:gd name="T21" fmla="*/ 50 h 102"/>
                <a:gd name="T22" fmla="*/ 1 w 57"/>
                <a:gd name="T23" fmla="*/ 80 h 102"/>
                <a:gd name="T24" fmla="*/ 15 w 57"/>
                <a:gd name="T25" fmla="*/ 100 h 102"/>
                <a:gd name="T26" fmla="*/ 24 w 57"/>
                <a:gd name="T27" fmla="*/ 102 h 102"/>
                <a:gd name="T28" fmla="*/ 40 w 57"/>
                <a:gd name="T29" fmla="*/ 96 h 102"/>
                <a:gd name="T30" fmla="*/ 53 w 57"/>
                <a:gd name="T31" fmla="*/ 68 h 102"/>
                <a:gd name="T32" fmla="*/ 56 w 57"/>
                <a:gd name="T33" fmla="*/ 43 h 102"/>
                <a:gd name="T34" fmla="*/ 56 w 57"/>
                <a:gd name="T35" fmla="*/ 23 h 102"/>
                <a:gd name="T36" fmla="*/ 52 w 57"/>
                <a:gd name="T37" fmla="*/ 8 h 102"/>
                <a:gd name="T38" fmla="*/ 42 w 57"/>
                <a:gd name="T39"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7" h="102">
                  <a:moveTo>
                    <a:pt x="42" y="0"/>
                  </a:moveTo>
                  <a:cubicBezTo>
                    <a:pt x="41" y="0"/>
                    <a:pt x="41" y="0"/>
                    <a:pt x="41" y="0"/>
                  </a:cubicBezTo>
                  <a:cubicBezTo>
                    <a:pt x="37" y="0"/>
                    <a:pt x="35" y="1"/>
                    <a:pt x="32" y="4"/>
                  </a:cubicBezTo>
                  <a:cubicBezTo>
                    <a:pt x="31" y="4"/>
                    <a:pt x="30" y="5"/>
                    <a:pt x="30" y="6"/>
                  </a:cubicBezTo>
                  <a:cubicBezTo>
                    <a:pt x="28" y="7"/>
                    <a:pt x="27" y="9"/>
                    <a:pt x="27" y="10"/>
                  </a:cubicBezTo>
                  <a:cubicBezTo>
                    <a:pt x="26" y="11"/>
                    <a:pt x="26" y="11"/>
                    <a:pt x="26" y="12"/>
                  </a:cubicBezTo>
                  <a:cubicBezTo>
                    <a:pt x="24" y="17"/>
                    <a:pt x="22" y="21"/>
                    <a:pt x="20" y="27"/>
                  </a:cubicBezTo>
                  <a:cubicBezTo>
                    <a:pt x="18" y="31"/>
                    <a:pt x="16" y="35"/>
                    <a:pt x="15" y="39"/>
                  </a:cubicBezTo>
                  <a:cubicBezTo>
                    <a:pt x="15" y="39"/>
                    <a:pt x="15" y="39"/>
                    <a:pt x="15" y="39"/>
                  </a:cubicBezTo>
                  <a:cubicBezTo>
                    <a:pt x="14" y="40"/>
                    <a:pt x="14" y="41"/>
                    <a:pt x="13" y="42"/>
                  </a:cubicBezTo>
                  <a:cubicBezTo>
                    <a:pt x="12" y="45"/>
                    <a:pt x="11" y="47"/>
                    <a:pt x="10" y="50"/>
                  </a:cubicBezTo>
                  <a:cubicBezTo>
                    <a:pt x="6" y="59"/>
                    <a:pt x="0" y="69"/>
                    <a:pt x="1" y="80"/>
                  </a:cubicBezTo>
                  <a:cubicBezTo>
                    <a:pt x="2" y="89"/>
                    <a:pt x="6" y="97"/>
                    <a:pt x="15" y="100"/>
                  </a:cubicBezTo>
                  <a:cubicBezTo>
                    <a:pt x="18" y="102"/>
                    <a:pt x="21" y="102"/>
                    <a:pt x="24" y="102"/>
                  </a:cubicBezTo>
                  <a:cubicBezTo>
                    <a:pt x="29" y="102"/>
                    <a:pt x="35" y="100"/>
                    <a:pt x="40" y="96"/>
                  </a:cubicBezTo>
                  <a:cubicBezTo>
                    <a:pt x="48" y="89"/>
                    <a:pt x="50" y="78"/>
                    <a:pt x="53" y="68"/>
                  </a:cubicBezTo>
                  <a:cubicBezTo>
                    <a:pt x="54" y="60"/>
                    <a:pt x="55" y="51"/>
                    <a:pt x="56" y="43"/>
                  </a:cubicBezTo>
                  <a:cubicBezTo>
                    <a:pt x="57" y="36"/>
                    <a:pt x="57" y="30"/>
                    <a:pt x="56" y="23"/>
                  </a:cubicBezTo>
                  <a:cubicBezTo>
                    <a:pt x="55" y="18"/>
                    <a:pt x="55" y="12"/>
                    <a:pt x="52" y="8"/>
                  </a:cubicBezTo>
                  <a:cubicBezTo>
                    <a:pt x="50" y="4"/>
                    <a:pt x="46" y="0"/>
                    <a:pt x="42"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5" name="Freeform 589"/>
            <p:cNvSpPr>
              <a:spLocks/>
            </p:cNvSpPr>
            <p:nvPr/>
          </p:nvSpPr>
          <p:spPr bwMode="auto">
            <a:xfrm>
              <a:off x="7996944" y="4302829"/>
              <a:ext cx="54891" cy="84992"/>
            </a:xfrm>
            <a:custGeom>
              <a:avLst/>
              <a:gdLst>
                <a:gd name="T0" fmla="*/ 31 w 57"/>
                <a:gd name="T1" fmla="*/ 0 h 88"/>
                <a:gd name="T2" fmla="*/ 15 w 57"/>
                <a:gd name="T3" fmla="*/ 9 h 88"/>
                <a:gd name="T4" fmla="*/ 12 w 57"/>
                <a:gd name="T5" fmla="*/ 16 h 88"/>
                <a:gd name="T6" fmla="*/ 12 w 57"/>
                <a:gd name="T7" fmla="*/ 15 h 88"/>
                <a:gd name="T8" fmla="*/ 11 w 57"/>
                <a:gd name="T9" fmla="*/ 26 h 88"/>
                <a:gd name="T10" fmla="*/ 10 w 57"/>
                <a:gd name="T11" fmla="*/ 29 h 88"/>
                <a:gd name="T12" fmla="*/ 7 w 57"/>
                <a:gd name="T13" fmla="*/ 43 h 88"/>
                <a:gd name="T14" fmla="*/ 5 w 57"/>
                <a:gd name="T15" fmla="*/ 46 h 88"/>
                <a:gd name="T16" fmla="*/ 1 w 57"/>
                <a:gd name="T17" fmla="*/ 55 h 88"/>
                <a:gd name="T18" fmla="*/ 1 w 57"/>
                <a:gd name="T19" fmla="*/ 66 h 88"/>
                <a:gd name="T20" fmla="*/ 3 w 57"/>
                <a:gd name="T21" fmla="*/ 73 h 88"/>
                <a:gd name="T22" fmla="*/ 13 w 57"/>
                <a:gd name="T23" fmla="*/ 85 h 88"/>
                <a:gd name="T24" fmla="*/ 25 w 57"/>
                <a:gd name="T25" fmla="*/ 88 h 88"/>
                <a:gd name="T26" fmla="*/ 27 w 57"/>
                <a:gd name="T27" fmla="*/ 88 h 88"/>
                <a:gd name="T28" fmla="*/ 33 w 57"/>
                <a:gd name="T29" fmla="*/ 87 h 88"/>
                <a:gd name="T30" fmla="*/ 44 w 57"/>
                <a:gd name="T31" fmla="*/ 81 h 88"/>
                <a:gd name="T32" fmla="*/ 52 w 57"/>
                <a:gd name="T33" fmla="*/ 68 h 88"/>
                <a:gd name="T34" fmla="*/ 54 w 57"/>
                <a:gd name="T35" fmla="*/ 61 h 88"/>
                <a:gd name="T36" fmla="*/ 57 w 57"/>
                <a:gd name="T37" fmla="*/ 42 h 88"/>
                <a:gd name="T38" fmla="*/ 55 w 57"/>
                <a:gd name="T39" fmla="*/ 24 h 88"/>
                <a:gd name="T40" fmla="*/ 41 w 57"/>
                <a:gd name="T41" fmla="*/ 2 h 88"/>
                <a:gd name="T42" fmla="*/ 31 w 57"/>
                <a:gd name="T43"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7" h="88">
                  <a:moveTo>
                    <a:pt x="31" y="0"/>
                  </a:moveTo>
                  <a:cubicBezTo>
                    <a:pt x="25" y="0"/>
                    <a:pt x="18" y="3"/>
                    <a:pt x="15" y="9"/>
                  </a:cubicBezTo>
                  <a:cubicBezTo>
                    <a:pt x="13" y="12"/>
                    <a:pt x="13" y="14"/>
                    <a:pt x="12" y="16"/>
                  </a:cubicBezTo>
                  <a:cubicBezTo>
                    <a:pt x="12" y="16"/>
                    <a:pt x="12" y="16"/>
                    <a:pt x="12" y="15"/>
                  </a:cubicBezTo>
                  <a:cubicBezTo>
                    <a:pt x="12" y="19"/>
                    <a:pt x="11" y="22"/>
                    <a:pt x="11" y="26"/>
                  </a:cubicBezTo>
                  <a:cubicBezTo>
                    <a:pt x="10" y="27"/>
                    <a:pt x="10" y="28"/>
                    <a:pt x="10" y="29"/>
                  </a:cubicBezTo>
                  <a:cubicBezTo>
                    <a:pt x="9" y="34"/>
                    <a:pt x="8" y="38"/>
                    <a:pt x="7" y="43"/>
                  </a:cubicBezTo>
                  <a:cubicBezTo>
                    <a:pt x="6" y="44"/>
                    <a:pt x="6" y="45"/>
                    <a:pt x="5" y="46"/>
                  </a:cubicBezTo>
                  <a:cubicBezTo>
                    <a:pt x="3" y="49"/>
                    <a:pt x="2" y="52"/>
                    <a:pt x="1" y="55"/>
                  </a:cubicBezTo>
                  <a:cubicBezTo>
                    <a:pt x="0" y="58"/>
                    <a:pt x="0" y="62"/>
                    <a:pt x="1" y="66"/>
                  </a:cubicBezTo>
                  <a:cubicBezTo>
                    <a:pt x="1" y="68"/>
                    <a:pt x="2" y="71"/>
                    <a:pt x="3" y="73"/>
                  </a:cubicBezTo>
                  <a:cubicBezTo>
                    <a:pt x="5" y="78"/>
                    <a:pt x="8" y="83"/>
                    <a:pt x="13" y="85"/>
                  </a:cubicBezTo>
                  <a:cubicBezTo>
                    <a:pt x="17" y="87"/>
                    <a:pt x="20" y="88"/>
                    <a:pt x="25" y="88"/>
                  </a:cubicBezTo>
                  <a:cubicBezTo>
                    <a:pt x="25" y="88"/>
                    <a:pt x="26" y="88"/>
                    <a:pt x="27" y="88"/>
                  </a:cubicBezTo>
                  <a:cubicBezTo>
                    <a:pt x="29" y="88"/>
                    <a:pt x="31" y="88"/>
                    <a:pt x="33" y="87"/>
                  </a:cubicBezTo>
                  <a:cubicBezTo>
                    <a:pt x="37" y="86"/>
                    <a:pt x="41" y="84"/>
                    <a:pt x="44" y="81"/>
                  </a:cubicBezTo>
                  <a:cubicBezTo>
                    <a:pt x="48" y="77"/>
                    <a:pt x="50" y="73"/>
                    <a:pt x="52" y="68"/>
                  </a:cubicBezTo>
                  <a:cubicBezTo>
                    <a:pt x="53" y="66"/>
                    <a:pt x="54" y="64"/>
                    <a:pt x="54" y="61"/>
                  </a:cubicBezTo>
                  <a:cubicBezTo>
                    <a:pt x="56" y="55"/>
                    <a:pt x="57" y="49"/>
                    <a:pt x="57" y="42"/>
                  </a:cubicBezTo>
                  <a:cubicBezTo>
                    <a:pt x="57" y="36"/>
                    <a:pt x="56" y="30"/>
                    <a:pt x="55" y="24"/>
                  </a:cubicBezTo>
                  <a:cubicBezTo>
                    <a:pt x="53" y="16"/>
                    <a:pt x="48" y="6"/>
                    <a:pt x="41" y="2"/>
                  </a:cubicBezTo>
                  <a:cubicBezTo>
                    <a:pt x="38" y="1"/>
                    <a:pt x="34" y="0"/>
                    <a:pt x="31"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6" name="Freeform 590"/>
            <p:cNvSpPr>
              <a:spLocks/>
            </p:cNvSpPr>
            <p:nvPr/>
          </p:nvSpPr>
          <p:spPr bwMode="auto">
            <a:xfrm>
              <a:off x="8083117" y="4252069"/>
              <a:ext cx="48989" cy="118045"/>
            </a:xfrm>
            <a:custGeom>
              <a:avLst/>
              <a:gdLst>
                <a:gd name="T0" fmla="*/ 33 w 51"/>
                <a:gd name="T1" fmla="*/ 0 h 123"/>
                <a:gd name="T2" fmla="*/ 15 w 51"/>
                <a:gd name="T3" fmla="*/ 13 h 123"/>
                <a:gd name="T4" fmla="*/ 7 w 51"/>
                <a:gd name="T5" fmla="*/ 58 h 123"/>
                <a:gd name="T6" fmla="*/ 2 w 51"/>
                <a:gd name="T7" fmla="*/ 79 h 123"/>
                <a:gd name="T8" fmla="*/ 0 w 51"/>
                <a:gd name="T9" fmla="*/ 95 h 123"/>
                <a:gd name="T10" fmla="*/ 5 w 51"/>
                <a:gd name="T11" fmla="*/ 113 h 123"/>
                <a:gd name="T12" fmla="*/ 21 w 51"/>
                <a:gd name="T13" fmla="*/ 123 h 123"/>
                <a:gd name="T14" fmla="*/ 36 w 51"/>
                <a:gd name="T15" fmla="*/ 117 h 123"/>
                <a:gd name="T16" fmla="*/ 46 w 51"/>
                <a:gd name="T17" fmla="*/ 101 h 123"/>
                <a:gd name="T18" fmla="*/ 48 w 51"/>
                <a:gd name="T19" fmla="*/ 86 h 123"/>
                <a:gd name="T20" fmla="*/ 50 w 51"/>
                <a:gd name="T21" fmla="*/ 63 h 123"/>
                <a:gd name="T22" fmla="*/ 51 w 51"/>
                <a:gd name="T23" fmla="*/ 18 h 123"/>
                <a:gd name="T24" fmla="*/ 35 w 51"/>
                <a:gd name="T25" fmla="*/ 0 h 123"/>
                <a:gd name="T26" fmla="*/ 33 w 51"/>
                <a:gd name="T27"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123">
                  <a:moveTo>
                    <a:pt x="33" y="0"/>
                  </a:moveTo>
                  <a:cubicBezTo>
                    <a:pt x="25" y="0"/>
                    <a:pt x="17" y="5"/>
                    <a:pt x="15" y="13"/>
                  </a:cubicBezTo>
                  <a:cubicBezTo>
                    <a:pt x="13" y="28"/>
                    <a:pt x="10" y="43"/>
                    <a:pt x="7" y="58"/>
                  </a:cubicBezTo>
                  <a:cubicBezTo>
                    <a:pt x="6" y="65"/>
                    <a:pt x="4" y="72"/>
                    <a:pt x="2" y="79"/>
                  </a:cubicBezTo>
                  <a:cubicBezTo>
                    <a:pt x="1" y="84"/>
                    <a:pt x="0" y="90"/>
                    <a:pt x="0" y="95"/>
                  </a:cubicBezTo>
                  <a:cubicBezTo>
                    <a:pt x="0" y="102"/>
                    <a:pt x="2" y="108"/>
                    <a:pt x="5" y="113"/>
                  </a:cubicBezTo>
                  <a:cubicBezTo>
                    <a:pt x="8" y="120"/>
                    <a:pt x="15" y="123"/>
                    <a:pt x="21" y="123"/>
                  </a:cubicBezTo>
                  <a:cubicBezTo>
                    <a:pt x="26" y="123"/>
                    <a:pt x="32" y="121"/>
                    <a:pt x="36" y="117"/>
                  </a:cubicBezTo>
                  <a:cubicBezTo>
                    <a:pt x="40" y="113"/>
                    <a:pt x="44" y="108"/>
                    <a:pt x="46" y="101"/>
                  </a:cubicBezTo>
                  <a:cubicBezTo>
                    <a:pt x="47" y="96"/>
                    <a:pt x="48" y="91"/>
                    <a:pt x="48" y="86"/>
                  </a:cubicBezTo>
                  <a:cubicBezTo>
                    <a:pt x="49" y="79"/>
                    <a:pt x="49" y="71"/>
                    <a:pt x="50" y="63"/>
                  </a:cubicBezTo>
                  <a:cubicBezTo>
                    <a:pt x="50" y="48"/>
                    <a:pt x="51" y="33"/>
                    <a:pt x="51" y="18"/>
                  </a:cubicBezTo>
                  <a:cubicBezTo>
                    <a:pt x="51" y="9"/>
                    <a:pt x="44" y="1"/>
                    <a:pt x="35" y="0"/>
                  </a:cubicBezTo>
                  <a:cubicBezTo>
                    <a:pt x="35" y="0"/>
                    <a:pt x="34" y="0"/>
                    <a:pt x="33"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7" name="Freeform 591"/>
            <p:cNvSpPr>
              <a:spLocks/>
            </p:cNvSpPr>
            <p:nvPr/>
          </p:nvSpPr>
          <p:spPr bwMode="auto">
            <a:xfrm>
              <a:off x="8243658" y="4226690"/>
              <a:ext cx="64925" cy="144605"/>
            </a:xfrm>
            <a:custGeom>
              <a:avLst/>
              <a:gdLst>
                <a:gd name="T0" fmla="*/ 26 w 67"/>
                <a:gd name="T1" fmla="*/ 0 h 150"/>
                <a:gd name="T2" fmla="*/ 11 w 67"/>
                <a:gd name="T3" fmla="*/ 11 h 150"/>
                <a:gd name="T4" fmla="*/ 1 w 67"/>
                <a:gd name="T5" fmla="*/ 80 h 150"/>
                <a:gd name="T6" fmla="*/ 6 w 67"/>
                <a:gd name="T7" fmla="*/ 116 h 150"/>
                <a:gd name="T8" fmla="*/ 33 w 67"/>
                <a:gd name="T9" fmla="*/ 150 h 150"/>
                <a:gd name="T10" fmla="*/ 39 w 67"/>
                <a:gd name="T11" fmla="*/ 150 h 150"/>
                <a:gd name="T12" fmla="*/ 62 w 67"/>
                <a:gd name="T13" fmla="*/ 138 h 150"/>
                <a:gd name="T14" fmla="*/ 65 w 67"/>
                <a:gd name="T15" fmla="*/ 119 h 150"/>
                <a:gd name="T16" fmla="*/ 56 w 67"/>
                <a:gd name="T17" fmla="*/ 106 h 150"/>
                <a:gd name="T18" fmla="*/ 56 w 67"/>
                <a:gd name="T19" fmla="*/ 106 h 150"/>
                <a:gd name="T20" fmla="*/ 57 w 67"/>
                <a:gd name="T21" fmla="*/ 106 h 150"/>
                <a:gd name="T22" fmla="*/ 56 w 67"/>
                <a:gd name="T23" fmla="*/ 105 h 150"/>
                <a:gd name="T24" fmla="*/ 56 w 67"/>
                <a:gd name="T25" fmla="*/ 105 h 150"/>
                <a:gd name="T26" fmla="*/ 48 w 67"/>
                <a:gd name="T27" fmla="*/ 76 h 150"/>
                <a:gd name="T28" fmla="*/ 45 w 67"/>
                <a:gd name="T29" fmla="*/ 61 h 150"/>
                <a:gd name="T30" fmla="*/ 44 w 67"/>
                <a:gd name="T31" fmla="*/ 56 h 150"/>
                <a:gd name="T32" fmla="*/ 44 w 67"/>
                <a:gd name="T33" fmla="*/ 48 h 150"/>
                <a:gd name="T34" fmla="*/ 42 w 67"/>
                <a:gd name="T35" fmla="*/ 16 h 150"/>
                <a:gd name="T36" fmla="*/ 28 w 67"/>
                <a:gd name="T37" fmla="*/ 0 h 150"/>
                <a:gd name="T38" fmla="*/ 26 w 67"/>
                <a:gd name="T39" fmla="*/ 0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150">
                  <a:moveTo>
                    <a:pt x="26" y="0"/>
                  </a:moveTo>
                  <a:cubicBezTo>
                    <a:pt x="19" y="0"/>
                    <a:pt x="13" y="4"/>
                    <a:pt x="11" y="11"/>
                  </a:cubicBezTo>
                  <a:cubicBezTo>
                    <a:pt x="3" y="34"/>
                    <a:pt x="0" y="56"/>
                    <a:pt x="1" y="80"/>
                  </a:cubicBezTo>
                  <a:cubicBezTo>
                    <a:pt x="2" y="92"/>
                    <a:pt x="3" y="104"/>
                    <a:pt x="6" y="116"/>
                  </a:cubicBezTo>
                  <a:cubicBezTo>
                    <a:pt x="9" y="131"/>
                    <a:pt x="17" y="147"/>
                    <a:pt x="33" y="150"/>
                  </a:cubicBezTo>
                  <a:cubicBezTo>
                    <a:pt x="36" y="150"/>
                    <a:pt x="38" y="150"/>
                    <a:pt x="39" y="150"/>
                  </a:cubicBezTo>
                  <a:cubicBezTo>
                    <a:pt x="49" y="150"/>
                    <a:pt x="57" y="147"/>
                    <a:pt x="62" y="138"/>
                  </a:cubicBezTo>
                  <a:cubicBezTo>
                    <a:pt x="66" y="133"/>
                    <a:pt x="67" y="125"/>
                    <a:pt x="65" y="119"/>
                  </a:cubicBezTo>
                  <a:cubicBezTo>
                    <a:pt x="63" y="113"/>
                    <a:pt x="60" y="109"/>
                    <a:pt x="56" y="106"/>
                  </a:cubicBezTo>
                  <a:cubicBezTo>
                    <a:pt x="56" y="106"/>
                    <a:pt x="56" y="106"/>
                    <a:pt x="56" y="106"/>
                  </a:cubicBezTo>
                  <a:cubicBezTo>
                    <a:pt x="56" y="106"/>
                    <a:pt x="56" y="106"/>
                    <a:pt x="57" y="106"/>
                  </a:cubicBezTo>
                  <a:cubicBezTo>
                    <a:pt x="57" y="106"/>
                    <a:pt x="56" y="106"/>
                    <a:pt x="56" y="105"/>
                  </a:cubicBezTo>
                  <a:cubicBezTo>
                    <a:pt x="56" y="105"/>
                    <a:pt x="56" y="105"/>
                    <a:pt x="56" y="105"/>
                  </a:cubicBezTo>
                  <a:cubicBezTo>
                    <a:pt x="53" y="95"/>
                    <a:pt x="50" y="86"/>
                    <a:pt x="48" y="76"/>
                  </a:cubicBezTo>
                  <a:cubicBezTo>
                    <a:pt x="46" y="71"/>
                    <a:pt x="46" y="66"/>
                    <a:pt x="45" y="61"/>
                  </a:cubicBezTo>
                  <a:cubicBezTo>
                    <a:pt x="45" y="60"/>
                    <a:pt x="44" y="56"/>
                    <a:pt x="44" y="56"/>
                  </a:cubicBezTo>
                  <a:cubicBezTo>
                    <a:pt x="44" y="53"/>
                    <a:pt x="44" y="50"/>
                    <a:pt x="44" y="48"/>
                  </a:cubicBezTo>
                  <a:cubicBezTo>
                    <a:pt x="43" y="37"/>
                    <a:pt x="42" y="26"/>
                    <a:pt x="42" y="16"/>
                  </a:cubicBezTo>
                  <a:cubicBezTo>
                    <a:pt x="42" y="8"/>
                    <a:pt x="36" y="1"/>
                    <a:pt x="28" y="0"/>
                  </a:cubicBezTo>
                  <a:cubicBezTo>
                    <a:pt x="27" y="0"/>
                    <a:pt x="27" y="0"/>
                    <a:pt x="26"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8" name="Freeform 592"/>
            <p:cNvSpPr>
              <a:spLocks/>
            </p:cNvSpPr>
            <p:nvPr/>
          </p:nvSpPr>
          <p:spPr bwMode="auto">
            <a:xfrm>
              <a:off x="8308583" y="4229641"/>
              <a:ext cx="54891" cy="97387"/>
            </a:xfrm>
            <a:custGeom>
              <a:avLst/>
              <a:gdLst>
                <a:gd name="T0" fmla="*/ 20 w 57"/>
                <a:gd name="T1" fmla="*/ 0 h 101"/>
                <a:gd name="T2" fmla="*/ 15 w 57"/>
                <a:gd name="T3" fmla="*/ 1 h 101"/>
                <a:gd name="T4" fmla="*/ 7 w 57"/>
                <a:gd name="T5" fmla="*/ 6 h 101"/>
                <a:gd name="T6" fmla="*/ 1 w 57"/>
                <a:gd name="T7" fmla="*/ 19 h 101"/>
                <a:gd name="T8" fmla="*/ 1 w 57"/>
                <a:gd name="T9" fmla="*/ 34 h 101"/>
                <a:gd name="T10" fmla="*/ 2 w 57"/>
                <a:gd name="T11" fmla="*/ 48 h 101"/>
                <a:gd name="T12" fmla="*/ 3 w 57"/>
                <a:gd name="T13" fmla="*/ 62 h 101"/>
                <a:gd name="T14" fmla="*/ 6 w 57"/>
                <a:gd name="T15" fmla="*/ 82 h 101"/>
                <a:gd name="T16" fmla="*/ 17 w 57"/>
                <a:gd name="T17" fmla="*/ 98 h 101"/>
                <a:gd name="T18" fmla="*/ 31 w 57"/>
                <a:gd name="T19" fmla="*/ 101 h 101"/>
                <a:gd name="T20" fmla="*/ 38 w 57"/>
                <a:gd name="T21" fmla="*/ 100 h 101"/>
                <a:gd name="T22" fmla="*/ 53 w 57"/>
                <a:gd name="T23" fmla="*/ 88 h 101"/>
                <a:gd name="T24" fmla="*/ 56 w 57"/>
                <a:gd name="T25" fmla="*/ 68 h 101"/>
                <a:gd name="T26" fmla="*/ 48 w 57"/>
                <a:gd name="T27" fmla="*/ 41 h 101"/>
                <a:gd name="T28" fmla="*/ 44 w 57"/>
                <a:gd name="T29" fmla="*/ 27 h 101"/>
                <a:gd name="T30" fmla="*/ 37 w 57"/>
                <a:gd name="T31" fmla="*/ 10 h 101"/>
                <a:gd name="T32" fmla="*/ 28 w 57"/>
                <a:gd name="T33" fmla="*/ 2 h 101"/>
                <a:gd name="T34" fmla="*/ 20 w 57"/>
                <a:gd name="T35" fmla="*/ 0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101">
                  <a:moveTo>
                    <a:pt x="20" y="0"/>
                  </a:moveTo>
                  <a:cubicBezTo>
                    <a:pt x="18" y="0"/>
                    <a:pt x="17" y="1"/>
                    <a:pt x="15" y="1"/>
                  </a:cubicBezTo>
                  <a:cubicBezTo>
                    <a:pt x="12" y="2"/>
                    <a:pt x="9" y="4"/>
                    <a:pt x="7" y="6"/>
                  </a:cubicBezTo>
                  <a:cubicBezTo>
                    <a:pt x="3" y="9"/>
                    <a:pt x="2" y="15"/>
                    <a:pt x="1" y="19"/>
                  </a:cubicBezTo>
                  <a:cubicBezTo>
                    <a:pt x="1" y="24"/>
                    <a:pt x="0" y="29"/>
                    <a:pt x="1" y="34"/>
                  </a:cubicBezTo>
                  <a:cubicBezTo>
                    <a:pt x="1" y="38"/>
                    <a:pt x="1" y="43"/>
                    <a:pt x="2" y="48"/>
                  </a:cubicBezTo>
                  <a:cubicBezTo>
                    <a:pt x="2" y="53"/>
                    <a:pt x="2" y="57"/>
                    <a:pt x="3" y="62"/>
                  </a:cubicBezTo>
                  <a:cubicBezTo>
                    <a:pt x="3" y="69"/>
                    <a:pt x="5" y="76"/>
                    <a:pt x="6" y="82"/>
                  </a:cubicBezTo>
                  <a:cubicBezTo>
                    <a:pt x="6" y="88"/>
                    <a:pt x="13" y="95"/>
                    <a:pt x="17" y="98"/>
                  </a:cubicBezTo>
                  <a:cubicBezTo>
                    <a:pt x="21" y="100"/>
                    <a:pt x="26" y="101"/>
                    <a:pt x="31" y="101"/>
                  </a:cubicBezTo>
                  <a:cubicBezTo>
                    <a:pt x="33" y="101"/>
                    <a:pt x="36" y="101"/>
                    <a:pt x="38" y="100"/>
                  </a:cubicBezTo>
                  <a:cubicBezTo>
                    <a:pt x="44" y="98"/>
                    <a:pt x="50" y="95"/>
                    <a:pt x="53" y="88"/>
                  </a:cubicBezTo>
                  <a:cubicBezTo>
                    <a:pt x="56" y="82"/>
                    <a:pt x="57" y="76"/>
                    <a:pt x="56" y="68"/>
                  </a:cubicBezTo>
                  <a:cubicBezTo>
                    <a:pt x="54" y="59"/>
                    <a:pt x="51" y="50"/>
                    <a:pt x="48" y="41"/>
                  </a:cubicBezTo>
                  <a:cubicBezTo>
                    <a:pt x="47" y="36"/>
                    <a:pt x="46" y="31"/>
                    <a:pt x="44" y="27"/>
                  </a:cubicBezTo>
                  <a:cubicBezTo>
                    <a:pt x="43" y="21"/>
                    <a:pt x="40" y="15"/>
                    <a:pt x="37" y="10"/>
                  </a:cubicBezTo>
                  <a:cubicBezTo>
                    <a:pt x="35" y="6"/>
                    <a:pt x="31" y="4"/>
                    <a:pt x="28" y="2"/>
                  </a:cubicBezTo>
                  <a:cubicBezTo>
                    <a:pt x="25" y="1"/>
                    <a:pt x="23" y="0"/>
                    <a:pt x="20"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39" name="Freeform 593"/>
            <p:cNvSpPr>
              <a:spLocks/>
            </p:cNvSpPr>
            <p:nvPr/>
          </p:nvSpPr>
          <p:spPr bwMode="auto">
            <a:xfrm>
              <a:off x="8380590" y="4232592"/>
              <a:ext cx="57252" cy="83812"/>
            </a:xfrm>
            <a:custGeom>
              <a:avLst/>
              <a:gdLst>
                <a:gd name="T0" fmla="*/ 24 w 59"/>
                <a:gd name="T1" fmla="*/ 0 h 87"/>
                <a:gd name="T2" fmla="*/ 14 w 59"/>
                <a:gd name="T3" fmla="*/ 2 h 87"/>
                <a:gd name="T4" fmla="*/ 7 w 59"/>
                <a:gd name="T5" fmla="*/ 10 h 87"/>
                <a:gd name="T6" fmla="*/ 2 w 59"/>
                <a:gd name="T7" fmla="*/ 19 h 87"/>
                <a:gd name="T8" fmla="*/ 1 w 59"/>
                <a:gd name="T9" fmla="*/ 30 h 87"/>
                <a:gd name="T10" fmla="*/ 0 w 59"/>
                <a:gd name="T11" fmla="*/ 40 h 87"/>
                <a:gd name="T12" fmla="*/ 2 w 59"/>
                <a:gd name="T13" fmla="*/ 57 h 87"/>
                <a:gd name="T14" fmla="*/ 3 w 59"/>
                <a:gd name="T15" fmla="*/ 63 h 87"/>
                <a:gd name="T16" fmla="*/ 7 w 59"/>
                <a:gd name="T17" fmla="*/ 74 h 87"/>
                <a:gd name="T18" fmla="*/ 14 w 59"/>
                <a:gd name="T19" fmla="*/ 81 h 87"/>
                <a:gd name="T20" fmla="*/ 24 w 59"/>
                <a:gd name="T21" fmla="*/ 86 h 87"/>
                <a:gd name="T22" fmla="*/ 31 w 59"/>
                <a:gd name="T23" fmla="*/ 87 h 87"/>
                <a:gd name="T24" fmla="*/ 32 w 59"/>
                <a:gd name="T25" fmla="*/ 87 h 87"/>
                <a:gd name="T26" fmla="*/ 41 w 59"/>
                <a:gd name="T27" fmla="*/ 85 h 87"/>
                <a:gd name="T28" fmla="*/ 47 w 59"/>
                <a:gd name="T29" fmla="*/ 81 h 87"/>
                <a:gd name="T30" fmla="*/ 54 w 59"/>
                <a:gd name="T31" fmla="*/ 74 h 87"/>
                <a:gd name="T32" fmla="*/ 57 w 59"/>
                <a:gd name="T33" fmla="*/ 53 h 87"/>
                <a:gd name="T34" fmla="*/ 54 w 59"/>
                <a:gd name="T35" fmla="*/ 44 h 87"/>
                <a:gd name="T36" fmla="*/ 49 w 59"/>
                <a:gd name="T37" fmla="*/ 30 h 87"/>
                <a:gd name="T38" fmla="*/ 47 w 59"/>
                <a:gd name="T39" fmla="*/ 22 h 87"/>
                <a:gd name="T40" fmla="*/ 46 w 59"/>
                <a:gd name="T41" fmla="*/ 18 h 87"/>
                <a:gd name="T42" fmla="*/ 42 w 59"/>
                <a:gd name="T43" fmla="*/ 10 h 87"/>
                <a:gd name="T44" fmla="*/ 24 w 59"/>
                <a:gd name="T4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 h="87">
                  <a:moveTo>
                    <a:pt x="24" y="0"/>
                  </a:moveTo>
                  <a:cubicBezTo>
                    <a:pt x="21" y="0"/>
                    <a:pt x="17" y="1"/>
                    <a:pt x="14" y="2"/>
                  </a:cubicBezTo>
                  <a:cubicBezTo>
                    <a:pt x="11" y="4"/>
                    <a:pt x="8" y="7"/>
                    <a:pt x="7" y="10"/>
                  </a:cubicBezTo>
                  <a:cubicBezTo>
                    <a:pt x="5" y="13"/>
                    <a:pt x="3" y="16"/>
                    <a:pt x="2" y="19"/>
                  </a:cubicBezTo>
                  <a:cubicBezTo>
                    <a:pt x="2" y="22"/>
                    <a:pt x="1" y="26"/>
                    <a:pt x="1" y="30"/>
                  </a:cubicBezTo>
                  <a:cubicBezTo>
                    <a:pt x="1" y="33"/>
                    <a:pt x="0" y="37"/>
                    <a:pt x="0" y="40"/>
                  </a:cubicBezTo>
                  <a:cubicBezTo>
                    <a:pt x="0" y="46"/>
                    <a:pt x="1" y="52"/>
                    <a:pt x="2" y="57"/>
                  </a:cubicBezTo>
                  <a:cubicBezTo>
                    <a:pt x="2" y="59"/>
                    <a:pt x="3" y="61"/>
                    <a:pt x="3" y="63"/>
                  </a:cubicBezTo>
                  <a:cubicBezTo>
                    <a:pt x="4" y="67"/>
                    <a:pt x="5" y="70"/>
                    <a:pt x="7" y="74"/>
                  </a:cubicBezTo>
                  <a:cubicBezTo>
                    <a:pt x="9" y="77"/>
                    <a:pt x="11" y="79"/>
                    <a:pt x="14" y="81"/>
                  </a:cubicBezTo>
                  <a:cubicBezTo>
                    <a:pt x="17" y="84"/>
                    <a:pt x="20" y="85"/>
                    <a:pt x="24" y="86"/>
                  </a:cubicBezTo>
                  <a:cubicBezTo>
                    <a:pt x="26" y="87"/>
                    <a:pt x="28" y="87"/>
                    <a:pt x="31" y="87"/>
                  </a:cubicBezTo>
                  <a:cubicBezTo>
                    <a:pt x="31" y="87"/>
                    <a:pt x="31" y="87"/>
                    <a:pt x="32" y="87"/>
                  </a:cubicBezTo>
                  <a:cubicBezTo>
                    <a:pt x="35" y="87"/>
                    <a:pt x="38" y="86"/>
                    <a:pt x="41" y="85"/>
                  </a:cubicBezTo>
                  <a:cubicBezTo>
                    <a:pt x="44" y="84"/>
                    <a:pt x="46" y="83"/>
                    <a:pt x="47" y="81"/>
                  </a:cubicBezTo>
                  <a:cubicBezTo>
                    <a:pt x="50" y="79"/>
                    <a:pt x="53" y="77"/>
                    <a:pt x="54" y="74"/>
                  </a:cubicBezTo>
                  <a:cubicBezTo>
                    <a:pt x="58" y="67"/>
                    <a:pt x="59" y="60"/>
                    <a:pt x="57" y="53"/>
                  </a:cubicBezTo>
                  <a:cubicBezTo>
                    <a:pt x="57" y="50"/>
                    <a:pt x="55" y="47"/>
                    <a:pt x="54" y="44"/>
                  </a:cubicBezTo>
                  <a:cubicBezTo>
                    <a:pt x="52" y="40"/>
                    <a:pt x="51" y="35"/>
                    <a:pt x="49" y="30"/>
                  </a:cubicBezTo>
                  <a:cubicBezTo>
                    <a:pt x="48" y="28"/>
                    <a:pt x="47" y="25"/>
                    <a:pt x="47" y="22"/>
                  </a:cubicBezTo>
                  <a:cubicBezTo>
                    <a:pt x="47" y="21"/>
                    <a:pt x="46" y="19"/>
                    <a:pt x="46" y="18"/>
                  </a:cubicBezTo>
                  <a:cubicBezTo>
                    <a:pt x="45" y="15"/>
                    <a:pt x="44" y="12"/>
                    <a:pt x="42" y="10"/>
                  </a:cubicBezTo>
                  <a:cubicBezTo>
                    <a:pt x="38" y="4"/>
                    <a:pt x="32" y="0"/>
                    <a:pt x="24"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0" name="Freeform 594"/>
            <p:cNvSpPr>
              <a:spLocks/>
            </p:cNvSpPr>
            <p:nvPr/>
          </p:nvSpPr>
          <p:spPr bwMode="auto">
            <a:xfrm>
              <a:off x="8442564" y="4233772"/>
              <a:ext cx="44267" cy="59613"/>
            </a:xfrm>
            <a:custGeom>
              <a:avLst/>
              <a:gdLst>
                <a:gd name="T0" fmla="*/ 24 w 46"/>
                <a:gd name="T1" fmla="*/ 0 h 62"/>
                <a:gd name="T2" fmla="*/ 23 w 46"/>
                <a:gd name="T3" fmla="*/ 0 h 62"/>
                <a:gd name="T4" fmla="*/ 18 w 46"/>
                <a:gd name="T5" fmla="*/ 1 h 62"/>
                <a:gd name="T6" fmla="*/ 14 w 46"/>
                <a:gd name="T7" fmla="*/ 3 h 62"/>
                <a:gd name="T8" fmla="*/ 8 w 46"/>
                <a:gd name="T9" fmla="*/ 8 h 62"/>
                <a:gd name="T10" fmla="*/ 5 w 46"/>
                <a:gd name="T11" fmla="*/ 14 h 62"/>
                <a:gd name="T12" fmla="*/ 3 w 46"/>
                <a:gd name="T13" fmla="*/ 24 h 62"/>
                <a:gd name="T14" fmla="*/ 2 w 46"/>
                <a:gd name="T15" fmla="*/ 29 h 62"/>
                <a:gd name="T16" fmla="*/ 2 w 46"/>
                <a:gd name="T17" fmla="*/ 46 h 62"/>
                <a:gd name="T18" fmla="*/ 4 w 46"/>
                <a:gd name="T19" fmla="*/ 51 h 62"/>
                <a:gd name="T20" fmla="*/ 10 w 46"/>
                <a:gd name="T21" fmla="*/ 57 h 62"/>
                <a:gd name="T22" fmla="*/ 15 w 46"/>
                <a:gd name="T23" fmla="*/ 60 h 62"/>
                <a:gd name="T24" fmla="*/ 23 w 46"/>
                <a:gd name="T25" fmla="*/ 62 h 62"/>
                <a:gd name="T26" fmla="*/ 23 w 46"/>
                <a:gd name="T27" fmla="*/ 62 h 62"/>
                <a:gd name="T28" fmla="*/ 29 w 46"/>
                <a:gd name="T29" fmla="*/ 61 h 62"/>
                <a:gd name="T30" fmla="*/ 35 w 46"/>
                <a:gd name="T31" fmla="*/ 59 h 62"/>
                <a:gd name="T32" fmla="*/ 41 w 46"/>
                <a:gd name="T33" fmla="*/ 53 h 62"/>
                <a:gd name="T34" fmla="*/ 45 w 46"/>
                <a:gd name="T35" fmla="*/ 46 h 62"/>
                <a:gd name="T36" fmla="*/ 46 w 46"/>
                <a:gd name="T37" fmla="*/ 42 h 62"/>
                <a:gd name="T38" fmla="*/ 45 w 46"/>
                <a:gd name="T39" fmla="*/ 32 h 62"/>
                <a:gd name="T40" fmla="*/ 45 w 46"/>
                <a:gd name="T41" fmla="*/ 32 h 62"/>
                <a:gd name="T42" fmla="*/ 45 w 46"/>
                <a:gd name="T43" fmla="*/ 29 h 62"/>
                <a:gd name="T44" fmla="*/ 43 w 46"/>
                <a:gd name="T45" fmla="*/ 24 h 62"/>
                <a:gd name="T46" fmla="*/ 41 w 46"/>
                <a:gd name="T47" fmla="*/ 14 h 62"/>
                <a:gd name="T48" fmla="*/ 39 w 46"/>
                <a:gd name="T49" fmla="*/ 10 h 62"/>
                <a:gd name="T50" fmla="*/ 35 w 46"/>
                <a:gd name="T51" fmla="*/ 4 h 62"/>
                <a:gd name="T52" fmla="*/ 30 w 46"/>
                <a:gd name="T53" fmla="*/ 2 h 62"/>
                <a:gd name="T54" fmla="*/ 24 w 46"/>
                <a:gd name="T55"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 h="62">
                  <a:moveTo>
                    <a:pt x="24" y="0"/>
                  </a:moveTo>
                  <a:cubicBezTo>
                    <a:pt x="24" y="0"/>
                    <a:pt x="23" y="0"/>
                    <a:pt x="23" y="0"/>
                  </a:cubicBezTo>
                  <a:cubicBezTo>
                    <a:pt x="22" y="1"/>
                    <a:pt x="20" y="1"/>
                    <a:pt x="18" y="1"/>
                  </a:cubicBezTo>
                  <a:cubicBezTo>
                    <a:pt x="17" y="2"/>
                    <a:pt x="15" y="2"/>
                    <a:pt x="14" y="3"/>
                  </a:cubicBezTo>
                  <a:cubicBezTo>
                    <a:pt x="12" y="4"/>
                    <a:pt x="10" y="6"/>
                    <a:pt x="8" y="8"/>
                  </a:cubicBezTo>
                  <a:cubicBezTo>
                    <a:pt x="7" y="10"/>
                    <a:pt x="6" y="12"/>
                    <a:pt x="5" y="14"/>
                  </a:cubicBezTo>
                  <a:cubicBezTo>
                    <a:pt x="4" y="18"/>
                    <a:pt x="4" y="21"/>
                    <a:pt x="3" y="24"/>
                  </a:cubicBezTo>
                  <a:cubicBezTo>
                    <a:pt x="3" y="26"/>
                    <a:pt x="2" y="28"/>
                    <a:pt x="2" y="29"/>
                  </a:cubicBezTo>
                  <a:cubicBezTo>
                    <a:pt x="1" y="35"/>
                    <a:pt x="0" y="40"/>
                    <a:pt x="2" y="46"/>
                  </a:cubicBezTo>
                  <a:cubicBezTo>
                    <a:pt x="2" y="47"/>
                    <a:pt x="3" y="49"/>
                    <a:pt x="4" y="51"/>
                  </a:cubicBezTo>
                  <a:cubicBezTo>
                    <a:pt x="5" y="54"/>
                    <a:pt x="7" y="56"/>
                    <a:pt x="10" y="57"/>
                  </a:cubicBezTo>
                  <a:cubicBezTo>
                    <a:pt x="11" y="59"/>
                    <a:pt x="13" y="60"/>
                    <a:pt x="15" y="60"/>
                  </a:cubicBezTo>
                  <a:cubicBezTo>
                    <a:pt x="17" y="62"/>
                    <a:pt x="20" y="62"/>
                    <a:pt x="23" y="62"/>
                  </a:cubicBezTo>
                  <a:cubicBezTo>
                    <a:pt x="23" y="62"/>
                    <a:pt x="23" y="62"/>
                    <a:pt x="23" y="62"/>
                  </a:cubicBezTo>
                  <a:cubicBezTo>
                    <a:pt x="25" y="62"/>
                    <a:pt x="27" y="62"/>
                    <a:pt x="29" y="61"/>
                  </a:cubicBezTo>
                  <a:cubicBezTo>
                    <a:pt x="31" y="61"/>
                    <a:pt x="33" y="60"/>
                    <a:pt x="35" y="59"/>
                  </a:cubicBezTo>
                  <a:cubicBezTo>
                    <a:pt x="37" y="58"/>
                    <a:pt x="39" y="56"/>
                    <a:pt x="41" y="53"/>
                  </a:cubicBezTo>
                  <a:cubicBezTo>
                    <a:pt x="43" y="51"/>
                    <a:pt x="44" y="49"/>
                    <a:pt x="45" y="46"/>
                  </a:cubicBezTo>
                  <a:cubicBezTo>
                    <a:pt x="45" y="44"/>
                    <a:pt x="45" y="43"/>
                    <a:pt x="46" y="42"/>
                  </a:cubicBezTo>
                  <a:cubicBezTo>
                    <a:pt x="46" y="39"/>
                    <a:pt x="46" y="35"/>
                    <a:pt x="45" y="32"/>
                  </a:cubicBezTo>
                  <a:cubicBezTo>
                    <a:pt x="45" y="32"/>
                    <a:pt x="45" y="32"/>
                    <a:pt x="45" y="32"/>
                  </a:cubicBezTo>
                  <a:cubicBezTo>
                    <a:pt x="45" y="31"/>
                    <a:pt x="45" y="30"/>
                    <a:pt x="45" y="29"/>
                  </a:cubicBezTo>
                  <a:cubicBezTo>
                    <a:pt x="44" y="28"/>
                    <a:pt x="44" y="26"/>
                    <a:pt x="43" y="24"/>
                  </a:cubicBezTo>
                  <a:cubicBezTo>
                    <a:pt x="43" y="21"/>
                    <a:pt x="42" y="18"/>
                    <a:pt x="41" y="14"/>
                  </a:cubicBezTo>
                  <a:cubicBezTo>
                    <a:pt x="41" y="13"/>
                    <a:pt x="40" y="11"/>
                    <a:pt x="39" y="10"/>
                  </a:cubicBezTo>
                  <a:cubicBezTo>
                    <a:pt x="38" y="8"/>
                    <a:pt x="37" y="6"/>
                    <a:pt x="35" y="4"/>
                  </a:cubicBezTo>
                  <a:cubicBezTo>
                    <a:pt x="33" y="3"/>
                    <a:pt x="32" y="2"/>
                    <a:pt x="30" y="2"/>
                  </a:cubicBezTo>
                  <a:cubicBezTo>
                    <a:pt x="28" y="1"/>
                    <a:pt x="26" y="0"/>
                    <a:pt x="24"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1" name="Freeform 595"/>
            <p:cNvSpPr>
              <a:spLocks/>
            </p:cNvSpPr>
            <p:nvPr/>
          </p:nvSpPr>
          <p:spPr bwMode="auto">
            <a:xfrm>
              <a:off x="8607237" y="4122810"/>
              <a:ext cx="95616" cy="162902"/>
            </a:xfrm>
            <a:custGeom>
              <a:avLst/>
              <a:gdLst>
                <a:gd name="T0" fmla="*/ 22 w 99"/>
                <a:gd name="T1" fmla="*/ 0 h 169"/>
                <a:gd name="T2" fmla="*/ 14 w 99"/>
                <a:gd name="T3" fmla="*/ 1 h 169"/>
                <a:gd name="T4" fmla="*/ 1 w 99"/>
                <a:gd name="T5" fmla="*/ 20 h 169"/>
                <a:gd name="T6" fmla="*/ 7 w 99"/>
                <a:gd name="T7" fmla="*/ 54 h 169"/>
                <a:gd name="T8" fmla="*/ 17 w 99"/>
                <a:gd name="T9" fmla="*/ 84 h 169"/>
                <a:gd name="T10" fmla="*/ 31 w 99"/>
                <a:gd name="T11" fmla="*/ 135 h 169"/>
                <a:gd name="T12" fmla="*/ 31 w 99"/>
                <a:gd name="T13" fmla="*/ 137 h 169"/>
                <a:gd name="T14" fmla="*/ 57 w 99"/>
                <a:gd name="T15" fmla="*/ 168 h 169"/>
                <a:gd name="T16" fmla="*/ 65 w 99"/>
                <a:gd name="T17" fmla="*/ 169 h 169"/>
                <a:gd name="T18" fmla="*/ 88 w 99"/>
                <a:gd name="T19" fmla="*/ 159 h 169"/>
                <a:gd name="T20" fmla="*/ 96 w 99"/>
                <a:gd name="T21" fmla="*/ 129 h 169"/>
                <a:gd name="T22" fmla="*/ 70 w 99"/>
                <a:gd name="T23" fmla="*/ 63 h 169"/>
                <a:gd name="T24" fmla="*/ 57 w 99"/>
                <a:gd name="T25" fmla="*/ 35 h 169"/>
                <a:gd name="T26" fmla="*/ 36 w 99"/>
                <a:gd name="T27" fmla="*/ 5 h 169"/>
                <a:gd name="T28" fmla="*/ 22 w 99"/>
                <a:gd name="T29"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9" h="169">
                  <a:moveTo>
                    <a:pt x="22" y="0"/>
                  </a:moveTo>
                  <a:cubicBezTo>
                    <a:pt x="19" y="0"/>
                    <a:pt x="17" y="0"/>
                    <a:pt x="14" y="1"/>
                  </a:cubicBezTo>
                  <a:cubicBezTo>
                    <a:pt x="6" y="5"/>
                    <a:pt x="2" y="11"/>
                    <a:pt x="1" y="20"/>
                  </a:cubicBezTo>
                  <a:cubicBezTo>
                    <a:pt x="0" y="31"/>
                    <a:pt x="4" y="43"/>
                    <a:pt x="7" y="54"/>
                  </a:cubicBezTo>
                  <a:cubicBezTo>
                    <a:pt x="10" y="64"/>
                    <a:pt x="13" y="74"/>
                    <a:pt x="17" y="84"/>
                  </a:cubicBezTo>
                  <a:cubicBezTo>
                    <a:pt x="22" y="101"/>
                    <a:pt x="26" y="118"/>
                    <a:pt x="31" y="135"/>
                  </a:cubicBezTo>
                  <a:cubicBezTo>
                    <a:pt x="31" y="136"/>
                    <a:pt x="31" y="137"/>
                    <a:pt x="31" y="137"/>
                  </a:cubicBezTo>
                  <a:cubicBezTo>
                    <a:pt x="31" y="152"/>
                    <a:pt x="43" y="164"/>
                    <a:pt x="57" y="168"/>
                  </a:cubicBezTo>
                  <a:cubicBezTo>
                    <a:pt x="60" y="168"/>
                    <a:pt x="62" y="169"/>
                    <a:pt x="65" y="169"/>
                  </a:cubicBezTo>
                  <a:cubicBezTo>
                    <a:pt x="73" y="169"/>
                    <a:pt x="81" y="166"/>
                    <a:pt x="88" y="159"/>
                  </a:cubicBezTo>
                  <a:cubicBezTo>
                    <a:pt x="95" y="152"/>
                    <a:pt x="99" y="139"/>
                    <a:pt x="96" y="129"/>
                  </a:cubicBezTo>
                  <a:cubicBezTo>
                    <a:pt x="88" y="106"/>
                    <a:pt x="79" y="85"/>
                    <a:pt x="70" y="63"/>
                  </a:cubicBezTo>
                  <a:cubicBezTo>
                    <a:pt x="66" y="54"/>
                    <a:pt x="62" y="44"/>
                    <a:pt x="57" y="35"/>
                  </a:cubicBezTo>
                  <a:cubicBezTo>
                    <a:pt x="51" y="24"/>
                    <a:pt x="45" y="13"/>
                    <a:pt x="36" y="5"/>
                  </a:cubicBezTo>
                  <a:cubicBezTo>
                    <a:pt x="32" y="2"/>
                    <a:pt x="27" y="0"/>
                    <a:pt x="22"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2" name="Freeform 596"/>
            <p:cNvSpPr>
              <a:spLocks/>
            </p:cNvSpPr>
            <p:nvPr/>
          </p:nvSpPr>
          <p:spPr bwMode="auto">
            <a:xfrm>
              <a:off x="8681605" y="4126351"/>
              <a:ext cx="77910" cy="118635"/>
            </a:xfrm>
            <a:custGeom>
              <a:avLst/>
              <a:gdLst>
                <a:gd name="T0" fmla="*/ 20 w 81"/>
                <a:gd name="T1" fmla="*/ 0 h 123"/>
                <a:gd name="T2" fmla="*/ 13 w 81"/>
                <a:gd name="T3" fmla="*/ 1 h 123"/>
                <a:gd name="T4" fmla="*/ 2 w 81"/>
                <a:gd name="T5" fmla="*/ 18 h 123"/>
                <a:gd name="T6" fmla="*/ 10 w 81"/>
                <a:gd name="T7" fmla="*/ 64 h 123"/>
                <a:gd name="T8" fmla="*/ 17 w 81"/>
                <a:gd name="T9" fmla="*/ 84 h 123"/>
                <a:gd name="T10" fmla="*/ 32 w 81"/>
                <a:gd name="T11" fmla="*/ 115 h 123"/>
                <a:gd name="T12" fmla="*/ 52 w 81"/>
                <a:gd name="T13" fmla="*/ 123 h 123"/>
                <a:gd name="T14" fmla="*/ 63 w 81"/>
                <a:gd name="T15" fmla="*/ 121 h 123"/>
                <a:gd name="T16" fmla="*/ 80 w 81"/>
                <a:gd name="T17" fmla="*/ 95 h 123"/>
                <a:gd name="T18" fmla="*/ 69 w 81"/>
                <a:gd name="T19" fmla="*/ 63 h 123"/>
                <a:gd name="T20" fmla="*/ 59 w 81"/>
                <a:gd name="T21" fmla="*/ 44 h 123"/>
                <a:gd name="T22" fmla="*/ 34 w 81"/>
                <a:gd name="T23" fmla="*/ 5 h 123"/>
                <a:gd name="T24" fmla="*/ 20 w 81"/>
                <a:gd name="T2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123">
                  <a:moveTo>
                    <a:pt x="20" y="0"/>
                  </a:moveTo>
                  <a:cubicBezTo>
                    <a:pt x="18" y="0"/>
                    <a:pt x="16" y="0"/>
                    <a:pt x="13" y="1"/>
                  </a:cubicBezTo>
                  <a:cubicBezTo>
                    <a:pt x="6" y="4"/>
                    <a:pt x="2" y="11"/>
                    <a:pt x="2" y="18"/>
                  </a:cubicBezTo>
                  <a:cubicBezTo>
                    <a:pt x="0" y="34"/>
                    <a:pt x="6" y="50"/>
                    <a:pt x="10" y="64"/>
                  </a:cubicBezTo>
                  <a:cubicBezTo>
                    <a:pt x="12" y="71"/>
                    <a:pt x="15" y="78"/>
                    <a:pt x="17" y="84"/>
                  </a:cubicBezTo>
                  <a:cubicBezTo>
                    <a:pt x="21" y="95"/>
                    <a:pt x="23" y="108"/>
                    <a:pt x="32" y="115"/>
                  </a:cubicBezTo>
                  <a:cubicBezTo>
                    <a:pt x="37" y="120"/>
                    <a:pt x="44" y="123"/>
                    <a:pt x="52" y="123"/>
                  </a:cubicBezTo>
                  <a:cubicBezTo>
                    <a:pt x="55" y="123"/>
                    <a:pt x="59" y="122"/>
                    <a:pt x="63" y="121"/>
                  </a:cubicBezTo>
                  <a:cubicBezTo>
                    <a:pt x="73" y="116"/>
                    <a:pt x="80" y="107"/>
                    <a:pt x="80" y="95"/>
                  </a:cubicBezTo>
                  <a:cubicBezTo>
                    <a:pt x="81" y="84"/>
                    <a:pt x="73" y="73"/>
                    <a:pt x="69" y="63"/>
                  </a:cubicBezTo>
                  <a:cubicBezTo>
                    <a:pt x="66" y="56"/>
                    <a:pt x="63" y="50"/>
                    <a:pt x="59" y="44"/>
                  </a:cubicBezTo>
                  <a:cubicBezTo>
                    <a:pt x="52" y="30"/>
                    <a:pt x="45" y="15"/>
                    <a:pt x="34" y="5"/>
                  </a:cubicBezTo>
                  <a:cubicBezTo>
                    <a:pt x="30" y="2"/>
                    <a:pt x="25" y="0"/>
                    <a:pt x="20"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3" name="Freeform 597"/>
            <p:cNvSpPr>
              <a:spLocks/>
            </p:cNvSpPr>
            <p:nvPr/>
          </p:nvSpPr>
          <p:spPr bwMode="auto">
            <a:xfrm>
              <a:off x="8748301" y="4115727"/>
              <a:ext cx="76729" cy="108011"/>
            </a:xfrm>
            <a:custGeom>
              <a:avLst/>
              <a:gdLst>
                <a:gd name="T0" fmla="*/ 21 w 80"/>
                <a:gd name="T1" fmla="*/ 0 h 112"/>
                <a:gd name="T2" fmla="*/ 13 w 80"/>
                <a:gd name="T3" fmla="*/ 2 h 112"/>
                <a:gd name="T4" fmla="*/ 2 w 80"/>
                <a:gd name="T5" fmla="*/ 24 h 112"/>
                <a:gd name="T6" fmla="*/ 14 w 80"/>
                <a:gd name="T7" fmla="*/ 60 h 112"/>
                <a:gd name="T8" fmla="*/ 20 w 80"/>
                <a:gd name="T9" fmla="*/ 77 h 112"/>
                <a:gd name="T10" fmla="*/ 23 w 80"/>
                <a:gd name="T11" fmla="*/ 85 h 112"/>
                <a:gd name="T12" fmla="*/ 25 w 80"/>
                <a:gd name="T13" fmla="*/ 90 h 112"/>
                <a:gd name="T14" fmla="*/ 28 w 80"/>
                <a:gd name="T15" fmla="*/ 98 h 112"/>
                <a:gd name="T16" fmla="*/ 33 w 80"/>
                <a:gd name="T17" fmla="*/ 104 h 112"/>
                <a:gd name="T18" fmla="*/ 39 w 80"/>
                <a:gd name="T19" fmla="*/ 108 h 112"/>
                <a:gd name="T20" fmla="*/ 49 w 80"/>
                <a:gd name="T21" fmla="*/ 112 h 112"/>
                <a:gd name="T22" fmla="*/ 53 w 80"/>
                <a:gd name="T23" fmla="*/ 112 h 112"/>
                <a:gd name="T24" fmla="*/ 66 w 80"/>
                <a:gd name="T25" fmla="*/ 108 h 112"/>
                <a:gd name="T26" fmla="*/ 75 w 80"/>
                <a:gd name="T27" fmla="*/ 99 h 112"/>
                <a:gd name="T28" fmla="*/ 78 w 80"/>
                <a:gd name="T29" fmla="*/ 78 h 112"/>
                <a:gd name="T30" fmla="*/ 67 w 80"/>
                <a:gd name="T31" fmla="*/ 57 h 112"/>
                <a:gd name="T32" fmla="*/ 57 w 80"/>
                <a:gd name="T33" fmla="*/ 41 h 112"/>
                <a:gd name="T34" fmla="*/ 37 w 80"/>
                <a:gd name="T35" fmla="*/ 9 h 112"/>
                <a:gd name="T36" fmla="*/ 21 w 80"/>
                <a:gd name="T37"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21" y="0"/>
                  </a:moveTo>
                  <a:cubicBezTo>
                    <a:pt x="18" y="0"/>
                    <a:pt x="16" y="1"/>
                    <a:pt x="13" y="2"/>
                  </a:cubicBezTo>
                  <a:cubicBezTo>
                    <a:pt x="5" y="5"/>
                    <a:pt x="0" y="15"/>
                    <a:pt x="2" y="24"/>
                  </a:cubicBezTo>
                  <a:cubicBezTo>
                    <a:pt x="6" y="36"/>
                    <a:pt x="10" y="48"/>
                    <a:pt x="14" y="60"/>
                  </a:cubicBezTo>
                  <a:cubicBezTo>
                    <a:pt x="16" y="65"/>
                    <a:pt x="18" y="71"/>
                    <a:pt x="20" y="77"/>
                  </a:cubicBezTo>
                  <a:cubicBezTo>
                    <a:pt x="21" y="79"/>
                    <a:pt x="22" y="82"/>
                    <a:pt x="23" y="85"/>
                  </a:cubicBezTo>
                  <a:cubicBezTo>
                    <a:pt x="24" y="87"/>
                    <a:pt x="24" y="88"/>
                    <a:pt x="25" y="90"/>
                  </a:cubicBezTo>
                  <a:cubicBezTo>
                    <a:pt x="26" y="93"/>
                    <a:pt x="27" y="95"/>
                    <a:pt x="28" y="98"/>
                  </a:cubicBezTo>
                  <a:cubicBezTo>
                    <a:pt x="30" y="100"/>
                    <a:pt x="31" y="102"/>
                    <a:pt x="33" y="104"/>
                  </a:cubicBezTo>
                  <a:cubicBezTo>
                    <a:pt x="35" y="106"/>
                    <a:pt x="37" y="107"/>
                    <a:pt x="39" y="108"/>
                  </a:cubicBezTo>
                  <a:cubicBezTo>
                    <a:pt x="42" y="110"/>
                    <a:pt x="45" y="112"/>
                    <a:pt x="49" y="112"/>
                  </a:cubicBezTo>
                  <a:cubicBezTo>
                    <a:pt x="50" y="112"/>
                    <a:pt x="51" y="112"/>
                    <a:pt x="53" y="112"/>
                  </a:cubicBezTo>
                  <a:cubicBezTo>
                    <a:pt x="57" y="112"/>
                    <a:pt x="62" y="111"/>
                    <a:pt x="66" y="108"/>
                  </a:cubicBezTo>
                  <a:cubicBezTo>
                    <a:pt x="70" y="106"/>
                    <a:pt x="73" y="103"/>
                    <a:pt x="75" y="99"/>
                  </a:cubicBezTo>
                  <a:cubicBezTo>
                    <a:pt x="79" y="93"/>
                    <a:pt x="80" y="85"/>
                    <a:pt x="78" y="78"/>
                  </a:cubicBezTo>
                  <a:cubicBezTo>
                    <a:pt x="77" y="71"/>
                    <a:pt x="71" y="63"/>
                    <a:pt x="67" y="57"/>
                  </a:cubicBezTo>
                  <a:cubicBezTo>
                    <a:pt x="64" y="51"/>
                    <a:pt x="61" y="46"/>
                    <a:pt x="57" y="41"/>
                  </a:cubicBezTo>
                  <a:cubicBezTo>
                    <a:pt x="37" y="9"/>
                    <a:pt x="37" y="9"/>
                    <a:pt x="37" y="9"/>
                  </a:cubicBezTo>
                  <a:cubicBezTo>
                    <a:pt x="33" y="4"/>
                    <a:pt x="27" y="0"/>
                    <a:pt x="21"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4" name="Freeform 598"/>
            <p:cNvSpPr>
              <a:spLocks/>
            </p:cNvSpPr>
            <p:nvPr/>
          </p:nvSpPr>
          <p:spPr bwMode="auto">
            <a:xfrm>
              <a:off x="8829752" y="4113956"/>
              <a:ext cx="69647" cy="88534"/>
            </a:xfrm>
            <a:custGeom>
              <a:avLst/>
              <a:gdLst>
                <a:gd name="T0" fmla="*/ 19 w 72"/>
                <a:gd name="T1" fmla="*/ 0 h 92"/>
                <a:gd name="T2" fmla="*/ 6 w 72"/>
                <a:gd name="T3" fmla="*/ 5 h 92"/>
                <a:gd name="T4" fmla="*/ 2 w 72"/>
                <a:gd name="T5" fmla="*/ 23 h 92"/>
                <a:gd name="T6" fmla="*/ 2 w 72"/>
                <a:gd name="T7" fmla="*/ 27 h 92"/>
                <a:gd name="T8" fmla="*/ 7 w 72"/>
                <a:gd name="T9" fmla="*/ 36 h 92"/>
                <a:gd name="T10" fmla="*/ 9 w 72"/>
                <a:gd name="T11" fmla="*/ 41 h 92"/>
                <a:gd name="T12" fmla="*/ 14 w 72"/>
                <a:gd name="T13" fmla="*/ 56 h 92"/>
                <a:gd name="T14" fmla="*/ 17 w 72"/>
                <a:gd name="T15" fmla="*/ 65 h 92"/>
                <a:gd name="T16" fmla="*/ 17 w 72"/>
                <a:gd name="T17" fmla="*/ 69 h 92"/>
                <a:gd name="T18" fmla="*/ 25 w 72"/>
                <a:gd name="T19" fmla="*/ 84 h 92"/>
                <a:gd name="T20" fmla="*/ 43 w 72"/>
                <a:gd name="T21" fmla="*/ 92 h 92"/>
                <a:gd name="T22" fmla="*/ 50 w 72"/>
                <a:gd name="T23" fmla="*/ 91 h 92"/>
                <a:gd name="T24" fmla="*/ 68 w 72"/>
                <a:gd name="T25" fmla="*/ 73 h 92"/>
                <a:gd name="T26" fmla="*/ 62 w 72"/>
                <a:gd name="T27" fmla="*/ 41 h 92"/>
                <a:gd name="T28" fmla="*/ 55 w 72"/>
                <a:gd name="T29" fmla="*/ 28 h 92"/>
                <a:gd name="T30" fmla="*/ 42 w 72"/>
                <a:gd name="T31" fmla="*/ 13 h 92"/>
                <a:gd name="T32" fmla="*/ 37 w 72"/>
                <a:gd name="T33" fmla="*/ 8 h 92"/>
                <a:gd name="T34" fmla="*/ 34 w 72"/>
                <a:gd name="T35" fmla="*/ 6 h 92"/>
                <a:gd name="T36" fmla="*/ 27 w 72"/>
                <a:gd name="T37" fmla="*/ 2 h 92"/>
                <a:gd name="T38" fmla="*/ 24 w 72"/>
                <a:gd name="T39" fmla="*/ 1 h 92"/>
                <a:gd name="T40" fmla="*/ 19 w 72"/>
                <a:gd name="T4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92">
                  <a:moveTo>
                    <a:pt x="19" y="0"/>
                  </a:moveTo>
                  <a:cubicBezTo>
                    <a:pt x="14" y="0"/>
                    <a:pt x="9" y="2"/>
                    <a:pt x="6" y="5"/>
                  </a:cubicBezTo>
                  <a:cubicBezTo>
                    <a:pt x="1" y="10"/>
                    <a:pt x="0" y="16"/>
                    <a:pt x="2" y="23"/>
                  </a:cubicBezTo>
                  <a:cubicBezTo>
                    <a:pt x="2" y="24"/>
                    <a:pt x="2" y="25"/>
                    <a:pt x="2" y="27"/>
                  </a:cubicBezTo>
                  <a:cubicBezTo>
                    <a:pt x="3" y="30"/>
                    <a:pt x="5" y="33"/>
                    <a:pt x="7" y="36"/>
                  </a:cubicBezTo>
                  <a:cubicBezTo>
                    <a:pt x="8" y="37"/>
                    <a:pt x="9" y="39"/>
                    <a:pt x="9" y="41"/>
                  </a:cubicBezTo>
                  <a:cubicBezTo>
                    <a:pt x="11" y="46"/>
                    <a:pt x="13" y="51"/>
                    <a:pt x="14" y="56"/>
                  </a:cubicBezTo>
                  <a:cubicBezTo>
                    <a:pt x="15" y="59"/>
                    <a:pt x="16" y="62"/>
                    <a:pt x="17" y="65"/>
                  </a:cubicBezTo>
                  <a:cubicBezTo>
                    <a:pt x="17" y="66"/>
                    <a:pt x="17" y="68"/>
                    <a:pt x="17" y="69"/>
                  </a:cubicBezTo>
                  <a:cubicBezTo>
                    <a:pt x="18" y="75"/>
                    <a:pt x="21" y="80"/>
                    <a:pt x="25" y="84"/>
                  </a:cubicBezTo>
                  <a:cubicBezTo>
                    <a:pt x="30" y="89"/>
                    <a:pt x="37" y="92"/>
                    <a:pt x="43" y="92"/>
                  </a:cubicBezTo>
                  <a:cubicBezTo>
                    <a:pt x="46" y="92"/>
                    <a:pt x="48" y="91"/>
                    <a:pt x="50" y="91"/>
                  </a:cubicBezTo>
                  <a:cubicBezTo>
                    <a:pt x="59" y="88"/>
                    <a:pt x="66" y="81"/>
                    <a:pt x="68" y="73"/>
                  </a:cubicBezTo>
                  <a:cubicBezTo>
                    <a:pt x="72" y="61"/>
                    <a:pt x="66" y="51"/>
                    <a:pt x="62" y="41"/>
                  </a:cubicBezTo>
                  <a:cubicBezTo>
                    <a:pt x="60" y="36"/>
                    <a:pt x="58" y="32"/>
                    <a:pt x="55" y="28"/>
                  </a:cubicBezTo>
                  <a:cubicBezTo>
                    <a:pt x="51" y="23"/>
                    <a:pt x="47" y="18"/>
                    <a:pt x="42" y="13"/>
                  </a:cubicBezTo>
                  <a:cubicBezTo>
                    <a:pt x="41" y="11"/>
                    <a:pt x="39" y="10"/>
                    <a:pt x="37" y="8"/>
                  </a:cubicBezTo>
                  <a:cubicBezTo>
                    <a:pt x="36" y="7"/>
                    <a:pt x="35" y="6"/>
                    <a:pt x="34" y="6"/>
                  </a:cubicBezTo>
                  <a:cubicBezTo>
                    <a:pt x="32" y="4"/>
                    <a:pt x="30" y="3"/>
                    <a:pt x="27" y="2"/>
                  </a:cubicBezTo>
                  <a:cubicBezTo>
                    <a:pt x="26" y="1"/>
                    <a:pt x="25" y="1"/>
                    <a:pt x="24" y="1"/>
                  </a:cubicBezTo>
                  <a:cubicBezTo>
                    <a:pt x="22" y="0"/>
                    <a:pt x="21" y="0"/>
                    <a:pt x="19"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5" name="Freeform 599"/>
            <p:cNvSpPr>
              <a:spLocks noEditPoints="1"/>
            </p:cNvSpPr>
            <p:nvPr/>
          </p:nvSpPr>
          <p:spPr bwMode="auto">
            <a:xfrm>
              <a:off x="8901169" y="4106284"/>
              <a:ext cx="57842" cy="82041"/>
            </a:xfrm>
            <a:custGeom>
              <a:avLst/>
              <a:gdLst>
                <a:gd name="T0" fmla="*/ 13 w 60"/>
                <a:gd name="T1" fmla="*/ 60 h 85"/>
                <a:gd name="T2" fmla="*/ 12 w 60"/>
                <a:gd name="T3" fmla="*/ 59 h 85"/>
                <a:gd name="T4" fmla="*/ 13 w 60"/>
                <a:gd name="T5" fmla="*/ 60 h 85"/>
                <a:gd name="T6" fmla="*/ 18 w 60"/>
                <a:gd name="T7" fmla="*/ 0 h 85"/>
                <a:gd name="T8" fmla="*/ 13 w 60"/>
                <a:gd name="T9" fmla="*/ 1 h 85"/>
                <a:gd name="T10" fmla="*/ 4 w 60"/>
                <a:gd name="T11" fmla="*/ 8 h 85"/>
                <a:gd name="T12" fmla="*/ 0 w 60"/>
                <a:gd name="T13" fmla="*/ 19 h 85"/>
                <a:gd name="T14" fmla="*/ 0 w 60"/>
                <a:gd name="T15" fmla="*/ 24 h 85"/>
                <a:gd name="T16" fmla="*/ 3 w 60"/>
                <a:gd name="T17" fmla="*/ 29 h 85"/>
                <a:gd name="T18" fmla="*/ 3 w 60"/>
                <a:gd name="T19" fmla="*/ 29 h 85"/>
                <a:gd name="T20" fmla="*/ 3 w 60"/>
                <a:gd name="T21" fmla="*/ 29 h 85"/>
                <a:gd name="T22" fmla="*/ 3 w 60"/>
                <a:gd name="T23" fmla="*/ 29 h 85"/>
                <a:gd name="T24" fmla="*/ 9 w 60"/>
                <a:gd name="T25" fmla="*/ 40 h 85"/>
                <a:gd name="T26" fmla="*/ 12 w 60"/>
                <a:gd name="T27" fmla="*/ 49 h 85"/>
                <a:gd name="T28" fmla="*/ 12 w 60"/>
                <a:gd name="T29" fmla="*/ 53 h 85"/>
                <a:gd name="T30" fmla="*/ 13 w 60"/>
                <a:gd name="T31" fmla="*/ 61 h 85"/>
                <a:gd name="T32" fmla="*/ 13 w 60"/>
                <a:gd name="T33" fmla="*/ 61 h 85"/>
                <a:gd name="T34" fmla="*/ 15 w 60"/>
                <a:gd name="T35" fmla="*/ 70 h 85"/>
                <a:gd name="T36" fmla="*/ 18 w 60"/>
                <a:gd name="T37" fmla="*/ 76 h 85"/>
                <a:gd name="T38" fmla="*/ 25 w 60"/>
                <a:gd name="T39" fmla="*/ 82 h 85"/>
                <a:gd name="T40" fmla="*/ 36 w 60"/>
                <a:gd name="T41" fmla="*/ 85 h 85"/>
                <a:gd name="T42" fmla="*/ 47 w 60"/>
                <a:gd name="T43" fmla="*/ 82 h 85"/>
                <a:gd name="T44" fmla="*/ 59 w 60"/>
                <a:gd name="T45" fmla="*/ 67 h 85"/>
                <a:gd name="T46" fmla="*/ 60 w 60"/>
                <a:gd name="T47" fmla="*/ 59 h 85"/>
                <a:gd name="T48" fmla="*/ 58 w 60"/>
                <a:gd name="T49" fmla="*/ 47 h 85"/>
                <a:gd name="T50" fmla="*/ 51 w 60"/>
                <a:gd name="T51" fmla="*/ 29 h 85"/>
                <a:gd name="T52" fmla="*/ 41 w 60"/>
                <a:gd name="T53" fmla="*/ 15 h 85"/>
                <a:gd name="T54" fmla="*/ 28 w 60"/>
                <a:gd name="T55" fmla="*/ 3 h 85"/>
                <a:gd name="T56" fmla="*/ 18 w 60"/>
                <a:gd name="T57"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0" h="85">
                  <a:moveTo>
                    <a:pt x="13" y="60"/>
                  </a:moveTo>
                  <a:cubicBezTo>
                    <a:pt x="13" y="60"/>
                    <a:pt x="12" y="59"/>
                    <a:pt x="12" y="59"/>
                  </a:cubicBezTo>
                  <a:cubicBezTo>
                    <a:pt x="12" y="59"/>
                    <a:pt x="13" y="60"/>
                    <a:pt x="13" y="60"/>
                  </a:cubicBezTo>
                  <a:moveTo>
                    <a:pt x="18" y="0"/>
                  </a:moveTo>
                  <a:cubicBezTo>
                    <a:pt x="16" y="0"/>
                    <a:pt x="15" y="0"/>
                    <a:pt x="13" y="1"/>
                  </a:cubicBezTo>
                  <a:cubicBezTo>
                    <a:pt x="9" y="2"/>
                    <a:pt x="6" y="4"/>
                    <a:pt x="4" y="8"/>
                  </a:cubicBezTo>
                  <a:cubicBezTo>
                    <a:pt x="1" y="11"/>
                    <a:pt x="0" y="15"/>
                    <a:pt x="0" y="19"/>
                  </a:cubicBezTo>
                  <a:cubicBezTo>
                    <a:pt x="0" y="20"/>
                    <a:pt x="0" y="22"/>
                    <a:pt x="0" y="24"/>
                  </a:cubicBezTo>
                  <a:cubicBezTo>
                    <a:pt x="1" y="25"/>
                    <a:pt x="2" y="27"/>
                    <a:pt x="3" y="29"/>
                  </a:cubicBezTo>
                  <a:cubicBezTo>
                    <a:pt x="3" y="29"/>
                    <a:pt x="3" y="29"/>
                    <a:pt x="3" y="29"/>
                  </a:cubicBezTo>
                  <a:cubicBezTo>
                    <a:pt x="3" y="29"/>
                    <a:pt x="3" y="29"/>
                    <a:pt x="3" y="29"/>
                  </a:cubicBezTo>
                  <a:cubicBezTo>
                    <a:pt x="3" y="29"/>
                    <a:pt x="3" y="29"/>
                    <a:pt x="3" y="29"/>
                  </a:cubicBezTo>
                  <a:cubicBezTo>
                    <a:pt x="6" y="33"/>
                    <a:pt x="8" y="36"/>
                    <a:pt x="9" y="40"/>
                  </a:cubicBezTo>
                  <a:cubicBezTo>
                    <a:pt x="10" y="43"/>
                    <a:pt x="11" y="46"/>
                    <a:pt x="12" y="49"/>
                  </a:cubicBezTo>
                  <a:cubicBezTo>
                    <a:pt x="12" y="50"/>
                    <a:pt x="12" y="52"/>
                    <a:pt x="12" y="53"/>
                  </a:cubicBezTo>
                  <a:cubicBezTo>
                    <a:pt x="12" y="56"/>
                    <a:pt x="12" y="58"/>
                    <a:pt x="13" y="61"/>
                  </a:cubicBezTo>
                  <a:cubicBezTo>
                    <a:pt x="13" y="61"/>
                    <a:pt x="13" y="61"/>
                    <a:pt x="13" y="61"/>
                  </a:cubicBezTo>
                  <a:cubicBezTo>
                    <a:pt x="13" y="64"/>
                    <a:pt x="13" y="67"/>
                    <a:pt x="15" y="70"/>
                  </a:cubicBezTo>
                  <a:cubicBezTo>
                    <a:pt x="16" y="73"/>
                    <a:pt x="16" y="73"/>
                    <a:pt x="18" y="76"/>
                  </a:cubicBezTo>
                  <a:cubicBezTo>
                    <a:pt x="20" y="78"/>
                    <a:pt x="22" y="80"/>
                    <a:pt x="25" y="82"/>
                  </a:cubicBezTo>
                  <a:cubicBezTo>
                    <a:pt x="28" y="84"/>
                    <a:pt x="32" y="85"/>
                    <a:pt x="36" y="85"/>
                  </a:cubicBezTo>
                  <a:cubicBezTo>
                    <a:pt x="40" y="85"/>
                    <a:pt x="44" y="84"/>
                    <a:pt x="47" y="82"/>
                  </a:cubicBezTo>
                  <a:cubicBezTo>
                    <a:pt x="53" y="78"/>
                    <a:pt x="57" y="74"/>
                    <a:pt x="59" y="67"/>
                  </a:cubicBezTo>
                  <a:cubicBezTo>
                    <a:pt x="59" y="64"/>
                    <a:pt x="60" y="61"/>
                    <a:pt x="60" y="59"/>
                  </a:cubicBezTo>
                  <a:cubicBezTo>
                    <a:pt x="60" y="55"/>
                    <a:pt x="59" y="50"/>
                    <a:pt x="58" y="47"/>
                  </a:cubicBezTo>
                  <a:cubicBezTo>
                    <a:pt x="56" y="41"/>
                    <a:pt x="54" y="35"/>
                    <a:pt x="51" y="29"/>
                  </a:cubicBezTo>
                  <a:cubicBezTo>
                    <a:pt x="48" y="24"/>
                    <a:pt x="44" y="19"/>
                    <a:pt x="41" y="15"/>
                  </a:cubicBezTo>
                  <a:cubicBezTo>
                    <a:pt x="37" y="10"/>
                    <a:pt x="32" y="6"/>
                    <a:pt x="28" y="3"/>
                  </a:cubicBezTo>
                  <a:cubicBezTo>
                    <a:pt x="25" y="1"/>
                    <a:pt x="22" y="0"/>
                    <a:pt x="18"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6" name="Freeform 600"/>
            <p:cNvSpPr>
              <a:spLocks/>
            </p:cNvSpPr>
            <p:nvPr/>
          </p:nvSpPr>
          <p:spPr bwMode="auto">
            <a:xfrm>
              <a:off x="7739016" y="4299287"/>
              <a:ext cx="60793" cy="131620"/>
            </a:xfrm>
            <a:custGeom>
              <a:avLst/>
              <a:gdLst>
                <a:gd name="T0" fmla="*/ 47 w 63"/>
                <a:gd name="T1" fmla="*/ 0 h 137"/>
                <a:gd name="T2" fmla="*/ 36 w 63"/>
                <a:gd name="T3" fmla="*/ 7 h 137"/>
                <a:gd name="T4" fmla="*/ 14 w 63"/>
                <a:gd name="T5" fmla="*/ 60 h 137"/>
                <a:gd name="T6" fmla="*/ 6 w 63"/>
                <a:gd name="T7" fmla="*/ 85 h 137"/>
                <a:gd name="T8" fmla="*/ 2 w 63"/>
                <a:gd name="T9" fmla="*/ 98 h 137"/>
                <a:gd name="T10" fmla="*/ 2 w 63"/>
                <a:gd name="T11" fmla="*/ 121 h 137"/>
                <a:gd name="T12" fmla="*/ 20 w 63"/>
                <a:gd name="T13" fmla="*/ 137 h 137"/>
                <a:gd name="T14" fmla="*/ 24 w 63"/>
                <a:gd name="T15" fmla="*/ 137 h 137"/>
                <a:gd name="T16" fmla="*/ 42 w 63"/>
                <a:gd name="T17" fmla="*/ 126 h 137"/>
                <a:gd name="T18" fmla="*/ 52 w 63"/>
                <a:gd name="T19" fmla="*/ 97 h 137"/>
                <a:gd name="T20" fmla="*/ 57 w 63"/>
                <a:gd name="T21" fmla="*/ 70 h 137"/>
                <a:gd name="T22" fmla="*/ 62 w 63"/>
                <a:gd name="T23" fmla="*/ 14 h 137"/>
                <a:gd name="T24" fmla="*/ 47 w 63"/>
                <a:gd name="T25" fmla="*/ 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37">
                  <a:moveTo>
                    <a:pt x="47" y="0"/>
                  </a:moveTo>
                  <a:cubicBezTo>
                    <a:pt x="43" y="0"/>
                    <a:pt x="39" y="2"/>
                    <a:pt x="36" y="7"/>
                  </a:cubicBezTo>
                  <a:cubicBezTo>
                    <a:pt x="26" y="23"/>
                    <a:pt x="20" y="42"/>
                    <a:pt x="14" y="60"/>
                  </a:cubicBezTo>
                  <a:cubicBezTo>
                    <a:pt x="11" y="68"/>
                    <a:pt x="8" y="77"/>
                    <a:pt x="6" y="85"/>
                  </a:cubicBezTo>
                  <a:cubicBezTo>
                    <a:pt x="4" y="90"/>
                    <a:pt x="3" y="94"/>
                    <a:pt x="2" y="98"/>
                  </a:cubicBezTo>
                  <a:cubicBezTo>
                    <a:pt x="0" y="107"/>
                    <a:pt x="1" y="113"/>
                    <a:pt x="2" y="121"/>
                  </a:cubicBezTo>
                  <a:cubicBezTo>
                    <a:pt x="4" y="129"/>
                    <a:pt x="13" y="136"/>
                    <a:pt x="20" y="137"/>
                  </a:cubicBezTo>
                  <a:cubicBezTo>
                    <a:pt x="22" y="137"/>
                    <a:pt x="23" y="137"/>
                    <a:pt x="24" y="137"/>
                  </a:cubicBezTo>
                  <a:cubicBezTo>
                    <a:pt x="31" y="137"/>
                    <a:pt x="38" y="133"/>
                    <a:pt x="42" y="126"/>
                  </a:cubicBezTo>
                  <a:cubicBezTo>
                    <a:pt x="49" y="118"/>
                    <a:pt x="51" y="108"/>
                    <a:pt x="52" y="97"/>
                  </a:cubicBezTo>
                  <a:cubicBezTo>
                    <a:pt x="54" y="88"/>
                    <a:pt x="55" y="79"/>
                    <a:pt x="57" y="70"/>
                  </a:cubicBezTo>
                  <a:cubicBezTo>
                    <a:pt x="60" y="52"/>
                    <a:pt x="63" y="33"/>
                    <a:pt x="62" y="14"/>
                  </a:cubicBezTo>
                  <a:cubicBezTo>
                    <a:pt x="61" y="6"/>
                    <a:pt x="54" y="0"/>
                    <a:pt x="47"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7" name="Freeform 601"/>
            <p:cNvSpPr>
              <a:spLocks/>
            </p:cNvSpPr>
            <p:nvPr/>
          </p:nvSpPr>
          <p:spPr bwMode="auto">
            <a:xfrm>
              <a:off x="7698290" y="4304599"/>
              <a:ext cx="44267" cy="69647"/>
            </a:xfrm>
            <a:custGeom>
              <a:avLst/>
              <a:gdLst>
                <a:gd name="T0" fmla="*/ 31 w 46"/>
                <a:gd name="T1" fmla="*/ 0 h 72"/>
                <a:gd name="T2" fmla="*/ 18 w 46"/>
                <a:gd name="T3" fmla="*/ 8 h 72"/>
                <a:gd name="T4" fmla="*/ 6 w 46"/>
                <a:gd name="T5" fmla="*/ 29 h 72"/>
                <a:gd name="T6" fmla="*/ 1 w 46"/>
                <a:gd name="T7" fmla="*/ 49 h 72"/>
                <a:gd name="T8" fmla="*/ 2 w 46"/>
                <a:gd name="T9" fmla="*/ 61 h 72"/>
                <a:gd name="T10" fmla="*/ 13 w 46"/>
                <a:gd name="T11" fmla="*/ 71 h 72"/>
                <a:gd name="T12" fmla="*/ 17 w 46"/>
                <a:gd name="T13" fmla="*/ 72 h 72"/>
                <a:gd name="T14" fmla="*/ 27 w 46"/>
                <a:gd name="T15" fmla="*/ 69 h 72"/>
                <a:gd name="T16" fmla="*/ 36 w 46"/>
                <a:gd name="T17" fmla="*/ 59 h 72"/>
                <a:gd name="T18" fmla="*/ 40 w 46"/>
                <a:gd name="T19" fmla="*/ 49 h 72"/>
                <a:gd name="T20" fmla="*/ 41 w 46"/>
                <a:gd name="T21" fmla="*/ 46 h 72"/>
                <a:gd name="T22" fmla="*/ 43 w 46"/>
                <a:gd name="T23" fmla="*/ 39 h 72"/>
                <a:gd name="T24" fmla="*/ 46 w 46"/>
                <a:gd name="T25" fmla="*/ 15 h 72"/>
                <a:gd name="T26" fmla="*/ 45 w 46"/>
                <a:gd name="T27" fmla="*/ 11 h 72"/>
                <a:gd name="T28" fmla="*/ 43 w 46"/>
                <a:gd name="T29" fmla="*/ 6 h 72"/>
                <a:gd name="T30" fmla="*/ 35 w 46"/>
                <a:gd name="T31" fmla="*/ 1 h 72"/>
                <a:gd name="T32" fmla="*/ 31 w 46"/>
                <a:gd name="T33"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72">
                  <a:moveTo>
                    <a:pt x="31" y="0"/>
                  </a:moveTo>
                  <a:cubicBezTo>
                    <a:pt x="26" y="0"/>
                    <a:pt x="21" y="3"/>
                    <a:pt x="18" y="8"/>
                  </a:cubicBezTo>
                  <a:cubicBezTo>
                    <a:pt x="14" y="15"/>
                    <a:pt x="10" y="22"/>
                    <a:pt x="6" y="29"/>
                  </a:cubicBezTo>
                  <a:cubicBezTo>
                    <a:pt x="3" y="35"/>
                    <a:pt x="1" y="42"/>
                    <a:pt x="1" y="49"/>
                  </a:cubicBezTo>
                  <a:cubicBezTo>
                    <a:pt x="0" y="53"/>
                    <a:pt x="0" y="57"/>
                    <a:pt x="2" y="61"/>
                  </a:cubicBezTo>
                  <a:cubicBezTo>
                    <a:pt x="4" y="66"/>
                    <a:pt x="8" y="70"/>
                    <a:pt x="13" y="71"/>
                  </a:cubicBezTo>
                  <a:cubicBezTo>
                    <a:pt x="14" y="72"/>
                    <a:pt x="16" y="72"/>
                    <a:pt x="17" y="72"/>
                  </a:cubicBezTo>
                  <a:cubicBezTo>
                    <a:pt x="21" y="72"/>
                    <a:pt x="24" y="71"/>
                    <a:pt x="27" y="69"/>
                  </a:cubicBezTo>
                  <a:cubicBezTo>
                    <a:pt x="31" y="67"/>
                    <a:pt x="34" y="63"/>
                    <a:pt x="36" y="59"/>
                  </a:cubicBezTo>
                  <a:cubicBezTo>
                    <a:pt x="38" y="56"/>
                    <a:pt x="39" y="53"/>
                    <a:pt x="40" y="49"/>
                  </a:cubicBezTo>
                  <a:cubicBezTo>
                    <a:pt x="41" y="48"/>
                    <a:pt x="41" y="47"/>
                    <a:pt x="41" y="46"/>
                  </a:cubicBezTo>
                  <a:cubicBezTo>
                    <a:pt x="42" y="44"/>
                    <a:pt x="42" y="42"/>
                    <a:pt x="43" y="39"/>
                  </a:cubicBezTo>
                  <a:cubicBezTo>
                    <a:pt x="44" y="31"/>
                    <a:pt x="45" y="23"/>
                    <a:pt x="46" y="15"/>
                  </a:cubicBezTo>
                  <a:cubicBezTo>
                    <a:pt x="46" y="14"/>
                    <a:pt x="45" y="12"/>
                    <a:pt x="45" y="11"/>
                  </a:cubicBezTo>
                  <a:cubicBezTo>
                    <a:pt x="45" y="9"/>
                    <a:pt x="44" y="7"/>
                    <a:pt x="43" y="6"/>
                  </a:cubicBezTo>
                  <a:cubicBezTo>
                    <a:pt x="41" y="4"/>
                    <a:pt x="38" y="1"/>
                    <a:pt x="35" y="1"/>
                  </a:cubicBezTo>
                  <a:cubicBezTo>
                    <a:pt x="34" y="1"/>
                    <a:pt x="33" y="0"/>
                    <a:pt x="31"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8" name="Freeform 602"/>
            <p:cNvSpPr>
              <a:spLocks/>
            </p:cNvSpPr>
            <p:nvPr/>
          </p:nvSpPr>
          <p:spPr bwMode="auto">
            <a:xfrm>
              <a:off x="9109519" y="4158223"/>
              <a:ext cx="79090" cy="121586"/>
            </a:xfrm>
            <a:custGeom>
              <a:avLst/>
              <a:gdLst>
                <a:gd name="T0" fmla="*/ 17 w 82"/>
                <a:gd name="T1" fmla="*/ 0 h 126"/>
                <a:gd name="T2" fmla="*/ 12 w 82"/>
                <a:gd name="T3" fmla="*/ 1 h 126"/>
                <a:gd name="T4" fmla="*/ 0 w 82"/>
                <a:gd name="T5" fmla="*/ 17 h 126"/>
                <a:gd name="T6" fmla="*/ 10 w 82"/>
                <a:gd name="T7" fmla="*/ 66 h 126"/>
                <a:gd name="T8" fmla="*/ 20 w 82"/>
                <a:gd name="T9" fmla="*/ 92 h 126"/>
                <a:gd name="T10" fmla="*/ 31 w 82"/>
                <a:gd name="T11" fmla="*/ 114 h 126"/>
                <a:gd name="T12" fmla="*/ 47 w 82"/>
                <a:gd name="T13" fmla="*/ 125 h 126"/>
                <a:gd name="T14" fmla="*/ 53 w 82"/>
                <a:gd name="T15" fmla="*/ 126 h 126"/>
                <a:gd name="T16" fmla="*/ 66 w 82"/>
                <a:gd name="T17" fmla="*/ 123 h 126"/>
                <a:gd name="T18" fmla="*/ 76 w 82"/>
                <a:gd name="T19" fmla="*/ 88 h 126"/>
                <a:gd name="T20" fmla="*/ 63 w 82"/>
                <a:gd name="T21" fmla="*/ 68 h 126"/>
                <a:gd name="T22" fmla="*/ 53 w 82"/>
                <a:gd name="T23" fmla="*/ 48 h 126"/>
                <a:gd name="T24" fmla="*/ 32 w 82"/>
                <a:gd name="T25" fmla="*/ 9 h 126"/>
                <a:gd name="T26" fmla="*/ 17 w 82"/>
                <a:gd name="T2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2" h="126">
                  <a:moveTo>
                    <a:pt x="17" y="0"/>
                  </a:moveTo>
                  <a:cubicBezTo>
                    <a:pt x="15" y="0"/>
                    <a:pt x="14" y="1"/>
                    <a:pt x="12" y="1"/>
                  </a:cubicBezTo>
                  <a:cubicBezTo>
                    <a:pt x="5" y="3"/>
                    <a:pt x="0" y="10"/>
                    <a:pt x="0" y="17"/>
                  </a:cubicBezTo>
                  <a:cubicBezTo>
                    <a:pt x="0" y="34"/>
                    <a:pt x="4" y="51"/>
                    <a:pt x="10" y="66"/>
                  </a:cubicBezTo>
                  <a:cubicBezTo>
                    <a:pt x="13" y="75"/>
                    <a:pt x="17" y="84"/>
                    <a:pt x="20" y="92"/>
                  </a:cubicBezTo>
                  <a:cubicBezTo>
                    <a:pt x="24" y="99"/>
                    <a:pt x="27" y="107"/>
                    <a:pt x="31" y="114"/>
                  </a:cubicBezTo>
                  <a:cubicBezTo>
                    <a:pt x="35" y="119"/>
                    <a:pt x="40" y="123"/>
                    <a:pt x="47" y="125"/>
                  </a:cubicBezTo>
                  <a:cubicBezTo>
                    <a:pt x="49" y="126"/>
                    <a:pt x="51" y="126"/>
                    <a:pt x="53" y="126"/>
                  </a:cubicBezTo>
                  <a:cubicBezTo>
                    <a:pt x="58" y="126"/>
                    <a:pt x="63" y="125"/>
                    <a:pt x="66" y="123"/>
                  </a:cubicBezTo>
                  <a:cubicBezTo>
                    <a:pt x="79" y="115"/>
                    <a:pt x="82" y="101"/>
                    <a:pt x="76" y="88"/>
                  </a:cubicBezTo>
                  <a:cubicBezTo>
                    <a:pt x="72" y="81"/>
                    <a:pt x="67" y="74"/>
                    <a:pt x="63" y="68"/>
                  </a:cubicBezTo>
                  <a:cubicBezTo>
                    <a:pt x="60" y="62"/>
                    <a:pt x="56" y="55"/>
                    <a:pt x="53" y="48"/>
                  </a:cubicBezTo>
                  <a:cubicBezTo>
                    <a:pt x="46" y="35"/>
                    <a:pt x="40" y="21"/>
                    <a:pt x="32" y="9"/>
                  </a:cubicBezTo>
                  <a:cubicBezTo>
                    <a:pt x="28" y="4"/>
                    <a:pt x="23" y="0"/>
                    <a:pt x="17"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49" name="Freeform 603"/>
            <p:cNvSpPr>
              <a:spLocks/>
            </p:cNvSpPr>
            <p:nvPr/>
          </p:nvSpPr>
          <p:spPr bwMode="auto">
            <a:xfrm>
              <a:off x="9167361" y="4161175"/>
              <a:ext cx="46038" cy="54891"/>
            </a:xfrm>
            <a:custGeom>
              <a:avLst/>
              <a:gdLst>
                <a:gd name="T0" fmla="*/ 14 w 48"/>
                <a:gd name="T1" fmla="*/ 0 h 57"/>
                <a:gd name="T2" fmla="*/ 3 w 48"/>
                <a:gd name="T3" fmla="*/ 5 h 57"/>
                <a:gd name="T4" fmla="*/ 0 w 48"/>
                <a:gd name="T5" fmla="*/ 14 h 57"/>
                <a:gd name="T6" fmla="*/ 4 w 48"/>
                <a:gd name="T7" fmla="*/ 24 h 57"/>
                <a:gd name="T8" fmla="*/ 5 w 48"/>
                <a:gd name="T9" fmla="*/ 24 h 57"/>
                <a:gd name="T10" fmla="*/ 9 w 48"/>
                <a:gd name="T11" fmla="*/ 32 h 57"/>
                <a:gd name="T12" fmla="*/ 11 w 48"/>
                <a:gd name="T13" fmla="*/ 36 h 57"/>
                <a:gd name="T14" fmla="*/ 12 w 48"/>
                <a:gd name="T15" fmla="*/ 40 h 57"/>
                <a:gd name="T16" fmla="*/ 15 w 48"/>
                <a:gd name="T17" fmla="*/ 48 h 57"/>
                <a:gd name="T18" fmla="*/ 15 w 48"/>
                <a:gd name="T19" fmla="*/ 47 h 57"/>
                <a:gd name="T20" fmla="*/ 18 w 48"/>
                <a:gd name="T21" fmla="*/ 53 h 57"/>
                <a:gd name="T22" fmla="*/ 30 w 48"/>
                <a:gd name="T23" fmla="*/ 57 h 57"/>
                <a:gd name="T24" fmla="*/ 33 w 48"/>
                <a:gd name="T25" fmla="*/ 57 h 57"/>
                <a:gd name="T26" fmla="*/ 45 w 48"/>
                <a:gd name="T27" fmla="*/ 49 h 57"/>
                <a:gd name="T28" fmla="*/ 48 w 48"/>
                <a:gd name="T29" fmla="*/ 37 h 57"/>
                <a:gd name="T30" fmla="*/ 47 w 48"/>
                <a:gd name="T31" fmla="*/ 35 h 57"/>
                <a:gd name="T32" fmla="*/ 45 w 48"/>
                <a:gd name="T33" fmla="*/ 27 h 57"/>
                <a:gd name="T34" fmla="*/ 43 w 48"/>
                <a:gd name="T35" fmla="*/ 21 h 57"/>
                <a:gd name="T36" fmla="*/ 38 w 48"/>
                <a:gd name="T37" fmla="*/ 14 h 57"/>
                <a:gd name="T38" fmla="*/ 32 w 48"/>
                <a:gd name="T39" fmla="*/ 8 h 57"/>
                <a:gd name="T40" fmla="*/ 22 w 48"/>
                <a:gd name="T41" fmla="*/ 1 h 57"/>
                <a:gd name="T42" fmla="*/ 14 w 48"/>
                <a:gd name="T4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7">
                  <a:moveTo>
                    <a:pt x="14" y="0"/>
                  </a:moveTo>
                  <a:cubicBezTo>
                    <a:pt x="10" y="0"/>
                    <a:pt x="6" y="1"/>
                    <a:pt x="3" y="5"/>
                  </a:cubicBezTo>
                  <a:cubicBezTo>
                    <a:pt x="1" y="8"/>
                    <a:pt x="0" y="11"/>
                    <a:pt x="0" y="14"/>
                  </a:cubicBezTo>
                  <a:cubicBezTo>
                    <a:pt x="0" y="18"/>
                    <a:pt x="2" y="21"/>
                    <a:pt x="4" y="24"/>
                  </a:cubicBezTo>
                  <a:cubicBezTo>
                    <a:pt x="5" y="24"/>
                    <a:pt x="5" y="24"/>
                    <a:pt x="5" y="24"/>
                  </a:cubicBezTo>
                  <a:cubicBezTo>
                    <a:pt x="6" y="27"/>
                    <a:pt x="8" y="29"/>
                    <a:pt x="9" y="32"/>
                  </a:cubicBezTo>
                  <a:cubicBezTo>
                    <a:pt x="9" y="33"/>
                    <a:pt x="10" y="35"/>
                    <a:pt x="11" y="36"/>
                  </a:cubicBezTo>
                  <a:cubicBezTo>
                    <a:pt x="11" y="38"/>
                    <a:pt x="11" y="39"/>
                    <a:pt x="12" y="40"/>
                  </a:cubicBezTo>
                  <a:cubicBezTo>
                    <a:pt x="12" y="43"/>
                    <a:pt x="14" y="45"/>
                    <a:pt x="15" y="48"/>
                  </a:cubicBezTo>
                  <a:cubicBezTo>
                    <a:pt x="15" y="48"/>
                    <a:pt x="15" y="48"/>
                    <a:pt x="15" y="47"/>
                  </a:cubicBezTo>
                  <a:cubicBezTo>
                    <a:pt x="16" y="49"/>
                    <a:pt x="17" y="51"/>
                    <a:pt x="18" y="53"/>
                  </a:cubicBezTo>
                  <a:cubicBezTo>
                    <a:pt x="22" y="56"/>
                    <a:pt x="26" y="57"/>
                    <a:pt x="30" y="57"/>
                  </a:cubicBezTo>
                  <a:cubicBezTo>
                    <a:pt x="31" y="57"/>
                    <a:pt x="32" y="57"/>
                    <a:pt x="33" y="57"/>
                  </a:cubicBezTo>
                  <a:cubicBezTo>
                    <a:pt x="38" y="56"/>
                    <a:pt x="42" y="54"/>
                    <a:pt x="45" y="49"/>
                  </a:cubicBezTo>
                  <a:cubicBezTo>
                    <a:pt x="47" y="45"/>
                    <a:pt x="48" y="41"/>
                    <a:pt x="48" y="37"/>
                  </a:cubicBezTo>
                  <a:cubicBezTo>
                    <a:pt x="48" y="37"/>
                    <a:pt x="47" y="36"/>
                    <a:pt x="47" y="35"/>
                  </a:cubicBezTo>
                  <a:cubicBezTo>
                    <a:pt x="47" y="31"/>
                    <a:pt x="47" y="30"/>
                    <a:pt x="45" y="27"/>
                  </a:cubicBezTo>
                  <a:cubicBezTo>
                    <a:pt x="44" y="25"/>
                    <a:pt x="44" y="23"/>
                    <a:pt x="43" y="21"/>
                  </a:cubicBezTo>
                  <a:cubicBezTo>
                    <a:pt x="41" y="19"/>
                    <a:pt x="40" y="16"/>
                    <a:pt x="38" y="14"/>
                  </a:cubicBezTo>
                  <a:cubicBezTo>
                    <a:pt x="36" y="12"/>
                    <a:pt x="34" y="10"/>
                    <a:pt x="32" y="8"/>
                  </a:cubicBezTo>
                  <a:cubicBezTo>
                    <a:pt x="29" y="6"/>
                    <a:pt x="25" y="3"/>
                    <a:pt x="22" y="1"/>
                  </a:cubicBezTo>
                  <a:cubicBezTo>
                    <a:pt x="19" y="0"/>
                    <a:pt x="17" y="0"/>
                    <a:pt x="14"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0" name="Freeform 605"/>
            <p:cNvSpPr>
              <a:spLocks noEditPoints="1"/>
            </p:cNvSpPr>
            <p:nvPr/>
          </p:nvSpPr>
          <p:spPr bwMode="auto">
            <a:xfrm>
              <a:off x="9232876" y="4112186"/>
              <a:ext cx="80861" cy="108601"/>
            </a:xfrm>
            <a:custGeom>
              <a:avLst/>
              <a:gdLst>
                <a:gd name="T0" fmla="*/ 67 w 84"/>
                <a:gd name="T1" fmla="*/ 60 h 113"/>
                <a:gd name="T2" fmla="*/ 67 w 84"/>
                <a:gd name="T3" fmla="*/ 61 h 113"/>
                <a:gd name="T4" fmla="*/ 67 w 84"/>
                <a:gd name="T5" fmla="*/ 60 h 113"/>
                <a:gd name="T6" fmla="*/ 17 w 84"/>
                <a:gd name="T7" fmla="*/ 0 h 113"/>
                <a:gd name="T8" fmla="*/ 13 w 84"/>
                <a:gd name="T9" fmla="*/ 0 h 113"/>
                <a:gd name="T10" fmla="*/ 1 w 84"/>
                <a:gd name="T11" fmla="*/ 12 h 113"/>
                <a:gd name="T12" fmla="*/ 0 w 84"/>
                <a:gd name="T13" fmla="*/ 21 h 113"/>
                <a:gd name="T14" fmla="*/ 1 w 84"/>
                <a:gd name="T15" fmla="*/ 30 h 113"/>
                <a:gd name="T16" fmla="*/ 4 w 84"/>
                <a:gd name="T17" fmla="*/ 41 h 113"/>
                <a:gd name="T18" fmla="*/ 14 w 84"/>
                <a:gd name="T19" fmla="*/ 66 h 113"/>
                <a:gd name="T20" fmla="*/ 25 w 84"/>
                <a:gd name="T21" fmla="*/ 86 h 113"/>
                <a:gd name="T22" fmla="*/ 31 w 84"/>
                <a:gd name="T23" fmla="*/ 94 h 113"/>
                <a:gd name="T24" fmla="*/ 46 w 84"/>
                <a:gd name="T25" fmla="*/ 110 h 113"/>
                <a:gd name="T26" fmla="*/ 58 w 84"/>
                <a:gd name="T27" fmla="*/ 113 h 113"/>
                <a:gd name="T28" fmla="*/ 73 w 84"/>
                <a:gd name="T29" fmla="*/ 108 h 113"/>
                <a:gd name="T30" fmla="*/ 81 w 84"/>
                <a:gd name="T31" fmla="*/ 83 h 113"/>
                <a:gd name="T32" fmla="*/ 76 w 84"/>
                <a:gd name="T33" fmla="*/ 73 h 113"/>
                <a:gd name="T34" fmla="*/ 77 w 84"/>
                <a:gd name="T35" fmla="*/ 74 h 113"/>
                <a:gd name="T36" fmla="*/ 65 w 84"/>
                <a:gd name="T37" fmla="*/ 58 h 113"/>
                <a:gd name="T38" fmla="*/ 67 w 84"/>
                <a:gd name="T39" fmla="*/ 60 h 113"/>
                <a:gd name="T40" fmla="*/ 49 w 84"/>
                <a:gd name="T41" fmla="*/ 34 h 113"/>
                <a:gd name="T42" fmla="*/ 41 w 84"/>
                <a:gd name="T43" fmla="*/ 21 h 113"/>
                <a:gd name="T44" fmla="*/ 37 w 84"/>
                <a:gd name="T45" fmla="*/ 14 h 113"/>
                <a:gd name="T46" fmla="*/ 35 w 84"/>
                <a:gd name="T47" fmla="*/ 11 h 113"/>
                <a:gd name="T48" fmla="*/ 28 w 84"/>
                <a:gd name="T49" fmla="*/ 4 h 113"/>
                <a:gd name="T50" fmla="*/ 28 w 84"/>
                <a:gd name="T51" fmla="*/ 3 h 113"/>
                <a:gd name="T52" fmla="*/ 29 w 84"/>
                <a:gd name="T53" fmla="*/ 4 h 113"/>
                <a:gd name="T54" fmla="*/ 17 w 84"/>
                <a:gd name="T55"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4" h="113">
                  <a:moveTo>
                    <a:pt x="67" y="60"/>
                  </a:moveTo>
                  <a:cubicBezTo>
                    <a:pt x="67" y="61"/>
                    <a:pt x="67" y="61"/>
                    <a:pt x="67" y="61"/>
                  </a:cubicBezTo>
                  <a:cubicBezTo>
                    <a:pt x="67" y="61"/>
                    <a:pt x="67" y="61"/>
                    <a:pt x="67" y="60"/>
                  </a:cubicBezTo>
                  <a:moveTo>
                    <a:pt x="17" y="0"/>
                  </a:moveTo>
                  <a:cubicBezTo>
                    <a:pt x="16" y="0"/>
                    <a:pt x="15" y="0"/>
                    <a:pt x="13" y="0"/>
                  </a:cubicBezTo>
                  <a:cubicBezTo>
                    <a:pt x="7" y="2"/>
                    <a:pt x="3" y="7"/>
                    <a:pt x="1" y="12"/>
                  </a:cubicBezTo>
                  <a:cubicBezTo>
                    <a:pt x="0" y="15"/>
                    <a:pt x="0" y="18"/>
                    <a:pt x="0" y="21"/>
                  </a:cubicBezTo>
                  <a:cubicBezTo>
                    <a:pt x="0" y="24"/>
                    <a:pt x="1" y="27"/>
                    <a:pt x="1" y="30"/>
                  </a:cubicBezTo>
                  <a:cubicBezTo>
                    <a:pt x="2" y="34"/>
                    <a:pt x="3" y="37"/>
                    <a:pt x="4" y="41"/>
                  </a:cubicBezTo>
                  <a:cubicBezTo>
                    <a:pt x="7" y="50"/>
                    <a:pt x="10" y="58"/>
                    <a:pt x="14" y="66"/>
                  </a:cubicBezTo>
                  <a:cubicBezTo>
                    <a:pt x="18" y="73"/>
                    <a:pt x="21" y="79"/>
                    <a:pt x="25" y="86"/>
                  </a:cubicBezTo>
                  <a:cubicBezTo>
                    <a:pt x="27" y="89"/>
                    <a:pt x="29" y="92"/>
                    <a:pt x="31" y="94"/>
                  </a:cubicBezTo>
                  <a:cubicBezTo>
                    <a:pt x="35" y="100"/>
                    <a:pt x="40" y="107"/>
                    <a:pt x="46" y="110"/>
                  </a:cubicBezTo>
                  <a:cubicBezTo>
                    <a:pt x="50" y="112"/>
                    <a:pt x="54" y="113"/>
                    <a:pt x="58" y="113"/>
                  </a:cubicBezTo>
                  <a:cubicBezTo>
                    <a:pt x="63" y="113"/>
                    <a:pt x="68" y="112"/>
                    <a:pt x="73" y="108"/>
                  </a:cubicBezTo>
                  <a:cubicBezTo>
                    <a:pt x="80" y="102"/>
                    <a:pt x="84" y="93"/>
                    <a:pt x="81" y="83"/>
                  </a:cubicBezTo>
                  <a:cubicBezTo>
                    <a:pt x="80" y="79"/>
                    <a:pt x="78" y="76"/>
                    <a:pt x="76" y="73"/>
                  </a:cubicBezTo>
                  <a:cubicBezTo>
                    <a:pt x="77" y="74"/>
                    <a:pt x="77" y="74"/>
                    <a:pt x="77" y="74"/>
                  </a:cubicBezTo>
                  <a:cubicBezTo>
                    <a:pt x="73" y="69"/>
                    <a:pt x="69" y="63"/>
                    <a:pt x="65" y="58"/>
                  </a:cubicBezTo>
                  <a:cubicBezTo>
                    <a:pt x="65" y="59"/>
                    <a:pt x="66" y="60"/>
                    <a:pt x="67" y="60"/>
                  </a:cubicBezTo>
                  <a:cubicBezTo>
                    <a:pt x="60" y="52"/>
                    <a:pt x="54" y="43"/>
                    <a:pt x="49" y="34"/>
                  </a:cubicBezTo>
                  <a:cubicBezTo>
                    <a:pt x="46" y="30"/>
                    <a:pt x="44" y="25"/>
                    <a:pt x="41" y="21"/>
                  </a:cubicBezTo>
                  <a:cubicBezTo>
                    <a:pt x="40" y="18"/>
                    <a:pt x="38" y="16"/>
                    <a:pt x="37" y="14"/>
                  </a:cubicBezTo>
                  <a:cubicBezTo>
                    <a:pt x="37" y="13"/>
                    <a:pt x="36" y="12"/>
                    <a:pt x="35" y="11"/>
                  </a:cubicBezTo>
                  <a:cubicBezTo>
                    <a:pt x="34" y="8"/>
                    <a:pt x="31" y="6"/>
                    <a:pt x="28" y="4"/>
                  </a:cubicBezTo>
                  <a:cubicBezTo>
                    <a:pt x="28" y="4"/>
                    <a:pt x="28" y="3"/>
                    <a:pt x="28" y="3"/>
                  </a:cubicBezTo>
                  <a:cubicBezTo>
                    <a:pt x="28" y="3"/>
                    <a:pt x="28" y="4"/>
                    <a:pt x="29" y="4"/>
                  </a:cubicBezTo>
                  <a:cubicBezTo>
                    <a:pt x="25" y="2"/>
                    <a:pt x="22" y="0"/>
                    <a:pt x="17"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1" name="Freeform 606"/>
            <p:cNvSpPr>
              <a:spLocks/>
            </p:cNvSpPr>
            <p:nvPr/>
          </p:nvSpPr>
          <p:spPr bwMode="auto">
            <a:xfrm>
              <a:off x="9354462" y="4080314"/>
              <a:ext cx="76139" cy="83812"/>
            </a:xfrm>
            <a:custGeom>
              <a:avLst/>
              <a:gdLst>
                <a:gd name="T0" fmla="*/ 22 w 79"/>
                <a:gd name="T1" fmla="*/ 0 h 87"/>
                <a:gd name="T2" fmla="*/ 10 w 79"/>
                <a:gd name="T3" fmla="*/ 4 h 87"/>
                <a:gd name="T4" fmla="*/ 5 w 79"/>
                <a:gd name="T5" fmla="*/ 28 h 87"/>
                <a:gd name="T6" fmla="*/ 23 w 79"/>
                <a:gd name="T7" fmla="*/ 54 h 87"/>
                <a:gd name="T8" fmla="*/ 31 w 79"/>
                <a:gd name="T9" fmla="*/ 66 h 87"/>
                <a:gd name="T10" fmla="*/ 36 w 79"/>
                <a:gd name="T11" fmla="*/ 72 h 87"/>
                <a:gd name="T12" fmla="*/ 38 w 79"/>
                <a:gd name="T13" fmla="*/ 76 h 87"/>
                <a:gd name="T14" fmla="*/ 44 w 79"/>
                <a:gd name="T15" fmla="*/ 82 h 87"/>
                <a:gd name="T16" fmla="*/ 52 w 79"/>
                <a:gd name="T17" fmla="*/ 86 h 87"/>
                <a:gd name="T18" fmla="*/ 57 w 79"/>
                <a:gd name="T19" fmla="*/ 87 h 87"/>
                <a:gd name="T20" fmla="*/ 70 w 79"/>
                <a:gd name="T21" fmla="*/ 82 h 87"/>
                <a:gd name="T22" fmla="*/ 79 w 79"/>
                <a:gd name="T23" fmla="*/ 66 h 87"/>
                <a:gd name="T24" fmla="*/ 75 w 79"/>
                <a:gd name="T25" fmla="*/ 53 h 87"/>
                <a:gd name="T26" fmla="*/ 73 w 79"/>
                <a:gd name="T27" fmla="*/ 50 h 87"/>
                <a:gd name="T28" fmla="*/ 68 w 79"/>
                <a:gd name="T29" fmla="*/ 44 h 87"/>
                <a:gd name="T30" fmla="*/ 56 w 79"/>
                <a:gd name="T31" fmla="*/ 28 h 87"/>
                <a:gd name="T32" fmla="*/ 35 w 79"/>
                <a:gd name="T33" fmla="*/ 6 h 87"/>
                <a:gd name="T34" fmla="*/ 22 w 79"/>
                <a:gd name="T35"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9" h="87">
                  <a:moveTo>
                    <a:pt x="22" y="0"/>
                  </a:moveTo>
                  <a:cubicBezTo>
                    <a:pt x="18" y="0"/>
                    <a:pt x="14" y="2"/>
                    <a:pt x="10" y="4"/>
                  </a:cubicBezTo>
                  <a:cubicBezTo>
                    <a:pt x="3" y="9"/>
                    <a:pt x="0" y="21"/>
                    <a:pt x="5" y="28"/>
                  </a:cubicBezTo>
                  <a:cubicBezTo>
                    <a:pt x="11" y="37"/>
                    <a:pt x="17" y="45"/>
                    <a:pt x="23" y="54"/>
                  </a:cubicBezTo>
                  <a:cubicBezTo>
                    <a:pt x="25" y="58"/>
                    <a:pt x="28" y="62"/>
                    <a:pt x="31" y="66"/>
                  </a:cubicBezTo>
                  <a:cubicBezTo>
                    <a:pt x="33" y="68"/>
                    <a:pt x="34" y="70"/>
                    <a:pt x="36" y="72"/>
                  </a:cubicBezTo>
                  <a:cubicBezTo>
                    <a:pt x="36" y="73"/>
                    <a:pt x="37" y="74"/>
                    <a:pt x="38" y="76"/>
                  </a:cubicBezTo>
                  <a:cubicBezTo>
                    <a:pt x="39" y="78"/>
                    <a:pt x="41" y="80"/>
                    <a:pt x="44" y="82"/>
                  </a:cubicBezTo>
                  <a:cubicBezTo>
                    <a:pt x="46" y="84"/>
                    <a:pt x="49" y="85"/>
                    <a:pt x="52" y="86"/>
                  </a:cubicBezTo>
                  <a:cubicBezTo>
                    <a:pt x="53" y="87"/>
                    <a:pt x="55" y="87"/>
                    <a:pt x="57" y="87"/>
                  </a:cubicBezTo>
                  <a:cubicBezTo>
                    <a:pt x="62" y="87"/>
                    <a:pt x="67" y="85"/>
                    <a:pt x="70" y="82"/>
                  </a:cubicBezTo>
                  <a:cubicBezTo>
                    <a:pt x="75" y="78"/>
                    <a:pt x="79" y="72"/>
                    <a:pt x="79" y="66"/>
                  </a:cubicBezTo>
                  <a:cubicBezTo>
                    <a:pt x="78" y="61"/>
                    <a:pt x="77" y="57"/>
                    <a:pt x="75" y="53"/>
                  </a:cubicBezTo>
                  <a:cubicBezTo>
                    <a:pt x="74" y="52"/>
                    <a:pt x="73" y="51"/>
                    <a:pt x="73" y="50"/>
                  </a:cubicBezTo>
                  <a:cubicBezTo>
                    <a:pt x="71" y="48"/>
                    <a:pt x="70" y="46"/>
                    <a:pt x="68" y="44"/>
                  </a:cubicBezTo>
                  <a:cubicBezTo>
                    <a:pt x="64" y="39"/>
                    <a:pt x="60" y="33"/>
                    <a:pt x="56" y="28"/>
                  </a:cubicBezTo>
                  <a:cubicBezTo>
                    <a:pt x="49" y="20"/>
                    <a:pt x="42" y="13"/>
                    <a:pt x="35" y="6"/>
                  </a:cubicBezTo>
                  <a:cubicBezTo>
                    <a:pt x="31" y="2"/>
                    <a:pt x="26" y="0"/>
                    <a:pt x="22"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2" name="Freeform 607"/>
            <p:cNvSpPr>
              <a:spLocks/>
            </p:cNvSpPr>
            <p:nvPr/>
          </p:nvSpPr>
          <p:spPr bwMode="auto">
            <a:xfrm>
              <a:off x="9402861" y="4053163"/>
              <a:ext cx="66105" cy="80861"/>
            </a:xfrm>
            <a:custGeom>
              <a:avLst/>
              <a:gdLst>
                <a:gd name="T0" fmla="*/ 18 w 69"/>
                <a:gd name="T1" fmla="*/ 0 h 84"/>
                <a:gd name="T2" fmla="*/ 7 w 69"/>
                <a:gd name="T3" fmla="*/ 4 h 84"/>
                <a:gd name="T4" fmla="*/ 2 w 69"/>
                <a:gd name="T5" fmla="*/ 11 h 84"/>
                <a:gd name="T6" fmla="*/ 1 w 69"/>
                <a:gd name="T7" fmla="*/ 23 h 84"/>
                <a:gd name="T8" fmla="*/ 1 w 69"/>
                <a:gd name="T9" fmla="*/ 26 h 84"/>
                <a:gd name="T10" fmla="*/ 4 w 69"/>
                <a:gd name="T11" fmla="*/ 33 h 84"/>
                <a:gd name="T12" fmla="*/ 7 w 69"/>
                <a:gd name="T13" fmla="*/ 40 h 84"/>
                <a:gd name="T14" fmla="*/ 14 w 69"/>
                <a:gd name="T15" fmla="*/ 52 h 84"/>
                <a:gd name="T16" fmla="*/ 20 w 69"/>
                <a:gd name="T17" fmla="*/ 64 h 84"/>
                <a:gd name="T18" fmla="*/ 24 w 69"/>
                <a:gd name="T19" fmla="*/ 70 h 84"/>
                <a:gd name="T20" fmla="*/ 29 w 69"/>
                <a:gd name="T21" fmla="*/ 77 h 84"/>
                <a:gd name="T22" fmla="*/ 40 w 69"/>
                <a:gd name="T23" fmla="*/ 83 h 84"/>
                <a:gd name="T24" fmla="*/ 46 w 69"/>
                <a:gd name="T25" fmla="*/ 84 h 84"/>
                <a:gd name="T26" fmla="*/ 60 w 69"/>
                <a:gd name="T27" fmla="*/ 80 h 84"/>
                <a:gd name="T28" fmla="*/ 68 w 69"/>
                <a:gd name="T29" fmla="*/ 62 h 84"/>
                <a:gd name="T30" fmla="*/ 59 w 69"/>
                <a:gd name="T31" fmla="*/ 40 h 84"/>
                <a:gd name="T32" fmla="*/ 51 w 69"/>
                <a:gd name="T33" fmla="*/ 29 h 84"/>
                <a:gd name="T34" fmla="*/ 40 w 69"/>
                <a:gd name="T35" fmla="*/ 14 h 84"/>
                <a:gd name="T36" fmla="*/ 36 w 69"/>
                <a:gd name="T37" fmla="*/ 9 h 84"/>
                <a:gd name="T38" fmla="*/ 27 w 69"/>
                <a:gd name="T39" fmla="*/ 2 h 84"/>
                <a:gd name="T40" fmla="*/ 18 w 69"/>
                <a:gd name="T4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9" h="84">
                  <a:moveTo>
                    <a:pt x="18" y="0"/>
                  </a:moveTo>
                  <a:cubicBezTo>
                    <a:pt x="14" y="0"/>
                    <a:pt x="10" y="1"/>
                    <a:pt x="7" y="4"/>
                  </a:cubicBezTo>
                  <a:cubicBezTo>
                    <a:pt x="5" y="6"/>
                    <a:pt x="3" y="8"/>
                    <a:pt x="2" y="11"/>
                  </a:cubicBezTo>
                  <a:cubicBezTo>
                    <a:pt x="0" y="15"/>
                    <a:pt x="0" y="18"/>
                    <a:pt x="1" y="23"/>
                  </a:cubicBezTo>
                  <a:cubicBezTo>
                    <a:pt x="1" y="24"/>
                    <a:pt x="1" y="25"/>
                    <a:pt x="1" y="26"/>
                  </a:cubicBezTo>
                  <a:cubicBezTo>
                    <a:pt x="2" y="29"/>
                    <a:pt x="3" y="31"/>
                    <a:pt x="4" y="33"/>
                  </a:cubicBezTo>
                  <a:cubicBezTo>
                    <a:pt x="5" y="35"/>
                    <a:pt x="6" y="38"/>
                    <a:pt x="7" y="40"/>
                  </a:cubicBezTo>
                  <a:cubicBezTo>
                    <a:pt x="9" y="44"/>
                    <a:pt x="11" y="48"/>
                    <a:pt x="14" y="52"/>
                  </a:cubicBezTo>
                  <a:cubicBezTo>
                    <a:pt x="16" y="56"/>
                    <a:pt x="18" y="60"/>
                    <a:pt x="20" y="64"/>
                  </a:cubicBezTo>
                  <a:cubicBezTo>
                    <a:pt x="22" y="66"/>
                    <a:pt x="23" y="68"/>
                    <a:pt x="24" y="70"/>
                  </a:cubicBezTo>
                  <a:cubicBezTo>
                    <a:pt x="25" y="72"/>
                    <a:pt x="27" y="75"/>
                    <a:pt x="29" y="77"/>
                  </a:cubicBezTo>
                  <a:cubicBezTo>
                    <a:pt x="32" y="80"/>
                    <a:pt x="36" y="82"/>
                    <a:pt x="40" y="83"/>
                  </a:cubicBezTo>
                  <a:cubicBezTo>
                    <a:pt x="42" y="84"/>
                    <a:pt x="44" y="84"/>
                    <a:pt x="46" y="84"/>
                  </a:cubicBezTo>
                  <a:cubicBezTo>
                    <a:pt x="51" y="84"/>
                    <a:pt x="56" y="82"/>
                    <a:pt x="60" y="80"/>
                  </a:cubicBezTo>
                  <a:cubicBezTo>
                    <a:pt x="65" y="75"/>
                    <a:pt x="68" y="69"/>
                    <a:pt x="68" y="62"/>
                  </a:cubicBezTo>
                  <a:cubicBezTo>
                    <a:pt x="69" y="53"/>
                    <a:pt x="64" y="47"/>
                    <a:pt x="59" y="40"/>
                  </a:cubicBezTo>
                  <a:cubicBezTo>
                    <a:pt x="56" y="36"/>
                    <a:pt x="54" y="33"/>
                    <a:pt x="51" y="29"/>
                  </a:cubicBezTo>
                  <a:cubicBezTo>
                    <a:pt x="48" y="24"/>
                    <a:pt x="44" y="19"/>
                    <a:pt x="40" y="14"/>
                  </a:cubicBezTo>
                  <a:cubicBezTo>
                    <a:pt x="39" y="12"/>
                    <a:pt x="37" y="11"/>
                    <a:pt x="36" y="9"/>
                  </a:cubicBezTo>
                  <a:cubicBezTo>
                    <a:pt x="33" y="6"/>
                    <a:pt x="30" y="4"/>
                    <a:pt x="27" y="2"/>
                  </a:cubicBezTo>
                  <a:cubicBezTo>
                    <a:pt x="25" y="1"/>
                    <a:pt x="21" y="0"/>
                    <a:pt x="18" y="0"/>
                  </a:cubicBezTo>
                </a:path>
              </a:pathLst>
            </a:custGeom>
            <a:solidFill>
              <a:srgbClr val="8658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grpSp>
        <p:nvGrpSpPr>
          <p:cNvPr id="353" name="Group 352"/>
          <p:cNvGrpSpPr/>
          <p:nvPr/>
        </p:nvGrpSpPr>
        <p:grpSpPr>
          <a:xfrm flipH="1">
            <a:off x="5863948" y="2739976"/>
            <a:ext cx="2755172" cy="3568355"/>
            <a:chOff x="939031" y="3197337"/>
            <a:chExt cx="3673562" cy="4757806"/>
          </a:xfrm>
        </p:grpSpPr>
        <p:sp>
          <p:nvSpPr>
            <p:cNvPr id="354" name="Freeform 436"/>
            <p:cNvSpPr>
              <a:spLocks/>
            </p:cNvSpPr>
            <p:nvPr/>
          </p:nvSpPr>
          <p:spPr bwMode="auto">
            <a:xfrm>
              <a:off x="3543695" y="4386641"/>
              <a:ext cx="1068898" cy="1309120"/>
            </a:xfrm>
            <a:custGeom>
              <a:avLst/>
              <a:gdLst>
                <a:gd name="T0" fmla="*/ 980 w 1109"/>
                <a:gd name="T1" fmla="*/ 411 h 1358"/>
                <a:gd name="T2" fmla="*/ 1084 w 1109"/>
                <a:gd name="T3" fmla="*/ 378 h 1358"/>
                <a:gd name="T4" fmla="*/ 379 w 1109"/>
                <a:gd name="T5" fmla="*/ 1358 h 1358"/>
                <a:gd name="T6" fmla="*/ 0 w 1109"/>
                <a:gd name="T7" fmla="*/ 821 h 1358"/>
                <a:gd name="T8" fmla="*/ 72 w 1109"/>
                <a:gd name="T9" fmla="*/ 763 h 1358"/>
                <a:gd name="T10" fmla="*/ 213 w 1109"/>
                <a:gd name="T11" fmla="*/ 711 h 1358"/>
                <a:gd name="T12" fmla="*/ 262 w 1109"/>
                <a:gd name="T13" fmla="*/ 638 h 1358"/>
                <a:gd name="T14" fmla="*/ 262 w 1109"/>
                <a:gd name="T15" fmla="*/ 638 h 1358"/>
                <a:gd name="T16" fmla="*/ 599 w 1109"/>
                <a:gd name="T17" fmla="*/ 289 h 1358"/>
                <a:gd name="T18" fmla="*/ 662 w 1109"/>
                <a:gd name="T19" fmla="*/ 131 h 1358"/>
                <a:gd name="T20" fmla="*/ 713 w 1109"/>
                <a:gd name="T21" fmla="*/ 193 h 1358"/>
                <a:gd name="T22" fmla="*/ 888 w 1109"/>
                <a:gd name="T23" fmla="*/ 39 h 1358"/>
                <a:gd name="T24" fmla="*/ 843 w 1109"/>
                <a:gd name="T25" fmla="*/ 224 h 1358"/>
                <a:gd name="T26" fmla="*/ 1007 w 1109"/>
                <a:gd name="T27" fmla="*/ 89 h 1358"/>
                <a:gd name="T28" fmla="*/ 942 w 1109"/>
                <a:gd name="T29" fmla="*/ 287 h 1358"/>
                <a:gd name="T30" fmla="*/ 1080 w 1109"/>
                <a:gd name="T31" fmla="*/ 209 h 1358"/>
                <a:gd name="T32" fmla="*/ 980 w 1109"/>
                <a:gd name="T33" fmla="*/ 411 h 1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09" h="1358">
                  <a:moveTo>
                    <a:pt x="980" y="411"/>
                  </a:moveTo>
                  <a:cubicBezTo>
                    <a:pt x="987" y="405"/>
                    <a:pt x="1109" y="306"/>
                    <a:pt x="1084" y="378"/>
                  </a:cubicBezTo>
                  <a:cubicBezTo>
                    <a:pt x="998" y="624"/>
                    <a:pt x="464" y="1259"/>
                    <a:pt x="379" y="1358"/>
                  </a:cubicBezTo>
                  <a:cubicBezTo>
                    <a:pt x="281" y="1037"/>
                    <a:pt x="100" y="884"/>
                    <a:pt x="0" y="821"/>
                  </a:cubicBezTo>
                  <a:cubicBezTo>
                    <a:pt x="23" y="807"/>
                    <a:pt x="47" y="782"/>
                    <a:pt x="72" y="763"/>
                  </a:cubicBezTo>
                  <a:cubicBezTo>
                    <a:pt x="114" y="767"/>
                    <a:pt x="165" y="756"/>
                    <a:pt x="213" y="711"/>
                  </a:cubicBezTo>
                  <a:cubicBezTo>
                    <a:pt x="234" y="691"/>
                    <a:pt x="251" y="666"/>
                    <a:pt x="262" y="638"/>
                  </a:cubicBezTo>
                  <a:cubicBezTo>
                    <a:pt x="262" y="638"/>
                    <a:pt x="262" y="638"/>
                    <a:pt x="262" y="638"/>
                  </a:cubicBezTo>
                  <a:cubicBezTo>
                    <a:pt x="444" y="506"/>
                    <a:pt x="599" y="289"/>
                    <a:pt x="599" y="289"/>
                  </a:cubicBezTo>
                  <a:cubicBezTo>
                    <a:pt x="599" y="289"/>
                    <a:pt x="615" y="143"/>
                    <a:pt x="662" y="131"/>
                  </a:cubicBezTo>
                  <a:cubicBezTo>
                    <a:pt x="698" y="122"/>
                    <a:pt x="713" y="193"/>
                    <a:pt x="713" y="193"/>
                  </a:cubicBezTo>
                  <a:cubicBezTo>
                    <a:pt x="713" y="193"/>
                    <a:pt x="854" y="0"/>
                    <a:pt x="888" y="39"/>
                  </a:cubicBezTo>
                  <a:cubicBezTo>
                    <a:pt x="922" y="78"/>
                    <a:pt x="848" y="215"/>
                    <a:pt x="843" y="224"/>
                  </a:cubicBezTo>
                  <a:cubicBezTo>
                    <a:pt x="850" y="214"/>
                    <a:pt x="972" y="46"/>
                    <a:pt x="1007" y="89"/>
                  </a:cubicBezTo>
                  <a:cubicBezTo>
                    <a:pt x="1043" y="134"/>
                    <a:pt x="942" y="287"/>
                    <a:pt x="942" y="287"/>
                  </a:cubicBezTo>
                  <a:cubicBezTo>
                    <a:pt x="942" y="287"/>
                    <a:pt x="1054" y="163"/>
                    <a:pt x="1080" y="209"/>
                  </a:cubicBezTo>
                  <a:cubicBezTo>
                    <a:pt x="1105" y="254"/>
                    <a:pt x="987" y="403"/>
                    <a:pt x="980" y="411"/>
                  </a:cubicBezTo>
                </a:path>
              </a:pathLst>
            </a:custGeom>
            <a:solidFill>
              <a:srgbClr val="D18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5" name="Freeform 437"/>
            <p:cNvSpPr>
              <a:spLocks/>
            </p:cNvSpPr>
            <p:nvPr/>
          </p:nvSpPr>
          <p:spPr bwMode="auto">
            <a:xfrm>
              <a:off x="3799262" y="4992212"/>
              <a:ext cx="10624" cy="7673"/>
            </a:xfrm>
            <a:custGeom>
              <a:avLst/>
              <a:gdLst>
                <a:gd name="T0" fmla="*/ 11 w 11"/>
                <a:gd name="T1" fmla="*/ 0 h 8"/>
                <a:gd name="T2" fmla="*/ 0 w 11"/>
                <a:gd name="T3" fmla="*/ 8 h 8"/>
                <a:gd name="T4" fmla="*/ 11 w 11"/>
                <a:gd name="T5" fmla="*/ 0 h 8"/>
                <a:gd name="T6" fmla="*/ 11 w 11"/>
                <a:gd name="T7" fmla="*/ 0 h 8"/>
              </a:gdLst>
              <a:ahLst/>
              <a:cxnLst>
                <a:cxn ang="0">
                  <a:pos x="T0" y="T1"/>
                </a:cxn>
                <a:cxn ang="0">
                  <a:pos x="T2" y="T3"/>
                </a:cxn>
                <a:cxn ang="0">
                  <a:pos x="T4" y="T5"/>
                </a:cxn>
                <a:cxn ang="0">
                  <a:pos x="T6" y="T7"/>
                </a:cxn>
              </a:cxnLst>
              <a:rect l="0" t="0" r="r" b="b"/>
              <a:pathLst>
                <a:path w="11" h="8">
                  <a:moveTo>
                    <a:pt x="11" y="0"/>
                  </a:moveTo>
                  <a:cubicBezTo>
                    <a:pt x="7" y="3"/>
                    <a:pt x="3" y="5"/>
                    <a:pt x="0" y="8"/>
                  </a:cubicBezTo>
                  <a:cubicBezTo>
                    <a:pt x="3" y="5"/>
                    <a:pt x="7" y="3"/>
                    <a:pt x="11" y="0"/>
                  </a:cubicBezTo>
                  <a:cubicBezTo>
                    <a:pt x="11" y="0"/>
                    <a:pt x="11" y="0"/>
                    <a:pt x="11" y="0"/>
                  </a:cubicBezTo>
                </a:path>
              </a:pathLst>
            </a:custGeom>
            <a:solidFill>
              <a:srgbClr val="4800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6" name="Freeform 438"/>
            <p:cNvSpPr>
              <a:spLocks/>
            </p:cNvSpPr>
            <p:nvPr/>
          </p:nvSpPr>
          <p:spPr bwMode="auto">
            <a:xfrm>
              <a:off x="3543695" y="4992212"/>
              <a:ext cx="266192" cy="266782"/>
            </a:xfrm>
            <a:custGeom>
              <a:avLst/>
              <a:gdLst>
                <a:gd name="T0" fmla="*/ 276 w 276"/>
                <a:gd name="T1" fmla="*/ 0 h 277"/>
                <a:gd name="T2" fmla="*/ 265 w 276"/>
                <a:gd name="T3" fmla="*/ 8 h 277"/>
                <a:gd name="T4" fmla="*/ 262 w 276"/>
                <a:gd name="T5" fmla="*/ 10 h 277"/>
                <a:gd name="T6" fmla="*/ 262 w 276"/>
                <a:gd name="T7" fmla="*/ 10 h 277"/>
                <a:gd name="T8" fmla="*/ 262 w 276"/>
                <a:gd name="T9" fmla="*/ 10 h 277"/>
                <a:gd name="T10" fmla="*/ 213 w 276"/>
                <a:gd name="T11" fmla="*/ 83 h 277"/>
                <a:gd name="T12" fmla="*/ 212 w 276"/>
                <a:gd name="T13" fmla="*/ 84 h 277"/>
                <a:gd name="T14" fmla="*/ 212 w 276"/>
                <a:gd name="T15" fmla="*/ 84 h 277"/>
                <a:gd name="T16" fmla="*/ 211 w 276"/>
                <a:gd name="T17" fmla="*/ 85 h 277"/>
                <a:gd name="T18" fmla="*/ 211 w 276"/>
                <a:gd name="T19" fmla="*/ 85 h 277"/>
                <a:gd name="T20" fmla="*/ 211 w 276"/>
                <a:gd name="T21" fmla="*/ 85 h 277"/>
                <a:gd name="T22" fmla="*/ 210 w 276"/>
                <a:gd name="T23" fmla="*/ 86 h 277"/>
                <a:gd name="T24" fmla="*/ 210 w 276"/>
                <a:gd name="T25" fmla="*/ 86 h 277"/>
                <a:gd name="T26" fmla="*/ 210 w 276"/>
                <a:gd name="T27" fmla="*/ 86 h 277"/>
                <a:gd name="T28" fmla="*/ 87 w 276"/>
                <a:gd name="T29" fmla="*/ 136 h 277"/>
                <a:gd name="T30" fmla="*/ 87 w 276"/>
                <a:gd name="T31" fmla="*/ 136 h 277"/>
                <a:gd name="T32" fmla="*/ 87 w 276"/>
                <a:gd name="T33" fmla="*/ 136 h 277"/>
                <a:gd name="T34" fmla="*/ 87 w 276"/>
                <a:gd name="T35" fmla="*/ 136 h 277"/>
                <a:gd name="T36" fmla="*/ 87 w 276"/>
                <a:gd name="T37" fmla="*/ 136 h 277"/>
                <a:gd name="T38" fmla="*/ 72 w 276"/>
                <a:gd name="T39" fmla="*/ 135 h 277"/>
                <a:gd name="T40" fmla="*/ 72 w 276"/>
                <a:gd name="T41" fmla="*/ 135 h 277"/>
                <a:gd name="T42" fmla="*/ 0 w 276"/>
                <a:gd name="T43" fmla="*/ 193 h 277"/>
                <a:gd name="T44" fmla="*/ 0 w 276"/>
                <a:gd name="T45" fmla="*/ 193 h 277"/>
                <a:gd name="T46" fmla="*/ 23 w 276"/>
                <a:gd name="T47" fmla="*/ 208 h 277"/>
                <a:gd name="T48" fmla="*/ 109 w 276"/>
                <a:gd name="T49" fmla="*/ 277 h 277"/>
                <a:gd name="T50" fmla="*/ 276 w 276"/>
                <a:gd name="T51"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6" h="277">
                  <a:moveTo>
                    <a:pt x="276" y="0"/>
                  </a:moveTo>
                  <a:cubicBezTo>
                    <a:pt x="272" y="3"/>
                    <a:pt x="268" y="5"/>
                    <a:pt x="265" y="8"/>
                  </a:cubicBezTo>
                  <a:cubicBezTo>
                    <a:pt x="264" y="9"/>
                    <a:pt x="263" y="10"/>
                    <a:pt x="262" y="10"/>
                  </a:cubicBezTo>
                  <a:cubicBezTo>
                    <a:pt x="262" y="10"/>
                    <a:pt x="262" y="10"/>
                    <a:pt x="262" y="10"/>
                  </a:cubicBezTo>
                  <a:cubicBezTo>
                    <a:pt x="262" y="10"/>
                    <a:pt x="262" y="10"/>
                    <a:pt x="262" y="10"/>
                  </a:cubicBezTo>
                  <a:cubicBezTo>
                    <a:pt x="251" y="38"/>
                    <a:pt x="234" y="63"/>
                    <a:pt x="213" y="83"/>
                  </a:cubicBezTo>
                  <a:cubicBezTo>
                    <a:pt x="213" y="83"/>
                    <a:pt x="213" y="84"/>
                    <a:pt x="212" y="84"/>
                  </a:cubicBezTo>
                  <a:cubicBezTo>
                    <a:pt x="212" y="84"/>
                    <a:pt x="212" y="84"/>
                    <a:pt x="212" y="84"/>
                  </a:cubicBezTo>
                  <a:cubicBezTo>
                    <a:pt x="212" y="84"/>
                    <a:pt x="211" y="85"/>
                    <a:pt x="211" y="85"/>
                  </a:cubicBezTo>
                  <a:cubicBezTo>
                    <a:pt x="211" y="85"/>
                    <a:pt x="211" y="85"/>
                    <a:pt x="211" y="85"/>
                  </a:cubicBezTo>
                  <a:cubicBezTo>
                    <a:pt x="211" y="85"/>
                    <a:pt x="211" y="85"/>
                    <a:pt x="211" y="85"/>
                  </a:cubicBezTo>
                  <a:cubicBezTo>
                    <a:pt x="211" y="85"/>
                    <a:pt x="210" y="85"/>
                    <a:pt x="210" y="86"/>
                  </a:cubicBezTo>
                  <a:cubicBezTo>
                    <a:pt x="210" y="86"/>
                    <a:pt x="210" y="86"/>
                    <a:pt x="210" y="86"/>
                  </a:cubicBezTo>
                  <a:cubicBezTo>
                    <a:pt x="210" y="86"/>
                    <a:pt x="210" y="86"/>
                    <a:pt x="210" y="86"/>
                  </a:cubicBezTo>
                  <a:cubicBezTo>
                    <a:pt x="168" y="124"/>
                    <a:pt x="125" y="136"/>
                    <a:pt x="87" y="136"/>
                  </a:cubicBezTo>
                  <a:cubicBezTo>
                    <a:pt x="87" y="136"/>
                    <a:pt x="87" y="136"/>
                    <a:pt x="87" y="136"/>
                  </a:cubicBezTo>
                  <a:cubicBezTo>
                    <a:pt x="87" y="136"/>
                    <a:pt x="87" y="136"/>
                    <a:pt x="87" y="136"/>
                  </a:cubicBezTo>
                  <a:cubicBezTo>
                    <a:pt x="87" y="136"/>
                    <a:pt x="87" y="136"/>
                    <a:pt x="87" y="136"/>
                  </a:cubicBezTo>
                  <a:cubicBezTo>
                    <a:pt x="87" y="136"/>
                    <a:pt x="87" y="136"/>
                    <a:pt x="87" y="136"/>
                  </a:cubicBezTo>
                  <a:cubicBezTo>
                    <a:pt x="82" y="136"/>
                    <a:pt x="77" y="135"/>
                    <a:pt x="72" y="135"/>
                  </a:cubicBezTo>
                  <a:cubicBezTo>
                    <a:pt x="72" y="135"/>
                    <a:pt x="72" y="135"/>
                    <a:pt x="72" y="135"/>
                  </a:cubicBezTo>
                  <a:cubicBezTo>
                    <a:pt x="47" y="154"/>
                    <a:pt x="23" y="179"/>
                    <a:pt x="0" y="193"/>
                  </a:cubicBezTo>
                  <a:cubicBezTo>
                    <a:pt x="0" y="193"/>
                    <a:pt x="0" y="193"/>
                    <a:pt x="0" y="193"/>
                  </a:cubicBezTo>
                  <a:cubicBezTo>
                    <a:pt x="7" y="198"/>
                    <a:pt x="15" y="203"/>
                    <a:pt x="23" y="208"/>
                  </a:cubicBezTo>
                  <a:cubicBezTo>
                    <a:pt x="48" y="226"/>
                    <a:pt x="78" y="249"/>
                    <a:pt x="109" y="277"/>
                  </a:cubicBezTo>
                  <a:cubicBezTo>
                    <a:pt x="178" y="196"/>
                    <a:pt x="243" y="111"/>
                    <a:pt x="276"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7" name="Freeform 439"/>
            <p:cNvSpPr>
              <a:spLocks/>
            </p:cNvSpPr>
            <p:nvPr/>
          </p:nvSpPr>
          <p:spPr bwMode="auto">
            <a:xfrm>
              <a:off x="939031" y="4719528"/>
              <a:ext cx="2990081" cy="3235615"/>
            </a:xfrm>
            <a:custGeom>
              <a:avLst/>
              <a:gdLst>
                <a:gd name="T0" fmla="*/ 2702 w 3102"/>
                <a:gd name="T1" fmla="*/ 476 h 3357"/>
                <a:gd name="T2" fmla="*/ 3081 w 3102"/>
                <a:gd name="T3" fmla="*/ 1013 h 3357"/>
                <a:gd name="T4" fmla="*/ 3102 w 3102"/>
                <a:gd name="T5" fmla="*/ 1090 h 3357"/>
                <a:gd name="T6" fmla="*/ 2683 w 3102"/>
                <a:gd name="T7" fmla="*/ 1511 h 3357"/>
                <a:gd name="T8" fmla="*/ 2780 w 3102"/>
                <a:gd name="T9" fmla="*/ 2812 h 3357"/>
                <a:gd name="T10" fmla="*/ 23 w 3102"/>
                <a:gd name="T11" fmla="*/ 2438 h 3357"/>
                <a:gd name="T12" fmla="*/ 611 w 3102"/>
                <a:gd name="T13" fmla="*/ 918 h 3357"/>
                <a:gd name="T14" fmla="*/ 372 w 3102"/>
                <a:gd name="T15" fmla="*/ 425 h 3357"/>
                <a:gd name="T16" fmla="*/ 416 w 3102"/>
                <a:gd name="T17" fmla="*/ 356 h 3357"/>
                <a:gd name="T18" fmla="*/ 1024 w 3102"/>
                <a:gd name="T19" fmla="*/ 6 h 3357"/>
                <a:gd name="T20" fmla="*/ 1024 w 3102"/>
                <a:gd name="T21" fmla="*/ 2 h 3357"/>
                <a:gd name="T22" fmla="*/ 1073 w 3102"/>
                <a:gd name="T23" fmla="*/ 0 h 3357"/>
                <a:gd name="T24" fmla="*/ 1530 w 3102"/>
                <a:gd name="T25" fmla="*/ 648 h 3357"/>
                <a:gd name="T26" fmla="*/ 1664 w 3102"/>
                <a:gd name="T27" fmla="*/ 849 h 3357"/>
                <a:gd name="T28" fmla="*/ 1931 w 3102"/>
                <a:gd name="T29" fmla="*/ 727 h 3357"/>
                <a:gd name="T30" fmla="*/ 2631 w 3102"/>
                <a:gd name="T31" fmla="*/ 438 h 3357"/>
                <a:gd name="T32" fmla="*/ 2702 w 3102"/>
                <a:gd name="T33" fmla="*/ 476 h 3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02" h="3357">
                  <a:moveTo>
                    <a:pt x="2702" y="476"/>
                  </a:moveTo>
                  <a:cubicBezTo>
                    <a:pt x="2802" y="539"/>
                    <a:pt x="2983" y="692"/>
                    <a:pt x="3081" y="1013"/>
                  </a:cubicBezTo>
                  <a:cubicBezTo>
                    <a:pt x="3089" y="1038"/>
                    <a:pt x="3096" y="1064"/>
                    <a:pt x="3102" y="1090"/>
                  </a:cubicBezTo>
                  <a:cubicBezTo>
                    <a:pt x="3102" y="1090"/>
                    <a:pt x="2728" y="1470"/>
                    <a:pt x="2683" y="1511"/>
                  </a:cubicBezTo>
                  <a:cubicBezTo>
                    <a:pt x="2780" y="2812"/>
                    <a:pt x="2780" y="2812"/>
                    <a:pt x="2780" y="2812"/>
                  </a:cubicBezTo>
                  <a:cubicBezTo>
                    <a:pt x="1270" y="3357"/>
                    <a:pt x="46" y="2510"/>
                    <a:pt x="23" y="2438"/>
                  </a:cubicBezTo>
                  <a:cubicBezTo>
                    <a:pt x="0" y="2365"/>
                    <a:pt x="611" y="918"/>
                    <a:pt x="611" y="918"/>
                  </a:cubicBezTo>
                  <a:cubicBezTo>
                    <a:pt x="611" y="918"/>
                    <a:pt x="347" y="501"/>
                    <a:pt x="372" y="425"/>
                  </a:cubicBezTo>
                  <a:cubicBezTo>
                    <a:pt x="377" y="410"/>
                    <a:pt x="392" y="385"/>
                    <a:pt x="416" y="356"/>
                  </a:cubicBezTo>
                  <a:cubicBezTo>
                    <a:pt x="511" y="241"/>
                    <a:pt x="741" y="48"/>
                    <a:pt x="1024" y="6"/>
                  </a:cubicBezTo>
                  <a:cubicBezTo>
                    <a:pt x="1024" y="2"/>
                    <a:pt x="1024" y="2"/>
                    <a:pt x="1024" y="2"/>
                  </a:cubicBezTo>
                  <a:cubicBezTo>
                    <a:pt x="1040" y="3"/>
                    <a:pt x="1056" y="2"/>
                    <a:pt x="1073" y="0"/>
                  </a:cubicBezTo>
                  <a:cubicBezTo>
                    <a:pt x="1073" y="0"/>
                    <a:pt x="1139" y="465"/>
                    <a:pt x="1530" y="648"/>
                  </a:cubicBezTo>
                  <a:cubicBezTo>
                    <a:pt x="1530" y="648"/>
                    <a:pt x="1529" y="815"/>
                    <a:pt x="1664" y="849"/>
                  </a:cubicBezTo>
                  <a:cubicBezTo>
                    <a:pt x="1822" y="888"/>
                    <a:pt x="1931" y="727"/>
                    <a:pt x="1931" y="727"/>
                  </a:cubicBezTo>
                  <a:cubicBezTo>
                    <a:pt x="2291" y="727"/>
                    <a:pt x="2531" y="553"/>
                    <a:pt x="2631" y="438"/>
                  </a:cubicBezTo>
                  <a:cubicBezTo>
                    <a:pt x="2631" y="438"/>
                    <a:pt x="2659" y="449"/>
                    <a:pt x="2702" y="476"/>
                  </a:cubicBez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8" name="Freeform 440"/>
            <p:cNvSpPr>
              <a:spLocks/>
            </p:cNvSpPr>
            <p:nvPr/>
          </p:nvSpPr>
          <p:spPr bwMode="auto">
            <a:xfrm>
              <a:off x="2759286" y="5141539"/>
              <a:ext cx="715943" cy="326985"/>
            </a:xfrm>
            <a:custGeom>
              <a:avLst/>
              <a:gdLst>
                <a:gd name="T0" fmla="*/ 743 w 743"/>
                <a:gd name="T1" fmla="*/ 0 h 339"/>
                <a:gd name="T2" fmla="*/ 743 w 743"/>
                <a:gd name="T3" fmla="*/ 0 h 339"/>
                <a:gd name="T4" fmla="*/ 742 w 743"/>
                <a:gd name="T5" fmla="*/ 1 h 339"/>
                <a:gd name="T6" fmla="*/ 742 w 743"/>
                <a:gd name="T7" fmla="*/ 1 h 339"/>
                <a:gd name="T8" fmla="*/ 742 w 743"/>
                <a:gd name="T9" fmla="*/ 1 h 339"/>
                <a:gd name="T10" fmla="*/ 741 w 743"/>
                <a:gd name="T11" fmla="*/ 2 h 339"/>
                <a:gd name="T12" fmla="*/ 741 w 743"/>
                <a:gd name="T13" fmla="*/ 2 h 339"/>
                <a:gd name="T14" fmla="*/ 44 w 743"/>
                <a:gd name="T15" fmla="*/ 289 h 339"/>
                <a:gd name="T16" fmla="*/ 44 w 743"/>
                <a:gd name="T17" fmla="*/ 289 h 339"/>
                <a:gd name="T18" fmla="*/ 44 w 743"/>
                <a:gd name="T19" fmla="*/ 289 h 339"/>
                <a:gd name="T20" fmla="*/ 44 w 743"/>
                <a:gd name="T21" fmla="*/ 289 h 339"/>
                <a:gd name="T22" fmla="*/ 43 w 743"/>
                <a:gd name="T23" fmla="*/ 289 h 339"/>
                <a:gd name="T24" fmla="*/ 43 w 743"/>
                <a:gd name="T25" fmla="*/ 289 h 339"/>
                <a:gd name="T26" fmla="*/ 43 w 743"/>
                <a:gd name="T27" fmla="*/ 289 h 339"/>
                <a:gd name="T28" fmla="*/ 43 w 743"/>
                <a:gd name="T29" fmla="*/ 289 h 339"/>
                <a:gd name="T30" fmla="*/ 43 w 743"/>
                <a:gd name="T31" fmla="*/ 289 h 339"/>
                <a:gd name="T32" fmla="*/ 43 w 743"/>
                <a:gd name="T33" fmla="*/ 289 h 339"/>
                <a:gd name="T34" fmla="*/ 43 w 743"/>
                <a:gd name="T35" fmla="*/ 289 h 339"/>
                <a:gd name="T36" fmla="*/ 43 w 743"/>
                <a:gd name="T37" fmla="*/ 289 h 339"/>
                <a:gd name="T38" fmla="*/ 43 w 743"/>
                <a:gd name="T39" fmla="*/ 289 h 339"/>
                <a:gd name="T40" fmla="*/ 43 w 743"/>
                <a:gd name="T41" fmla="*/ 289 h 339"/>
                <a:gd name="T42" fmla="*/ 43 w 743"/>
                <a:gd name="T43" fmla="*/ 289 h 339"/>
                <a:gd name="T44" fmla="*/ 0 w 743"/>
                <a:gd name="T45" fmla="*/ 338 h 339"/>
                <a:gd name="T46" fmla="*/ 35 w 743"/>
                <a:gd name="T47" fmla="*/ 339 h 339"/>
                <a:gd name="T48" fmla="*/ 743 w 743"/>
                <a:gd name="T49" fmla="*/ 1 h 339"/>
                <a:gd name="T50" fmla="*/ 743 w 743"/>
                <a:gd name="T51" fmla="*/ 0 h 339"/>
                <a:gd name="T52" fmla="*/ 743 w 743"/>
                <a:gd name="T53" fmla="*/ 0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43" h="339">
                  <a:moveTo>
                    <a:pt x="743" y="0"/>
                  </a:moveTo>
                  <a:cubicBezTo>
                    <a:pt x="743" y="0"/>
                    <a:pt x="743" y="0"/>
                    <a:pt x="743" y="0"/>
                  </a:cubicBezTo>
                  <a:cubicBezTo>
                    <a:pt x="743" y="1"/>
                    <a:pt x="742" y="1"/>
                    <a:pt x="742" y="1"/>
                  </a:cubicBezTo>
                  <a:cubicBezTo>
                    <a:pt x="742" y="1"/>
                    <a:pt x="742" y="1"/>
                    <a:pt x="742" y="1"/>
                  </a:cubicBezTo>
                  <a:cubicBezTo>
                    <a:pt x="742" y="1"/>
                    <a:pt x="742" y="1"/>
                    <a:pt x="742" y="1"/>
                  </a:cubicBezTo>
                  <a:cubicBezTo>
                    <a:pt x="742" y="2"/>
                    <a:pt x="741" y="2"/>
                    <a:pt x="741" y="2"/>
                  </a:cubicBezTo>
                  <a:cubicBezTo>
                    <a:pt x="741" y="2"/>
                    <a:pt x="741" y="2"/>
                    <a:pt x="741" y="2"/>
                  </a:cubicBezTo>
                  <a:cubicBezTo>
                    <a:pt x="640" y="117"/>
                    <a:pt x="401" y="289"/>
                    <a:pt x="44" y="289"/>
                  </a:cubicBezTo>
                  <a:cubicBezTo>
                    <a:pt x="44" y="289"/>
                    <a:pt x="44" y="289"/>
                    <a:pt x="44" y="289"/>
                  </a:cubicBezTo>
                  <a:cubicBezTo>
                    <a:pt x="44" y="289"/>
                    <a:pt x="44" y="289"/>
                    <a:pt x="44" y="289"/>
                  </a:cubicBezTo>
                  <a:cubicBezTo>
                    <a:pt x="44" y="289"/>
                    <a:pt x="44" y="289"/>
                    <a:pt x="44" y="289"/>
                  </a:cubicBezTo>
                  <a:cubicBezTo>
                    <a:pt x="44" y="289"/>
                    <a:pt x="43" y="289"/>
                    <a:pt x="43" y="289"/>
                  </a:cubicBezTo>
                  <a:cubicBezTo>
                    <a:pt x="43" y="289"/>
                    <a:pt x="43" y="289"/>
                    <a:pt x="43" y="289"/>
                  </a:cubicBezTo>
                  <a:cubicBezTo>
                    <a:pt x="43" y="289"/>
                    <a:pt x="43" y="289"/>
                    <a:pt x="43" y="289"/>
                  </a:cubicBezTo>
                  <a:cubicBezTo>
                    <a:pt x="43" y="289"/>
                    <a:pt x="43" y="289"/>
                    <a:pt x="43" y="289"/>
                  </a:cubicBezTo>
                  <a:cubicBezTo>
                    <a:pt x="43" y="289"/>
                    <a:pt x="43" y="289"/>
                    <a:pt x="43" y="289"/>
                  </a:cubicBezTo>
                  <a:cubicBezTo>
                    <a:pt x="43" y="289"/>
                    <a:pt x="43" y="289"/>
                    <a:pt x="43" y="289"/>
                  </a:cubicBezTo>
                  <a:cubicBezTo>
                    <a:pt x="43" y="289"/>
                    <a:pt x="43" y="289"/>
                    <a:pt x="43" y="289"/>
                  </a:cubicBezTo>
                  <a:cubicBezTo>
                    <a:pt x="43" y="289"/>
                    <a:pt x="43" y="289"/>
                    <a:pt x="43" y="289"/>
                  </a:cubicBezTo>
                  <a:cubicBezTo>
                    <a:pt x="43" y="289"/>
                    <a:pt x="43" y="289"/>
                    <a:pt x="43" y="289"/>
                  </a:cubicBezTo>
                  <a:cubicBezTo>
                    <a:pt x="43" y="289"/>
                    <a:pt x="43" y="289"/>
                    <a:pt x="43" y="289"/>
                  </a:cubicBezTo>
                  <a:cubicBezTo>
                    <a:pt x="43" y="289"/>
                    <a:pt x="43" y="289"/>
                    <a:pt x="43" y="289"/>
                  </a:cubicBezTo>
                  <a:cubicBezTo>
                    <a:pt x="43" y="290"/>
                    <a:pt x="27" y="312"/>
                    <a:pt x="0" y="338"/>
                  </a:cubicBezTo>
                  <a:cubicBezTo>
                    <a:pt x="12" y="338"/>
                    <a:pt x="23" y="339"/>
                    <a:pt x="35" y="339"/>
                  </a:cubicBezTo>
                  <a:cubicBezTo>
                    <a:pt x="300" y="339"/>
                    <a:pt x="608" y="232"/>
                    <a:pt x="743" y="1"/>
                  </a:cubicBezTo>
                  <a:cubicBezTo>
                    <a:pt x="743" y="0"/>
                    <a:pt x="743" y="0"/>
                    <a:pt x="743" y="0"/>
                  </a:cubicBezTo>
                  <a:cubicBezTo>
                    <a:pt x="743" y="0"/>
                    <a:pt x="743" y="0"/>
                    <a:pt x="743"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59" name="Freeform 441"/>
            <p:cNvSpPr>
              <a:spLocks/>
            </p:cNvSpPr>
            <p:nvPr/>
          </p:nvSpPr>
          <p:spPr bwMode="auto">
            <a:xfrm>
              <a:off x="1943594" y="4719528"/>
              <a:ext cx="475131" cy="668725"/>
            </a:xfrm>
            <a:custGeom>
              <a:avLst/>
              <a:gdLst>
                <a:gd name="T0" fmla="*/ 31 w 493"/>
                <a:gd name="T1" fmla="*/ 0 h 694"/>
                <a:gd name="T2" fmla="*/ 12 w 493"/>
                <a:gd name="T3" fmla="*/ 2 h 694"/>
                <a:gd name="T4" fmla="*/ 493 w 493"/>
                <a:gd name="T5" fmla="*/ 694 h 694"/>
                <a:gd name="T6" fmla="*/ 488 w 493"/>
                <a:gd name="T7" fmla="*/ 648 h 694"/>
                <a:gd name="T8" fmla="*/ 488 w 493"/>
                <a:gd name="T9" fmla="*/ 648 h 694"/>
                <a:gd name="T10" fmla="*/ 488 w 493"/>
                <a:gd name="T11" fmla="*/ 648 h 694"/>
                <a:gd name="T12" fmla="*/ 488 w 493"/>
                <a:gd name="T13" fmla="*/ 648 h 694"/>
                <a:gd name="T14" fmla="*/ 488 w 493"/>
                <a:gd name="T15" fmla="*/ 648 h 694"/>
                <a:gd name="T16" fmla="*/ 31 w 493"/>
                <a:gd name="T17"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3" h="694">
                  <a:moveTo>
                    <a:pt x="31" y="0"/>
                  </a:moveTo>
                  <a:cubicBezTo>
                    <a:pt x="24" y="1"/>
                    <a:pt x="18" y="2"/>
                    <a:pt x="12" y="2"/>
                  </a:cubicBezTo>
                  <a:cubicBezTo>
                    <a:pt x="0" y="327"/>
                    <a:pt x="217" y="574"/>
                    <a:pt x="493" y="694"/>
                  </a:cubicBezTo>
                  <a:cubicBezTo>
                    <a:pt x="489" y="669"/>
                    <a:pt x="488" y="651"/>
                    <a:pt x="488" y="648"/>
                  </a:cubicBezTo>
                  <a:cubicBezTo>
                    <a:pt x="488" y="648"/>
                    <a:pt x="488" y="648"/>
                    <a:pt x="488" y="648"/>
                  </a:cubicBezTo>
                  <a:cubicBezTo>
                    <a:pt x="488" y="648"/>
                    <a:pt x="488" y="648"/>
                    <a:pt x="488" y="648"/>
                  </a:cubicBezTo>
                  <a:cubicBezTo>
                    <a:pt x="488" y="648"/>
                    <a:pt x="488" y="648"/>
                    <a:pt x="488" y="648"/>
                  </a:cubicBezTo>
                  <a:cubicBezTo>
                    <a:pt x="488" y="648"/>
                    <a:pt x="488" y="648"/>
                    <a:pt x="488" y="648"/>
                  </a:cubicBezTo>
                  <a:cubicBezTo>
                    <a:pt x="97" y="465"/>
                    <a:pt x="31" y="0"/>
                    <a:pt x="31"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0" name="Freeform 442"/>
            <p:cNvSpPr>
              <a:spLocks/>
            </p:cNvSpPr>
            <p:nvPr/>
          </p:nvSpPr>
          <p:spPr bwMode="auto">
            <a:xfrm>
              <a:off x="1862733" y="3611084"/>
              <a:ext cx="137522" cy="96797"/>
            </a:xfrm>
            <a:custGeom>
              <a:avLst/>
              <a:gdLst>
                <a:gd name="T0" fmla="*/ 30 w 143"/>
                <a:gd name="T1" fmla="*/ 33 h 101"/>
                <a:gd name="T2" fmla="*/ 134 w 143"/>
                <a:gd name="T3" fmla="*/ 72 h 101"/>
                <a:gd name="T4" fmla="*/ 30 w 143"/>
                <a:gd name="T5" fmla="*/ 33 h 101"/>
              </a:gdLst>
              <a:ahLst/>
              <a:cxnLst>
                <a:cxn ang="0">
                  <a:pos x="T0" y="T1"/>
                </a:cxn>
                <a:cxn ang="0">
                  <a:pos x="T2" y="T3"/>
                </a:cxn>
                <a:cxn ang="0">
                  <a:pos x="T4" y="T5"/>
                </a:cxn>
              </a:cxnLst>
              <a:rect l="0" t="0" r="r" b="b"/>
              <a:pathLst>
                <a:path w="143" h="101">
                  <a:moveTo>
                    <a:pt x="30" y="33"/>
                  </a:moveTo>
                  <a:cubicBezTo>
                    <a:pt x="59" y="0"/>
                    <a:pt x="143" y="57"/>
                    <a:pt x="134" y="72"/>
                  </a:cubicBezTo>
                  <a:cubicBezTo>
                    <a:pt x="115" y="101"/>
                    <a:pt x="0" y="65"/>
                    <a:pt x="30" y="33"/>
                  </a:cubicBezTo>
                  <a:close/>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1" name="Freeform 443"/>
            <p:cNvSpPr>
              <a:spLocks/>
            </p:cNvSpPr>
            <p:nvPr/>
          </p:nvSpPr>
          <p:spPr bwMode="auto">
            <a:xfrm>
              <a:off x="1925297" y="3503073"/>
              <a:ext cx="125128" cy="157590"/>
            </a:xfrm>
            <a:custGeom>
              <a:avLst/>
              <a:gdLst>
                <a:gd name="T0" fmla="*/ 36 w 130"/>
                <a:gd name="T1" fmla="*/ 46 h 164"/>
                <a:gd name="T2" fmla="*/ 106 w 130"/>
                <a:gd name="T3" fmla="*/ 148 h 164"/>
                <a:gd name="T4" fmla="*/ 36 w 130"/>
                <a:gd name="T5" fmla="*/ 46 h 164"/>
              </a:gdLst>
              <a:ahLst/>
              <a:cxnLst>
                <a:cxn ang="0">
                  <a:pos x="T0" y="T1"/>
                </a:cxn>
                <a:cxn ang="0">
                  <a:pos x="T2" y="T3"/>
                </a:cxn>
                <a:cxn ang="0">
                  <a:pos x="T4" y="T5"/>
                </a:cxn>
              </a:cxnLst>
              <a:rect l="0" t="0" r="r" b="b"/>
              <a:pathLst>
                <a:path w="130" h="164">
                  <a:moveTo>
                    <a:pt x="36" y="46"/>
                  </a:moveTo>
                  <a:cubicBezTo>
                    <a:pt x="72" y="0"/>
                    <a:pt x="130" y="119"/>
                    <a:pt x="106" y="148"/>
                  </a:cubicBezTo>
                  <a:cubicBezTo>
                    <a:pt x="93" y="164"/>
                    <a:pt x="0" y="92"/>
                    <a:pt x="36" y="46"/>
                  </a:cubicBezTo>
                  <a:close/>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2" name="Freeform 444"/>
            <p:cNvSpPr>
              <a:spLocks/>
            </p:cNvSpPr>
            <p:nvPr/>
          </p:nvSpPr>
          <p:spPr bwMode="auto">
            <a:xfrm>
              <a:off x="1950087" y="3197337"/>
              <a:ext cx="2121860" cy="1184582"/>
            </a:xfrm>
            <a:custGeom>
              <a:avLst/>
              <a:gdLst>
                <a:gd name="T0" fmla="*/ 2103 w 2201"/>
                <a:gd name="T1" fmla="*/ 555 h 1229"/>
                <a:gd name="T2" fmla="*/ 1911 w 2201"/>
                <a:gd name="T3" fmla="*/ 521 h 1229"/>
                <a:gd name="T4" fmla="*/ 1797 w 2201"/>
                <a:gd name="T5" fmla="*/ 393 h 1229"/>
                <a:gd name="T6" fmla="*/ 1608 w 2201"/>
                <a:gd name="T7" fmla="*/ 406 h 1229"/>
                <a:gd name="T8" fmla="*/ 1519 w 2201"/>
                <a:gd name="T9" fmla="*/ 243 h 1229"/>
                <a:gd name="T10" fmla="*/ 1285 w 2201"/>
                <a:gd name="T11" fmla="*/ 197 h 1229"/>
                <a:gd name="T12" fmla="*/ 1233 w 2201"/>
                <a:gd name="T13" fmla="*/ 106 h 1229"/>
                <a:gd name="T14" fmla="*/ 885 w 2201"/>
                <a:gd name="T15" fmla="*/ 94 h 1229"/>
                <a:gd name="T16" fmla="*/ 720 w 2201"/>
                <a:gd name="T17" fmla="*/ 179 h 1229"/>
                <a:gd name="T18" fmla="*/ 391 w 2201"/>
                <a:gd name="T19" fmla="*/ 78 h 1229"/>
                <a:gd name="T20" fmla="*/ 171 w 2201"/>
                <a:gd name="T21" fmla="*/ 541 h 1229"/>
                <a:gd name="T22" fmla="*/ 43 w 2201"/>
                <a:gd name="T23" fmla="*/ 614 h 1229"/>
                <a:gd name="T24" fmla="*/ 2 w 2201"/>
                <a:gd name="T25" fmla="*/ 1143 h 1229"/>
                <a:gd name="T26" fmla="*/ 123 w 2201"/>
                <a:gd name="T27" fmla="*/ 1229 h 1229"/>
                <a:gd name="T28" fmla="*/ 332 w 2201"/>
                <a:gd name="T29" fmla="*/ 638 h 1229"/>
                <a:gd name="T30" fmla="*/ 677 w 2201"/>
                <a:gd name="T31" fmla="*/ 657 h 1229"/>
                <a:gd name="T32" fmla="*/ 804 w 2201"/>
                <a:gd name="T33" fmla="*/ 606 h 1229"/>
                <a:gd name="T34" fmla="*/ 1036 w 2201"/>
                <a:gd name="T35" fmla="*/ 777 h 1229"/>
                <a:gd name="T36" fmla="*/ 1367 w 2201"/>
                <a:gd name="T37" fmla="*/ 768 h 1229"/>
                <a:gd name="T38" fmla="*/ 1702 w 2201"/>
                <a:gd name="T39" fmla="*/ 1021 h 1229"/>
                <a:gd name="T40" fmla="*/ 1723 w 2201"/>
                <a:gd name="T41" fmla="*/ 1025 h 1229"/>
                <a:gd name="T42" fmla="*/ 1915 w 2201"/>
                <a:gd name="T43" fmla="*/ 1015 h 1229"/>
                <a:gd name="T44" fmla="*/ 2103 w 2201"/>
                <a:gd name="T45" fmla="*/ 555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01" h="1229">
                  <a:moveTo>
                    <a:pt x="2103" y="555"/>
                  </a:moveTo>
                  <a:cubicBezTo>
                    <a:pt x="2041" y="493"/>
                    <a:pt x="1968" y="496"/>
                    <a:pt x="1911" y="521"/>
                  </a:cubicBezTo>
                  <a:cubicBezTo>
                    <a:pt x="1905" y="469"/>
                    <a:pt x="1872" y="416"/>
                    <a:pt x="1797" y="393"/>
                  </a:cubicBezTo>
                  <a:cubicBezTo>
                    <a:pt x="1714" y="368"/>
                    <a:pt x="1650" y="382"/>
                    <a:pt x="1608" y="406"/>
                  </a:cubicBezTo>
                  <a:cubicBezTo>
                    <a:pt x="1616" y="361"/>
                    <a:pt x="1601" y="300"/>
                    <a:pt x="1519" y="243"/>
                  </a:cubicBezTo>
                  <a:cubicBezTo>
                    <a:pt x="1446" y="191"/>
                    <a:pt x="1358" y="183"/>
                    <a:pt x="1285" y="197"/>
                  </a:cubicBezTo>
                  <a:cubicBezTo>
                    <a:pt x="1283" y="165"/>
                    <a:pt x="1268" y="132"/>
                    <a:pt x="1233" y="106"/>
                  </a:cubicBezTo>
                  <a:cubicBezTo>
                    <a:pt x="1088" y="0"/>
                    <a:pt x="939" y="59"/>
                    <a:pt x="885" y="94"/>
                  </a:cubicBezTo>
                  <a:cubicBezTo>
                    <a:pt x="832" y="130"/>
                    <a:pt x="788" y="187"/>
                    <a:pt x="720" y="179"/>
                  </a:cubicBezTo>
                  <a:cubicBezTo>
                    <a:pt x="611" y="166"/>
                    <a:pt x="578" y="38"/>
                    <a:pt x="391" y="78"/>
                  </a:cubicBezTo>
                  <a:cubicBezTo>
                    <a:pt x="201" y="119"/>
                    <a:pt x="59" y="375"/>
                    <a:pt x="171" y="541"/>
                  </a:cubicBezTo>
                  <a:cubicBezTo>
                    <a:pt x="171" y="541"/>
                    <a:pt x="86" y="521"/>
                    <a:pt x="43" y="614"/>
                  </a:cubicBezTo>
                  <a:cubicBezTo>
                    <a:pt x="0" y="707"/>
                    <a:pt x="2" y="1143"/>
                    <a:pt x="2" y="1143"/>
                  </a:cubicBezTo>
                  <a:cubicBezTo>
                    <a:pt x="73" y="1168"/>
                    <a:pt x="123" y="1229"/>
                    <a:pt x="123" y="1229"/>
                  </a:cubicBezTo>
                  <a:cubicBezTo>
                    <a:pt x="123" y="1229"/>
                    <a:pt x="386" y="912"/>
                    <a:pt x="332" y="638"/>
                  </a:cubicBezTo>
                  <a:cubicBezTo>
                    <a:pt x="332" y="638"/>
                    <a:pt x="464" y="703"/>
                    <a:pt x="677" y="657"/>
                  </a:cubicBezTo>
                  <a:cubicBezTo>
                    <a:pt x="730" y="646"/>
                    <a:pt x="772" y="628"/>
                    <a:pt x="804" y="606"/>
                  </a:cubicBezTo>
                  <a:cubicBezTo>
                    <a:pt x="823" y="673"/>
                    <a:pt x="886" y="744"/>
                    <a:pt x="1036" y="777"/>
                  </a:cubicBezTo>
                  <a:cubicBezTo>
                    <a:pt x="1210" y="815"/>
                    <a:pt x="1314" y="798"/>
                    <a:pt x="1367" y="768"/>
                  </a:cubicBezTo>
                  <a:cubicBezTo>
                    <a:pt x="1377" y="854"/>
                    <a:pt x="1452" y="978"/>
                    <a:pt x="1702" y="1021"/>
                  </a:cubicBezTo>
                  <a:cubicBezTo>
                    <a:pt x="1709" y="1022"/>
                    <a:pt x="1716" y="1024"/>
                    <a:pt x="1723" y="1025"/>
                  </a:cubicBezTo>
                  <a:cubicBezTo>
                    <a:pt x="1797" y="1036"/>
                    <a:pt x="1861" y="1031"/>
                    <a:pt x="1915" y="1015"/>
                  </a:cubicBezTo>
                  <a:cubicBezTo>
                    <a:pt x="2155" y="944"/>
                    <a:pt x="2201" y="652"/>
                    <a:pt x="2103" y="555"/>
                  </a:cubicBezTo>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3" name="Freeform 445"/>
            <p:cNvSpPr>
              <a:spLocks/>
            </p:cNvSpPr>
            <p:nvPr/>
          </p:nvSpPr>
          <p:spPr bwMode="auto">
            <a:xfrm>
              <a:off x="3586191" y="4175930"/>
              <a:ext cx="210120" cy="600259"/>
            </a:xfrm>
            <a:custGeom>
              <a:avLst/>
              <a:gdLst>
                <a:gd name="T0" fmla="*/ 218 w 218"/>
                <a:gd name="T1" fmla="*/ 0 h 623"/>
                <a:gd name="T2" fmla="*/ 88 w 218"/>
                <a:gd name="T3" fmla="*/ 607 h 623"/>
                <a:gd name="T4" fmla="*/ 0 w 218"/>
                <a:gd name="T5" fmla="*/ 623 h 623"/>
                <a:gd name="T6" fmla="*/ 5 w 218"/>
                <a:gd name="T7" fmla="*/ 6 h 623"/>
                <a:gd name="T8" fmla="*/ 26 w 218"/>
                <a:gd name="T9" fmla="*/ 10 h 623"/>
                <a:gd name="T10" fmla="*/ 218 w 218"/>
                <a:gd name="T11" fmla="*/ 0 h 623"/>
              </a:gdLst>
              <a:ahLst/>
              <a:cxnLst>
                <a:cxn ang="0">
                  <a:pos x="T0" y="T1"/>
                </a:cxn>
                <a:cxn ang="0">
                  <a:pos x="T2" y="T3"/>
                </a:cxn>
                <a:cxn ang="0">
                  <a:pos x="T4" y="T5"/>
                </a:cxn>
                <a:cxn ang="0">
                  <a:pos x="T6" y="T7"/>
                </a:cxn>
                <a:cxn ang="0">
                  <a:pos x="T8" y="T9"/>
                </a:cxn>
                <a:cxn ang="0">
                  <a:pos x="T10" y="T11"/>
                </a:cxn>
              </a:cxnLst>
              <a:rect l="0" t="0" r="r" b="b"/>
              <a:pathLst>
                <a:path w="218" h="623">
                  <a:moveTo>
                    <a:pt x="218" y="0"/>
                  </a:moveTo>
                  <a:cubicBezTo>
                    <a:pt x="218" y="0"/>
                    <a:pt x="178" y="412"/>
                    <a:pt x="88" y="607"/>
                  </a:cubicBezTo>
                  <a:cubicBezTo>
                    <a:pt x="62" y="607"/>
                    <a:pt x="33" y="612"/>
                    <a:pt x="0" y="623"/>
                  </a:cubicBezTo>
                  <a:cubicBezTo>
                    <a:pt x="81" y="242"/>
                    <a:pt x="5" y="6"/>
                    <a:pt x="5" y="6"/>
                  </a:cubicBezTo>
                  <a:cubicBezTo>
                    <a:pt x="12" y="7"/>
                    <a:pt x="19" y="9"/>
                    <a:pt x="26" y="10"/>
                  </a:cubicBezTo>
                  <a:cubicBezTo>
                    <a:pt x="100" y="21"/>
                    <a:pt x="164" y="16"/>
                    <a:pt x="218" y="0"/>
                  </a:cubicBezTo>
                  <a:close/>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4" name="Freeform 446"/>
            <p:cNvSpPr>
              <a:spLocks/>
            </p:cNvSpPr>
            <p:nvPr/>
          </p:nvSpPr>
          <p:spPr bwMode="auto">
            <a:xfrm>
              <a:off x="988020" y="3657122"/>
              <a:ext cx="938458" cy="1405327"/>
            </a:xfrm>
            <a:custGeom>
              <a:avLst/>
              <a:gdLst>
                <a:gd name="T0" fmla="*/ 278 w 973"/>
                <a:gd name="T1" fmla="*/ 215 h 1458"/>
                <a:gd name="T2" fmla="*/ 295 w 973"/>
                <a:gd name="T3" fmla="*/ 26 h 1458"/>
                <a:gd name="T4" fmla="*/ 412 w 973"/>
                <a:gd name="T5" fmla="*/ 228 h 1458"/>
                <a:gd name="T6" fmla="*/ 479 w 973"/>
                <a:gd name="T7" fmla="*/ 186 h 1458"/>
                <a:gd name="T8" fmla="*/ 489 w 973"/>
                <a:gd name="T9" fmla="*/ 356 h 1458"/>
                <a:gd name="T10" fmla="*/ 769 w 973"/>
                <a:gd name="T11" fmla="*/ 947 h 1458"/>
                <a:gd name="T12" fmla="*/ 973 w 973"/>
                <a:gd name="T13" fmla="*/ 1104 h 1458"/>
                <a:gd name="T14" fmla="*/ 973 w 973"/>
                <a:gd name="T15" fmla="*/ 1108 h 1458"/>
                <a:gd name="T16" fmla="*/ 365 w 973"/>
                <a:gd name="T17" fmla="*/ 1458 h 1458"/>
                <a:gd name="T18" fmla="*/ 357 w 973"/>
                <a:gd name="T19" fmla="*/ 1456 h 1458"/>
                <a:gd name="T20" fmla="*/ 1 w 973"/>
                <a:gd name="T21" fmla="*/ 284 h 1458"/>
                <a:gd name="T22" fmla="*/ 88 w 973"/>
                <a:gd name="T23" fmla="*/ 348 h 1458"/>
                <a:gd name="T24" fmla="*/ 59 w 973"/>
                <a:gd name="T25" fmla="*/ 125 h 1458"/>
                <a:gd name="T26" fmla="*/ 164 w 973"/>
                <a:gd name="T27" fmla="*/ 244 h 1458"/>
                <a:gd name="T28" fmla="*/ 167 w 973"/>
                <a:gd name="T29" fmla="*/ 35 h 1458"/>
                <a:gd name="T30" fmla="*/ 278 w 973"/>
                <a:gd name="T31" fmla="*/ 215 h 1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73" h="1458">
                  <a:moveTo>
                    <a:pt x="278" y="215"/>
                  </a:moveTo>
                  <a:cubicBezTo>
                    <a:pt x="276" y="205"/>
                    <a:pt x="251" y="52"/>
                    <a:pt x="295" y="26"/>
                  </a:cubicBezTo>
                  <a:cubicBezTo>
                    <a:pt x="341" y="0"/>
                    <a:pt x="412" y="228"/>
                    <a:pt x="412" y="228"/>
                  </a:cubicBezTo>
                  <a:cubicBezTo>
                    <a:pt x="412" y="228"/>
                    <a:pt x="448" y="166"/>
                    <a:pt x="479" y="186"/>
                  </a:cubicBezTo>
                  <a:cubicBezTo>
                    <a:pt x="520" y="213"/>
                    <a:pt x="489" y="356"/>
                    <a:pt x="489" y="356"/>
                  </a:cubicBezTo>
                  <a:cubicBezTo>
                    <a:pt x="489" y="356"/>
                    <a:pt x="643" y="740"/>
                    <a:pt x="769" y="947"/>
                  </a:cubicBezTo>
                  <a:cubicBezTo>
                    <a:pt x="793" y="1030"/>
                    <a:pt x="860" y="1100"/>
                    <a:pt x="973" y="1104"/>
                  </a:cubicBezTo>
                  <a:cubicBezTo>
                    <a:pt x="973" y="1108"/>
                    <a:pt x="973" y="1108"/>
                    <a:pt x="973" y="1108"/>
                  </a:cubicBezTo>
                  <a:cubicBezTo>
                    <a:pt x="690" y="1150"/>
                    <a:pt x="460" y="1343"/>
                    <a:pt x="365" y="1458"/>
                  </a:cubicBezTo>
                  <a:cubicBezTo>
                    <a:pt x="357" y="1456"/>
                    <a:pt x="357" y="1456"/>
                    <a:pt x="357" y="1456"/>
                  </a:cubicBezTo>
                  <a:cubicBezTo>
                    <a:pt x="357" y="1456"/>
                    <a:pt x="3" y="567"/>
                    <a:pt x="1" y="284"/>
                  </a:cubicBezTo>
                  <a:cubicBezTo>
                    <a:pt x="0" y="207"/>
                    <a:pt x="84" y="342"/>
                    <a:pt x="88" y="348"/>
                  </a:cubicBezTo>
                  <a:cubicBezTo>
                    <a:pt x="85" y="340"/>
                    <a:pt x="20" y="160"/>
                    <a:pt x="59" y="125"/>
                  </a:cubicBezTo>
                  <a:cubicBezTo>
                    <a:pt x="99" y="89"/>
                    <a:pt x="164" y="244"/>
                    <a:pt x="164" y="244"/>
                  </a:cubicBezTo>
                  <a:cubicBezTo>
                    <a:pt x="164" y="244"/>
                    <a:pt x="119" y="66"/>
                    <a:pt x="167" y="35"/>
                  </a:cubicBezTo>
                  <a:cubicBezTo>
                    <a:pt x="214" y="6"/>
                    <a:pt x="275" y="204"/>
                    <a:pt x="278" y="215"/>
                  </a:cubicBezTo>
                </a:path>
              </a:pathLst>
            </a:custGeom>
            <a:solidFill>
              <a:srgbClr val="D18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5" name="Freeform 447"/>
            <p:cNvSpPr>
              <a:spLocks/>
            </p:cNvSpPr>
            <p:nvPr/>
          </p:nvSpPr>
          <p:spPr bwMode="auto">
            <a:xfrm>
              <a:off x="1708094" y="4534197"/>
              <a:ext cx="218383" cy="187101"/>
            </a:xfrm>
            <a:custGeom>
              <a:avLst/>
              <a:gdLst>
                <a:gd name="T0" fmla="*/ 0 w 226"/>
                <a:gd name="T1" fmla="*/ 0 h 194"/>
                <a:gd name="T2" fmla="*/ 0 w 226"/>
                <a:gd name="T3" fmla="*/ 0 h 194"/>
                <a:gd name="T4" fmla="*/ 22 w 226"/>
                <a:gd name="T5" fmla="*/ 37 h 194"/>
                <a:gd name="T6" fmla="*/ 226 w 226"/>
                <a:gd name="T7" fmla="*/ 194 h 194"/>
                <a:gd name="T8" fmla="*/ 226 w 226"/>
                <a:gd name="T9" fmla="*/ 194 h 194"/>
                <a:gd name="T10" fmla="*/ 22 w 226"/>
                <a:gd name="T11" fmla="*/ 37 h 194"/>
                <a:gd name="T12" fmla="*/ 0 w 226"/>
                <a:gd name="T13" fmla="*/ 0 h 194"/>
              </a:gdLst>
              <a:ahLst/>
              <a:cxnLst>
                <a:cxn ang="0">
                  <a:pos x="T0" y="T1"/>
                </a:cxn>
                <a:cxn ang="0">
                  <a:pos x="T2" y="T3"/>
                </a:cxn>
                <a:cxn ang="0">
                  <a:pos x="T4" y="T5"/>
                </a:cxn>
                <a:cxn ang="0">
                  <a:pos x="T6" y="T7"/>
                </a:cxn>
                <a:cxn ang="0">
                  <a:pos x="T8" y="T9"/>
                </a:cxn>
                <a:cxn ang="0">
                  <a:pos x="T10" y="T11"/>
                </a:cxn>
                <a:cxn ang="0">
                  <a:pos x="T12" y="T13"/>
                </a:cxn>
              </a:cxnLst>
              <a:rect l="0" t="0" r="r" b="b"/>
              <a:pathLst>
                <a:path w="226" h="194">
                  <a:moveTo>
                    <a:pt x="0" y="0"/>
                  </a:moveTo>
                  <a:cubicBezTo>
                    <a:pt x="0" y="0"/>
                    <a:pt x="0" y="0"/>
                    <a:pt x="0" y="0"/>
                  </a:cubicBezTo>
                  <a:cubicBezTo>
                    <a:pt x="8" y="13"/>
                    <a:pt x="15" y="25"/>
                    <a:pt x="22" y="37"/>
                  </a:cubicBezTo>
                  <a:cubicBezTo>
                    <a:pt x="46" y="120"/>
                    <a:pt x="113" y="190"/>
                    <a:pt x="226" y="194"/>
                  </a:cubicBezTo>
                  <a:cubicBezTo>
                    <a:pt x="226" y="194"/>
                    <a:pt x="226" y="194"/>
                    <a:pt x="226" y="194"/>
                  </a:cubicBezTo>
                  <a:cubicBezTo>
                    <a:pt x="113" y="190"/>
                    <a:pt x="46" y="120"/>
                    <a:pt x="22" y="37"/>
                  </a:cubicBezTo>
                  <a:cubicBezTo>
                    <a:pt x="15" y="25"/>
                    <a:pt x="8" y="13"/>
                    <a:pt x="0" y="0"/>
                  </a:cubicBezTo>
                </a:path>
              </a:pathLst>
            </a:custGeom>
            <a:solidFill>
              <a:srgbClr val="4800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6" name="Freeform 448"/>
            <p:cNvSpPr>
              <a:spLocks/>
            </p:cNvSpPr>
            <p:nvPr/>
          </p:nvSpPr>
          <p:spPr bwMode="auto">
            <a:xfrm>
              <a:off x="1925297" y="4724840"/>
              <a:ext cx="1180" cy="1180"/>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1" y="0"/>
                    <a:pt x="1" y="0"/>
                    <a:pt x="0" y="1"/>
                  </a:cubicBezTo>
                  <a:cubicBezTo>
                    <a:pt x="1" y="0"/>
                    <a:pt x="1" y="0"/>
                    <a:pt x="1" y="0"/>
                  </a:cubicBezTo>
                </a:path>
              </a:pathLst>
            </a:custGeom>
            <a:solidFill>
              <a:srgbClr val="460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7" name="Freeform 449"/>
            <p:cNvSpPr>
              <a:spLocks/>
            </p:cNvSpPr>
            <p:nvPr/>
          </p:nvSpPr>
          <p:spPr bwMode="auto">
            <a:xfrm>
              <a:off x="1896376" y="4730742"/>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460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8" name="Freeform 450"/>
            <p:cNvSpPr>
              <a:spLocks/>
            </p:cNvSpPr>
            <p:nvPr/>
          </p:nvSpPr>
          <p:spPr bwMode="auto">
            <a:xfrm>
              <a:off x="1781873" y="4730742"/>
              <a:ext cx="114504" cy="30101"/>
            </a:xfrm>
            <a:custGeom>
              <a:avLst/>
              <a:gdLst>
                <a:gd name="T0" fmla="*/ 119 w 119"/>
                <a:gd name="T1" fmla="*/ 0 h 31"/>
                <a:gd name="T2" fmla="*/ 0 w 119"/>
                <a:gd name="T3" fmla="*/ 31 h 31"/>
                <a:gd name="T4" fmla="*/ 0 w 119"/>
                <a:gd name="T5" fmla="*/ 31 h 31"/>
                <a:gd name="T6" fmla="*/ 119 w 119"/>
                <a:gd name="T7" fmla="*/ 0 h 31"/>
              </a:gdLst>
              <a:ahLst/>
              <a:cxnLst>
                <a:cxn ang="0">
                  <a:pos x="T0" y="T1"/>
                </a:cxn>
                <a:cxn ang="0">
                  <a:pos x="T2" y="T3"/>
                </a:cxn>
                <a:cxn ang="0">
                  <a:pos x="T4" y="T5"/>
                </a:cxn>
                <a:cxn ang="0">
                  <a:pos x="T6" y="T7"/>
                </a:cxn>
              </a:cxnLst>
              <a:rect l="0" t="0" r="r" b="b"/>
              <a:pathLst>
                <a:path w="119" h="31">
                  <a:moveTo>
                    <a:pt x="119" y="0"/>
                  </a:moveTo>
                  <a:cubicBezTo>
                    <a:pt x="78" y="7"/>
                    <a:pt x="38" y="18"/>
                    <a:pt x="0" y="31"/>
                  </a:cubicBezTo>
                  <a:cubicBezTo>
                    <a:pt x="0" y="31"/>
                    <a:pt x="0" y="31"/>
                    <a:pt x="0" y="31"/>
                  </a:cubicBezTo>
                  <a:cubicBezTo>
                    <a:pt x="38" y="18"/>
                    <a:pt x="78" y="7"/>
                    <a:pt x="119" y="0"/>
                  </a:cubicBezTo>
                </a:path>
              </a:pathLst>
            </a:custGeom>
            <a:solidFill>
              <a:srgbClr val="460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69" name="Freeform 451"/>
            <p:cNvSpPr>
              <a:spLocks/>
            </p:cNvSpPr>
            <p:nvPr/>
          </p:nvSpPr>
          <p:spPr bwMode="auto">
            <a:xfrm>
              <a:off x="1708094" y="4534197"/>
              <a:ext cx="218383" cy="226647"/>
            </a:xfrm>
            <a:custGeom>
              <a:avLst/>
              <a:gdLst>
                <a:gd name="T0" fmla="*/ 0 w 226"/>
                <a:gd name="T1" fmla="*/ 0 h 235"/>
                <a:gd name="T2" fmla="*/ 76 w 226"/>
                <a:gd name="T3" fmla="*/ 235 h 235"/>
                <a:gd name="T4" fmla="*/ 195 w 226"/>
                <a:gd name="T5" fmla="*/ 204 h 235"/>
                <a:gd name="T6" fmla="*/ 195 w 226"/>
                <a:gd name="T7" fmla="*/ 204 h 235"/>
                <a:gd name="T8" fmla="*/ 195 w 226"/>
                <a:gd name="T9" fmla="*/ 204 h 235"/>
                <a:gd name="T10" fmla="*/ 225 w 226"/>
                <a:gd name="T11" fmla="*/ 199 h 235"/>
                <a:gd name="T12" fmla="*/ 226 w 226"/>
                <a:gd name="T13" fmla="*/ 198 h 235"/>
                <a:gd name="T14" fmla="*/ 226 w 226"/>
                <a:gd name="T15" fmla="*/ 198 h 235"/>
                <a:gd name="T16" fmla="*/ 226 w 226"/>
                <a:gd name="T17" fmla="*/ 194 h 235"/>
                <a:gd name="T18" fmla="*/ 22 w 226"/>
                <a:gd name="T19" fmla="*/ 37 h 235"/>
                <a:gd name="T20" fmla="*/ 0 w 226"/>
                <a:gd name="T21" fmla="*/ 0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6" h="235">
                  <a:moveTo>
                    <a:pt x="0" y="0"/>
                  </a:moveTo>
                  <a:cubicBezTo>
                    <a:pt x="0" y="84"/>
                    <a:pt x="26" y="172"/>
                    <a:pt x="76" y="235"/>
                  </a:cubicBezTo>
                  <a:cubicBezTo>
                    <a:pt x="114" y="222"/>
                    <a:pt x="154" y="211"/>
                    <a:pt x="195" y="204"/>
                  </a:cubicBezTo>
                  <a:cubicBezTo>
                    <a:pt x="195" y="204"/>
                    <a:pt x="195" y="204"/>
                    <a:pt x="195" y="204"/>
                  </a:cubicBezTo>
                  <a:cubicBezTo>
                    <a:pt x="195" y="204"/>
                    <a:pt x="195" y="204"/>
                    <a:pt x="195" y="204"/>
                  </a:cubicBezTo>
                  <a:cubicBezTo>
                    <a:pt x="205" y="202"/>
                    <a:pt x="215" y="200"/>
                    <a:pt x="225" y="199"/>
                  </a:cubicBezTo>
                  <a:cubicBezTo>
                    <a:pt x="226" y="198"/>
                    <a:pt x="226" y="198"/>
                    <a:pt x="226" y="198"/>
                  </a:cubicBezTo>
                  <a:cubicBezTo>
                    <a:pt x="226" y="198"/>
                    <a:pt x="226" y="198"/>
                    <a:pt x="226" y="198"/>
                  </a:cubicBezTo>
                  <a:cubicBezTo>
                    <a:pt x="226" y="194"/>
                    <a:pt x="226" y="194"/>
                    <a:pt x="226" y="194"/>
                  </a:cubicBezTo>
                  <a:cubicBezTo>
                    <a:pt x="113" y="190"/>
                    <a:pt x="46" y="120"/>
                    <a:pt x="22" y="37"/>
                  </a:cubicBezTo>
                  <a:cubicBezTo>
                    <a:pt x="15" y="25"/>
                    <a:pt x="8" y="13"/>
                    <a:pt x="0"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0" name="Freeform 452"/>
            <p:cNvSpPr>
              <a:spLocks/>
            </p:cNvSpPr>
            <p:nvPr/>
          </p:nvSpPr>
          <p:spPr bwMode="auto">
            <a:xfrm>
              <a:off x="1707504" y="3781660"/>
              <a:ext cx="2130123" cy="1793695"/>
            </a:xfrm>
            <a:custGeom>
              <a:avLst/>
              <a:gdLst>
                <a:gd name="T0" fmla="*/ 2037 w 2210"/>
                <a:gd name="T1" fmla="*/ 1016 h 1861"/>
                <a:gd name="T2" fmla="*/ 1949 w 2210"/>
                <a:gd name="T3" fmla="*/ 1032 h 1861"/>
                <a:gd name="T4" fmla="*/ 1954 w 2210"/>
                <a:gd name="T5" fmla="*/ 415 h 1861"/>
                <a:gd name="T6" fmla="*/ 1619 w 2210"/>
                <a:gd name="T7" fmla="*/ 162 h 1861"/>
                <a:gd name="T8" fmla="*/ 1288 w 2210"/>
                <a:gd name="T9" fmla="*/ 171 h 1861"/>
                <a:gd name="T10" fmla="*/ 1056 w 2210"/>
                <a:gd name="T11" fmla="*/ 0 h 1861"/>
                <a:gd name="T12" fmla="*/ 929 w 2210"/>
                <a:gd name="T13" fmla="*/ 51 h 1861"/>
                <a:gd name="T14" fmla="*/ 584 w 2210"/>
                <a:gd name="T15" fmla="*/ 32 h 1861"/>
                <a:gd name="T16" fmla="*/ 375 w 2210"/>
                <a:gd name="T17" fmla="*/ 623 h 1861"/>
                <a:gd name="T18" fmla="*/ 254 w 2210"/>
                <a:gd name="T19" fmla="*/ 537 h 1861"/>
                <a:gd name="T20" fmla="*/ 74 w 2210"/>
                <a:gd name="T21" fmla="*/ 587 h 1861"/>
                <a:gd name="T22" fmla="*/ 23 w 2210"/>
                <a:gd name="T23" fmla="*/ 818 h 1861"/>
                <a:gd name="T24" fmla="*/ 227 w 2210"/>
                <a:gd name="T25" fmla="*/ 975 h 1861"/>
                <a:gd name="T26" fmla="*/ 276 w 2210"/>
                <a:gd name="T27" fmla="*/ 973 h 1861"/>
                <a:gd name="T28" fmla="*/ 733 w 2210"/>
                <a:gd name="T29" fmla="*/ 1621 h 1861"/>
                <a:gd name="T30" fmla="*/ 867 w 2210"/>
                <a:gd name="T31" fmla="*/ 1822 h 1861"/>
                <a:gd name="T32" fmla="*/ 1134 w 2210"/>
                <a:gd name="T33" fmla="*/ 1700 h 1861"/>
                <a:gd name="T34" fmla="*/ 1834 w 2210"/>
                <a:gd name="T35" fmla="*/ 1411 h 1861"/>
                <a:gd name="T36" fmla="*/ 1875 w 2210"/>
                <a:gd name="T37" fmla="*/ 1355 h 1861"/>
                <a:gd name="T38" fmla="*/ 1977 w 2210"/>
                <a:gd name="T39" fmla="*/ 1391 h 1861"/>
                <a:gd name="T40" fmla="*/ 2118 w 2210"/>
                <a:gd name="T41" fmla="*/ 1339 h 1861"/>
                <a:gd name="T42" fmla="*/ 2167 w 2210"/>
                <a:gd name="T43" fmla="*/ 1266 h 1861"/>
                <a:gd name="T44" fmla="*/ 2037 w 2210"/>
                <a:gd name="T45" fmla="*/ 1016 h 18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210" h="1861">
                  <a:moveTo>
                    <a:pt x="2037" y="1016"/>
                  </a:moveTo>
                  <a:cubicBezTo>
                    <a:pt x="2011" y="1016"/>
                    <a:pt x="1982" y="1021"/>
                    <a:pt x="1949" y="1032"/>
                  </a:cubicBezTo>
                  <a:cubicBezTo>
                    <a:pt x="2030" y="651"/>
                    <a:pt x="1954" y="415"/>
                    <a:pt x="1954" y="415"/>
                  </a:cubicBezTo>
                  <a:cubicBezTo>
                    <a:pt x="1704" y="372"/>
                    <a:pt x="1629" y="248"/>
                    <a:pt x="1619" y="162"/>
                  </a:cubicBezTo>
                  <a:cubicBezTo>
                    <a:pt x="1566" y="192"/>
                    <a:pt x="1462" y="209"/>
                    <a:pt x="1288" y="171"/>
                  </a:cubicBezTo>
                  <a:cubicBezTo>
                    <a:pt x="1138" y="138"/>
                    <a:pt x="1075" y="67"/>
                    <a:pt x="1056" y="0"/>
                  </a:cubicBezTo>
                  <a:cubicBezTo>
                    <a:pt x="1024" y="22"/>
                    <a:pt x="982" y="40"/>
                    <a:pt x="929" y="51"/>
                  </a:cubicBezTo>
                  <a:cubicBezTo>
                    <a:pt x="716" y="97"/>
                    <a:pt x="584" y="32"/>
                    <a:pt x="584" y="32"/>
                  </a:cubicBezTo>
                  <a:cubicBezTo>
                    <a:pt x="638" y="306"/>
                    <a:pt x="375" y="623"/>
                    <a:pt x="375" y="623"/>
                  </a:cubicBezTo>
                  <a:cubicBezTo>
                    <a:pt x="375" y="623"/>
                    <a:pt x="325" y="562"/>
                    <a:pt x="254" y="537"/>
                  </a:cubicBezTo>
                  <a:cubicBezTo>
                    <a:pt x="201" y="519"/>
                    <a:pt x="137" y="522"/>
                    <a:pt x="74" y="587"/>
                  </a:cubicBezTo>
                  <a:cubicBezTo>
                    <a:pt x="18" y="645"/>
                    <a:pt x="0" y="738"/>
                    <a:pt x="23" y="818"/>
                  </a:cubicBezTo>
                  <a:cubicBezTo>
                    <a:pt x="47" y="901"/>
                    <a:pt x="114" y="971"/>
                    <a:pt x="227" y="975"/>
                  </a:cubicBezTo>
                  <a:cubicBezTo>
                    <a:pt x="243" y="976"/>
                    <a:pt x="259" y="975"/>
                    <a:pt x="276" y="973"/>
                  </a:cubicBezTo>
                  <a:cubicBezTo>
                    <a:pt x="276" y="973"/>
                    <a:pt x="342" y="1438"/>
                    <a:pt x="733" y="1621"/>
                  </a:cubicBezTo>
                  <a:cubicBezTo>
                    <a:pt x="733" y="1621"/>
                    <a:pt x="732" y="1788"/>
                    <a:pt x="867" y="1822"/>
                  </a:cubicBezTo>
                  <a:cubicBezTo>
                    <a:pt x="1025" y="1861"/>
                    <a:pt x="1134" y="1700"/>
                    <a:pt x="1134" y="1700"/>
                  </a:cubicBezTo>
                  <a:cubicBezTo>
                    <a:pt x="1494" y="1700"/>
                    <a:pt x="1734" y="1526"/>
                    <a:pt x="1834" y="1411"/>
                  </a:cubicBezTo>
                  <a:cubicBezTo>
                    <a:pt x="1852" y="1390"/>
                    <a:pt x="1866" y="1371"/>
                    <a:pt x="1875" y="1355"/>
                  </a:cubicBezTo>
                  <a:cubicBezTo>
                    <a:pt x="1875" y="1355"/>
                    <a:pt x="1918" y="1386"/>
                    <a:pt x="1977" y="1391"/>
                  </a:cubicBezTo>
                  <a:cubicBezTo>
                    <a:pt x="2019" y="1395"/>
                    <a:pt x="2070" y="1384"/>
                    <a:pt x="2118" y="1339"/>
                  </a:cubicBezTo>
                  <a:cubicBezTo>
                    <a:pt x="2139" y="1319"/>
                    <a:pt x="2156" y="1294"/>
                    <a:pt x="2167" y="1266"/>
                  </a:cubicBezTo>
                  <a:cubicBezTo>
                    <a:pt x="2210" y="1160"/>
                    <a:pt x="2176" y="1016"/>
                    <a:pt x="2037" y="1016"/>
                  </a:cubicBezTo>
                </a:path>
              </a:pathLst>
            </a:custGeom>
            <a:solidFill>
              <a:srgbClr val="D180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1" name="Rectangle 453"/>
            <p:cNvSpPr>
              <a:spLocks noChangeArrowheads="1"/>
            </p:cNvSpPr>
            <p:nvPr/>
          </p:nvSpPr>
          <p:spPr bwMode="auto">
            <a:xfrm>
              <a:off x="2414004" y="5343986"/>
              <a:ext cx="590" cy="590"/>
            </a:xfrm>
            <a:prstGeom prst="rect">
              <a:avLst/>
            </a:prstGeom>
            <a:solidFill>
              <a:srgbClr val="E2C26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2" name="Freeform 454"/>
            <p:cNvSpPr>
              <a:spLocks/>
            </p:cNvSpPr>
            <p:nvPr/>
          </p:nvSpPr>
          <p:spPr bwMode="auto">
            <a:xfrm>
              <a:off x="2414004" y="5343986"/>
              <a:ext cx="0" cy="0"/>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3" name="Oval 455"/>
            <p:cNvSpPr>
              <a:spLocks noChangeArrowheads="1"/>
            </p:cNvSpPr>
            <p:nvPr/>
          </p:nvSpPr>
          <p:spPr bwMode="auto">
            <a:xfrm>
              <a:off x="2414004" y="5343986"/>
              <a:ext cx="590" cy="590"/>
            </a:xfrm>
            <a:prstGeom prst="ellipse">
              <a:avLst/>
            </a:prstGeom>
            <a:solidFill>
              <a:srgbClr val="400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4" name="Oval 456"/>
            <p:cNvSpPr>
              <a:spLocks noChangeArrowheads="1"/>
            </p:cNvSpPr>
            <p:nvPr/>
          </p:nvSpPr>
          <p:spPr bwMode="auto">
            <a:xfrm>
              <a:off x="2800601" y="5420125"/>
              <a:ext cx="590" cy="590"/>
            </a:xfrm>
            <a:prstGeom prst="ellipse">
              <a:avLst/>
            </a:prstGeom>
            <a:solidFill>
              <a:srgbClr val="E2C26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5" name="Freeform 457"/>
            <p:cNvSpPr>
              <a:spLocks/>
            </p:cNvSpPr>
            <p:nvPr/>
          </p:nvSpPr>
          <p:spPr bwMode="auto">
            <a:xfrm>
              <a:off x="2414004" y="5343986"/>
              <a:ext cx="386598" cy="112733"/>
            </a:xfrm>
            <a:custGeom>
              <a:avLst/>
              <a:gdLst>
                <a:gd name="T0" fmla="*/ 0 w 401"/>
                <a:gd name="T1" fmla="*/ 0 h 117"/>
                <a:gd name="T2" fmla="*/ 0 w 401"/>
                <a:gd name="T3" fmla="*/ 0 h 117"/>
                <a:gd name="T4" fmla="*/ 0 w 401"/>
                <a:gd name="T5" fmla="*/ 0 h 117"/>
                <a:gd name="T6" fmla="*/ 0 w 401"/>
                <a:gd name="T7" fmla="*/ 0 h 117"/>
                <a:gd name="T8" fmla="*/ 0 w 401"/>
                <a:gd name="T9" fmla="*/ 0 h 117"/>
                <a:gd name="T10" fmla="*/ 1 w 401"/>
                <a:gd name="T11" fmla="*/ 19 h 117"/>
                <a:gd name="T12" fmla="*/ 237 w 401"/>
                <a:gd name="T13" fmla="*/ 117 h 117"/>
                <a:gd name="T14" fmla="*/ 394 w 401"/>
                <a:gd name="T15" fmla="*/ 88 h 117"/>
                <a:gd name="T16" fmla="*/ 401 w 401"/>
                <a:gd name="T17" fmla="*/ 79 h 117"/>
                <a:gd name="T18" fmla="*/ 401 w 401"/>
                <a:gd name="T19" fmla="*/ 79 h 117"/>
                <a:gd name="T20" fmla="*/ 401 w 401"/>
                <a:gd name="T21" fmla="*/ 79 h 117"/>
                <a:gd name="T22" fmla="*/ 184 w 401"/>
                <a:gd name="T23" fmla="*/ 58 h 117"/>
                <a:gd name="T24" fmla="*/ 0 w 401"/>
                <a:gd name="T2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1" h="117">
                  <a:moveTo>
                    <a:pt x="0" y="0"/>
                  </a:moveTo>
                  <a:cubicBezTo>
                    <a:pt x="0" y="0"/>
                    <a:pt x="0" y="0"/>
                    <a:pt x="0" y="0"/>
                  </a:cubicBezTo>
                  <a:cubicBezTo>
                    <a:pt x="0" y="0"/>
                    <a:pt x="0" y="0"/>
                    <a:pt x="0" y="0"/>
                  </a:cubicBezTo>
                  <a:cubicBezTo>
                    <a:pt x="0" y="0"/>
                    <a:pt x="0" y="0"/>
                    <a:pt x="0" y="0"/>
                  </a:cubicBezTo>
                  <a:cubicBezTo>
                    <a:pt x="0" y="0"/>
                    <a:pt x="0" y="0"/>
                    <a:pt x="0" y="0"/>
                  </a:cubicBezTo>
                  <a:cubicBezTo>
                    <a:pt x="0" y="0"/>
                    <a:pt x="0" y="7"/>
                    <a:pt x="1" y="19"/>
                  </a:cubicBezTo>
                  <a:cubicBezTo>
                    <a:pt x="66" y="88"/>
                    <a:pt x="150" y="117"/>
                    <a:pt x="237" y="117"/>
                  </a:cubicBezTo>
                  <a:cubicBezTo>
                    <a:pt x="289" y="117"/>
                    <a:pt x="342" y="106"/>
                    <a:pt x="394" y="88"/>
                  </a:cubicBezTo>
                  <a:cubicBezTo>
                    <a:pt x="399" y="82"/>
                    <a:pt x="401" y="79"/>
                    <a:pt x="401" y="79"/>
                  </a:cubicBezTo>
                  <a:cubicBezTo>
                    <a:pt x="401" y="79"/>
                    <a:pt x="401" y="79"/>
                    <a:pt x="401" y="79"/>
                  </a:cubicBezTo>
                  <a:cubicBezTo>
                    <a:pt x="401" y="79"/>
                    <a:pt x="401" y="79"/>
                    <a:pt x="401" y="79"/>
                  </a:cubicBezTo>
                  <a:cubicBezTo>
                    <a:pt x="333" y="79"/>
                    <a:pt x="261" y="72"/>
                    <a:pt x="184" y="58"/>
                  </a:cubicBezTo>
                  <a:cubicBezTo>
                    <a:pt x="116" y="46"/>
                    <a:pt x="55" y="26"/>
                    <a:pt x="0" y="0"/>
                  </a:cubicBezTo>
                </a:path>
              </a:pathLst>
            </a:custGeom>
            <a:solidFill>
              <a:srgbClr val="3B001E">
                <a:alpha val="1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6" name="Freeform 458"/>
            <p:cNvSpPr>
              <a:spLocks/>
            </p:cNvSpPr>
            <p:nvPr/>
          </p:nvSpPr>
          <p:spPr bwMode="auto">
            <a:xfrm>
              <a:off x="2430530" y="4352998"/>
              <a:ext cx="144605" cy="145786"/>
            </a:xfrm>
            <a:custGeom>
              <a:avLst/>
              <a:gdLst>
                <a:gd name="T0" fmla="*/ 139 w 150"/>
                <a:gd name="T1" fmla="*/ 55 h 151"/>
                <a:gd name="T2" fmla="*/ 55 w 150"/>
                <a:gd name="T3" fmla="*/ 11 h 151"/>
                <a:gd name="T4" fmla="*/ 11 w 150"/>
                <a:gd name="T5" fmla="*/ 96 h 151"/>
                <a:gd name="T6" fmla="*/ 95 w 150"/>
                <a:gd name="T7" fmla="*/ 139 h 151"/>
                <a:gd name="T8" fmla="*/ 139 w 150"/>
                <a:gd name="T9" fmla="*/ 55 h 151"/>
              </a:gdLst>
              <a:ahLst/>
              <a:cxnLst>
                <a:cxn ang="0">
                  <a:pos x="T0" y="T1"/>
                </a:cxn>
                <a:cxn ang="0">
                  <a:pos x="T2" y="T3"/>
                </a:cxn>
                <a:cxn ang="0">
                  <a:pos x="T4" y="T5"/>
                </a:cxn>
                <a:cxn ang="0">
                  <a:pos x="T6" y="T7"/>
                </a:cxn>
                <a:cxn ang="0">
                  <a:pos x="T8" y="T9"/>
                </a:cxn>
              </a:cxnLst>
              <a:rect l="0" t="0" r="r" b="b"/>
              <a:pathLst>
                <a:path w="150" h="151">
                  <a:moveTo>
                    <a:pt x="139" y="55"/>
                  </a:moveTo>
                  <a:cubicBezTo>
                    <a:pt x="128" y="20"/>
                    <a:pt x="90" y="0"/>
                    <a:pt x="55" y="11"/>
                  </a:cubicBezTo>
                  <a:cubicBezTo>
                    <a:pt x="19" y="22"/>
                    <a:pt x="0" y="60"/>
                    <a:pt x="11" y="96"/>
                  </a:cubicBezTo>
                  <a:cubicBezTo>
                    <a:pt x="22" y="131"/>
                    <a:pt x="60" y="151"/>
                    <a:pt x="95" y="139"/>
                  </a:cubicBezTo>
                  <a:cubicBezTo>
                    <a:pt x="130" y="128"/>
                    <a:pt x="150" y="90"/>
                    <a:pt x="139" y="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7" name="Freeform 459"/>
            <p:cNvSpPr>
              <a:spLocks/>
            </p:cNvSpPr>
            <p:nvPr/>
          </p:nvSpPr>
          <p:spPr bwMode="auto">
            <a:xfrm>
              <a:off x="3085090" y="4503505"/>
              <a:ext cx="145195" cy="144605"/>
            </a:xfrm>
            <a:custGeom>
              <a:avLst/>
              <a:gdLst>
                <a:gd name="T0" fmla="*/ 139 w 151"/>
                <a:gd name="T1" fmla="*/ 55 h 150"/>
                <a:gd name="T2" fmla="*/ 55 w 151"/>
                <a:gd name="T3" fmla="*/ 11 h 150"/>
                <a:gd name="T4" fmla="*/ 11 w 151"/>
                <a:gd name="T5" fmla="*/ 95 h 150"/>
                <a:gd name="T6" fmla="*/ 96 w 151"/>
                <a:gd name="T7" fmla="*/ 139 h 150"/>
                <a:gd name="T8" fmla="*/ 139 w 151"/>
                <a:gd name="T9" fmla="*/ 55 h 150"/>
              </a:gdLst>
              <a:ahLst/>
              <a:cxnLst>
                <a:cxn ang="0">
                  <a:pos x="T0" y="T1"/>
                </a:cxn>
                <a:cxn ang="0">
                  <a:pos x="T2" y="T3"/>
                </a:cxn>
                <a:cxn ang="0">
                  <a:pos x="T4" y="T5"/>
                </a:cxn>
                <a:cxn ang="0">
                  <a:pos x="T6" y="T7"/>
                </a:cxn>
                <a:cxn ang="0">
                  <a:pos x="T8" y="T9"/>
                </a:cxn>
              </a:cxnLst>
              <a:rect l="0" t="0" r="r" b="b"/>
              <a:pathLst>
                <a:path w="151" h="150">
                  <a:moveTo>
                    <a:pt x="139" y="55"/>
                  </a:moveTo>
                  <a:cubicBezTo>
                    <a:pt x="128" y="19"/>
                    <a:pt x="90" y="0"/>
                    <a:pt x="55" y="11"/>
                  </a:cubicBezTo>
                  <a:cubicBezTo>
                    <a:pt x="20" y="22"/>
                    <a:pt x="0" y="60"/>
                    <a:pt x="11" y="95"/>
                  </a:cubicBezTo>
                  <a:cubicBezTo>
                    <a:pt x="22" y="131"/>
                    <a:pt x="60" y="150"/>
                    <a:pt x="96" y="139"/>
                  </a:cubicBezTo>
                  <a:cubicBezTo>
                    <a:pt x="131" y="128"/>
                    <a:pt x="151" y="90"/>
                    <a:pt x="139" y="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8" name="Freeform 460"/>
            <p:cNvSpPr>
              <a:spLocks/>
            </p:cNvSpPr>
            <p:nvPr/>
          </p:nvSpPr>
          <p:spPr bwMode="auto">
            <a:xfrm>
              <a:off x="2418135" y="4152321"/>
              <a:ext cx="239631" cy="131030"/>
            </a:xfrm>
            <a:custGeom>
              <a:avLst/>
              <a:gdLst>
                <a:gd name="T0" fmla="*/ 244 w 249"/>
                <a:gd name="T1" fmla="*/ 68 h 136"/>
                <a:gd name="T2" fmla="*/ 103 w 249"/>
                <a:gd name="T3" fmla="*/ 18 h 136"/>
                <a:gd name="T4" fmla="*/ 15 w 249"/>
                <a:gd name="T5" fmla="*/ 104 h 136"/>
                <a:gd name="T6" fmla="*/ 120 w 249"/>
                <a:gd name="T7" fmla="*/ 107 h 136"/>
                <a:gd name="T8" fmla="*/ 244 w 249"/>
                <a:gd name="T9" fmla="*/ 68 h 136"/>
              </a:gdLst>
              <a:ahLst/>
              <a:cxnLst>
                <a:cxn ang="0">
                  <a:pos x="T0" y="T1"/>
                </a:cxn>
                <a:cxn ang="0">
                  <a:pos x="T2" y="T3"/>
                </a:cxn>
                <a:cxn ang="0">
                  <a:pos x="T4" y="T5"/>
                </a:cxn>
                <a:cxn ang="0">
                  <a:pos x="T6" y="T7"/>
                </a:cxn>
                <a:cxn ang="0">
                  <a:pos x="T8" y="T9"/>
                </a:cxn>
              </a:cxnLst>
              <a:rect l="0" t="0" r="r" b="b"/>
              <a:pathLst>
                <a:path w="249" h="136">
                  <a:moveTo>
                    <a:pt x="244" y="68"/>
                  </a:moveTo>
                  <a:cubicBezTo>
                    <a:pt x="249" y="28"/>
                    <a:pt x="175" y="0"/>
                    <a:pt x="103" y="18"/>
                  </a:cubicBezTo>
                  <a:cubicBezTo>
                    <a:pt x="30" y="35"/>
                    <a:pt x="0" y="73"/>
                    <a:pt x="15" y="104"/>
                  </a:cubicBezTo>
                  <a:cubicBezTo>
                    <a:pt x="31" y="136"/>
                    <a:pt x="85" y="112"/>
                    <a:pt x="120" y="107"/>
                  </a:cubicBezTo>
                  <a:cubicBezTo>
                    <a:pt x="174" y="100"/>
                    <a:pt x="237" y="119"/>
                    <a:pt x="244" y="68"/>
                  </a:cubicBezTo>
                  <a:close/>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79" name="Freeform 461"/>
            <p:cNvSpPr>
              <a:spLocks/>
            </p:cNvSpPr>
            <p:nvPr/>
          </p:nvSpPr>
          <p:spPr bwMode="auto">
            <a:xfrm>
              <a:off x="3088041" y="4257381"/>
              <a:ext cx="230188" cy="190053"/>
            </a:xfrm>
            <a:custGeom>
              <a:avLst/>
              <a:gdLst>
                <a:gd name="T0" fmla="*/ 18 w 239"/>
                <a:gd name="T1" fmla="*/ 38 h 197"/>
                <a:gd name="T2" fmla="*/ 166 w 239"/>
                <a:gd name="T3" fmla="*/ 59 h 197"/>
                <a:gd name="T4" fmla="*/ 211 w 239"/>
                <a:gd name="T5" fmla="*/ 176 h 197"/>
                <a:gd name="T6" fmla="*/ 105 w 239"/>
                <a:gd name="T7" fmla="*/ 145 h 197"/>
                <a:gd name="T8" fmla="*/ 18 w 239"/>
                <a:gd name="T9" fmla="*/ 38 h 197"/>
              </a:gdLst>
              <a:ahLst/>
              <a:cxnLst>
                <a:cxn ang="0">
                  <a:pos x="T0" y="T1"/>
                </a:cxn>
                <a:cxn ang="0">
                  <a:pos x="T2" y="T3"/>
                </a:cxn>
                <a:cxn ang="0">
                  <a:pos x="T4" y="T5"/>
                </a:cxn>
                <a:cxn ang="0">
                  <a:pos x="T6" y="T7"/>
                </a:cxn>
                <a:cxn ang="0">
                  <a:pos x="T8" y="T9"/>
                </a:cxn>
              </a:cxnLst>
              <a:rect l="0" t="0" r="r" b="b"/>
              <a:pathLst>
                <a:path w="239" h="197">
                  <a:moveTo>
                    <a:pt x="18" y="38"/>
                  </a:moveTo>
                  <a:cubicBezTo>
                    <a:pt x="31" y="0"/>
                    <a:pt x="110" y="10"/>
                    <a:pt x="166" y="59"/>
                  </a:cubicBezTo>
                  <a:cubicBezTo>
                    <a:pt x="222" y="109"/>
                    <a:pt x="239" y="155"/>
                    <a:pt x="211" y="176"/>
                  </a:cubicBezTo>
                  <a:cubicBezTo>
                    <a:pt x="182" y="197"/>
                    <a:pt x="134" y="165"/>
                    <a:pt x="105" y="145"/>
                  </a:cubicBezTo>
                  <a:cubicBezTo>
                    <a:pt x="60" y="113"/>
                    <a:pt x="0" y="86"/>
                    <a:pt x="18" y="38"/>
                  </a:cubicBezTo>
                  <a:close/>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0" name="Freeform 462"/>
            <p:cNvSpPr>
              <a:spLocks/>
            </p:cNvSpPr>
            <p:nvPr/>
          </p:nvSpPr>
          <p:spPr bwMode="auto">
            <a:xfrm>
              <a:off x="2684917" y="4479306"/>
              <a:ext cx="236090" cy="197725"/>
            </a:xfrm>
            <a:custGeom>
              <a:avLst/>
              <a:gdLst>
                <a:gd name="T0" fmla="*/ 116 w 245"/>
                <a:gd name="T1" fmla="*/ 0 h 205"/>
                <a:gd name="T2" fmla="*/ 4 w 245"/>
                <a:gd name="T3" fmla="*/ 92 h 205"/>
                <a:gd name="T4" fmla="*/ 108 w 245"/>
                <a:gd name="T5" fmla="*/ 205 h 205"/>
                <a:gd name="T6" fmla="*/ 124 w 245"/>
                <a:gd name="T7" fmla="*/ 205 h 205"/>
                <a:gd name="T8" fmla="*/ 236 w 245"/>
                <a:gd name="T9" fmla="*/ 124 h 205"/>
                <a:gd name="T10" fmla="*/ 133 w 245"/>
                <a:gd name="T11" fmla="*/ 1 h 205"/>
                <a:gd name="T12" fmla="*/ 116 w 245"/>
                <a:gd name="T13" fmla="*/ 0 h 205"/>
              </a:gdLst>
              <a:ahLst/>
              <a:cxnLst>
                <a:cxn ang="0">
                  <a:pos x="T0" y="T1"/>
                </a:cxn>
                <a:cxn ang="0">
                  <a:pos x="T2" y="T3"/>
                </a:cxn>
                <a:cxn ang="0">
                  <a:pos x="T4" y="T5"/>
                </a:cxn>
                <a:cxn ang="0">
                  <a:pos x="T6" y="T7"/>
                </a:cxn>
                <a:cxn ang="0">
                  <a:pos x="T8" y="T9"/>
                </a:cxn>
                <a:cxn ang="0">
                  <a:pos x="T10" y="T11"/>
                </a:cxn>
                <a:cxn ang="0">
                  <a:pos x="T12" y="T13"/>
                </a:cxn>
              </a:cxnLst>
              <a:rect l="0" t="0" r="r" b="b"/>
              <a:pathLst>
                <a:path w="245" h="205">
                  <a:moveTo>
                    <a:pt x="116" y="0"/>
                  </a:moveTo>
                  <a:cubicBezTo>
                    <a:pt x="47" y="0"/>
                    <a:pt x="7" y="46"/>
                    <a:pt x="4" y="92"/>
                  </a:cubicBezTo>
                  <a:cubicBezTo>
                    <a:pt x="0" y="142"/>
                    <a:pt x="48" y="199"/>
                    <a:pt x="108" y="205"/>
                  </a:cubicBezTo>
                  <a:cubicBezTo>
                    <a:pt x="113" y="205"/>
                    <a:pt x="119" y="205"/>
                    <a:pt x="124" y="205"/>
                  </a:cubicBezTo>
                  <a:cubicBezTo>
                    <a:pt x="178" y="205"/>
                    <a:pt x="224" y="177"/>
                    <a:pt x="236" y="124"/>
                  </a:cubicBezTo>
                  <a:cubicBezTo>
                    <a:pt x="245" y="81"/>
                    <a:pt x="217" y="10"/>
                    <a:pt x="133" y="1"/>
                  </a:cubicBezTo>
                  <a:cubicBezTo>
                    <a:pt x="127" y="1"/>
                    <a:pt x="122" y="0"/>
                    <a:pt x="116" y="0"/>
                  </a:cubicBezTo>
                </a:path>
              </a:pathLst>
            </a:custGeom>
            <a:solidFill>
              <a:srgbClr val="C2655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1" name="Freeform 463"/>
            <p:cNvSpPr>
              <a:spLocks/>
            </p:cNvSpPr>
            <p:nvPr/>
          </p:nvSpPr>
          <p:spPr bwMode="auto">
            <a:xfrm>
              <a:off x="2680195" y="4572562"/>
              <a:ext cx="70237" cy="86763"/>
            </a:xfrm>
            <a:custGeom>
              <a:avLst/>
              <a:gdLst>
                <a:gd name="T0" fmla="*/ 51 w 73"/>
                <a:gd name="T1" fmla="*/ 82 h 90"/>
                <a:gd name="T2" fmla="*/ 15 w 73"/>
                <a:gd name="T3" fmla="*/ 11 h 90"/>
                <a:gd name="T4" fmla="*/ 51 w 73"/>
                <a:gd name="T5" fmla="*/ 82 h 90"/>
              </a:gdLst>
              <a:ahLst/>
              <a:cxnLst>
                <a:cxn ang="0">
                  <a:pos x="T0" y="T1"/>
                </a:cxn>
                <a:cxn ang="0">
                  <a:pos x="T2" y="T3"/>
                </a:cxn>
                <a:cxn ang="0">
                  <a:pos x="T4" y="T5"/>
                </a:cxn>
              </a:cxnLst>
              <a:rect l="0" t="0" r="r" b="b"/>
              <a:pathLst>
                <a:path w="73" h="90">
                  <a:moveTo>
                    <a:pt x="51" y="82"/>
                  </a:moveTo>
                  <a:cubicBezTo>
                    <a:pt x="73" y="74"/>
                    <a:pt x="30" y="0"/>
                    <a:pt x="15" y="11"/>
                  </a:cubicBezTo>
                  <a:cubicBezTo>
                    <a:pt x="0" y="21"/>
                    <a:pt x="28" y="90"/>
                    <a:pt x="51" y="82"/>
                  </a:cubicBezTo>
                  <a:close/>
                </a:path>
              </a:pathLst>
            </a:custGeom>
            <a:solidFill>
              <a:srgbClr val="330C0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2" name="Freeform 464"/>
            <p:cNvSpPr>
              <a:spLocks/>
            </p:cNvSpPr>
            <p:nvPr/>
          </p:nvSpPr>
          <p:spPr bwMode="auto">
            <a:xfrm>
              <a:off x="2815947" y="4514129"/>
              <a:ext cx="115684" cy="172346"/>
            </a:xfrm>
            <a:custGeom>
              <a:avLst/>
              <a:gdLst>
                <a:gd name="T0" fmla="*/ 9 w 120"/>
                <a:gd name="T1" fmla="*/ 158 h 179"/>
                <a:gd name="T2" fmla="*/ 49 w 120"/>
                <a:gd name="T3" fmla="*/ 136 h 179"/>
                <a:gd name="T4" fmla="*/ 74 w 120"/>
                <a:gd name="T5" fmla="*/ 102 h 179"/>
                <a:gd name="T6" fmla="*/ 82 w 120"/>
                <a:gd name="T7" fmla="*/ 82 h 179"/>
                <a:gd name="T8" fmla="*/ 83 w 120"/>
                <a:gd name="T9" fmla="*/ 61 h 179"/>
                <a:gd name="T10" fmla="*/ 74 w 120"/>
                <a:gd name="T11" fmla="*/ 14 h 179"/>
                <a:gd name="T12" fmla="*/ 74 w 120"/>
                <a:gd name="T13" fmla="*/ 13 h 179"/>
                <a:gd name="T14" fmla="*/ 80 w 120"/>
                <a:gd name="T15" fmla="*/ 1 h 179"/>
                <a:gd name="T16" fmla="*/ 90 w 120"/>
                <a:gd name="T17" fmla="*/ 4 h 179"/>
                <a:gd name="T18" fmla="*/ 117 w 120"/>
                <a:gd name="T19" fmla="*/ 56 h 179"/>
                <a:gd name="T20" fmla="*/ 119 w 120"/>
                <a:gd name="T21" fmla="*/ 88 h 179"/>
                <a:gd name="T22" fmla="*/ 110 w 120"/>
                <a:gd name="T23" fmla="*/ 118 h 179"/>
                <a:gd name="T24" fmla="*/ 68 w 120"/>
                <a:gd name="T25" fmla="*/ 165 h 179"/>
                <a:gd name="T26" fmla="*/ 9 w 120"/>
                <a:gd name="T27" fmla="*/ 177 h 179"/>
                <a:gd name="T28" fmla="*/ 1 w 120"/>
                <a:gd name="T29" fmla="*/ 167 h 179"/>
                <a:gd name="T30" fmla="*/ 7 w 120"/>
                <a:gd name="T31" fmla="*/ 159 h 179"/>
                <a:gd name="T32" fmla="*/ 9 w 120"/>
                <a:gd name="T33" fmla="*/ 158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 h="179">
                  <a:moveTo>
                    <a:pt x="9" y="158"/>
                  </a:moveTo>
                  <a:cubicBezTo>
                    <a:pt x="23" y="153"/>
                    <a:pt x="38" y="145"/>
                    <a:pt x="49" y="136"/>
                  </a:cubicBezTo>
                  <a:cubicBezTo>
                    <a:pt x="60" y="126"/>
                    <a:pt x="69" y="115"/>
                    <a:pt x="74" y="102"/>
                  </a:cubicBezTo>
                  <a:cubicBezTo>
                    <a:pt x="78" y="96"/>
                    <a:pt x="80" y="88"/>
                    <a:pt x="82" y="82"/>
                  </a:cubicBezTo>
                  <a:cubicBezTo>
                    <a:pt x="83" y="76"/>
                    <a:pt x="83" y="69"/>
                    <a:pt x="83" y="61"/>
                  </a:cubicBezTo>
                  <a:cubicBezTo>
                    <a:pt x="82" y="46"/>
                    <a:pt x="78" y="30"/>
                    <a:pt x="74" y="14"/>
                  </a:cubicBezTo>
                  <a:cubicBezTo>
                    <a:pt x="74" y="13"/>
                    <a:pt x="74" y="13"/>
                    <a:pt x="74" y="13"/>
                  </a:cubicBezTo>
                  <a:cubicBezTo>
                    <a:pt x="72" y="8"/>
                    <a:pt x="75" y="3"/>
                    <a:pt x="80" y="1"/>
                  </a:cubicBezTo>
                  <a:cubicBezTo>
                    <a:pt x="84" y="0"/>
                    <a:pt x="88" y="1"/>
                    <a:pt x="90" y="4"/>
                  </a:cubicBezTo>
                  <a:cubicBezTo>
                    <a:pt x="103" y="19"/>
                    <a:pt x="112" y="36"/>
                    <a:pt x="117" y="56"/>
                  </a:cubicBezTo>
                  <a:cubicBezTo>
                    <a:pt x="120" y="66"/>
                    <a:pt x="120" y="77"/>
                    <a:pt x="119" y="88"/>
                  </a:cubicBezTo>
                  <a:cubicBezTo>
                    <a:pt x="117" y="99"/>
                    <a:pt x="114" y="108"/>
                    <a:pt x="110" y="118"/>
                  </a:cubicBezTo>
                  <a:cubicBezTo>
                    <a:pt x="102" y="137"/>
                    <a:pt x="87" y="155"/>
                    <a:pt x="68" y="165"/>
                  </a:cubicBezTo>
                  <a:cubicBezTo>
                    <a:pt x="50" y="175"/>
                    <a:pt x="30" y="179"/>
                    <a:pt x="9" y="177"/>
                  </a:cubicBezTo>
                  <a:cubicBezTo>
                    <a:pt x="4" y="176"/>
                    <a:pt x="0" y="172"/>
                    <a:pt x="1" y="167"/>
                  </a:cubicBezTo>
                  <a:cubicBezTo>
                    <a:pt x="1" y="163"/>
                    <a:pt x="4" y="160"/>
                    <a:pt x="7" y="159"/>
                  </a:cubicBezTo>
                  <a:lnTo>
                    <a:pt x="9" y="158"/>
                  </a:ln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3" name="Freeform 465"/>
            <p:cNvSpPr>
              <a:spLocks/>
            </p:cNvSpPr>
            <p:nvPr/>
          </p:nvSpPr>
          <p:spPr bwMode="auto">
            <a:xfrm>
              <a:off x="2007339" y="4491110"/>
              <a:ext cx="429684" cy="383646"/>
            </a:xfrm>
            <a:custGeom>
              <a:avLst/>
              <a:gdLst>
                <a:gd name="T0" fmla="*/ 223 w 446"/>
                <a:gd name="T1" fmla="*/ 0 h 398"/>
                <a:gd name="T2" fmla="*/ 163 w 446"/>
                <a:gd name="T3" fmla="*/ 9 h 398"/>
                <a:gd name="T4" fmla="*/ 33 w 446"/>
                <a:gd name="T5" fmla="*/ 259 h 398"/>
                <a:gd name="T6" fmla="*/ 223 w 446"/>
                <a:gd name="T7" fmla="*/ 398 h 398"/>
                <a:gd name="T8" fmla="*/ 283 w 446"/>
                <a:gd name="T9" fmla="*/ 389 h 398"/>
                <a:gd name="T10" fmla="*/ 413 w 446"/>
                <a:gd name="T11" fmla="*/ 139 h 398"/>
                <a:gd name="T12" fmla="*/ 223 w 446"/>
                <a:gd name="T13" fmla="*/ 0 h 398"/>
              </a:gdLst>
              <a:ahLst/>
              <a:cxnLst>
                <a:cxn ang="0">
                  <a:pos x="T0" y="T1"/>
                </a:cxn>
                <a:cxn ang="0">
                  <a:pos x="T2" y="T3"/>
                </a:cxn>
                <a:cxn ang="0">
                  <a:pos x="T4" y="T5"/>
                </a:cxn>
                <a:cxn ang="0">
                  <a:pos x="T6" y="T7"/>
                </a:cxn>
                <a:cxn ang="0">
                  <a:pos x="T8" y="T9"/>
                </a:cxn>
                <a:cxn ang="0">
                  <a:pos x="T10" y="T11"/>
                </a:cxn>
                <a:cxn ang="0">
                  <a:pos x="T12" y="T13"/>
                </a:cxn>
              </a:cxnLst>
              <a:rect l="0" t="0" r="r" b="b"/>
              <a:pathLst>
                <a:path w="446" h="398">
                  <a:moveTo>
                    <a:pt x="223" y="0"/>
                  </a:moveTo>
                  <a:cubicBezTo>
                    <a:pt x="203" y="0"/>
                    <a:pt x="183" y="3"/>
                    <a:pt x="163" y="9"/>
                  </a:cubicBezTo>
                  <a:cubicBezTo>
                    <a:pt x="58" y="42"/>
                    <a:pt x="0" y="154"/>
                    <a:pt x="33" y="259"/>
                  </a:cubicBezTo>
                  <a:cubicBezTo>
                    <a:pt x="60" y="344"/>
                    <a:pt x="138" y="398"/>
                    <a:pt x="223" y="398"/>
                  </a:cubicBezTo>
                  <a:cubicBezTo>
                    <a:pt x="243" y="398"/>
                    <a:pt x="263" y="395"/>
                    <a:pt x="283" y="389"/>
                  </a:cubicBezTo>
                  <a:cubicBezTo>
                    <a:pt x="388" y="356"/>
                    <a:pt x="446" y="244"/>
                    <a:pt x="413" y="139"/>
                  </a:cubicBezTo>
                  <a:cubicBezTo>
                    <a:pt x="386" y="54"/>
                    <a:pt x="308" y="0"/>
                    <a:pt x="223" y="0"/>
                  </a:cubicBezTo>
                </a:path>
              </a:pathLst>
            </a:custGeom>
            <a:solidFill>
              <a:srgbClr val="BE5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4" name="Freeform 466"/>
            <p:cNvSpPr>
              <a:spLocks/>
            </p:cNvSpPr>
            <p:nvPr/>
          </p:nvSpPr>
          <p:spPr bwMode="auto">
            <a:xfrm>
              <a:off x="3041413" y="4774419"/>
              <a:ext cx="430864" cy="384237"/>
            </a:xfrm>
            <a:custGeom>
              <a:avLst/>
              <a:gdLst>
                <a:gd name="T0" fmla="*/ 224 w 447"/>
                <a:gd name="T1" fmla="*/ 0 h 399"/>
                <a:gd name="T2" fmla="*/ 163 w 447"/>
                <a:gd name="T3" fmla="*/ 9 h 399"/>
                <a:gd name="T4" fmla="*/ 33 w 447"/>
                <a:gd name="T5" fmla="*/ 260 h 399"/>
                <a:gd name="T6" fmla="*/ 223 w 447"/>
                <a:gd name="T7" fmla="*/ 399 h 399"/>
                <a:gd name="T8" fmla="*/ 284 w 447"/>
                <a:gd name="T9" fmla="*/ 390 h 399"/>
                <a:gd name="T10" fmla="*/ 414 w 447"/>
                <a:gd name="T11" fmla="*/ 139 h 399"/>
                <a:gd name="T12" fmla="*/ 224 w 447"/>
                <a:gd name="T13" fmla="*/ 0 h 399"/>
              </a:gdLst>
              <a:ahLst/>
              <a:cxnLst>
                <a:cxn ang="0">
                  <a:pos x="T0" y="T1"/>
                </a:cxn>
                <a:cxn ang="0">
                  <a:pos x="T2" y="T3"/>
                </a:cxn>
                <a:cxn ang="0">
                  <a:pos x="T4" y="T5"/>
                </a:cxn>
                <a:cxn ang="0">
                  <a:pos x="T6" y="T7"/>
                </a:cxn>
                <a:cxn ang="0">
                  <a:pos x="T8" y="T9"/>
                </a:cxn>
                <a:cxn ang="0">
                  <a:pos x="T10" y="T11"/>
                </a:cxn>
                <a:cxn ang="0">
                  <a:pos x="T12" y="T13"/>
                </a:cxn>
              </a:cxnLst>
              <a:rect l="0" t="0" r="r" b="b"/>
              <a:pathLst>
                <a:path w="447" h="399">
                  <a:moveTo>
                    <a:pt x="224" y="0"/>
                  </a:moveTo>
                  <a:cubicBezTo>
                    <a:pt x="204" y="0"/>
                    <a:pt x="183" y="3"/>
                    <a:pt x="163" y="9"/>
                  </a:cubicBezTo>
                  <a:cubicBezTo>
                    <a:pt x="58" y="43"/>
                    <a:pt x="0" y="155"/>
                    <a:pt x="33" y="260"/>
                  </a:cubicBezTo>
                  <a:cubicBezTo>
                    <a:pt x="60" y="345"/>
                    <a:pt x="139" y="399"/>
                    <a:pt x="223" y="399"/>
                  </a:cubicBezTo>
                  <a:cubicBezTo>
                    <a:pt x="243" y="399"/>
                    <a:pt x="264" y="396"/>
                    <a:pt x="284" y="390"/>
                  </a:cubicBezTo>
                  <a:cubicBezTo>
                    <a:pt x="389" y="356"/>
                    <a:pt x="447" y="244"/>
                    <a:pt x="414" y="139"/>
                  </a:cubicBezTo>
                  <a:cubicBezTo>
                    <a:pt x="387" y="54"/>
                    <a:pt x="308" y="0"/>
                    <a:pt x="224" y="0"/>
                  </a:cubicBezTo>
                </a:path>
              </a:pathLst>
            </a:custGeom>
            <a:solidFill>
              <a:srgbClr val="BE5E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5" name="Freeform 467"/>
            <p:cNvSpPr>
              <a:spLocks/>
            </p:cNvSpPr>
            <p:nvPr/>
          </p:nvSpPr>
          <p:spPr bwMode="auto">
            <a:xfrm>
              <a:off x="1808433" y="4420283"/>
              <a:ext cx="156410" cy="70827"/>
            </a:xfrm>
            <a:custGeom>
              <a:avLst/>
              <a:gdLst>
                <a:gd name="T0" fmla="*/ 2 w 162"/>
                <a:gd name="T1" fmla="*/ 38 h 73"/>
                <a:gd name="T2" fmla="*/ 40 w 162"/>
                <a:gd name="T3" fmla="*/ 8 h 73"/>
                <a:gd name="T4" fmla="*/ 89 w 162"/>
                <a:gd name="T5" fmla="*/ 2 h 73"/>
                <a:gd name="T6" fmla="*/ 135 w 162"/>
                <a:gd name="T7" fmla="*/ 23 h 73"/>
                <a:gd name="T8" fmla="*/ 161 w 162"/>
                <a:gd name="T9" fmla="*/ 64 h 73"/>
                <a:gd name="T10" fmla="*/ 156 w 162"/>
                <a:gd name="T11" fmla="*/ 73 h 73"/>
                <a:gd name="T12" fmla="*/ 149 w 162"/>
                <a:gd name="T13" fmla="*/ 70 h 73"/>
                <a:gd name="T14" fmla="*/ 148 w 162"/>
                <a:gd name="T15" fmla="*/ 69 h 73"/>
                <a:gd name="T16" fmla="*/ 120 w 162"/>
                <a:gd name="T17" fmla="*/ 44 h 73"/>
                <a:gd name="T18" fmla="*/ 85 w 162"/>
                <a:gd name="T19" fmla="*/ 32 h 73"/>
                <a:gd name="T20" fmla="*/ 48 w 162"/>
                <a:gd name="T21" fmla="*/ 34 h 73"/>
                <a:gd name="T22" fmla="*/ 12 w 162"/>
                <a:gd name="T23" fmla="*/ 48 h 73"/>
                <a:gd name="T24" fmla="*/ 11 w 162"/>
                <a:gd name="T25" fmla="*/ 49 h 73"/>
                <a:gd name="T26" fmla="*/ 1 w 162"/>
                <a:gd name="T27" fmla="*/ 46 h 73"/>
                <a:gd name="T28" fmla="*/ 2 w 162"/>
                <a:gd name="T29"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2" h="73">
                  <a:moveTo>
                    <a:pt x="2" y="38"/>
                  </a:moveTo>
                  <a:cubicBezTo>
                    <a:pt x="11" y="24"/>
                    <a:pt x="24" y="15"/>
                    <a:pt x="40" y="8"/>
                  </a:cubicBezTo>
                  <a:cubicBezTo>
                    <a:pt x="55" y="2"/>
                    <a:pt x="73" y="0"/>
                    <a:pt x="89" y="2"/>
                  </a:cubicBezTo>
                  <a:cubicBezTo>
                    <a:pt x="106" y="5"/>
                    <a:pt x="122" y="12"/>
                    <a:pt x="135" y="23"/>
                  </a:cubicBezTo>
                  <a:cubicBezTo>
                    <a:pt x="148" y="34"/>
                    <a:pt x="157" y="47"/>
                    <a:pt x="161" y="64"/>
                  </a:cubicBezTo>
                  <a:cubicBezTo>
                    <a:pt x="162" y="68"/>
                    <a:pt x="160" y="72"/>
                    <a:pt x="156" y="73"/>
                  </a:cubicBezTo>
                  <a:cubicBezTo>
                    <a:pt x="153" y="73"/>
                    <a:pt x="151" y="72"/>
                    <a:pt x="149" y="70"/>
                  </a:cubicBezTo>
                  <a:cubicBezTo>
                    <a:pt x="148" y="69"/>
                    <a:pt x="148" y="69"/>
                    <a:pt x="148" y="69"/>
                  </a:cubicBezTo>
                  <a:cubicBezTo>
                    <a:pt x="140" y="59"/>
                    <a:pt x="130" y="50"/>
                    <a:pt x="120" y="44"/>
                  </a:cubicBezTo>
                  <a:cubicBezTo>
                    <a:pt x="109" y="38"/>
                    <a:pt x="97" y="33"/>
                    <a:pt x="85" y="32"/>
                  </a:cubicBezTo>
                  <a:cubicBezTo>
                    <a:pt x="73" y="30"/>
                    <a:pt x="61" y="31"/>
                    <a:pt x="48" y="34"/>
                  </a:cubicBezTo>
                  <a:cubicBezTo>
                    <a:pt x="36" y="36"/>
                    <a:pt x="23" y="42"/>
                    <a:pt x="12" y="48"/>
                  </a:cubicBezTo>
                  <a:cubicBezTo>
                    <a:pt x="11" y="49"/>
                    <a:pt x="11" y="49"/>
                    <a:pt x="11" y="49"/>
                  </a:cubicBezTo>
                  <a:cubicBezTo>
                    <a:pt x="7" y="51"/>
                    <a:pt x="3" y="49"/>
                    <a:pt x="1" y="46"/>
                  </a:cubicBezTo>
                  <a:cubicBezTo>
                    <a:pt x="0" y="43"/>
                    <a:pt x="0" y="40"/>
                    <a:pt x="2" y="38"/>
                  </a:cubicBez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6" name="Freeform 468"/>
            <p:cNvSpPr>
              <a:spLocks/>
            </p:cNvSpPr>
            <p:nvPr/>
          </p:nvSpPr>
          <p:spPr bwMode="auto">
            <a:xfrm>
              <a:off x="3597996" y="4832851"/>
              <a:ext cx="133981" cy="54891"/>
            </a:xfrm>
            <a:custGeom>
              <a:avLst/>
              <a:gdLst>
                <a:gd name="T0" fmla="*/ 2 w 139"/>
                <a:gd name="T1" fmla="*/ 40 h 57"/>
                <a:gd name="T2" fmla="*/ 31 w 139"/>
                <a:gd name="T3" fmla="*/ 13 h 57"/>
                <a:gd name="T4" fmla="*/ 71 w 139"/>
                <a:gd name="T5" fmla="*/ 0 h 57"/>
                <a:gd name="T6" fmla="*/ 114 w 139"/>
                <a:gd name="T7" fmla="*/ 13 h 57"/>
                <a:gd name="T8" fmla="*/ 137 w 139"/>
                <a:gd name="T9" fmla="*/ 47 h 57"/>
                <a:gd name="T10" fmla="*/ 133 w 139"/>
                <a:gd name="T11" fmla="*/ 56 h 57"/>
                <a:gd name="T12" fmla="*/ 126 w 139"/>
                <a:gd name="T13" fmla="*/ 55 h 57"/>
                <a:gd name="T14" fmla="*/ 125 w 139"/>
                <a:gd name="T15" fmla="*/ 54 h 57"/>
                <a:gd name="T16" fmla="*/ 100 w 139"/>
                <a:gd name="T17" fmla="*/ 35 h 57"/>
                <a:gd name="T18" fmla="*/ 73 w 139"/>
                <a:gd name="T19" fmla="*/ 30 h 57"/>
                <a:gd name="T20" fmla="*/ 43 w 139"/>
                <a:gd name="T21" fmla="*/ 37 h 57"/>
                <a:gd name="T22" fmla="*/ 11 w 139"/>
                <a:gd name="T23" fmla="*/ 50 h 57"/>
                <a:gd name="T24" fmla="*/ 11 w 139"/>
                <a:gd name="T25" fmla="*/ 51 h 57"/>
                <a:gd name="T26" fmla="*/ 1 w 139"/>
                <a:gd name="T27" fmla="*/ 47 h 57"/>
                <a:gd name="T28" fmla="*/ 2 w 139"/>
                <a:gd name="T29" fmla="*/ 4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9" h="57">
                  <a:moveTo>
                    <a:pt x="2" y="40"/>
                  </a:moveTo>
                  <a:cubicBezTo>
                    <a:pt x="10" y="29"/>
                    <a:pt x="20" y="20"/>
                    <a:pt x="31" y="13"/>
                  </a:cubicBezTo>
                  <a:cubicBezTo>
                    <a:pt x="43" y="7"/>
                    <a:pt x="56" y="2"/>
                    <a:pt x="71" y="0"/>
                  </a:cubicBezTo>
                  <a:cubicBezTo>
                    <a:pt x="86" y="0"/>
                    <a:pt x="102" y="4"/>
                    <a:pt x="114" y="13"/>
                  </a:cubicBezTo>
                  <a:cubicBezTo>
                    <a:pt x="126" y="22"/>
                    <a:pt x="133" y="35"/>
                    <a:pt x="137" y="47"/>
                  </a:cubicBezTo>
                  <a:cubicBezTo>
                    <a:pt x="139" y="51"/>
                    <a:pt x="137" y="55"/>
                    <a:pt x="133" y="56"/>
                  </a:cubicBezTo>
                  <a:cubicBezTo>
                    <a:pt x="130" y="57"/>
                    <a:pt x="128" y="57"/>
                    <a:pt x="126" y="55"/>
                  </a:cubicBezTo>
                  <a:cubicBezTo>
                    <a:pt x="125" y="54"/>
                    <a:pt x="125" y="54"/>
                    <a:pt x="125" y="54"/>
                  </a:cubicBezTo>
                  <a:cubicBezTo>
                    <a:pt x="116" y="47"/>
                    <a:pt x="108" y="39"/>
                    <a:pt x="100" y="35"/>
                  </a:cubicBezTo>
                  <a:cubicBezTo>
                    <a:pt x="91" y="31"/>
                    <a:pt x="83" y="30"/>
                    <a:pt x="73" y="30"/>
                  </a:cubicBezTo>
                  <a:cubicBezTo>
                    <a:pt x="63" y="31"/>
                    <a:pt x="53" y="34"/>
                    <a:pt x="43" y="37"/>
                  </a:cubicBezTo>
                  <a:cubicBezTo>
                    <a:pt x="33" y="41"/>
                    <a:pt x="22" y="46"/>
                    <a:pt x="11" y="50"/>
                  </a:cubicBezTo>
                  <a:cubicBezTo>
                    <a:pt x="11" y="51"/>
                    <a:pt x="11" y="51"/>
                    <a:pt x="11" y="51"/>
                  </a:cubicBezTo>
                  <a:cubicBezTo>
                    <a:pt x="7" y="52"/>
                    <a:pt x="3" y="50"/>
                    <a:pt x="1" y="47"/>
                  </a:cubicBezTo>
                  <a:cubicBezTo>
                    <a:pt x="0" y="44"/>
                    <a:pt x="0" y="42"/>
                    <a:pt x="2" y="40"/>
                  </a:cubicBez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7" name="Freeform 469"/>
            <p:cNvSpPr>
              <a:spLocks/>
            </p:cNvSpPr>
            <p:nvPr/>
          </p:nvSpPr>
          <p:spPr bwMode="auto">
            <a:xfrm>
              <a:off x="2541492" y="4907219"/>
              <a:ext cx="339970" cy="144605"/>
            </a:xfrm>
            <a:custGeom>
              <a:avLst/>
              <a:gdLst>
                <a:gd name="T0" fmla="*/ 180 w 353"/>
                <a:gd name="T1" fmla="*/ 13 h 150"/>
                <a:gd name="T2" fmla="*/ 353 w 353"/>
                <a:gd name="T3" fmla="*/ 121 h 150"/>
                <a:gd name="T4" fmla="*/ 140 w 353"/>
                <a:gd name="T5" fmla="*/ 130 h 150"/>
                <a:gd name="T6" fmla="*/ 0 w 353"/>
                <a:gd name="T7" fmla="*/ 67 h 150"/>
                <a:gd name="T8" fmla="*/ 180 w 353"/>
                <a:gd name="T9" fmla="*/ 13 h 150"/>
              </a:gdLst>
              <a:ahLst/>
              <a:cxnLst>
                <a:cxn ang="0">
                  <a:pos x="T0" y="T1"/>
                </a:cxn>
                <a:cxn ang="0">
                  <a:pos x="T2" y="T3"/>
                </a:cxn>
                <a:cxn ang="0">
                  <a:pos x="T4" y="T5"/>
                </a:cxn>
                <a:cxn ang="0">
                  <a:pos x="T6" y="T7"/>
                </a:cxn>
                <a:cxn ang="0">
                  <a:pos x="T8" y="T9"/>
                </a:cxn>
              </a:cxnLst>
              <a:rect l="0" t="0" r="r" b="b"/>
              <a:pathLst>
                <a:path w="353" h="150">
                  <a:moveTo>
                    <a:pt x="180" y="13"/>
                  </a:moveTo>
                  <a:cubicBezTo>
                    <a:pt x="310" y="27"/>
                    <a:pt x="353" y="121"/>
                    <a:pt x="353" y="121"/>
                  </a:cubicBezTo>
                  <a:cubicBezTo>
                    <a:pt x="299" y="143"/>
                    <a:pt x="227" y="150"/>
                    <a:pt x="140" y="130"/>
                  </a:cubicBezTo>
                  <a:cubicBezTo>
                    <a:pt x="80" y="117"/>
                    <a:pt x="34" y="94"/>
                    <a:pt x="0" y="67"/>
                  </a:cubicBezTo>
                  <a:cubicBezTo>
                    <a:pt x="0" y="67"/>
                    <a:pt x="72" y="0"/>
                    <a:pt x="180" y="13"/>
                  </a:cubicBezTo>
                  <a:close/>
                </a:path>
              </a:pathLst>
            </a:custGeom>
            <a:solidFill>
              <a:srgbClr val="C858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8" name="Freeform 470"/>
            <p:cNvSpPr>
              <a:spLocks/>
            </p:cNvSpPr>
            <p:nvPr/>
          </p:nvSpPr>
          <p:spPr bwMode="auto">
            <a:xfrm>
              <a:off x="2878511" y="4771468"/>
              <a:ext cx="106831" cy="93256"/>
            </a:xfrm>
            <a:custGeom>
              <a:avLst/>
              <a:gdLst>
                <a:gd name="T0" fmla="*/ 111 w 111"/>
                <a:gd name="T1" fmla="*/ 28 h 97"/>
                <a:gd name="T2" fmla="*/ 52 w 111"/>
                <a:gd name="T3" fmla="*/ 93 h 97"/>
                <a:gd name="T4" fmla="*/ 1 w 111"/>
                <a:gd name="T5" fmla="*/ 17 h 97"/>
                <a:gd name="T6" fmla="*/ 0 w 111"/>
                <a:gd name="T7" fmla="*/ 8 h 97"/>
                <a:gd name="T8" fmla="*/ 111 w 111"/>
                <a:gd name="T9" fmla="*/ 28 h 97"/>
              </a:gdLst>
              <a:ahLst/>
              <a:cxnLst>
                <a:cxn ang="0">
                  <a:pos x="T0" y="T1"/>
                </a:cxn>
                <a:cxn ang="0">
                  <a:pos x="T2" y="T3"/>
                </a:cxn>
                <a:cxn ang="0">
                  <a:pos x="T4" y="T5"/>
                </a:cxn>
                <a:cxn ang="0">
                  <a:pos x="T6" y="T7"/>
                </a:cxn>
                <a:cxn ang="0">
                  <a:pos x="T8" y="T9"/>
                </a:cxn>
              </a:cxnLst>
              <a:rect l="0" t="0" r="r" b="b"/>
              <a:pathLst>
                <a:path w="111" h="97">
                  <a:moveTo>
                    <a:pt x="111" y="28"/>
                  </a:moveTo>
                  <a:cubicBezTo>
                    <a:pt x="111" y="28"/>
                    <a:pt x="98" y="97"/>
                    <a:pt x="52" y="93"/>
                  </a:cubicBezTo>
                  <a:cubicBezTo>
                    <a:pt x="6" y="89"/>
                    <a:pt x="1" y="17"/>
                    <a:pt x="1" y="17"/>
                  </a:cubicBezTo>
                  <a:cubicBezTo>
                    <a:pt x="0" y="8"/>
                    <a:pt x="0" y="8"/>
                    <a:pt x="0" y="8"/>
                  </a:cubicBezTo>
                  <a:cubicBezTo>
                    <a:pt x="49" y="3"/>
                    <a:pt x="88" y="0"/>
                    <a:pt x="111"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89" name="Freeform 471"/>
            <p:cNvSpPr>
              <a:spLocks/>
            </p:cNvSpPr>
            <p:nvPr/>
          </p:nvSpPr>
          <p:spPr bwMode="auto">
            <a:xfrm>
              <a:off x="2747481" y="4779140"/>
              <a:ext cx="132210" cy="94436"/>
            </a:xfrm>
            <a:custGeom>
              <a:avLst/>
              <a:gdLst>
                <a:gd name="T0" fmla="*/ 136 w 137"/>
                <a:gd name="T1" fmla="*/ 0 h 98"/>
                <a:gd name="T2" fmla="*/ 137 w 137"/>
                <a:gd name="T3" fmla="*/ 9 h 98"/>
                <a:gd name="T4" fmla="*/ 56 w 137"/>
                <a:gd name="T5" fmla="*/ 89 h 98"/>
                <a:gd name="T6" fmla="*/ 0 w 137"/>
                <a:gd name="T7" fmla="*/ 3 h 98"/>
                <a:gd name="T8" fmla="*/ 136 w 137"/>
                <a:gd name="T9" fmla="*/ 0 h 98"/>
              </a:gdLst>
              <a:ahLst/>
              <a:cxnLst>
                <a:cxn ang="0">
                  <a:pos x="T0" y="T1"/>
                </a:cxn>
                <a:cxn ang="0">
                  <a:pos x="T2" y="T3"/>
                </a:cxn>
                <a:cxn ang="0">
                  <a:pos x="T4" y="T5"/>
                </a:cxn>
                <a:cxn ang="0">
                  <a:pos x="T6" y="T7"/>
                </a:cxn>
                <a:cxn ang="0">
                  <a:pos x="T8" y="T9"/>
                </a:cxn>
              </a:cxnLst>
              <a:rect l="0" t="0" r="r" b="b"/>
              <a:pathLst>
                <a:path w="137" h="98">
                  <a:moveTo>
                    <a:pt x="136" y="0"/>
                  </a:moveTo>
                  <a:cubicBezTo>
                    <a:pt x="137" y="9"/>
                    <a:pt x="137" y="9"/>
                    <a:pt x="137" y="9"/>
                  </a:cubicBezTo>
                  <a:cubicBezTo>
                    <a:pt x="137" y="9"/>
                    <a:pt x="111" y="98"/>
                    <a:pt x="56" y="89"/>
                  </a:cubicBezTo>
                  <a:cubicBezTo>
                    <a:pt x="2" y="80"/>
                    <a:pt x="0" y="7"/>
                    <a:pt x="0" y="3"/>
                  </a:cubicBezTo>
                  <a:cubicBezTo>
                    <a:pt x="50" y="10"/>
                    <a:pt x="96" y="4"/>
                    <a:pt x="13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0" name="Freeform 472"/>
            <p:cNvSpPr>
              <a:spLocks/>
            </p:cNvSpPr>
            <p:nvPr/>
          </p:nvSpPr>
          <p:spPr bwMode="auto">
            <a:xfrm>
              <a:off x="2617632" y="4737825"/>
              <a:ext cx="129850" cy="129259"/>
            </a:xfrm>
            <a:custGeom>
              <a:avLst/>
              <a:gdLst>
                <a:gd name="T0" fmla="*/ 119 w 135"/>
                <a:gd name="T1" fmla="*/ 44 h 134"/>
                <a:gd name="T2" fmla="*/ 135 w 135"/>
                <a:gd name="T3" fmla="*/ 46 h 134"/>
                <a:gd name="T4" fmla="*/ 44 w 135"/>
                <a:gd name="T5" fmla="*/ 108 h 134"/>
                <a:gd name="T6" fmla="*/ 11 w 135"/>
                <a:gd name="T7" fmla="*/ 0 h 134"/>
                <a:gd name="T8" fmla="*/ 119 w 135"/>
                <a:gd name="T9" fmla="*/ 44 h 134"/>
              </a:gdLst>
              <a:ahLst/>
              <a:cxnLst>
                <a:cxn ang="0">
                  <a:pos x="T0" y="T1"/>
                </a:cxn>
                <a:cxn ang="0">
                  <a:pos x="T2" y="T3"/>
                </a:cxn>
                <a:cxn ang="0">
                  <a:pos x="T4" y="T5"/>
                </a:cxn>
                <a:cxn ang="0">
                  <a:pos x="T6" y="T7"/>
                </a:cxn>
                <a:cxn ang="0">
                  <a:pos x="T8" y="T9"/>
                </a:cxn>
              </a:cxnLst>
              <a:rect l="0" t="0" r="r" b="b"/>
              <a:pathLst>
                <a:path w="135" h="134">
                  <a:moveTo>
                    <a:pt x="119" y="44"/>
                  </a:moveTo>
                  <a:cubicBezTo>
                    <a:pt x="124" y="45"/>
                    <a:pt x="130" y="46"/>
                    <a:pt x="135" y="46"/>
                  </a:cubicBezTo>
                  <a:cubicBezTo>
                    <a:pt x="134" y="51"/>
                    <a:pt x="105" y="134"/>
                    <a:pt x="44" y="108"/>
                  </a:cubicBezTo>
                  <a:cubicBezTo>
                    <a:pt x="0" y="90"/>
                    <a:pt x="11" y="0"/>
                    <a:pt x="11" y="0"/>
                  </a:cubicBezTo>
                  <a:cubicBezTo>
                    <a:pt x="45" y="17"/>
                    <a:pt x="81" y="37"/>
                    <a:pt x="119"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1" name="Freeform 473"/>
            <p:cNvSpPr>
              <a:spLocks/>
            </p:cNvSpPr>
            <p:nvPr/>
          </p:nvSpPr>
          <p:spPr bwMode="auto">
            <a:xfrm>
              <a:off x="2500767" y="4700050"/>
              <a:ext cx="127489" cy="112733"/>
            </a:xfrm>
            <a:custGeom>
              <a:avLst/>
              <a:gdLst>
                <a:gd name="T0" fmla="*/ 132 w 132"/>
                <a:gd name="T1" fmla="*/ 39 h 117"/>
                <a:gd name="T2" fmla="*/ 63 w 132"/>
                <a:gd name="T3" fmla="*/ 110 h 117"/>
                <a:gd name="T4" fmla="*/ 21 w 132"/>
                <a:gd name="T5" fmla="*/ 9 h 117"/>
                <a:gd name="T6" fmla="*/ 132 w 132"/>
                <a:gd name="T7" fmla="*/ 39 h 117"/>
              </a:gdLst>
              <a:ahLst/>
              <a:cxnLst>
                <a:cxn ang="0">
                  <a:pos x="T0" y="T1"/>
                </a:cxn>
                <a:cxn ang="0">
                  <a:pos x="T2" y="T3"/>
                </a:cxn>
                <a:cxn ang="0">
                  <a:pos x="T4" y="T5"/>
                </a:cxn>
                <a:cxn ang="0">
                  <a:pos x="T6" y="T7"/>
                </a:cxn>
              </a:cxnLst>
              <a:rect l="0" t="0" r="r" b="b"/>
              <a:pathLst>
                <a:path w="132" h="117">
                  <a:moveTo>
                    <a:pt x="132" y="39"/>
                  </a:moveTo>
                  <a:cubicBezTo>
                    <a:pt x="132" y="39"/>
                    <a:pt x="106" y="117"/>
                    <a:pt x="63" y="110"/>
                  </a:cubicBezTo>
                  <a:cubicBezTo>
                    <a:pt x="0" y="99"/>
                    <a:pt x="21" y="9"/>
                    <a:pt x="21" y="9"/>
                  </a:cubicBezTo>
                  <a:cubicBezTo>
                    <a:pt x="55" y="0"/>
                    <a:pt x="92" y="18"/>
                    <a:pt x="132" y="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2" name="Freeform 474"/>
            <p:cNvSpPr>
              <a:spLocks/>
            </p:cNvSpPr>
            <p:nvPr/>
          </p:nvSpPr>
          <p:spPr bwMode="auto">
            <a:xfrm>
              <a:off x="2439974" y="4708904"/>
              <a:ext cx="584323" cy="315180"/>
            </a:xfrm>
            <a:custGeom>
              <a:avLst/>
              <a:gdLst>
                <a:gd name="T0" fmla="*/ 576 w 606"/>
                <a:gd name="T1" fmla="*/ 110 h 327"/>
                <a:gd name="T2" fmla="*/ 458 w 606"/>
                <a:gd name="T3" fmla="*/ 327 h 327"/>
                <a:gd name="T4" fmla="*/ 285 w 606"/>
                <a:gd name="T5" fmla="*/ 219 h 327"/>
                <a:gd name="T6" fmla="*/ 105 w 606"/>
                <a:gd name="T7" fmla="*/ 273 h 327"/>
                <a:gd name="T8" fmla="*/ 35 w 606"/>
                <a:gd name="T9" fmla="*/ 34 h 327"/>
                <a:gd name="T10" fmla="*/ 84 w 606"/>
                <a:gd name="T11" fmla="*/ 0 h 327"/>
                <a:gd name="T12" fmla="*/ 126 w 606"/>
                <a:gd name="T13" fmla="*/ 101 h 327"/>
                <a:gd name="T14" fmla="*/ 195 w 606"/>
                <a:gd name="T15" fmla="*/ 30 h 327"/>
                <a:gd name="T16" fmla="*/ 228 w 606"/>
                <a:gd name="T17" fmla="*/ 138 h 327"/>
                <a:gd name="T18" fmla="*/ 319 w 606"/>
                <a:gd name="T19" fmla="*/ 76 h 327"/>
                <a:gd name="T20" fmla="*/ 319 w 606"/>
                <a:gd name="T21" fmla="*/ 76 h 327"/>
                <a:gd name="T22" fmla="*/ 375 w 606"/>
                <a:gd name="T23" fmla="*/ 162 h 327"/>
                <a:gd name="T24" fmla="*/ 456 w 606"/>
                <a:gd name="T25" fmla="*/ 82 h 327"/>
                <a:gd name="T26" fmla="*/ 507 w 606"/>
                <a:gd name="T27" fmla="*/ 158 h 327"/>
                <a:gd name="T28" fmla="*/ 566 w 606"/>
                <a:gd name="T29" fmla="*/ 93 h 327"/>
                <a:gd name="T30" fmla="*/ 576 w 606"/>
                <a:gd name="T31" fmla="*/ 11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6" h="327">
                  <a:moveTo>
                    <a:pt x="576" y="110"/>
                  </a:moveTo>
                  <a:cubicBezTo>
                    <a:pt x="606" y="179"/>
                    <a:pt x="566" y="283"/>
                    <a:pt x="458" y="327"/>
                  </a:cubicBezTo>
                  <a:cubicBezTo>
                    <a:pt x="458" y="327"/>
                    <a:pt x="415" y="233"/>
                    <a:pt x="285" y="219"/>
                  </a:cubicBezTo>
                  <a:cubicBezTo>
                    <a:pt x="177" y="206"/>
                    <a:pt x="105" y="273"/>
                    <a:pt x="105" y="273"/>
                  </a:cubicBezTo>
                  <a:cubicBezTo>
                    <a:pt x="4" y="194"/>
                    <a:pt x="0" y="77"/>
                    <a:pt x="35" y="34"/>
                  </a:cubicBezTo>
                  <a:cubicBezTo>
                    <a:pt x="51" y="14"/>
                    <a:pt x="67" y="4"/>
                    <a:pt x="84" y="0"/>
                  </a:cubicBezTo>
                  <a:cubicBezTo>
                    <a:pt x="84" y="0"/>
                    <a:pt x="63" y="90"/>
                    <a:pt x="126" y="101"/>
                  </a:cubicBezTo>
                  <a:cubicBezTo>
                    <a:pt x="169" y="108"/>
                    <a:pt x="195" y="30"/>
                    <a:pt x="195" y="30"/>
                  </a:cubicBezTo>
                  <a:cubicBezTo>
                    <a:pt x="195" y="30"/>
                    <a:pt x="184" y="120"/>
                    <a:pt x="228" y="138"/>
                  </a:cubicBezTo>
                  <a:cubicBezTo>
                    <a:pt x="289" y="164"/>
                    <a:pt x="318" y="81"/>
                    <a:pt x="319" y="76"/>
                  </a:cubicBezTo>
                  <a:cubicBezTo>
                    <a:pt x="319" y="76"/>
                    <a:pt x="319" y="76"/>
                    <a:pt x="319" y="76"/>
                  </a:cubicBezTo>
                  <a:cubicBezTo>
                    <a:pt x="319" y="80"/>
                    <a:pt x="321" y="153"/>
                    <a:pt x="375" y="162"/>
                  </a:cubicBezTo>
                  <a:cubicBezTo>
                    <a:pt x="430" y="171"/>
                    <a:pt x="456" y="82"/>
                    <a:pt x="456" y="82"/>
                  </a:cubicBezTo>
                  <a:cubicBezTo>
                    <a:pt x="456" y="82"/>
                    <a:pt x="461" y="154"/>
                    <a:pt x="507" y="158"/>
                  </a:cubicBezTo>
                  <a:cubicBezTo>
                    <a:pt x="553" y="162"/>
                    <a:pt x="566" y="93"/>
                    <a:pt x="566" y="93"/>
                  </a:cubicBezTo>
                  <a:cubicBezTo>
                    <a:pt x="570" y="98"/>
                    <a:pt x="573" y="103"/>
                    <a:pt x="576" y="11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3" name="Freeform 475"/>
            <p:cNvSpPr>
              <a:spLocks/>
            </p:cNvSpPr>
            <p:nvPr/>
          </p:nvSpPr>
          <p:spPr bwMode="auto">
            <a:xfrm>
              <a:off x="1132625" y="3912690"/>
              <a:ext cx="169985" cy="88534"/>
            </a:xfrm>
            <a:custGeom>
              <a:avLst/>
              <a:gdLst>
                <a:gd name="T0" fmla="*/ 2 w 176"/>
                <a:gd name="T1" fmla="*/ 81 h 92"/>
                <a:gd name="T2" fmla="*/ 33 w 176"/>
                <a:gd name="T3" fmla="*/ 44 h 92"/>
                <a:gd name="T4" fmla="*/ 74 w 176"/>
                <a:gd name="T5" fmla="*/ 17 h 92"/>
                <a:gd name="T6" fmla="*/ 121 w 176"/>
                <a:gd name="T7" fmla="*/ 3 h 92"/>
                <a:gd name="T8" fmla="*/ 170 w 176"/>
                <a:gd name="T9" fmla="*/ 4 h 92"/>
                <a:gd name="T10" fmla="*/ 175 w 176"/>
                <a:gd name="T11" fmla="*/ 12 h 92"/>
                <a:gd name="T12" fmla="*/ 170 w 176"/>
                <a:gd name="T13" fmla="*/ 18 h 92"/>
                <a:gd name="T14" fmla="*/ 169 w 176"/>
                <a:gd name="T15" fmla="*/ 18 h 92"/>
                <a:gd name="T16" fmla="*/ 127 w 176"/>
                <a:gd name="T17" fmla="*/ 28 h 92"/>
                <a:gd name="T18" fmla="*/ 87 w 176"/>
                <a:gd name="T19" fmla="*/ 44 h 92"/>
                <a:gd name="T20" fmla="*/ 49 w 176"/>
                <a:gd name="T21" fmla="*/ 65 h 92"/>
                <a:gd name="T22" fmla="*/ 12 w 176"/>
                <a:gd name="T23" fmla="*/ 90 h 92"/>
                <a:gd name="T24" fmla="*/ 12 w 176"/>
                <a:gd name="T25" fmla="*/ 90 h 92"/>
                <a:gd name="T26" fmla="*/ 2 w 176"/>
                <a:gd name="T27" fmla="*/ 88 h 92"/>
                <a:gd name="T28" fmla="*/ 2 w 176"/>
                <a:gd name="T29" fmla="*/ 81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76" h="92">
                  <a:moveTo>
                    <a:pt x="2" y="81"/>
                  </a:moveTo>
                  <a:cubicBezTo>
                    <a:pt x="10" y="66"/>
                    <a:pt x="21" y="54"/>
                    <a:pt x="33" y="44"/>
                  </a:cubicBezTo>
                  <a:cubicBezTo>
                    <a:pt x="46" y="33"/>
                    <a:pt x="59" y="24"/>
                    <a:pt x="74" y="17"/>
                  </a:cubicBezTo>
                  <a:cubicBezTo>
                    <a:pt x="89" y="10"/>
                    <a:pt x="105" y="5"/>
                    <a:pt x="121" y="3"/>
                  </a:cubicBezTo>
                  <a:cubicBezTo>
                    <a:pt x="137" y="0"/>
                    <a:pt x="154" y="1"/>
                    <a:pt x="170" y="4"/>
                  </a:cubicBezTo>
                  <a:cubicBezTo>
                    <a:pt x="174" y="5"/>
                    <a:pt x="176" y="9"/>
                    <a:pt x="175" y="12"/>
                  </a:cubicBezTo>
                  <a:cubicBezTo>
                    <a:pt x="175" y="15"/>
                    <a:pt x="173" y="17"/>
                    <a:pt x="170" y="18"/>
                  </a:cubicBezTo>
                  <a:cubicBezTo>
                    <a:pt x="169" y="18"/>
                    <a:pt x="169" y="18"/>
                    <a:pt x="169" y="18"/>
                  </a:cubicBezTo>
                  <a:cubicBezTo>
                    <a:pt x="154" y="21"/>
                    <a:pt x="140" y="24"/>
                    <a:pt x="127" y="28"/>
                  </a:cubicBezTo>
                  <a:cubicBezTo>
                    <a:pt x="113" y="33"/>
                    <a:pt x="100" y="38"/>
                    <a:pt x="87" y="44"/>
                  </a:cubicBezTo>
                  <a:cubicBezTo>
                    <a:pt x="74" y="50"/>
                    <a:pt x="62" y="57"/>
                    <a:pt x="49" y="65"/>
                  </a:cubicBezTo>
                  <a:cubicBezTo>
                    <a:pt x="37" y="73"/>
                    <a:pt x="25" y="81"/>
                    <a:pt x="12" y="90"/>
                  </a:cubicBezTo>
                  <a:cubicBezTo>
                    <a:pt x="12" y="90"/>
                    <a:pt x="12" y="90"/>
                    <a:pt x="12" y="90"/>
                  </a:cubicBezTo>
                  <a:cubicBezTo>
                    <a:pt x="9" y="92"/>
                    <a:pt x="4" y="92"/>
                    <a:pt x="2" y="88"/>
                  </a:cubicBezTo>
                  <a:cubicBezTo>
                    <a:pt x="0" y="86"/>
                    <a:pt x="0" y="83"/>
                    <a:pt x="2" y="81"/>
                  </a:cubicBez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4" name="Freeform 476"/>
            <p:cNvSpPr>
              <a:spLocks/>
            </p:cNvSpPr>
            <p:nvPr/>
          </p:nvSpPr>
          <p:spPr bwMode="auto">
            <a:xfrm>
              <a:off x="4293871" y="4637486"/>
              <a:ext cx="138703" cy="132210"/>
            </a:xfrm>
            <a:custGeom>
              <a:avLst/>
              <a:gdLst>
                <a:gd name="T0" fmla="*/ 130 w 144"/>
                <a:gd name="T1" fmla="*/ 133 h 137"/>
                <a:gd name="T2" fmla="*/ 103 w 144"/>
                <a:gd name="T3" fmla="*/ 98 h 137"/>
                <a:gd name="T4" fmla="*/ 74 w 144"/>
                <a:gd name="T5" fmla="*/ 66 h 137"/>
                <a:gd name="T6" fmla="*/ 42 w 144"/>
                <a:gd name="T7" fmla="*/ 38 h 137"/>
                <a:gd name="T8" fmla="*/ 5 w 144"/>
                <a:gd name="T9" fmla="*/ 15 h 137"/>
                <a:gd name="T10" fmla="*/ 4 w 144"/>
                <a:gd name="T11" fmla="*/ 14 h 137"/>
                <a:gd name="T12" fmla="*/ 2 w 144"/>
                <a:gd name="T13" fmla="*/ 4 h 137"/>
                <a:gd name="T14" fmla="*/ 9 w 144"/>
                <a:gd name="T15" fmla="*/ 1 h 137"/>
                <a:gd name="T16" fmla="*/ 55 w 144"/>
                <a:gd name="T17" fmla="*/ 15 h 137"/>
                <a:gd name="T18" fmla="*/ 95 w 144"/>
                <a:gd name="T19" fmla="*/ 44 h 137"/>
                <a:gd name="T20" fmla="*/ 125 w 144"/>
                <a:gd name="T21" fmla="*/ 83 h 137"/>
                <a:gd name="T22" fmla="*/ 143 w 144"/>
                <a:gd name="T23" fmla="*/ 128 h 137"/>
                <a:gd name="T24" fmla="*/ 138 w 144"/>
                <a:gd name="T25" fmla="*/ 136 h 137"/>
                <a:gd name="T26" fmla="*/ 130 w 144"/>
                <a:gd name="T27" fmla="*/ 13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4" h="137">
                  <a:moveTo>
                    <a:pt x="130" y="133"/>
                  </a:moveTo>
                  <a:cubicBezTo>
                    <a:pt x="121" y="121"/>
                    <a:pt x="112" y="109"/>
                    <a:pt x="103" y="98"/>
                  </a:cubicBezTo>
                  <a:cubicBezTo>
                    <a:pt x="94" y="86"/>
                    <a:pt x="84" y="76"/>
                    <a:pt x="74" y="66"/>
                  </a:cubicBezTo>
                  <a:cubicBezTo>
                    <a:pt x="64" y="55"/>
                    <a:pt x="53" y="46"/>
                    <a:pt x="42" y="38"/>
                  </a:cubicBezTo>
                  <a:cubicBezTo>
                    <a:pt x="30" y="29"/>
                    <a:pt x="18" y="22"/>
                    <a:pt x="5" y="15"/>
                  </a:cubicBezTo>
                  <a:cubicBezTo>
                    <a:pt x="4" y="14"/>
                    <a:pt x="4" y="14"/>
                    <a:pt x="4" y="14"/>
                  </a:cubicBezTo>
                  <a:cubicBezTo>
                    <a:pt x="1" y="12"/>
                    <a:pt x="0" y="8"/>
                    <a:pt x="2" y="4"/>
                  </a:cubicBezTo>
                  <a:cubicBezTo>
                    <a:pt x="3" y="2"/>
                    <a:pt x="6" y="0"/>
                    <a:pt x="9" y="1"/>
                  </a:cubicBezTo>
                  <a:cubicBezTo>
                    <a:pt x="25" y="3"/>
                    <a:pt x="41" y="7"/>
                    <a:pt x="55" y="15"/>
                  </a:cubicBezTo>
                  <a:cubicBezTo>
                    <a:pt x="70" y="23"/>
                    <a:pt x="84" y="33"/>
                    <a:pt x="95" y="44"/>
                  </a:cubicBezTo>
                  <a:cubicBezTo>
                    <a:pt x="107" y="56"/>
                    <a:pt x="117" y="69"/>
                    <a:pt x="125" y="83"/>
                  </a:cubicBezTo>
                  <a:cubicBezTo>
                    <a:pt x="133" y="97"/>
                    <a:pt x="140" y="111"/>
                    <a:pt x="143" y="128"/>
                  </a:cubicBezTo>
                  <a:cubicBezTo>
                    <a:pt x="144" y="132"/>
                    <a:pt x="141" y="135"/>
                    <a:pt x="138" y="136"/>
                  </a:cubicBezTo>
                  <a:cubicBezTo>
                    <a:pt x="135" y="137"/>
                    <a:pt x="132" y="136"/>
                    <a:pt x="130" y="133"/>
                  </a:cubicBezTo>
                  <a:close/>
                </a:path>
              </a:pathLst>
            </a:custGeom>
            <a:solidFill>
              <a:srgbClr val="7830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5" name="Freeform 477"/>
            <p:cNvSpPr>
              <a:spLocks noEditPoints="1"/>
            </p:cNvSpPr>
            <p:nvPr/>
          </p:nvSpPr>
          <p:spPr bwMode="auto">
            <a:xfrm>
              <a:off x="3036691" y="3253408"/>
              <a:ext cx="776736" cy="571338"/>
            </a:xfrm>
            <a:custGeom>
              <a:avLst/>
              <a:gdLst>
                <a:gd name="T0" fmla="*/ 794 w 806"/>
                <a:gd name="T1" fmla="*/ 458 h 593"/>
                <a:gd name="T2" fmla="*/ 703 w 806"/>
                <a:gd name="T3" fmla="*/ 336 h 593"/>
                <a:gd name="T4" fmla="*/ 572 w 806"/>
                <a:gd name="T5" fmla="*/ 311 h 593"/>
                <a:gd name="T6" fmla="*/ 494 w 806"/>
                <a:gd name="T7" fmla="*/ 316 h 593"/>
                <a:gd name="T8" fmla="*/ 428 w 806"/>
                <a:gd name="T9" fmla="*/ 199 h 593"/>
                <a:gd name="T10" fmla="*/ 247 w 806"/>
                <a:gd name="T11" fmla="*/ 123 h 593"/>
                <a:gd name="T12" fmla="*/ 163 w 806"/>
                <a:gd name="T13" fmla="*/ 114 h 593"/>
                <a:gd name="T14" fmla="*/ 73 w 806"/>
                <a:gd name="T15" fmla="*/ 18 h 593"/>
                <a:gd name="T16" fmla="*/ 66 w 806"/>
                <a:gd name="T17" fmla="*/ 32 h 593"/>
                <a:gd name="T18" fmla="*/ 146 w 806"/>
                <a:gd name="T19" fmla="*/ 119 h 593"/>
                <a:gd name="T20" fmla="*/ 116 w 806"/>
                <a:gd name="T21" fmla="*/ 139 h 593"/>
                <a:gd name="T22" fmla="*/ 9 w 806"/>
                <a:gd name="T23" fmla="*/ 219 h 593"/>
                <a:gd name="T24" fmla="*/ 17 w 806"/>
                <a:gd name="T25" fmla="*/ 291 h 593"/>
                <a:gd name="T26" fmla="*/ 89 w 806"/>
                <a:gd name="T27" fmla="*/ 293 h 593"/>
                <a:gd name="T28" fmla="*/ 164 w 806"/>
                <a:gd name="T29" fmla="*/ 182 h 593"/>
                <a:gd name="T30" fmla="*/ 246 w 806"/>
                <a:gd name="T31" fmla="*/ 145 h 593"/>
                <a:gd name="T32" fmla="*/ 453 w 806"/>
                <a:gd name="T33" fmla="*/ 262 h 593"/>
                <a:gd name="T34" fmla="*/ 470 w 806"/>
                <a:gd name="T35" fmla="*/ 341 h 593"/>
                <a:gd name="T36" fmla="*/ 423 w 806"/>
                <a:gd name="T37" fmla="*/ 382 h 593"/>
                <a:gd name="T38" fmla="*/ 412 w 806"/>
                <a:gd name="T39" fmla="*/ 410 h 593"/>
                <a:gd name="T40" fmla="*/ 436 w 806"/>
                <a:gd name="T41" fmla="*/ 430 h 593"/>
                <a:gd name="T42" fmla="*/ 461 w 806"/>
                <a:gd name="T43" fmla="*/ 413 h 593"/>
                <a:gd name="T44" fmla="*/ 491 w 806"/>
                <a:gd name="T45" fmla="*/ 355 h 593"/>
                <a:gd name="T46" fmla="*/ 635 w 806"/>
                <a:gd name="T47" fmla="*/ 338 h 593"/>
                <a:gd name="T48" fmla="*/ 770 w 806"/>
                <a:gd name="T49" fmla="*/ 443 h 593"/>
                <a:gd name="T50" fmla="*/ 695 w 806"/>
                <a:gd name="T51" fmla="*/ 522 h 593"/>
                <a:gd name="T52" fmla="*/ 680 w 806"/>
                <a:gd name="T53" fmla="*/ 574 h 593"/>
                <a:gd name="T54" fmla="*/ 735 w 806"/>
                <a:gd name="T55" fmla="*/ 589 h 593"/>
                <a:gd name="T56" fmla="*/ 793 w 806"/>
                <a:gd name="T57" fmla="*/ 505 h 593"/>
                <a:gd name="T58" fmla="*/ 806 w 806"/>
                <a:gd name="T59" fmla="*/ 455 h 593"/>
                <a:gd name="T60" fmla="*/ 120 w 806"/>
                <a:gd name="T61" fmla="*/ 233 h 593"/>
                <a:gd name="T62" fmla="*/ 33 w 806"/>
                <a:gd name="T63" fmla="*/ 277 h 593"/>
                <a:gd name="T64" fmla="*/ 29 w 806"/>
                <a:gd name="T65" fmla="*/ 228 h 593"/>
                <a:gd name="T66" fmla="*/ 123 w 806"/>
                <a:gd name="T67" fmla="*/ 160 h 593"/>
                <a:gd name="T68" fmla="*/ 145 w 806"/>
                <a:gd name="T69" fmla="*/ 178 h 593"/>
                <a:gd name="T70" fmla="*/ 436 w 806"/>
                <a:gd name="T71" fmla="*/ 405 h 593"/>
                <a:gd name="T72" fmla="*/ 459 w 806"/>
                <a:gd name="T73" fmla="*/ 376 h 593"/>
                <a:gd name="T74" fmla="*/ 751 w 806"/>
                <a:gd name="T75" fmla="*/ 555 h 593"/>
                <a:gd name="T76" fmla="*/ 703 w 806"/>
                <a:gd name="T77" fmla="*/ 572 h 593"/>
                <a:gd name="T78" fmla="*/ 708 w 806"/>
                <a:gd name="T79" fmla="*/ 531 h 593"/>
                <a:gd name="T80" fmla="*/ 751 w 806"/>
                <a:gd name="T81" fmla="*/ 55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6" h="593">
                  <a:moveTo>
                    <a:pt x="806" y="455"/>
                  </a:moveTo>
                  <a:cubicBezTo>
                    <a:pt x="802" y="456"/>
                    <a:pt x="798" y="457"/>
                    <a:pt x="794" y="458"/>
                  </a:cubicBezTo>
                  <a:cubicBezTo>
                    <a:pt x="793" y="451"/>
                    <a:pt x="792" y="444"/>
                    <a:pt x="790" y="437"/>
                  </a:cubicBezTo>
                  <a:cubicBezTo>
                    <a:pt x="778" y="393"/>
                    <a:pt x="744" y="355"/>
                    <a:pt x="703" y="336"/>
                  </a:cubicBezTo>
                  <a:cubicBezTo>
                    <a:pt x="682" y="326"/>
                    <a:pt x="661" y="320"/>
                    <a:pt x="639" y="316"/>
                  </a:cubicBezTo>
                  <a:cubicBezTo>
                    <a:pt x="617" y="312"/>
                    <a:pt x="595" y="310"/>
                    <a:pt x="572" y="311"/>
                  </a:cubicBezTo>
                  <a:cubicBezTo>
                    <a:pt x="546" y="312"/>
                    <a:pt x="519" y="318"/>
                    <a:pt x="494" y="329"/>
                  </a:cubicBezTo>
                  <a:cubicBezTo>
                    <a:pt x="494" y="324"/>
                    <a:pt x="494" y="320"/>
                    <a:pt x="494" y="316"/>
                  </a:cubicBezTo>
                  <a:cubicBezTo>
                    <a:pt x="492" y="292"/>
                    <a:pt x="484" y="270"/>
                    <a:pt x="472" y="250"/>
                  </a:cubicBezTo>
                  <a:cubicBezTo>
                    <a:pt x="460" y="231"/>
                    <a:pt x="445" y="214"/>
                    <a:pt x="428" y="199"/>
                  </a:cubicBezTo>
                  <a:cubicBezTo>
                    <a:pt x="412" y="184"/>
                    <a:pt x="394" y="171"/>
                    <a:pt x="374" y="160"/>
                  </a:cubicBezTo>
                  <a:cubicBezTo>
                    <a:pt x="335" y="138"/>
                    <a:pt x="291" y="126"/>
                    <a:pt x="247" y="123"/>
                  </a:cubicBezTo>
                  <a:cubicBezTo>
                    <a:pt x="220" y="121"/>
                    <a:pt x="193" y="122"/>
                    <a:pt x="166" y="126"/>
                  </a:cubicBezTo>
                  <a:cubicBezTo>
                    <a:pt x="165" y="122"/>
                    <a:pt x="164" y="118"/>
                    <a:pt x="163" y="114"/>
                  </a:cubicBezTo>
                  <a:cubicBezTo>
                    <a:pt x="157" y="92"/>
                    <a:pt x="144" y="72"/>
                    <a:pt x="128" y="56"/>
                  </a:cubicBezTo>
                  <a:cubicBezTo>
                    <a:pt x="111" y="40"/>
                    <a:pt x="93" y="29"/>
                    <a:pt x="73" y="18"/>
                  </a:cubicBezTo>
                  <a:cubicBezTo>
                    <a:pt x="54" y="8"/>
                    <a:pt x="33" y="1"/>
                    <a:pt x="10" y="0"/>
                  </a:cubicBezTo>
                  <a:cubicBezTo>
                    <a:pt x="29" y="12"/>
                    <a:pt x="48" y="21"/>
                    <a:pt x="66" y="32"/>
                  </a:cubicBezTo>
                  <a:cubicBezTo>
                    <a:pt x="84" y="43"/>
                    <a:pt x="102" y="54"/>
                    <a:pt x="116" y="68"/>
                  </a:cubicBezTo>
                  <a:cubicBezTo>
                    <a:pt x="130" y="82"/>
                    <a:pt x="141" y="100"/>
                    <a:pt x="146" y="119"/>
                  </a:cubicBezTo>
                  <a:cubicBezTo>
                    <a:pt x="147" y="123"/>
                    <a:pt x="147" y="126"/>
                    <a:pt x="148" y="130"/>
                  </a:cubicBezTo>
                  <a:cubicBezTo>
                    <a:pt x="137" y="132"/>
                    <a:pt x="127" y="135"/>
                    <a:pt x="116" y="139"/>
                  </a:cubicBezTo>
                  <a:cubicBezTo>
                    <a:pt x="95" y="146"/>
                    <a:pt x="75" y="155"/>
                    <a:pt x="56" y="168"/>
                  </a:cubicBezTo>
                  <a:cubicBezTo>
                    <a:pt x="37" y="181"/>
                    <a:pt x="19" y="196"/>
                    <a:pt x="9" y="219"/>
                  </a:cubicBezTo>
                  <a:cubicBezTo>
                    <a:pt x="3" y="230"/>
                    <a:pt x="0" y="243"/>
                    <a:pt x="2" y="256"/>
                  </a:cubicBezTo>
                  <a:cubicBezTo>
                    <a:pt x="3" y="269"/>
                    <a:pt x="8" y="280"/>
                    <a:pt x="17" y="291"/>
                  </a:cubicBezTo>
                  <a:cubicBezTo>
                    <a:pt x="25" y="302"/>
                    <a:pt x="41" y="307"/>
                    <a:pt x="54" y="305"/>
                  </a:cubicBezTo>
                  <a:cubicBezTo>
                    <a:pt x="68" y="304"/>
                    <a:pt x="79" y="299"/>
                    <a:pt x="89" y="293"/>
                  </a:cubicBezTo>
                  <a:cubicBezTo>
                    <a:pt x="109" y="280"/>
                    <a:pt x="124" y="263"/>
                    <a:pt x="137" y="244"/>
                  </a:cubicBezTo>
                  <a:cubicBezTo>
                    <a:pt x="149" y="225"/>
                    <a:pt x="158" y="204"/>
                    <a:pt x="164" y="182"/>
                  </a:cubicBezTo>
                  <a:cubicBezTo>
                    <a:pt x="166" y="171"/>
                    <a:pt x="168" y="160"/>
                    <a:pt x="168" y="149"/>
                  </a:cubicBezTo>
                  <a:cubicBezTo>
                    <a:pt x="193" y="144"/>
                    <a:pt x="220" y="143"/>
                    <a:pt x="246" y="145"/>
                  </a:cubicBezTo>
                  <a:cubicBezTo>
                    <a:pt x="287" y="148"/>
                    <a:pt x="327" y="160"/>
                    <a:pt x="363" y="180"/>
                  </a:cubicBezTo>
                  <a:cubicBezTo>
                    <a:pt x="398" y="200"/>
                    <a:pt x="432" y="228"/>
                    <a:pt x="453" y="262"/>
                  </a:cubicBezTo>
                  <a:cubicBezTo>
                    <a:pt x="463" y="279"/>
                    <a:pt x="470" y="298"/>
                    <a:pt x="471" y="317"/>
                  </a:cubicBezTo>
                  <a:cubicBezTo>
                    <a:pt x="472" y="325"/>
                    <a:pt x="472" y="333"/>
                    <a:pt x="470" y="341"/>
                  </a:cubicBezTo>
                  <a:cubicBezTo>
                    <a:pt x="462" y="345"/>
                    <a:pt x="455" y="351"/>
                    <a:pt x="447" y="357"/>
                  </a:cubicBezTo>
                  <a:cubicBezTo>
                    <a:pt x="438" y="364"/>
                    <a:pt x="430" y="372"/>
                    <a:pt x="423" y="382"/>
                  </a:cubicBezTo>
                  <a:cubicBezTo>
                    <a:pt x="420" y="387"/>
                    <a:pt x="416" y="392"/>
                    <a:pt x="414" y="399"/>
                  </a:cubicBezTo>
                  <a:cubicBezTo>
                    <a:pt x="413" y="402"/>
                    <a:pt x="412" y="406"/>
                    <a:pt x="412" y="410"/>
                  </a:cubicBezTo>
                  <a:cubicBezTo>
                    <a:pt x="411" y="415"/>
                    <a:pt x="413" y="421"/>
                    <a:pt x="418" y="426"/>
                  </a:cubicBezTo>
                  <a:cubicBezTo>
                    <a:pt x="425" y="432"/>
                    <a:pt x="432" y="431"/>
                    <a:pt x="436" y="430"/>
                  </a:cubicBezTo>
                  <a:cubicBezTo>
                    <a:pt x="440" y="429"/>
                    <a:pt x="443" y="427"/>
                    <a:pt x="446" y="425"/>
                  </a:cubicBezTo>
                  <a:cubicBezTo>
                    <a:pt x="452" y="422"/>
                    <a:pt x="457" y="417"/>
                    <a:pt x="461" y="413"/>
                  </a:cubicBezTo>
                  <a:cubicBezTo>
                    <a:pt x="469" y="404"/>
                    <a:pt x="475" y="394"/>
                    <a:pt x="481" y="384"/>
                  </a:cubicBezTo>
                  <a:cubicBezTo>
                    <a:pt x="485" y="375"/>
                    <a:pt x="488" y="365"/>
                    <a:pt x="491" y="355"/>
                  </a:cubicBezTo>
                  <a:cubicBezTo>
                    <a:pt x="516" y="342"/>
                    <a:pt x="545" y="335"/>
                    <a:pt x="574" y="334"/>
                  </a:cubicBezTo>
                  <a:cubicBezTo>
                    <a:pt x="594" y="333"/>
                    <a:pt x="615" y="334"/>
                    <a:pt x="635" y="338"/>
                  </a:cubicBezTo>
                  <a:cubicBezTo>
                    <a:pt x="655" y="342"/>
                    <a:pt x="675" y="347"/>
                    <a:pt x="693" y="356"/>
                  </a:cubicBezTo>
                  <a:cubicBezTo>
                    <a:pt x="730" y="373"/>
                    <a:pt x="759" y="404"/>
                    <a:pt x="770" y="443"/>
                  </a:cubicBezTo>
                  <a:cubicBezTo>
                    <a:pt x="772" y="450"/>
                    <a:pt x="773" y="457"/>
                    <a:pt x="774" y="464"/>
                  </a:cubicBezTo>
                  <a:cubicBezTo>
                    <a:pt x="743" y="476"/>
                    <a:pt x="716" y="495"/>
                    <a:pt x="695" y="522"/>
                  </a:cubicBezTo>
                  <a:cubicBezTo>
                    <a:pt x="688" y="531"/>
                    <a:pt x="682" y="541"/>
                    <a:pt x="679" y="553"/>
                  </a:cubicBezTo>
                  <a:cubicBezTo>
                    <a:pt x="677" y="559"/>
                    <a:pt x="677" y="567"/>
                    <a:pt x="680" y="574"/>
                  </a:cubicBezTo>
                  <a:cubicBezTo>
                    <a:pt x="684" y="582"/>
                    <a:pt x="691" y="587"/>
                    <a:pt x="697" y="589"/>
                  </a:cubicBezTo>
                  <a:cubicBezTo>
                    <a:pt x="710" y="593"/>
                    <a:pt x="723" y="593"/>
                    <a:pt x="735" y="589"/>
                  </a:cubicBezTo>
                  <a:cubicBezTo>
                    <a:pt x="747" y="584"/>
                    <a:pt x="757" y="577"/>
                    <a:pt x="765" y="568"/>
                  </a:cubicBezTo>
                  <a:cubicBezTo>
                    <a:pt x="781" y="550"/>
                    <a:pt x="789" y="528"/>
                    <a:pt x="793" y="505"/>
                  </a:cubicBezTo>
                  <a:cubicBezTo>
                    <a:pt x="796" y="491"/>
                    <a:pt x="796" y="475"/>
                    <a:pt x="794" y="461"/>
                  </a:cubicBezTo>
                  <a:cubicBezTo>
                    <a:pt x="798" y="459"/>
                    <a:pt x="802" y="457"/>
                    <a:pt x="806" y="455"/>
                  </a:cubicBezTo>
                  <a:close/>
                  <a:moveTo>
                    <a:pt x="145" y="178"/>
                  </a:moveTo>
                  <a:cubicBezTo>
                    <a:pt x="140" y="197"/>
                    <a:pt x="131" y="216"/>
                    <a:pt x="120" y="233"/>
                  </a:cubicBezTo>
                  <a:cubicBezTo>
                    <a:pt x="108" y="249"/>
                    <a:pt x="94" y="264"/>
                    <a:pt x="78" y="275"/>
                  </a:cubicBezTo>
                  <a:cubicBezTo>
                    <a:pt x="61" y="285"/>
                    <a:pt x="42" y="289"/>
                    <a:pt x="33" y="277"/>
                  </a:cubicBezTo>
                  <a:cubicBezTo>
                    <a:pt x="28" y="271"/>
                    <a:pt x="24" y="262"/>
                    <a:pt x="23" y="254"/>
                  </a:cubicBezTo>
                  <a:cubicBezTo>
                    <a:pt x="23" y="245"/>
                    <a:pt x="25" y="236"/>
                    <a:pt x="29" y="228"/>
                  </a:cubicBezTo>
                  <a:cubicBezTo>
                    <a:pt x="36" y="212"/>
                    <a:pt x="52" y="198"/>
                    <a:pt x="68" y="186"/>
                  </a:cubicBezTo>
                  <a:cubicBezTo>
                    <a:pt x="85" y="175"/>
                    <a:pt x="104" y="167"/>
                    <a:pt x="123" y="160"/>
                  </a:cubicBezTo>
                  <a:cubicBezTo>
                    <a:pt x="132" y="157"/>
                    <a:pt x="140" y="155"/>
                    <a:pt x="149" y="153"/>
                  </a:cubicBezTo>
                  <a:cubicBezTo>
                    <a:pt x="148" y="161"/>
                    <a:pt x="147" y="170"/>
                    <a:pt x="145" y="178"/>
                  </a:cubicBezTo>
                  <a:close/>
                  <a:moveTo>
                    <a:pt x="444" y="398"/>
                  </a:moveTo>
                  <a:cubicBezTo>
                    <a:pt x="442" y="400"/>
                    <a:pt x="439" y="403"/>
                    <a:pt x="436" y="405"/>
                  </a:cubicBezTo>
                  <a:cubicBezTo>
                    <a:pt x="437" y="402"/>
                    <a:pt x="439" y="399"/>
                    <a:pt x="441" y="395"/>
                  </a:cubicBezTo>
                  <a:cubicBezTo>
                    <a:pt x="446" y="388"/>
                    <a:pt x="452" y="382"/>
                    <a:pt x="459" y="376"/>
                  </a:cubicBezTo>
                  <a:cubicBezTo>
                    <a:pt x="455" y="384"/>
                    <a:pt x="450" y="391"/>
                    <a:pt x="444" y="398"/>
                  </a:cubicBezTo>
                  <a:close/>
                  <a:moveTo>
                    <a:pt x="751" y="555"/>
                  </a:moveTo>
                  <a:cubicBezTo>
                    <a:pt x="745" y="563"/>
                    <a:pt x="737" y="568"/>
                    <a:pt x="729" y="571"/>
                  </a:cubicBezTo>
                  <a:cubicBezTo>
                    <a:pt x="721" y="574"/>
                    <a:pt x="711" y="575"/>
                    <a:pt x="703" y="572"/>
                  </a:cubicBezTo>
                  <a:cubicBezTo>
                    <a:pt x="696" y="570"/>
                    <a:pt x="694" y="566"/>
                    <a:pt x="695" y="557"/>
                  </a:cubicBezTo>
                  <a:cubicBezTo>
                    <a:pt x="697" y="548"/>
                    <a:pt x="702" y="539"/>
                    <a:pt x="708" y="531"/>
                  </a:cubicBezTo>
                  <a:cubicBezTo>
                    <a:pt x="725" y="508"/>
                    <a:pt x="749" y="488"/>
                    <a:pt x="775" y="472"/>
                  </a:cubicBezTo>
                  <a:cubicBezTo>
                    <a:pt x="777" y="502"/>
                    <a:pt x="770" y="533"/>
                    <a:pt x="751" y="555"/>
                  </a:cubicBezTo>
                  <a:close/>
                </a:path>
              </a:pathLst>
            </a:custGeom>
            <a:solidFill>
              <a:srgbClr val="3A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6" name="Freeform 478"/>
            <p:cNvSpPr>
              <a:spLocks noEditPoints="1"/>
            </p:cNvSpPr>
            <p:nvPr/>
          </p:nvSpPr>
          <p:spPr bwMode="auto">
            <a:xfrm>
              <a:off x="2270579" y="3611084"/>
              <a:ext cx="1566458" cy="591406"/>
            </a:xfrm>
            <a:custGeom>
              <a:avLst/>
              <a:gdLst>
                <a:gd name="T0" fmla="*/ 1475 w 1625"/>
                <a:gd name="T1" fmla="*/ 590 h 614"/>
                <a:gd name="T2" fmla="*/ 1187 w 1625"/>
                <a:gd name="T3" fmla="*/ 517 h 614"/>
                <a:gd name="T4" fmla="*/ 1053 w 1625"/>
                <a:gd name="T5" fmla="*/ 354 h 614"/>
                <a:gd name="T6" fmla="*/ 1081 w 1625"/>
                <a:gd name="T7" fmla="*/ 318 h 614"/>
                <a:gd name="T8" fmla="*/ 1085 w 1625"/>
                <a:gd name="T9" fmla="*/ 247 h 614"/>
                <a:gd name="T10" fmla="*/ 1062 w 1625"/>
                <a:gd name="T11" fmla="*/ 234 h 614"/>
                <a:gd name="T12" fmla="*/ 1031 w 1625"/>
                <a:gd name="T13" fmla="*/ 257 h 614"/>
                <a:gd name="T14" fmla="*/ 1019 w 1625"/>
                <a:gd name="T15" fmla="*/ 330 h 614"/>
                <a:gd name="T16" fmla="*/ 893 w 1625"/>
                <a:gd name="T17" fmla="*/ 355 h 614"/>
                <a:gd name="T18" fmla="*/ 601 w 1625"/>
                <a:gd name="T19" fmla="*/ 297 h 614"/>
                <a:gd name="T20" fmla="*/ 490 w 1625"/>
                <a:gd name="T21" fmla="*/ 182 h 614"/>
                <a:gd name="T22" fmla="*/ 567 w 1625"/>
                <a:gd name="T23" fmla="*/ 89 h 614"/>
                <a:gd name="T24" fmla="*/ 566 w 1625"/>
                <a:gd name="T25" fmla="*/ 20 h 614"/>
                <a:gd name="T26" fmla="*/ 515 w 1625"/>
                <a:gd name="T27" fmla="*/ 4 h 614"/>
                <a:gd name="T28" fmla="*/ 469 w 1625"/>
                <a:gd name="T29" fmla="*/ 53 h 614"/>
                <a:gd name="T30" fmla="*/ 441 w 1625"/>
                <a:gd name="T31" fmla="*/ 179 h 614"/>
                <a:gd name="T32" fmla="*/ 150 w 1625"/>
                <a:gd name="T33" fmla="*/ 232 h 614"/>
                <a:gd name="T34" fmla="*/ 148 w 1625"/>
                <a:gd name="T35" fmla="*/ 253 h 614"/>
                <a:gd name="T36" fmla="*/ 455 w 1625"/>
                <a:gd name="T37" fmla="*/ 204 h 614"/>
                <a:gd name="T38" fmla="*/ 471 w 1625"/>
                <a:gd name="T39" fmla="*/ 215 h 614"/>
                <a:gd name="T40" fmla="*/ 738 w 1625"/>
                <a:gd name="T41" fmla="*/ 370 h 614"/>
                <a:gd name="T42" fmla="*/ 973 w 1625"/>
                <a:gd name="T43" fmla="*/ 377 h 614"/>
                <a:gd name="T44" fmla="*/ 1055 w 1625"/>
                <a:gd name="T45" fmla="*/ 436 h 614"/>
                <a:gd name="T46" fmla="*/ 1320 w 1625"/>
                <a:gd name="T47" fmla="*/ 595 h 614"/>
                <a:gd name="T48" fmla="*/ 1554 w 1625"/>
                <a:gd name="T49" fmla="*/ 604 h 614"/>
                <a:gd name="T50" fmla="*/ 1549 w 1625"/>
                <a:gd name="T51" fmla="*/ 583 h 614"/>
                <a:gd name="T52" fmla="*/ 515 w 1625"/>
                <a:gd name="T53" fmla="*/ 39 h 614"/>
                <a:gd name="T54" fmla="*/ 534 w 1625"/>
                <a:gd name="T55" fmla="*/ 31 h 614"/>
                <a:gd name="T56" fmla="*/ 545 w 1625"/>
                <a:gd name="T57" fmla="*/ 48 h 614"/>
                <a:gd name="T58" fmla="*/ 500 w 1625"/>
                <a:gd name="T59" fmla="*/ 136 h 614"/>
                <a:gd name="T60" fmla="*/ 496 w 1625"/>
                <a:gd name="T61" fmla="*/ 66 h 614"/>
                <a:gd name="T62" fmla="*/ 1062 w 1625"/>
                <a:gd name="T63" fmla="*/ 263 h 614"/>
                <a:gd name="T64" fmla="*/ 1057 w 1625"/>
                <a:gd name="T65" fmla="*/ 270 h 614"/>
                <a:gd name="T66" fmla="*/ 1061 w 1625"/>
                <a:gd name="T67" fmla="*/ 265 h 614"/>
                <a:gd name="T68" fmla="*/ 1057 w 1625"/>
                <a:gd name="T69" fmla="*/ 301 h 614"/>
                <a:gd name="T70" fmla="*/ 1052 w 1625"/>
                <a:gd name="T71" fmla="*/ 285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625" h="614">
                  <a:moveTo>
                    <a:pt x="1549" y="583"/>
                  </a:moveTo>
                  <a:cubicBezTo>
                    <a:pt x="1525" y="588"/>
                    <a:pt x="1500" y="590"/>
                    <a:pt x="1475" y="590"/>
                  </a:cubicBezTo>
                  <a:cubicBezTo>
                    <a:pt x="1425" y="591"/>
                    <a:pt x="1375" y="582"/>
                    <a:pt x="1326" y="570"/>
                  </a:cubicBezTo>
                  <a:cubicBezTo>
                    <a:pt x="1278" y="558"/>
                    <a:pt x="1230" y="542"/>
                    <a:pt x="1187" y="517"/>
                  </a:cubicBezTo>
                  <a:cubicBezTo>
                    <a:pt x="1144" y="494"/>
                    <a:pt x="1105" y="461"/>
                    <a:pt x="1080" y="420"/>
                  </a:cubicBezTo>
                  <a:cubicBezTo>
                    <a:pt x="1067" y="400"/>
                    <a:pt x="1058" y="377"/>
                    <a:pt x="1053" y="354"/>
                  </a:cubicBezTo>
                  <a:cubicBezTo>
                    <a:pt x="1052" y="352"/>
                    <a:pt x="1051" y="349"/>
                    <a:pt x="1051" y="346"/>
                  </a:cubicBezTo>
                  <a:cubicBezTo>
                    <a:pt x="1062" y="339"/>
                    <a:pt x="1073" y="330"/>
                    <a:pt x="1081" y="318"/>
                  </a:cubicBezTo>
                  <a:cubicBezTo>
                    <a:pt x="1090" y="306"/>
                    <a:pt x="1097" y="290"/>
                    <a:pt x="1095" y="272"/>
                  </a:cubicBezTo>
                  <a:cubicBezTo>
                    <a:pt x="1094" y="263"/>
                    <a:pt x="1091" y="254"/>
                    <a:pt x="1085" y="247"/>
                  </a:cubicBezTo>
                  <a:cubicBezTo>
                    <a:pt x="1081" y="243"/>
                    <a:pt x="1079" y="240"/>
                    <a:pt x="1072" y="236"/>
                  </a:cubicBezTo>
                  <a:cubicBezTo>
                    <a:pt x="1070" y="235"/>
                    <a:pt x="1065" y="234"/>
                    <a:pt x="1062" y="234"/>
                  </a:cubicBezTo>
                  <a:cubicBezTo>
                    <a:pt x="1057" y="233"/>
                    <a:pt x="1054" y="235"/>
                    <a:pt x="1051" y="236"/>
                  </a:cubicBezTo>
                  <a:cubicBezTo>
                    <a:pt x="1039" y="242"/>
                    <a:pt x="1035" y="250"/>
                    <a:pt x="1031" y="257"/>
                  </a:cubicBezTo>
                  <a:cubicBezTo>
                    <a:pt x="1027" y="264"/>
                    <a:pt x="1025" y="271"/>
                    <a:pt x="1023" y="278"/>
                  </a:cubicBezTo>
                  <a:cubicBezTo>
                    <a:pt x="1019" y="295"/>
                    <a:pt x="1018" y="313"/>
                    <a:pt x="1019" y="330"/>
                  </a:cubicBezTo>
                  <a:cubicBezTo>
                    <a:pt x="1003" y="338"/>
                    <a:pt x="985" y="344"/>
                    <a:pt x="967" y="347"/>
                  </a:cubicBezTo>
                  <a:cubicBezTo>
                    <a:pt x="943" y="352"/>
                    <a:pt x="918" y="355"/>
                    <a:pt x="893" y="355"/>
                  </a:cubicBezTo>
                  <a:cubicBezTo>
                    <a:pt x="843" y="356"/>
                    <a:pt x="793" y="350"/>
                    <a:pt x="744" y="341"/>
                  </a:cubicBezTo>
                  <a:cubicBezTo>
                    <a:pt x="694" y="331"/>
                    <a:pt x="646" y="319"/>
                    <a:pt x="601" y="297"/>
                  </a:cubicBezTo>
                  <a:cubicBezTo>
                    <a:pt x="558" y="275"/>
                    <a:pt x="519" y="244"/>
                    <a:pt x="498" y="201"/>
                  </a:cubicBezTo>
                  <a:cubicBezTo>
                    <a:pt x="495" y="195"/>
                    <a:pt x="492" y="189"/>
                    <a:pt x="490" y="182"/>
                  </a:cubicBezTo>
                  <a:cubicBezTo>
                    <a:pt x="500" y="174"/>
                    <a:pt x="510" y="166"/>
                    <a:pt x="520" y="157"/>
                  </a:cubicBezTo>
                  <a:cubicBezTo>
                    <a:pt x="539" y="138"/>
                    <a:pt x="556" y="116"/>
                    <a:pt x="567" y="89"/>
                  </a:cubicBezTo>
                  <a:cubicBezTo>
                    <a:pt x="572" y="76"/>
                    <a:pt x="575" y="61"/>
                    <a:pt x="574" y="45"/>
                  </a:cubicBezTo>
                  <a:cubicBezTo>
                    <a:pt x="573" y="37"/>
                    <a:pt x="572" y="29"/>
                    <a:pt x="566" y="20"/>
                  </a:cubicBezTo>
                  <a:cubicBezTo>
                    <a:pt x="561" y="12"/>
                    <a:pt x="553" y="5"/>
                    <a:pt x="543" y="3"/>
                  </a:cubicBezTo>
                  <a:cubicBezTo>
                    <a:pt x="535" y="0"/>
                    <a:pt x="523" y="0"/>
                    <a:pt x="515" y="4"/>
                  </a:cubicBezTo>
                  <a:cubicBezTo>
                    <a:pt x="506" y="7"/>
                    <a:pt x="499" y="12"/>
                    <a:pt x="494" y="17"/>
                  </a:cubicBezTo>
                  <a:cubicBezTo>
                    <a:pt x="483" y="28"/>
                    <a:pt x="475" y="40"/>
                    <a:pt x="469" y="53"/>
                  </a:cubicBezTo>
                  <a:cubicBezTo>
                    <a:pt x="451" y="90"/>
                    <a:pt x="447" y="132"/>
                    <a:pt x="456" y="171"/>
                  </a:cubicBezTo>
                  <a:cubicBezTo>
                    <a:pt x="451" y="174"/>
                    <a:pt x="446" y="177"/>
                    <a:pt x="441" y="179"/>
                  </a:cubicBezTo>
                  <a:cubicBezTo>
                    <a:pt x="398" y="203"/>
                    <a:pt x="350" y="216"/>
                    <a:pt x="300" y="224"/>
                  </a:cubicBezTo>
                  <a:cubicBezTo>
                    <a:pt x="250" y="232"/>
                    <a:pt x="200" y="234"/>
                    <a:pt x="150" y="232"/>
                  </a:cubicBezTo>
                  <a:cubicBezTo>
                    <a:pt x="100" y="228"/>
                    <a:pt x="50" y="222"/>
                    <a:pt x="0" y="209"/>
                  </a:cubicBezTo>
                  <a:cubicBezTo>
                    <a:pt x="44" y="236"/>
                    <a:pt x="96" y="248"/>
                    <a:pt x="148" y="253"/>
                  </a:cubicBezTo>
                  <a:cubicBezTo>
                    <a:pt x="200" y="258"/>
                    <a:pt x="252" y="256"/>
                    <a:pt x="304" y="249"/>
                  </a:cubicBezTo>
                  <a:cubicBezTo>
                    <a:pt x="355" y="241"/>
                    <a:pt x="407" y="229"/>
                    <a:pt x="455" y="204"/>
                  </a:cubicBezTo>
                  <a:cubicBezTo>
                    <a:pt x="458" y="202"/>
                    <a:pt x="461" y="200"/>
                    <a:pt x="464" y="199"/>
                  </a:cubicBezTo>
                  <a:cubicBezTo>
                    <a:pt x="466" y="204"/>
                    <a:pt x="468" y="209"/>
                    <a:pt x="471" y="215"/>
                  </a:cubicBezTo>
                  <a:cubicBezTo>
                    <a:pt x="496" y="265"/>
                    <a:pt x="541" y="301"/>
                    <a:pt x="588" y="324"/>
                  </a:cubicBezTo>
                  <a:cubicBezTo>
                    <a:pt x="636" y="347"/>
                    <a:pt x="688" y="361"/>
                    <a:pt x="738" y="370"/>
                  </a:cubicBezTo>
                  <a:cubicBezTo>
                    <a:pt x="789" y="379"/>
                    <a:pt x="841" y="386"/>
                    <a:pt x="894" y="385"/>
                  </a:cubicBezTo>
                  <a:cubicBezTo>
                    <a:pt x="920" y="384"/>
                    <a:pt x="946" y="382"/>
                    <a:pt x="973" y="377"/>
                  </a:cubicBezTo>
                  <a:cubicBezTo>
                    <a:pt x="990" y="373"/>
                    <a:pt x="1007" y="368"/>
                    <a:pt x="1023" y="361"/>
                  </a:cubicBezTo>
                  <a:cubicBezTo>
                    <a:pt x="1029" y="388"/>
                    <a:pt x="1041" y="413"/>
                    <a:pt x="1055" y="436"/>
                  </a:cubicBezTo>
                  <a:cubicBezTo>
                    <a:pt x="1084" y="481"/>
                    <a:pt x="1127" y="517"/>
                    <a:pt x="1173" y="542"/>
                  </a:cubicBezTo>
                  <a:cubicBezTo>
                    <a:pt x="1219" y="568"/>
                    <a:pt x="1270" y="584"/>
                    <a:pt x="1320" y="595"/>
                  </a:cubicBezTo>
                  <a:cubicBezTo>
                    <a:pt x="1371" y="606"/>
                    <a:pt x="1423" y="614"/>
                    <a:pt x="1475" y="613"/>
                  </a:cubicBezTo>
                  <a:cubicBezTo>
                    <a:pt x="1502" y="612"/>
                    <a:pt x="1528" y="610"/>
                    <a:pt x="1554" y="604"/>
                  </a:cubicBezTo>
                  <a:cubicBezTo>
                    <a:pt x="1579" y="598"/>
                    <a:pt x="1604" y="588"/>
                    <a:pt x="1625" y="571"/>
                  </a:cubicBezTo>
                  <a:cubicBezTo>
                    <a:pt x="1598" y="574"/>
                    <a:pt x="1574" y="579"/>
                    <a:pt x="1549" y="583"/>
                  </a:cubicBezTo>
                  <a:close/>
                  <a:moveTo>
                    <a:pt x="496" y="66"/>
                  </a:moveTo>
                  <a:cubicBezTo>
                    <a:pt x="501" y="56"/>
                    <a:pt x="507" y="46"/>
                    <a:pt x="515" y="39"/>
                  </a:cubicBezTo>
                  <a:cubicBezTo>
                    <a:pt x="518" y="36"/>
                    <a:pt x="522" y="33"/>
                    <a:pt x="525" y="32"/>
                  </a:cubicBezTo>
                  <a:cubicBezTo>
                    <a:pt x="529" y="31"/>
                    <a:pt x="531" y="31"/>
                    <a:pt x="534" y="31"/>
                  </a:cubicBezTo>
                  <a:cubicBezTo>
                    <a:pt x="537" y="32"/>
                    <a:pt x="539" y="34"/>
                    <a:pt x="541" y="36"/>
                  </a:cubicBezTo>
                  <a:cubicBezTo>
                    <a:pt x="543" y="39"/>
                    <a:pt x="544" y="43"/>
                    <a:pt x="545" y="48"/>
                  </a:cubicBezTo>
                  <a:cubicBezTo>
                    <a:pt x="545" y="57"/>
                    <a:pt x="543" y="68"/>
                    <a:pt x="539" y="79"/>
                  </a:cubicBezTo>
                  <a:cubicBezTo>
                    <a:pt x="531" y="100"/>
                    <a:pt x="517" y="120"/>
                    <a:pt x="500" y="136"/>
                  </a:cubicBezTo>
                  <a:cubicBezTo>
                    <a:pt x="494" y="142"/>
                    <a:pt x="489" y="147"/>
                    <a:pt x="483" y="151"/>
                  </a:cubicBezTo>
                  <a:cubicBezTo>
                    <a:pt x="479" y="122"/>
                    <a:pt x="483" y="92"/>
                    <a:pt x="496" y="66"/>
                  </a:cubicBezTo>
                  <a:close/>
                  <a:moveTo>
                    <a:pt x="1062" y="263"/>
                  </a:moveTo>
                  <a:cubicBezTo>
                    <a:pt x="1062" y="263"/>
                    <a:pt x="1062" y="263"/>
                    <a:pt x="1062" y="263"/>
                  </a:cubicBezTo>
                  <a:close/>
                  <a:moveTo>
                    <a:pt x="1052" y="285"/>
                  </a:moveTo>
                  <a:cubicBezTo>
                    <a:pt x="1053" y="280"/>
                    <a:pt x="1055" y="275"/>
                    <a:pt x="1057" y="270"/>
                  </a:cubicBezTo>
                  <a:cubicBezTo>
                    <a:pt x="1058" y="268"/>
                    <a:pt x="1060" y="266"/>
                    <a:pt x="1061" y="265"/>
                  </a:cubicBezTo>
                  <a:cubicBezTo>
                    <a:pt x="1061" y="265"/>
                    <a:pt x="1061" y="265"/>
                    <a:pt x="1061" y="265"/>
                  </a:cubicBezTo>
                  <a:cubicBezTo>
                    <a:pt x="1064" y="268"/>
                    <a:pt x="1065" y="271"/>
                    <a:pt x="1065" y="275"/>
                  </a:cubicBezTo>
                  <a:cubicBezTo>
                    <a:pt x="1066" y="283"/>
                    <a:pt x="1063" y="292"/>
                    <a:pt x="1057" y="301"/>
                  </a:cubicBezTo>
                  <a:cubicBezTo>
                    <a:pt x="1054" y="304"/>
                    <a:pt x="1052" y="307"/>
                    <a:pt x="1048" y="310"/>
                  </a:cubicBezTo>
                  <a:cubicBezTo>
                    <a:pt x="1049" y="302"/>
                    <a:pt x="1050" y="293"/>
                    <a:pt x="1052" y="285"/>
                  </a:cubicBezTo>
                  <a:close/>
                </a:path>
              </a:pathLst>
            </a:custGeom>
            <a:solidFill>
              <a:srgbClr val="3A11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7" name="Freeform 479"/>
            <p:cNvSpPr>
              <a:spLocks/>
            </p:cNvSpPr>
            <p:nvPr/>
          </p:nvSpPr>
          <p:spPr bwMode="auto">
            <a:xfrm>
              <a:off x="1989632" y="3876096"/>
              <a:ext cx="70827" cy="133981"/>
            </a:xfrm>
            <a:custGeom>
              <a:avLst/>
              <a:gdLst>
                <a:gd name="T0" fmla="*/ 58 w 73"/>
                <a:gd name="T1" fmla="*/ 0 h 139"/>
                <a:gd name="T2" fmla="*/ 46 w 73"/>
                <a:gd name="T3" fmla="*/ 7 h 139"/>
                <a:gd name="T4" fmla="*/ 33 w 73"/>
                <a:gd name="T5" fmla="*/ 35 h 139"/>
                <a:gd name="T6" fmla="*/ 20 w 73"/>
                <a:gd name="T7" fmla="*/ 66 h 139"/>
                <a:gd name="T8" fmla="*/ 10 w 73"/>
                <a:gd name="T9" fmla="*/ 95 h 139"/>
                <a:gd name="T10" fmla="*/ 10 w 73"/>
                <a:gd name="T11" fmla="*/ 134 h 139"/>
                <a:gd name="T12" fmla="*/ 22 w 73"/>
                <a:gd name="T13" fmla="*/ 139 h 139"/>
                <a:gd name="T14" fmla="*/ 26 w 73"/>
                <a:gd name="T15" fmla="*/ 138 h 139"/>
                <a:gd name="T16" fmla="*/ 48 w 73"/>
                <a:gd name="T17" fmla="*/ 107 h 139"/>
                <a:gd name="T18" fmla="*/ 57 w 73"/>
                <a:gd name="T19" fmla="*/ 77 h 139"/>
                <a:gd name="T20" fmla="*/ 72 w 73"/>
                <a:gd name="T21" fmla="*/ 15 h 139"/>
                <a:gd name="T22" fmla="*/ 62 w 73"/>
                <a:gd name="T23" fmla="*/ 1 h 139"/>
                <a:gd name="T24" fmla="*/ 58 w 73"/>
                <a:gd name="T25"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 h="139">
                  <a:moveTo>
                    <a:pt x="58" y="0"/>
                  </a:moveTo>
                  <a:cubicBezTo>
                    <a:pt x="53" y="0"/>
                    <a:pt x="48" y="3"/>
                    <a:pt x="46" y="7"/>
                  </a:cubicBezTo>
                  <a:cubicBezTo>
                    <a:pt x="41" y="16"/>
                    <a:pt x="37" y="25"/>
                    <a:pt x="33" y="35"/>
                  </a:cubicBezTo>
                  <a:cubicBezTo>
                    <a:pt x="29" y="45"/>
                    <a:pt x="24" y="56"/>
                    <a:pt x="20" y="66"/>
                  </a:cubicBezTo>
                  <a:cubicBezTo>
                    <a:pt x="17" y="76"/>
                    <a:pt x="13" y="86"/>
                    <a:pt x="10" y="95"/>
                  </a:cubicBezTo>
                  <a:cubicBezTo>
                    <a:pt x="5" y="108"/>
                    <a:pt x="0" y="122"/>
                    <a:pt x="10" y="134"/>
                  </a:cubicBezTo>
                  <a:cubicBezTo>
                    <a:pt x="13" y="137"/>
                    <a:pt x="17" y="139"/>
                    <a:pt x="22" y="139"/>
                  </a:cubicBezTo>
                  <a:cubicBezTo>
                    <a:pt x="23" y="139"/>
                    <a:pt x="25" y="138"/>
                    <a:pt x="26" y="138"/>
                  </a:cubicBezTo>
                  <a:cubicBezTo>
                    <a:pt x="40" y="135"/>
                    <a:pt x="44" y="119"/>
                    <a:pt x="48" y="107"/>
                  </a:cubicBezTo>
                  <a:cubicBezTo>
                    <a:pt x="51" y="97"/>
                    <a:pt x="54" y="87"/>
                    <a:pt x="57" y="77"/>
                  </a:cubicBezTo>
                  <a:cubicBezTo>
                    <a:pt x="63" y="56"/>
                    <a:pt x="70" y="36"/>
                    <a:pt x="72" y="15"/>
                  </a:cubicBezTo>
                  <a:cubicBezTo>
                    <a:pt x="73" y="9"/>
                    <a:pt x="67" y="2"/>
                    <a:pt x="62" y="1"/>
                  </a:cubicBezTo>
                  <a:cubicBezTo>
                    <a:pt x="61" y="1"/>
                    <a:pt x="60" y="0"/>
                    <a:pt x="58"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8" name="Freeform 480"/>
            <p:cNvSpPr>
              <a:spLocks/>
            </p:cNvSpPr>
            <p:nvPr/>
          </p:nvSpPr>
          <p:spPr bwMode="auto">
            <a:xfrm>
              <a:off x="2061049" y="3911509"/>
              <a:ext cx="49579" cy="98568"/>
            </a:xfrm>
            <a:custGeom>
              <a:avLst/>
              <a:gdLst>
                <a:gd name="T0" fmla="*/ 33 w 51"/>
                <a:gd name="T1" fmla="*/ 0 h 102"/>
                <a:gd name="T2" fmla="*/ 33 w 51"/>
                <a:gd name="T3" fmla="*/ 0 h 102"/>
                <a:gd name="T4" fmla="*/ 19 w 51"/>
                <a:gd name="T5" fmla="*/ 11 h 102"/>
                <a:gd name="T6" fmla="*/ 15 w 51"/>
                <a:gd name="T7" fmla="*/ 28 h 102"/>
                <a:gd name="T8" fmla="*/ 11 w 51"/>
                <a:gd name="T9" fmla="*/ 45 h 102"/>
                <a:gd name="T10" fmla="*/ 6 w 51"/>
                <a:gd name="T11" fmla="*/ 62 h 102"/>
                <a:gd name="T12" fmla="*/ 5 w 51"/>
                <a:gd name="T13" fmla="*/ 92 h 102"/>
                <a:gd name="T14" fmla="*/ 15 w 51"/>
                <a:gd name="T15" fmla="*/ 100 h 102"/>
                <a:gd name="T16" fmla="*/ 24 w 51"/>
                <a:gd name="T17" fmla="*/ 102 h 102"/>
                <a:gd name="T18" fmla="*/ 28 w 51"/>
                <a:gd name="T19" fmla="*/ 101 h 102"/>
                <a:gd name="T20" fmla="*/ 42 w 51"/>
                <a:gd name="T21" fmla="*/ 91 h 102"/>
                <a:gd name="T22" fmla="*/ 45 w 51"/>
                <a:gd name="T23" fmla="*/ 82 h 102"/>
                <a:gd name="T24" fmla="*/ 48 w 51"/>
                <a:gd name="T25" fmla="*/ 74 h 102"/>
                <a:gd name="T26" fmla="*/ 51 w 51"/>
                <a:gd name="T27" fmla="*/ 51 h 102"/>
                <a:gd name="T28" fmla="*/ 51 w 51"/>
                <a:gd name="T29" fmla="*/ 33 h 102"/>
                <a:gd name="T30" fmla="*/ 47 w 51"/>
                <a:gd name="T31" fmla="*/ 11 h 102"/>
                <a:gd name="T32" fmla="*/ 33 w 51"/>
                <a:gd name="T3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102">
                  <a:moveTo>
                    <a:pt x="33" y="0"/>
                  </a:moveTo>
                  <a:cubicBezTo>
                    <a:pt x="33" y="0"/>
                    <a:pt x="33" y="0"/>
                    <a:pt x="33" y="0"/>
                  </a:cubicBezTo>
                  <a:cubicBezTo>
                    <a:pt x="26" y="0"/>
                    <a:pt x="20" y="4"/>
                    <a:pt x="19" y="11"/>
                  </a:cubicBezTo>
                  <a:cubicBezTo>
                    <a:pt x="17" y="16"/>
                    <a:pt x="16" y="22"/>
                    <a:pt x="15" y="28"/>
                  </a:cubicBezTo>
                  <a:cubicBezTo>
                    <a:pt x="14" y="34"/>
                    <a:pt x="12" y="39"/>
                    <a:pt x="11" y="45"/>
                  </a:cubicBezTo>
                  <a:cubicBezTo>
                    <a:pt x="10" y="51"/>
                    <a:pt x="8" y="57"/>
                    <a:pt x="6" y="62"/>
                  </a:cubicBezTo>
                  <a:cubicBezTo>
                    <a:pt x="3" y="72"/>
                    <a:pt x="0" y="82"/>
                    <a:pt x="5" y="92"/>
                  </a:cubicBezTo>
                  <a:cubicBezTo>
                    <a:pt x="8" y="96"/>
                    <a:pt x="11" y="98"/>
                    <a:pt x="15" y="100"/>
                  </a:cubicBezTo>
                  <a:cubicBezTo>
                    <a:pt x="17" y="101"/>
                    <a:pt x="21" y="102"/>
                    <a:pt x="24" y="102"/>
                  </a:cubicBezTo>
                  <a:cubicBezTo>
                    <a:pt x="25" y="102"/>
                    <a:pt x="27" y="102"/>
                    <a:pt x="28" y="101"/>
                  </a:cubicBezTo>
                  <a:cubicBezTo>
                    <a:pt x="34" y="99"/>
                    <a:pt x="38" y="97"/>
                    <a:pt x="42" y="91"/>
                  </a:cubicBezTo>
                  <a:cubicBezTo>
                    <a:pt x="43" y="88"/>
                    <a:pt x="44" y="85"/>
                    <a:pt x="45" y="82"/>
                  </a:cubicBezTo>
                  <a:cubicBezTo>
                    <a:pt x="46" y="80"/>
                    <a:pt x="47" y="77"/>
                    <a:pt x="48" y="74"/>
                  </a:cubicBezTo>
                  <a:cubicBezTo>
                    <a:pt x="49" y="66"/>
                    <a:pt x="50" y="59"/>
                    <a:pt x="51" y="51"/>
                  </a:cubicBezTo>
                  <a:cubicBezTo>
                    <a:pt x="51" y="45"/>
                    <a:pt x="51" y="39"/>
                    <a:pt x="51" y="33"/>
                  </a:cubicBezTo>
                  <a:cubicBezTo>
                    <a:pt x="50" y="25"/>
                    <a:pt x="50" y="18"/>
                    <a:pt x="47" y="11"/>
                  </a:cubicBezTo>
                  <a:cubicBezTo>
                    <a:pt x="45" y="5"/>
                    <a:pt x="40" y="0"/>
                    <a:pt x="33"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399" name="Freeform 481"/>
            <p:cNvSpPr>
              <a:spLocks/>
            </p:cNvSpPr>
            <p:nvPr/>
          </p:nvSpPr>
          <p:spPr bwMode="auto">
            <a:xfrm>
              <a:off x="2133647" y="3900885"/>
              <a:ext cx="47218" cy="88534"/>
            </a:xfrm>
            <a:custGeom>
              <a:avLst/>
              <a:gdLst>
                <a:gd name="T0" fmla="*/ 32 w 49"/>
                <a:gd name="T1" fmla="*/ 0 h 92"/>
                <a:gd name="T2" fmla="*/ 16 w 49"/>
                <a:gd name="T3" fmla="*/ 11 h 92"/>
                <a:gd name="T4" fmla="*/ 8 w 49"/>
                <a:gd name="T5" fmla="*/ 44 h 92"/>
                <a:gd name="T6" fmla="*/ 2 w 49"/>
                <a:gd name="T7" fmla="*/ 61 h 92"/>
                <a:gd name="T8" fmla="*/ 2 w 49"/>
                <a:gd name="T9" fmla="*/ 78 h 92"/>
                <a:gd name="T10" fmla="*/ 18 w 49"/>
                <a:gd name="T11" fmla="*/ 92 h 92"/>
                <a:gd name="T12" fmla="*/ 22 w 49"/>
                <a:gd name="T13" fmla="*/ 92 h 92"/>
                <a:gd name="T14" fmla="*/ 37 w 49"/>
                <a:gd name="T15" fmla="*/ 86 h 92"/>
                <a:gd name="T16" fmla="*/ 45 w 49"/>
                <a:gd name="T17" fmla="*/ 71 h 92"/>
                <a:gd name="T18" fmla="*/ 48 w 49"/>
                <a:gd name="T19" fmla="*/ 50 h 92"/>
                <a:gd name="T20" fmla="*/ 47 w 49"/>
                <a:gd name="T21" fmla="*/ 15 h 92"/>
                <a:gd name="T22" fmla="*/ 34 w 49"/>
                <a:gd name="T23" fmla="*/ 0 h 92"/>
                <a:gd name="T24" fmla="*/ 32 w 49"/>
                <a:gd name="T25"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9" h="92">
                  <a:moveTo>
                    <a:pt x="32" y="0"/>
                  </a:moveTo>
                  <a:cubicBezTo>
                    <a:pt x="25" y="0"/>
                    <a:pt x="17" y="4"/>
                    <a:pt x="16" y="11"/>
                  </a:cubicBezTo>
                  <a:cubicBezTo>
                    <a:pt x="14" y="22"/>
                    <a:pt x="12" y="33"/>
                    <a:pt x="8" y="44"/>
                  </a:cubicBezTo>
                  <a:cubicBezTo>
                    <a:pt x="6" y="49"/>
                    <a:pt x="4" y="55"/>
                    <a:pt x="2" y="61"/>
                  </a:cubicBezTo>
                  <a:cubicBezTo>
                    <a:pt x="1" y="67"/>
                    <a:pt x="0" y="72"/>
                    <a:pt x="2" y="78"/>
                  </a:cubicBezTo>
                  <a:cubicBezTo>
                    <a:pt x="4" y="85"/>
                    <a:pt x="10" y="91"/>
                    <a:pt x="18" y="92"/>
                  </a:cubicBezTo>
                  <a:cubicBezTo>
                    <a:pt x="19" y="92"/>
                    <a:pt x="20" y="92"/>
                    <a:pt x="22" y="92"/>
                  </a:cubicBezTo>
                  <a:cubicBezTo>
                    <a:pt x="27" y="92"/>
                    <a:pt x="33" y="90"/>
                    <a:pt x="37" y="86"/>
                  </a:cubicBezTo>
                  <a:cubicBezTo>
                    <a:pt x="41" y="82"/>
                    <a:pt x="43" y="77"/>
                    <a:pt x="45" y="71"/>
                  </a:cubicBezTo>
                  <a:cubicBezTo>
                    <a:pt x="47" y="65"/>
                    <a:pt x="48" y="57"/>
                    <a:pt x="48" y="50"/>
                  </a:cubicBezTo>
                  <a:cubicBezTo>
                    <a:pt x="49" y="38"/>
                    <a:pt x="49" y="27"/>
                    <a:pt x="47" y="15"/>
                  </a:cubicBezTo>
                  <a:cubicBezTo>
                    <a:pt x="46" y="7"/>
                    <a:pt x="42" y="1"/>
                    <a:pt x="34" y="0"/>
                  </a:cubicBezTo>
                  <a:cubicBezTo>
                    <a:pt x="33" y="0"/>
                    <a:pt x="32" y="0"/>
                    <a:pt x="32"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00" name="Freeform 482"/>
            <p:cNvSpPr>
              <a:spLocks/>
            </p:cNvSpPr>
            <p:nvPr/>
          </p:nvSpPr>
          <p:spPr bwMode="auto">
            <a:xfrm>
              <a:off x="2415775" y="3597509"/>
              <a:ext cx="181199" cy="120406"/>
            </a:xfrm>
            <a:custGeom>
              <a:avLst/>
              <a:gdLst>
                <a:gd name="T0" fmla="*/ 14 w 188"/>
                <a:gd name="T1" fmla="*/ 0 h 125"/>
                <a:gd name="T2" fmla="*/ 14 w 188"/>
                <a:gd name="T3" fmla="*/ 0 h 125"/>
                <a:gd name="T4" fmla="*/ 11 w 188"/>
                <a:gd name="T5" fmla="*/ 0 h 125"/>
                <a:gd name="T6" fmla="*/ 10 w 188"/>
                <a:gd name="T7" fmla="*/ 0 h 125"/>
                <a:gd name="T8" fmla="*/ 1 w 188"/>
                <a:gd name="T9" fmla="*/ 13 h 125"/>
                <a:gd name="T10" fmla="*/ 130 w 188"/>
                <a:gd name="T11" fmla="*/ 125 h 125"/>
                <a:gd name="T12" fmla="*/ 169 w 188"/>
                <a:gd name="T13" fmla="*/ 119 h 125"/>
                <a:gd name="T14" fmla="*/ 185 w 188"/>
                <a:gd name="T15" fmla="*/ 92 h 125"/>
                <a:gd name="T16" fmla="*/ 163 w 188"/>
                <a:gd name="T17" fmla="*/ 75 h 125"/>
                <a:gd name="T18" fmla="*/ 157 w 188"/>
                <a:gd name="T19" fmla="*/ 76 h 125"/>
                <a:gd name="T20" fmla="*/ 121 w 188"/>
                <a:gd name="T21" fmla="*/ 82 h 125"/>
                <a:gd name="T22" fmla="*/ 75 w 188"/>
                <a:gd name="T23" fmla="*/ 70 h 125"/>
                <a:gd name="T24" fmla="*/ 25 w 188"/>
                <a:gd name="T25" fmla="*/ 6 h 125"/>
                <a:gd name="T26" fmla="*/ 14 w 188"/>
                <a:gd name="T27" fmla="*/ 0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8" h="125">
                  <a:moveTo>
                    <a:pt x="14" y="0"/>
                  </a:moveTo>
                  <a:cubicBezTo>
                    <a:pt x="14" y="0"/>
                    <a:pt x="14" y="0"/>
                    <a:pt x="14" y="0"/>
                  </a:cubicBezTo>
                  <a:cubicBezTo>
                    <a:pt x="13" y="0"/>
                    <a:pt x="12" y="0"/>
                    <a:pt x="11" y="0"/>
                  </a:cubicBezTo>
                  <a:cubicBezTo>
                    <a:pt x="10" y="0"/>
                    <a:pt x="10" y="0"/>
                    <a:pt x="10" y="0"/>
                  </a:cubicBezTo>
                  <a:cubicBezTo>
                    <a:pt x="5" y="2"/>
                    <a:pt x="0" y="7"/>
                    <a:pt x="1" y="13"/>
                  </a:cubicBezTo>
                  <a:cubicBezTo>
                    <a:pt x="3" y="80"/>
                    <a:pt x="67" y="125"/>
                    <a:pt x="130" y="125"/>
                  </a:cubicBezTo>
                  <a:cubicBezTo>
                    <a:pt x="143" y="125"/>
                    <a:pt x="156" y="123"/>
                    <a:pt x="169" y="119"/>
                  </a:cubicBezTo>
                  <a:cubicBezTo>
                    <a:pt x="180" y="115"/>
                    <a:pt x="188" y="104"/>
                    <a:pt x="185" y="92"/>
                  </a:cubicBezTo>
                  <a:cubicBezTo>
                    <a:pt x="182" y="82"/>
                    <a:pt x="173" y="75"/>
                    <a:pt x="163" y="75"/>
                  </a:cubicBezTo>
                  <a:cubicBezTo>
                    <a:pt x="161" y="75"/>
                    <a:pt x="159" y="75"/>
                    <a:pt x="157" y="76"/>
                  </a:cubicBezTo>
                  <a:cubicBezTo>
                    <a:pt x="145" y="80"/>
                    <a:pt x="133" y="82"/>
                    <a:pt x="121" y="82"/>
                  </a:cubicBezTo>
                  <a:cubicBezTo>
                    <a:pt x="106" y="82"/>
                    <a:pt x="90" y="78"/>
                    <a:pt x="75" y="70"/>
                  </a:cubicBezTo>
                  <a:cubicBezTo>
                    <a:pt x="51" y="56"/>
                    <a:pt x="36" y="32"/>
                    <a:pt x="25" y="6"/>
                  </a:cubicBezTo>
                  <a:cubicBezTo>
                    <a:pt x="23" y="3"/>
                    <a:pt x="18" y="0"/>
                    <a:pt x="14"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01" name="Freeform 483"/>
            <p:cNvSpPr>
              <a:spLocks/>
            </p:cNvSpPr>
            <p:nvPr/>
          </p:nvSpPr>
          <p:spPr bwMode="auto">
            <a:xfrm>
              <a:off x="2520835" y="3567408"/>
              <a:ext cx="91485" cy="70237"/>
            </a:xfrm>
            <a:custGeom>
              <a:avLst/>
              <a:gdLst>
                <a:gd name="T0" fmla="*/ 18 w 95"/>
                <a:gd name="T1" fmla="*/ 0 h 73"/>
                <a:gd name="T2" fmla="*/ 12 w 95"/>
                <a:gd name="T3" fmla="*/ 1 h 73"/>
                <a:gd name="T4" fmla="*/ 3 w 95"/>
                <a:gd name="T5" fmla="*/ 19 h 73"/>
                <a:gd name="T6" fmla="*/ 29 w 95"/>
                <a:gd name="T7" fmla="*/ 56 h 73"/>
                <a:gd name="T8" fmla="*/ 52 w 95"/>
                <a:gd name="T9" fmla="*/ 70 h 73"/>
                <a:gd name="T10" fmla="*/ 71 w 95"/>
                <a:gd name="T11" fmla="*/ 73 h 73"/>
                <a:gd name="T12" fmla="*/ 81 w 95"/>
                <a:gd name="T13" fmla="*/ 72 h 73"/>
                <a:gd name="T14" fmla="*/ 95 w 95"/>
                <a:gd name="T15" fmla="*/ 56 h 73"/>
                <a:gd name="T16" fmla="*/ 93 w 95"/>
                <a:gd name="T17" fmla="*/ 46 h 73"/>
                <a:gd name="T18" fmla="*/ 85 w 95"/>
                <a:gd name="T19" fmla="*/ 37 h 73"/>
                <a:gd name="T20" fmla="*/ 54 w 95"/>
                <a:gd name="T21" fmla="*/ 28 h 73"/>
                <a:gd name="T22" fmla="*/ 48 w 95"/>
                <a:gd name="T23" fmla="*/ 24 h 73"/>
                <a:gd name="T24" fmla="*/ 43 w 95"/>
                <a:gd name="T25" fmla="*/ 21 h 73"/>
                <a:gd name="T26" fmla="*/ 43 w 95"/>
                <a:gd name="T27" fmla="*/ 21 h 73"/>
                <a:gd name="T28" fmla="*/ 42 w 95"/>
                <a:gd name="T29" fmla="*/ 20 h 73"/>
                <a:gd name="T30" fmla="*/ 35 w 95"/>
                <a:gd name="T31" fmla="*/ 13 h 73"/>
                <a:gd name="T32" fmla="*/ 34 w 95"/>
                <a:gd name="T33" fmla="*/ 12 h 73"/>
                <a:gd name="T34" fmla="*/ 31 w 95"/>
                <a:gd name="T35" fmla="*/ 8 h 73"/>
                <a:gd name="T36" fmla="*/ 18 w 95"/>
                <a:gd name="T3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5" h="73">
                  <a:moveTo>
                    <a:pt x="18" y="0"/>
                  </a:moveTo>
                  <a:cubicBezTo>
                    <a:pt x="16" y="0"/>
                    <a:pt x="14" y="1"/>
                    <a:pt x="12" y="1"/>
                  </a:cubicBezTo>
                  <a:cubicBezTo>
                    <a:pt x="5" y="4"/>
                    <a:pt x="0" y="12"/>
                    <a:pt x="3" y="19"/>
                  </a:cubicBezTo>
                  <a:cubicBezTo>
                    <a:pt x="8" y="34"/>
                    <a:pt x="17" y="47"/>
                    <a:pt x="29" y="56"/>
                  </a:cubicBezTo>
                  <a:cubicBezTo>
                    <a:pt x="36" y="62"/>
                    <a:pt x="44" y="67"/>
                    <a:pt x="52" y="70"/>
                  </a:cubicBezTo>
                  <a:cubicBezTo>
                    <a:pt x="58" y="72"/>
                    <a:pt x="65" y="73"/>
                    <a:pt x="71" y="73"/>
                  </a:cubicBezTo>
                  <a:cubicBezTo>
                    <a:pt x="74" y="73"/>
                    <a:pt x="78" y="73"/>
                    <a:pt x="81" y="72"/>
                  </a:cubicBezTo>
                  <a:cubicBezTo>
                    <a:pt x="88" y="70"/>
                    <a:pt x="93" y="64"/>
                    <a:pt x="95" y="56"/>
                  </a:cubicBezTo>
                  <a:cubicBezTo>
                    <a:pt x="95" y="53"/>
                    <a:pt x="95" y="49"/>
                    <a:pt x="93" y="46"/>
                  </a:cubicBezTo>
                  <a:cubicBezTo>
                    <a:pt x="92" y="43"/>
                    <a:pt x="89" y="38"/>
                    <a:pt x="85" y="37"/>
                  </a:cubicBezTo>
                  <a:cubicBezTo>
                    <a:pt x="75" y="33"/>
                    <a:pt x="65" y="31"/>
                    <a:pt x="54" y="28"/>
                  </a:cubicBezTo>
                  <a:cubicBezTo>
                    <a:pt x="52" y="27"/>
                    <a:pt x="50" y="25"/>
                    <a:pt x="48" y="24"/>
                  </a:cubicBezTo>
                  <a:cubicBezTo>
                    <a:pt x="46" y="23"/>
                    <a:pt x="45" y="22"/>
                    <a:pt x="43" y="21"/>
                  </a:cubicBezTo>
                  <a:cubicBezTo>
                    <a:pt x="43" y="21"/>
                    <a:pt x="43" y="21"/>
                    <a:pt x="43" y="21"/>
                  </a:cubicBezTo>
                  <a:cubicBezTo>
                    <a:pt x="42" y="20"/>
                    <a:pt x="42" y="20"/>
                    <a:pt x="42" y="20"/>
                  </a:cubicBezTo>
                  <a:cubicBezTo>
                    <a:pt x="40" y="18"/>
                    <a:pt x="37" y="16"/>
                    <a:pt x="35" y="13"/>
                  </a:cubicBezTo>
                  <a:cubicBezTo>
                    <a:pt x="35" y="13"/>
                    <a:pt x="34" y="12"/>
                    <a:pt x="34" y="12"/>
                  </a:cubicBezTo>
                  <a:cubicBezTo>
                    <a:pt x="33" y="11"/>
                    <a:pt x="32" y="9"/>
                    <a:pt x="31" y="8"/>
                  </a:cubicBezTo>
                  <a:cubicBezTo>
                    <a:pt x="28" y="3"/>
                    <a:pt x="23" y="0"/>
                    <a:pt x="18"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02" name="Freeform 484"/>
            <p:cNvSpPr>
              <a:spLocks noEditPoints="1"/>
            </p:cNvSpPr>
            <p:nvPr/>
          </p:nvSpPr>
          <p:spPr bwMode="auto">
            <a:xfrm>
              <a:off x="2905661" y="3644727"/>
              <a:ext cx="110962" cy="184150"/>
            </a:xfrm>
            <a:custGeom>
              <a:avLst/>
              <a:gdLst>
                <a:gd name="T0" fmla="*/ 108 w 115"/>
                <a:gd name="T1" fmla="*/ 160 h 191"/>
                <a:gd name="T2" fmla="*/ 108 w 115"/>
                <a:gd name="T3" fmla="*/ 160 h 191"/>
                <a:gd name="T4" fmla="*/ 108 w 115"/>
                <a:gd name="T5" fmla="*/ 160 h 191"/>
                <a:gd name="T6" fmla="*/ 28 w 115"/>
                <a:gd name="T7" fmla="*/ 0 h 191"/>
                <a:gd name="T8" fmla="*/ 13 w 115"/>
                <a:gd name="T9" fmla="*/ 11 h 191"/>
                <a:gd name="T10" fmla="*/ 14 w 115"/>
                <a:gd name="T11" fmla="*/ 113 h 191"/>
                <a:gd name="T12" fmla="*/ 43 w 115"/>
                <a:gd name="T13" fmla="*/ 161 h 191"/>
                <a:gd name="T14" fmla="*/ 91 w 115"/>
                <a:gd name="T15" fmla="*/ 191 h 191"/>
                <a:gd name="T16" fmla="*/ 93 w 115"/>
                <a:gd name="T17" fmla="*/ 191 h 191"/>
                <a:gd name="T18" fmla="*/ 109 w 115"/>
                <a:gd name="T19" fmla="*/ 163 h 191"/>
                <a:gd name="T20" fmla="*/ 110 w 115"/>
                <a:gd name="T21" fmla="*/ 164 h 191"/>
                <a:gd name="T22" fmla="*/ 109 w 115"/>
                <a:gd name="T23" fmla="*/ 162 h 191"/>
                <a:gd name="T24" fmla="*/ 108 w 115"/>
                <a:gd name="T25" fmla="*/ 160 h 191"/>
                <a:gd name="T26" fmla="*/ 108 w 115"/>
                <a:gd name="T27" fmla="*/ 160 h 191"/>
                <a:gd name="T28" fmla="*/ 102 w 115"/>
                <a:gd name="T29" fmla="*/ 151 h 191"/>
                <a:gd name="T30" fmla="*/ 96 w 115"/>
                <a:gd name="T31" fmla="*/ 146 h 191"/>
                <a:gd name="T32" fmla="*/ 96 w 115"/>
                <a:gd name="T33" fmla="*/ 146 h 191"/>
                <a:gd name="T34" fmla="*/ 97 w 115"/>
                <a:gd name="T35" fmla="*/ 147 h 191"/>
                <a:gd name="T36" fmla="*/ 94 w 115"/>
                <a:gd name="T37" fmla="*/ 144 h 191"/>
                <a:gd name="T38" fmla="*/ 78 w 115"/>
                <a:gd name="T39" fmla="*/ 129 h 191"/>
                <a:gd name="T40" fmla="*/ 71 w 115"/>
                <a:gd name="T41" fmla="*/ 121 h 191"/>
                <a:gd name="T42" fmla="*/ 70 w 115"/>
                <a:gd name="T43" fmla="*/ 119 h 191"/>
                <a:gd name="T44" fmla="*/ 66 w 115"/>
                <a:gd name="T45" fmla="*/ 114 h 191"/>
                <a:gd name="T46" fmla="*/ 56 w 115"/>
                <a:gd name="T47" fmla="*/ 95 h 191"/>
                <a:gd name="T48" fmla="*/ 55 w 115"/>
                <a:gd name="T49" fmla="*/ 93 h 191"/>
                <a:gd name="T50" fmla="*/ 53 w 115"/>
                <a:gd name="T51" fmla="*/ 88 h 191"/>
                <a:gd name="T52" fmla="*/ 49 w 115"/>
                <a:gd name="T53" fmla="*/ 77 h 191"/>
                <a:gd name="T54" fmla="*/ 44 w 115"/>
                <a:gd name="T55" fmla="*/ 57 h 191"/>
                <a:gd name="T56" fmla="*/ 43 w 115"/>
                <a:gd name="T57" fmla="*/ 49 h 191"/>
                <a:gd name="T58" fmla="*/ 42 w 115"/>
                <a:gd name="T59" fmla="*/ 38 h 191"/>
                <a:gd name="T60" fmla="*/ 42 w 115"/>
                <a:gd name="T61" fmla="*/ 15 h 191"/>
                <a:gd name="T62" fmla="*/ 30 w 115"/>
                <a:gd name="T63" fmla="*/ 0 h 191"/>
                <a:gd name="T64" fmla="*/ 28 w 115"/>
                <a:gd name="T65"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5" h="191">
                  <a:moveTo>
                    <a:pt x="108" y="160"/>
                  </a:moveTo>
                  <a:cubicBezTo>
                    <a:pt x="108" y="160"/>
                    <a:pt x="108" y="160"/>
                    <a:pt x="108" y="160"/>
                  </a:cubicBezTo>
                  <a:cubicBezTo>
                    <a:pt x="108" y="160"/>
                    <a:pt x="108" y="160"/>
                    <a:pt x="108" y="160"/>
                  </a:cubicBezTo>
                  <a:moveTo>
                    <a:pt x="28" y="0"/>
                  </a:moveTo>
                  <a:cubicBezTo>
                    <a:pt x="21" y="0"/>
                    <a:pt x="16" y="4"/>
                    <a:pt x="13" y="11"/>
                  </a:cubicBezTo>
                  <a:cubicBezTo>
                    <a:pt x="0" y="43"/>
                    <a:pt x="1" y="81"/>
                    <a:pt x="14" y="113"/>
                  </a:cubicBezTo>
                  <a:cubicBezTo>
                    <a:pt x="22" y="131"/>
                    <a:pt x="31" y="147"/>
                    <a:pt x="43" y="161"/>
                  </a:cubicBezTo>
                  <a:cubicBezTo>
                    <a:pt x="55" y="176"/>
                    <a:pt x="71" y="191"/>
                    <a:pt x="91" y="191"/>
                  </a:cubicBezTo>
                  <a:cubicBezTo>
                    <a:pt x="91" y="191"/>
                    <a:pt x="92" y="191"/>
                    <a:pt x="93" y="191"/>
                  </a:cubicBezTo>
                  <a:cubicBezTo>
                    <a:pt x="108" y="190"/>
                    <a:pt x="115" y="176"/>
                    <a:pt x="109" y="163"/>
                  </a:cubicBezTo>
                  <a:cubicBezTo>
                    <a:pt x="110" y="164"/>
                    <a:pt x="110" y="164"/>
                    <a:pt x="110" y="164"/>
                  </a:cubicBezTo>
                  <a:cubicBezTo>
                    <a:pt x="110" y="164"/>
                    <a:pt x="109" y="163"/>
                    <a:pt x="109" y="162"/>
                  </a:cubicBezTo>
                  <a:cubicBezTo>
                    <a:pt x="108" y="161"/>
                    <a:pt x="108" y="160"/>
                    <a:pt x="108" y="160"/>
                  </a:cubicBezTo>
                  <a:cubicBezTo>
                    <a:pt x="108" y="160"/>
                    <a:pt x="108" y="160"/>
                    <a:pt x="108" y="160"/>
                  </a:cubicBezTo>
                  <a:cubicBezTo>
                    <a:pt x="107" y="157"/>
                    <a:pt x="105" y="154"/>
                    <a:pt x="102" y="151"/>
                  </a:cubicBezTo>
                  <a:cubicBezTo>
                    <a:pt x="101" y="150"/>
                    <a:pt x="96" y="146"/>
                    <a:pt x="96" y="146"/>
                  </a:cubicBezTo>
                  <a:cubicBezTo>
                    <a:pt x="96" y="146"/>
                    <a:pt x="96" y="146"/>
                    <a:pt x="96" y="146"/>
                  </a:cubicBezTo>
                  <a:cubicBezTo>
                    <a:pt x="97" y="146"/>
                    <a:pt x="97" y="147"/>
                    <a:pt x="97" y="147"/>
                  </a:cubicBezTo>
                  <a:cubicBezTo>
                    <a:pt x="97" y="147"/>
                    <a:pt x="94" y="144"/>
                    <a:pt x="94" y="144"/>
                  </a:cubicBezTo>
                  <a:cubicBezTo>
                    <a:pt x="88" y="139"/>
                    <a:pt x="83" y="134"/>
                    <a:pt x="78" y="129"/>
                  </a:cubicBezTo>
                  <a:cubicBezTo>
                    <a:pt x="75" y="126"/>
                    <a:pt x="73" y="123"/>
                    <a:pt x="71" y="121"/>
                  </a:cubicBezTo>
                  <a:cubicBezTo>
                    <a:pt x="71" y="120"/>
                    <a:pt x="70" y="119"/>
                    <a:pt x="70" y="119"/>
                  </a:cubicBezTo>
                  <a:cubicBezTo>
                    <a:pt x="69" y="117"/>
                    <a:pt x="67" y="116"/>
                    <a:pt x="66" y="114"/>
                  </a:cubicBezTo>
                  <a:cubicBezTo>
                    <a:pt x="62" y="108"/>
                    <a:pt x="59" y="101"/>
                    <a:pt x="56" y="95"/>
                  </a:cubicBezTo>
                  <a:cubicBezTo>
                    <a:pt x="55" y="94"/>
                    <a:pt x="55" y="93"/>
                    <a:pt x="55" y="93"/>
                  </a:cubicBezTo>
                  <a:cubicBezTo>
                    <a:pt x="54" y="91"/>
                    <a:pt x="54" y="89"/>
                    <a:pt x="53" y="88"/>
                  </a:cubicBezTo>
                  <a:cubicBezTo>
                    <a:pt x="51" y="84"/>
                    <a:pt x="50" y="81"/>
                    <a:pt x="49" y="77"/>
                  </a:cubicBezTo>
                  <a:cubicBezTo>
                    <a:pt x="47" y="71"/>
                    <a:pt x="45" y="64"/>
                    <a:pt x="44" y="57"/>
                  </a:cubicBezTo>
                  <a:cubicBezTo>
                    <a:pt x="44" y="54"/>
                    <a:pt x="44" y="53"/>
                    <a:pt x="43" y="49"/>
                  </a:cubicBezTo>
                  <a:cubicBezTo>
                    <a:pt x="43" y="45"/>
                    <a:pt x="42" y="42"/>
                    <a:pt x="42" y="38"/>
                  </a:cubicBezTo>
                  <a:cubicBezTo>
                    <a:pt x="42" y="30"/>
                    <a:pt x="42" y="23"/>
                    <a:pt x="42" y="15"/>
                  </a:cubicBezTo>
                  <a:cubicBezTo>
                    <a:pt x="43" y="8"/>
                    <a:pt x="36" y="1"/>
                    <a:pt x="30" y="0"/>
                  </a:cubicBezTo>
                  <a:cubicBezTo>
                    <a:pt x="29" y="0"/>
                    <a:pt x="28" y="0"/>
                    <a:pt x="28"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03" name="Freeform 485"/>
            <p:cNvSpPr>
              <a:spLocks/>
            </p:cNvSpPr>
            <p:nvPr/>
          </p:nvSpPr>
          <p:spPr bwMode="auto">
            <a:xfrm>
              <a:off x="2997146" y="3658893"/>
              <a:ext cx="92665" cy="133391"/>
            </a:xfrm>
            <a:custGeom>
              <a:avLst/>
              <a:gdLst>
                <a:gd name="T0" fmla="*/ 16 w 96"/>
                <a:gd name="T1" fmla="*/ 0 h 138"/>
                <a:gd name="T2" fmla="*/ 14 w 96"/>
                <a:gd name="T3" fmla="*/ 0 h 138"/>
                <a:gd name="T4" fmla="*/ 0 w 96"/>
                <a:gd name="T5" fmla="*/ 15 h 138"/>
                <a:gd name="T6" fmla="*/ 7 w 96"/>
                <a:gd name="T7" fmla="*/ 49 h 138"/>
                <a:gd name="T8" fmla="*/ 20 w 96"/>
                <a:gd name="T9" fmla="*/ 82 h 138"/>
                <a:gd name="T10" fmla="*/ 36 w 96"/>
                <a:gd name="T11" fmla="*/ 109 h 138"/>
                <a:gd name="T12" fmla="*/ 49 w 96"/>
                <a:gd name="T13" fmla="*/ 125 h 138"/>
                <a:gd name="T14" fmla="*/ 68 w 96"/>
                <a:gd name="T15" fmla="*/ 137 h 138"/>
                <a:gd name="T16" fmla="*/ 74 w 96"/>
                <a:gd name="T17" fmla="*/ 138 h 138"/>
                <a:gd name="T18" fmla="*/ 92 w 96"/>
                <a:gd name="T19" fmla="*/ 113 h 138"/>
                <a:gd name="T20" fmla="*/ 81 w 96"/>
                <a:gd name="T21" fmla="*/ 95 h 138"/>
                <a:gd name="T22" fmla="*/ 72 w 96"/>
                <a:gd name="T23" fmla="*/ 84 h 138"/>
                <a:gd name="T24" fmla="*/ 71 w 96"/>
                <a:gd name="T25" fmla="*/ 83 h 138"/>
                <a:gd name="T26" fmla="*/ 71 w 96"/>
                <a:gd name="T27" fmla="*/ 83 h 138"/>
                <a:gd name="T28" fmla="*/ 69 w 96"/>
                <a:gd name="T29" fmla="*/ 80 h 138"/>
                <a:gd name="T30" fmla="*/ 65 w 96"/>
                <a:gd name="T31" fmla="*/ 75 h 138"/>
                <a:gd name="T32" fmla="*/ 56 w 96"/>
                <a:gd name="T33" fmla="*/ 62 h 138"/>
                <a:gd name="T34" fmla="*/ 42 w 96"/>
                <a:gd name="T35" fmla="*/ 36 h 138"/>
                <a:gd name="T36" fmla="*/ 30 w 96"/>
                <a:gd name="T37" fmla="*/ 11 h 138"/>
                <a:gd name="T38" fmla="*/ 16 w 96"/>
                <a:gd name="T39"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138">
                  <a:moveTo>
                    <a:pt x="16" y="0"/>
                  </a:moveTo>
                  <a:cubicBezTo>
                    <a:pt x="15" y="0"/>
                    <a:pt x="15" y="0"/>
                    <a:pt x="14" y="0"/>
                  </a:cubicBezTo>
                  <a:cubicBezTo>
                    <a:pt x="7" y="1"/>
                    <a:pt x="0" y="7"/>
                    <a:pt x="0" y="15"/>
                  </a:cubicBezTo>
                  <a:cubicBezTo>
                    <a:pt x="2" y="26"/>
                    <a:pt x="3" y="38"/>
                    <a:pt x="7" y="49"/>
                  </a:cubicBezTo>
                  <a:cubicBezTo>
                    <a:pt x="10" y="60"/>
                    <a:pt x="15" y="71"/>
                    <a:pt x="20" y="82"/>
                  </a:cubicBezTo>
                  <a:cubicBezTo>
                    <a:pt x="25" y="91"/>
                    <a:pt x="30" y="100"/>
                    <a:pt x="36" y="109"/>
                  </a:cubicBezTo>
                  <a:cubicBezTo>
                    <a:pt x="40" y="114"/>
                    <a:pt x="44" y="120"/>
                    <a:pt x="49" y="125"/>
                  </a:cubicBezTo>
                  <a:cubicBezTo>
                    <a:pt x="54" y="131"/>
                    <a:pt x="61" y="135"/>
                    <a:pt x="68" y="137"/>
                  </a:cubicBezTo>
                  <a:cubicBezTo>
                    <a:pt x="70" y="138"/>
                    <a:pt x="72" y="138"/>
                    <a:pt x="74" y="138"/>
                  </a:cubicBezTo>
                  <a:cubicBezTo>
                    <a:pt x="85" y="138"/>
                    <a:pt x="96" y="125"/>
                    <a:pt x="92" y="113"/>
                  </a:cubicBezTo>
                  <a:cubicBezTo>
                    <a:pt x="90" y="106"/>
                    <a:pt x="86" y="100"/>
                    <a:pt x="81" y="95"/>
                  </a:cubicBezTo>
                  <a:cubicBezTo>
                    <a:pt x="78" y="91"/>
                    <a:pt x="75" y="87"/>
                    <a:pt x="72" y="84"/>
                  </a:cubicBezTo>
                  <a:cubicBezTo>
                    <a:pt x="71" y="83"/>
                    <a:pt x="71" y="83"/>
                    <a:pt x="71" y="83"/>
                  </a:cubicBezTo>
                  <a:cubicBezTo>
                    <a:pt x="71" y="83"/>
                    <a:pt x="71" y="83"/>
                    <a:pt x="71" y="83"/>
                  </a:cubicBezTo>
                  <a:cubicBezTo>
                    <a:pt x="71" y="82"/>
                    <a:pt x="70" y="81"/>
                    <a:pt x="69" y="80"/>
                  </a:cubicBezTo>
                  <a:cubicBezTo>
                    <a:pt x="68" y="78"/>
                    <a:pt x="66" y="77"/>
                    <a:pt x="65" y="75"/>
                  </a:cubicBezTo>
                  <a:cubicBezTo>
                    <a:pt x="62" y="70"/>
                    <a:pt x="59" y="66"/>
                    <a:pt x="56" y="62"/>
                  </a:cubicBezTo>
                  <a:cubicBezTo>
                    <a:pt x="51" y="54"/>
                    <a:pt x="46" y="45"/>
                    <a:pt x="42" y="36"/>
                  </a:cubicBezTo>
                  <a:cubicBezTo>
                    <a:pt x="37" y="26"/>
                    <a:pt x="34" y="20"/>
                    <a:pt x="30" y="11"/>
                  </a:cubicBezTo>
                  <a:cubicBezTo>
                    <a:pt x="28" y="4"/>
                    <a:pt x="23" y="0"/>
                    <a:pt x="16"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04" name="Freeform 486"/>
            <p:cNvSpPr>
              <a:spLocks/>
            </p:cNvSpPr>
            <p:nvPr/>
          </p:nvSpPr>
          <p:spPr bwMode="auto">
            <a:xfrm>
              <a:off x="3129947" y="3706111"/>
              <a:ext cx="2361" cy="1771"/>
            </a:xfrm>
            <a:custGeom>
              <a:avLst/>
              <a:gdLst>
                <a:gd name="T0" fmla="*/ 0 w 2"/>
                <a:gd name="T1" fmla="*/ 0 h 2"/>
                <a:gd name="T2" fmla="*/ 1 w 2"/>
                <a:gd name="T3" fmla="*/ 1 h 2"/>
                <a:gd name="T4" fmla="*/ 1 w 2"/>
                <a:gd name="T5" fmla="*/ 1 h 2"/>
                <a:gd name="T6" fmla="*/ 1 w 2"/>
                <a:gd name="T7" fmla="*/ 1 h 2"/>
                <a:gd name="T8" fmla="*/ 2 w 2"/>
                <a:gd name="T9" fmla="*/ 2 h 2"/>
                <a:gd name="T10" fmla="*/ 0 w 2"/>
                <a:gd name="T11" fmla="*/ 0 h 2"/>
              </a:gdLst>
              <a:ahLst/>
              <a:cxnLst>
                <a:cxn ang="0">
                  <a:pos x="T0" y="T1"/>
                </a:cxn>
                <a:cxn ang="0">
                  <a:pos x="T2" y="T3"/>
                </a:cxn>
                <a:cxn ang="0">
                  <a:pos x="T4" y="T5"/>
                </a:cxn>
                <a:cxn ang="0">
                  <a:pos x="T6" y="T7"/>
                </a:cxn>
                <a:cxn ang="0">
                  <a:pos x="T8" y="T9"/>
                </a:cxn>
                <a:cxn ang="0">
                  <a:pos x="T10" y="T11"/>
                </a:cxn>
              </a:cxnLst>
              <a:rect l="0" t="0" r="r" b="b"/>
              <a:pathLst>
                <a:path w="2" h="2">
                  <a:moveTo>
                    <a:pt x="0" y="0"/>
                  </a:moveTo>
                  <a:cubicBezTo>
                    <a:pt x="0" y="0"/>
                    <a:pt x="1" y="0"/>
                    <a:pt x="1" y="1"/>
                  </a:cubicBezTo>
                  <a:cubicBezTo>
                    <a:pt x="1" y="1"/>
                    <a:pt x="1" y="1"/>
                    <a:pt x="1" y="1"/>
                  </a:cubicBezTo>
                  <a:cubicBezTo>
                    <a:pt x="1" y="1"/>
                    <a:pt x="1" y="1"/>
                    <a:pt x="1" y="1"/>
                  </a:cubicBezTo>
                  <a:cubicBezTo>
                    <a:pt x="2" y="2"/>
                    <a:pt x="2" y="2"/>
                    <a:pt x="2" y="2"/>
                  </a:cubicBezTo>
                  <a:cubicBezTo>
                    <a:pt x="1" y="0"/>
                    <a:pt x="0" y="0"/>
                    <a:pt x="0" y="0"/>
                  </a:cubicBezTo>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05" name="Freeform 487"/>
            <p:cNvSpPr>
              <a:spLocks/>
            </p:cNvSpPr>
            <p:nvPr/>
          </p:nvSpPr>
          <p:spPr bwMode="auto">
            <a:xfrm>
              <a:off x="3086861" y="3663615"/>
              <a:ext cx="76139" cy="102109"/>
            </a:xfrm>
            <a:custGeom>
              <a:avLst/>
              <a:gdLst>
                <a:gd name="T0" fmla="*/ 16 w 79"/>
                <a:gd name="T1" fmla="*/ 0 h 106"/>
                <a:gd name="T2" fmla="*/ 14 w 79"/>
                <a:gd name="T3" fmla="*/ 0 h 106"/>
                <a:gd name="T4" fmla="*/ 0 w 79"/>
                <a:gd name="T5" fmla="*/ 15 h 106"/>
                <a:gd name="T6" fmla="*/ 15 w 79"/>
                <a:gd name="T7" fmla="*/ 69 h 106"/>
                <a:gd name="T8" fmla="*/ 32 w 79"/>
                <a:gd name="T9" fmla="*/ 91 h 106"/>
                <a:gd name="T10" fmla="*/ 60 w 79"/>
                <a:gd name="T11" fmla="*/ 106 h 106"/>
                <a:gd name="T12" fmla="*/ 67 w 79"/>
                <a:gd name="T13" fmla="*/ 105 h 106"/>
                <a:gd name="T14" fmla="*/ 77 w 79"/>
                <a:gd name="T15" fmla="*/ 97 h 106"/>
                <a:gd name="T16" fmla="*/ 79 w 79"/>
                <a:gd name="T17" fmla="*/ 84 h 106"/>
                <a:gd name="T18" fmla="*/ 62 w 79"/>
                <a:gd name="T19" fmla="*/ 62 h 106"/>
                <a:gd name="T20" fmla="*/ 47 w 79"/>
                <a:gd name="T21" fmla="*/ 46 h 106"/>
                <a:gd name="T22" fmla="*/ 47 w 79"/>
                <a:gd name="T23" fmla="*/ 46 h 106"/>
                <a:gd name="T24" fmla="*/ 46 w 79"/>
                <a:gd name="T25" fmla="*/ 45 h 106"/>
                <a:gd name="T26" fmla="*/ 46 w 79"/>
                <a:gd name="T27" fmla="*/ 45 h 106"/>
                <a:gd name="T28" fmla="*/ 46 w 79"/>
                <a:gd name="T29" fmla="*/ 45 h 106"/>
                <a:gd name="T30" fmla="*/ 46 w 79"/>
                <a:gd name="T31" fmla="*/ 45 h 106"/>
                <a:gd name="T32" fmla="*/ 45 w 79"/>
                <a:gd name="T33" fmla="*/ 44 h 106"/>
                <a:gd name="T34" fmla="*/ 42 w 79"/>
                <a:gd name="T35" fmla="*/ 39 h 106"/>
                <a:gd name="T36" fmla="*/ 37 w 79"/>
                <a:gd name="T37" fmla="*/ 29 h 106"/>
                <a:gd name="T38" fmla="*/ 36 w 79"/>
                <a:gd name="T39" fmla="*/ 27 h 106"/>
                <a:gd name="T40" fmla="*/ 34 w 79"/>
                <a:gd name="T41" fmla="*/ 22 h 106"/>
                <a:gd name="T42" fmla="*/ 31 w 79"/>
                <a:gd name="T43" fmla="*/ 11 h 106"/>
                <a:gd name="T44" fmla="*/ 16 w 7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9" h="106">
                  <a:moveTo>
                    <a:pt x="16" y="0"/>
                  </a:moveTo>
                  <a:cubicBezTo>
                    <a:pt x="15" y="0"/>
                    <a:pt x="14" y="0"/>
                    <a:pt x="14" y="0"/>
                  </a:cubicBezTo>
                  <a:cubicBezTo>
                    <a:pt x="6" y="1"/>
                    <a:pt x="0" y="7"/>
                    <a:pt x="0" y="15"/>
                  </a:cubicBezTo>
                  <a:cubicBezTo>
                    <a:pt x="0" y="34"/>
                    <a:pt x="6" y="52"/>
                    <a:pt x="15" y="69"/>
                  </a:cubicBezTo>
                  <a:cubicBezTo>
                    <a:pt x="19" y="77"/>
                    <a:pt x="25" y="85"/>
                    <a:pt x="32" y="91"/>
                  </a:cubicBezTo>
                  <a:cubicBezTo>
                    <a:pt x="39" y="99"/>
                    <a:pt x="49" y="106"/>
                    <a:pt x="60" y="106"/>
                  </a:cubicBezTo>
                  <a:cubicBezTo>
                    <a:pt x="62" y="106"/>
                    <a:pt x="65" y="106"/>
                    <a:pt x="67" y="105"/>
                  </a:cubicBezTo>
                  <a:cubicBezTo>
                    <a:pt x="71" y="103"/>
                    <a:pt x="75" y="101"/>
                    <a:pt x="77" y="97"/>
                  </a:cubicBezTo>
                  <a:cubicBezTo>
                    <a:pt x="79" y="93"/>
                    <a:pt x="79" y="89"/>
                    <a:pt x="79" y="84"/>
                  </a:cubicBezTo>
                  <a:cubicBezTo>
                    <a:pt x="77" y="74"/>
                    <a:pt x="69" y="68"/>
                    <a:pt x="62" y="62"/>
                  </a:cubicBezTo>
                  <a:cubicBezTo>
                    <a:pt x="56" y="57"/>
                    <a:pt x="51" y="51"/>
                    <a:pt x="47" y="46"/>
                  </a:cubicBezTo>
                  <a:cubicBezTo>
                    <a:pt x="47" y="46"/>
                    <a:pt x="47" y="46"/>
                    <a:pt x="47" y="46"/>
                  </a:cubicBezTo>
                  <a:cubicBezTo>
                    <a:pt x="46" y="45"/>
                    <a:pt x="46" y="45"/>
                    <a:pt x="46" y="45"/>
                  </a:cubicBezTo>
                  <a:cubicBezTo>
                    <a:pt x="46" y="45"/>
                    <a:pt x="46" y="45"/>
                    <a:pt x="46" y="45"/>
                  </a:cubicBezTo>
                  <a:cubicBezTo>
                    <a:pt x="46" y="45"/>
                    <a:pt x="46" y="45"/>
                    <a:pt x="46" y="45"/>
                  </a:cubicBezTo>
                  <a:cubicBezTo>
                    <a:pt x="46" y="45"/>
                    <a:pt x="46" y="45"/>
                    <a:pt x="46" y="45"/>
                  </a:cubicBezTo>
                  <a:cubicBezTo>
                    <a:pt x="45" y="44"/>
                    <a:pt x="45" y="44"/>
                    <a:pt x="45" y="44"/>
                  </a:cubicBezTo>
                  <a:cubicBezTo>
                    <a:pt x="44" y="42"/>
                    <a:pt x="43" y="41"/>
                    <a:pt x="42" y="39"/>
                  </a:cubicBezTo>
                  <a:cubicBezTo>
                    <a:pt x="40" y="36"/>
                    <a:pt x="38" y="33"/>
                    <a:pt x="37" y="29"/>
                  </a:cubicBezTo>
                  <a:cubicBezTo>
                    <a:pt x="36" y="29"/>
                    <a:pt x="36" y="28"/>
                    <a:pt x="36" y="27"/>
                  </a:cubicBezTo>
                  <a:cubicBezTo>
                    <a:pt x="35" y="26"/>
                    <a:pt x="35" y="24"/>
                    <a:pt x="34" y="22"/>
                  </a:cubicBezTo>
                  <a:cubicBezTo>
                    <a:pt x="33" y="19"/>
                    <a:pt x="32" y="15"/>
                    <a:pt x="31" y="11"/>
                  </a:cubicBezTo>
                  <a:cubicBezTo>
                    <a:pt x="29" y="4"/>
                    <a:pt x="22" y="0"/>
                    <a:pt x="16" y="0"/>
                  </a:cubicBezTo>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79" name="Freeform 488"/>
            <p:cNvSpPr>
              <a:spLocks/>
            </p:cNvSpPr>
            <p:nvPr/>
          </p:nvSpPr>
          <p:spPr bwMode="auto">
            <a:xfrm>
              <a:off x="3461063" y="3911509"/>
              <a:ext cx="214842" cy="162902"/>
            </a:xfrm>
            <a:custGeom>
              <a:avLst/>
              <a:gdLst>
                <a:gd name="T0" fmla="*/ 17 w 223"/>
                <a:gd name="T1" fmla="*/ 0 h 169"/>
                <a:gd name="T2" fmla="*/ 2 w 223"/>
                <a:gd name="T3" fmla="*/ 18 h 169"/>
                <a:gd name="T4" fmla="*/ 84 w 223"/>
                <a:gd name="T5" fmla="*/ 125 h 169"/>
                <a:gd name="T6" fmla="*/ 144 w 223"/>
                <a:gd name="T7" fmla="*/ 157 h 169"/>
                <a:gd name="T8" fmla="*/ 175 w 223"/>
                <a:gd name="T9" fmla="*/ 167 h 169"/>
                <a:gd name="T10" fmla="*/ 192 w 223"/>
                <a:gd name="T11" fmla="*/ 169 h 169"/>
                <a:gd name="T12" fmla="*/ 216 w 223"/>
                <a:gd name="T13" fmla="*/ 161 h 169"/>
                <a:gd name="T14" fmla="*/ 219 w 223"/>
                <a:gd name="T15" fmla="*/ 139 h 169"/>
                <a:gd name="T16" fmla="*/ 159 w 223"/>
                <a:gd name="T17" fmla="*/ 112 h 169"/>
                <a:gd name="T18" fmla="*/ 109 w 223"/>
                <a:gd name="T19" fmla="*/ 86 h 169"/>
                <a:gd name="T20" fmla="*/ 26 w 223"/>
                <a:gd name="T21" fmla="*/ 4 h 169"/>
                <a:gd name="T22" fmla="*/ 17 w 223"/>
                <a:gd name="T23"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3" h="169">
                  <a:moveTo>
                    <a:pt x="17" y="0"/>
                  </a:moveTo>
                  <a:cubicBezTo>
                    <a:pt x="8" y="0"/>
                    <a:pt x="0" y="9"/>
                    <a:pt x="2" y="18"/>
                  </a:cubicBezTo>
                  <a:cubicBezTo>
                    <a:pt x="14" y="62"/>
                    <a:pt x="48" y="99"/>
                    <a:pt x="84" y="125"/>
                  </a:cubicBezTo>
                  <a:cubicBezTo>
                    <a:pt x="103" y="138"/>
                    <a:pt x="123" y="148"/>
                    <a:pt x="144" y="157"/>
                  </a:cubicBezTo>
                  <a:cubicBezTo>
                    <a:pt x="154" y="161"/>
                    <a:pt x="164" y="165"/>
                    <a:pt x="175" y="167"/>
                  </a:cubicBezTo>
                  <a:cubicBezTo>
                    <a:pt x="180" y="168"/>
                    <a:pt x="186" y="169"/>
                    <a:pt x="192" y="169"/>
                  </a:cubicBezTo>
                  <a:cubicBezTo>
                    <a:pt x="200" y="169"/>
                    <a:pt x="208" y="167"/>
                    <a:pt x="216" y="161"/>
                  </a:cubicBezTo>
                  <a:cubicBezTo>
                    <a:pt x="222" y="156"/>
                    <a:pt x="223" y="145"/>
                    <a:pt x="219" y="139"/>
                  </a:cubicBezTo>
                  <a:cubicBezTo>
                    <a:pt x="206" y="121"/>
                    <a:pt x="179" y="119"/>
                    <a:pt x="159" y="112"/>
                  </a:cubicBezTo>
                  <a:cubicBezTo>
                    <a:pt x="142" y="106"/>
                    <a:pt x="125" y="97"/>
                    <a:pt x="109" y="86"/>
                  </a:cubicBezTo>
                  <a:cubicBezTo>
                    <a:pt x="77" y="64"/>
                    <a:pt x="51" y="35"/>
                    <a:pt x="26" y="4"/>
                  </a:cubicBezTo>
                  <a:cubicBezTo>
                    <a:pt x="23" y="1"/>
                    <a:pt x="20" y="0"/>
                    <a:pt x="17"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480" name="Freeform 489"/>
            <p:cNvSpPr>
              <a:spLocks/>
            </p:cNvSpPr>
            <p:nvPr/>
          </p:nvSpPr>
          <p:spPr bwMode="auto">
            <a:xfrm>
              <a:off x="3597996" y="3905607"/>
              <a:ext cx="162902" cy="86173"/>
            </a:xfrm>
            <a:custGeom>
              <a:avLst/>
              <a:gdLst>
                <a:gd name="T0" fmla="*/ 18 w 169"/>
                <a:gd name="T1" fmla="*/ 0 h 89"/>
                <a:gd name="T2" fmla="*/ 6 w 169"/>
                <a:gd name="T3" fmla="*/ 5 h 89"/>
                <a:gd name="T4" fmla="*/ 3 w 169"/>
                <a:gd name="T5" fmla="*/ 25 h 89"/>
                <a:gd name="T6" fmla="*/ 30 w 169"/>
                <a:gd name="T7" fmla="*/ 56 h 89"/>
                <a:gd name="T8" fmla="*/ 70 w 169"/>
                <a:gd name="T9" fmla="*/ 79 h 89"/>
                <a:gd name="T10" fmla="*/ 112 w 169"/>
                <a:gd name="T11" fmla="*/ 89 h 89"/>
                <a:gd name="T12" fmla="*/ 118 w 169"/>
                <a:gd name="T13" fmla="*/ 89 h 89"/>
                <a:gd name="T14" fmla="*/ 133 w 169"/>
                <a:gd name="T15" fmla="*/ 88 h 89"/>
                <a:gd name="T16" fmla="*/ 158 w 169"/>
                <a:gd name="T17" fmla="*/ 77 h 89"/>
                <a:gd name="T18" fmla="*/ 150 w 169"/>
                <a:gd name="T19" fmla="*/ 48 h 89"/>
                <a:gd name="T20" fmla="*/ 139 w 169"/>
                <a:gd name="T21" fmla="*/ 45 h 89"/>
                <a:gd name="T22" fmla="*/ 136 w 169"/>
                <a:gd name="T23" fmla="*/ 45 h 89"/>
                <a:gd name="T24" fmla="*/ 136 w 169"/>
                <a:gd name="T25" fmla="*/ 45 h 89"/>
                <a:gd name="T26" fmla="*/ 130 w 169"/>
                <a:gd name="T27" fmla="*/ 44 h 89"/>
                <a:gd name="T28" fmla="*/ 113 w 169"/>
                <a:gd name="T29" fmla="*/ 43 h 89"/>
                <a:gd name="T30" fmla="*/ 104 w 169"/>
                <a:gd name="T31" fmla="*/ 42 h 89"/>
                <a:gd name="T32" fmla="*/ 104 w 169"/>
                <a:gd name="T33" fmla="*/ 42 h 89"/>
                <a:gd name="T34" fmla="*/ 100 w 169"/>
                <a:gd name="T35" fmla="*/ 41 h 89"/>
                <a:gd name="T36" fmla="*/ 82 w 169"/>
                <a:gd name="T37" fmla="*/ 36 h 89"/>
                <a:gd name="T38" fmla="*/ 75 w 169"/>
                <a:gd name="T39" fmla="*/ 34 h 89"/>
                <a:gd name="T40" fmla="*/ 74 w 169"/>
                <a:gd name="T41" fmla="*/ 33 h 89"/>
                <a:gd name="T42" fmla="*/ 70 w 169"/>
                <a:gd name="T43" fmla="*/ 31 h 89"/>
                <a:gd name="T44" fmla="*/ 55 w 169"/>
                <a:gd name="T45" fmla="*/ 23 h 89"/>
                <a:gd name="T46" fmla="*/ 47 w 169"/>
                <a:gd name="T47" fmla="*/ 18 h 89"/>
                <a:gd name="T48" fmla="*/ 44 w 169"/>
                <a:gd name="T49" fmla="*/ 16 h 89"/>
                <a:gd name="T50" fmla="*/ 43 w 169"/>
                <a:gd name="T51" fmla="*/ 15 h 89"/>
                <a:gd name="T52" fmla="*/ 43 w 169"/>
                <a:gd name="T53" fmla="*/ 15 h 89"/>
                <a:gd name="T54" fmla="*/ 26 w 169"/>
                <a:gd name="T55" fmla="*/ 2 h 89"/>
                <a:gd name="T56" fmla="*/ 18 w 169"/>
                <a:gd name="T57"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69" h="89">
                  <a:moveTo>
                    <a:pt x="18" y="0"/>
                  </a:moveTo>
                  <a:cubicBezTo>
                    <a:pt x="14" y="0"/>
                    <a:pt x="9" y="2"/>
                    <a:pt x="6" y="5"/>
                  </a:cubicBezTo>
                  <a:cubicBezTo>
                    <a:pt x="0" y="11"/>
                    <a:pt x="0" y="18"/>
                    <a:pt x="3" y="25"/>
                  </a:cubicBezTo>
                  <a:cubicBezTo>
                    <a:pt x="9" y="37"/>
                    <a:pt x="20" y="48"/>
                    <a:pt x="30" y="56"/>
                  </a:cubicBezTo>
                  <a:cubicBezTo>
                    <a:pt x="42" y="66"/>
                    <a:pt x="56" y="73"/>
                    <a:pt x="70" y="79"/>
                  </a:cubicBezTo>
                  <a:cubicBezTo>
                    <a:pt x="83" y="84"/>
                    <a:pt x="98" y="88"/>
                    <a:pt x="112" y="89"/>
                  </a:cubicBezTo>
                  <a:cubicBezTo>
                    <a:pt x="114" y="89"/>
                    <a:pt x="116" y="89"/>
                    <a:pt x="118" y="89"/>
                  </a:cubicBezTo>
                  <a:cubicBezTo>
                    <a:pt x="123" y="89"/>
                    <a:pt x="128" y="89"/>
                    <a:pt x="133" y="88"/>
                  </a:cubicBezTo>
                  <a:cubicBezTo>
                    <a:pt x="143" y="87"/>
                    <a:pt x="150" y="83"/>
                    <a:pt x="158" y="77"/>
                  </a:cubicBezTo>
                  <a:cubicBezTo>
                    <a:pt x="169" y="68"/>
                    <a:pt x="161" y="52"/>
                    <a:pt x="150" y="48"/>
                  </a:cubicBezTo>
                  <a:cubicBezTo>
                    <a:pt x="146" y="46"/>
                    <a:pt x="143" y="46"/>
                    <a:pt x="139" y="45"/>
                  </a:cubicBezTo>
                  <a:cubicBezTo>
                    <a:pt x="138" y="45"/>
                    <a:pt x="137" y="45"/>
                    <a:pt x="136" y="45"/>
                  </a:cubicBezTo>
                  <a:cubicBezTo>
                    <a:pt x="136" y="45"/>
                    <a:pt x="136" y="45"/>
                    <a:pt x="136" y="45"/>
                  </a:cubicBezTo>
                  <a:cubicBezTo>
                    <a:pt x="134" y="45"/>
                    <a:pt x="132" y="44"/>
                    <a:pt x="130" y="44"/>
                  </a:cubicBezTo>
                  <a:cubicBezTo>
                    <a:pt x="124" y="44"/>
                    <a:pt x="119" y="43"/>
                    <a:pt x="113" y="43"/>
                  </a:cubicBezTo>
                  <a:cubicBezTo>
                    <a:pt x="110" y="43"/>
                    <a:pt x="107" y="42"/>
                    <a:pt x="104" y="42"/>
                  </a:cubicBezTo>
                  <a:cubicBezTo>
                    <a:pt x="104" y="42"/>
                    <a:pt x="104" y="42"/>
                    <a:pt x="104" y="42"/>
                  </a:cubicBezTo>
                  <a:cubicBezTo>
                    <a:pt x="102" y="42"/>
                    <a:pt x="101" y="41"/>
                    <a:pt x="100" y="41"/>
                  </a:cubicBezTo>
                  <a:cubicBezTo>
                    <a:pt x="94" y="40"/>
                    <a:pt x="88" y="38"/>
                    <a:pt x="82" y="36"/>
                  </a:cubicBezTo>
                  <a:cubicBezTo>
                    <a:pt x="80" y="36"/>
                    <a:pt x="77" y="35"/>
                    <a:pt x="75" y="34"/>
                  </a:cubicBezTo>
                  <a:cubicBezTo>
                    <a:pt x="74" y="33"/>
                    <a:pt x="74" y="33"/>
                    <a:pt x="74" y="33"/>
                  </a:cubicBezTo>
                  <a:cubicBezTo>
                    <a:pt x="72" y="33"/>
                    <a:pt x="71" y="32"/>
                    <a:pt x="70" y="31"/>
                  </a:cubicBezTo>
                  <a:cubicBezTo>
                    <a:pt x="64" y="29"/>
                    <a:pt x="60" y="26"/>
                    <a:pt x="55" y="23"/>
                  </a:cubicBezTo>
                  <a:cubicBezTo>
                    <a:pt x="52" y="21"/>
                    <a:pt x="50" y="20"/>
                    <a:pt x="47" y="18"/>
                  </a:cubicBezTo>
                  <a:cubicBezTo>
                    <a:pt x="46" y="18"/>
                    <a:pt x="45" y="17"/>
                    <a:pt x="44" y="16"/>
                  </a:cubicBezTo>
                  <a:cubicBezTo>
                    <a:pt x="44" y="16"/>
                    <a:pt x="43" y="16"/>
                    <a:pt x="43" y="15"/>
                  </a:cubicBezTo>
                  <a:cubicBezTo>
                    <a:pt x="43" y="15"/>
                    <a:pt x="43" y="15"/>
                    <a:pt x="43" y="15"/>
                  </a:cubicBezTo>
                  <a:cubicBezTo>
                    <a:pt x="37" y="11"/>
                    <a:pt x="32" y="6"/>
                    <a:pt x="26" y="2"/>
                  </a:cubicBezTo>
                  <a:cubicBezTo>
                    <a:pt x="24" y="1"/>
                    <a:pt x="21" y="0"/>
                    <a:pt x="18" y="0"/>
                  </a:cubicBezTo>
                </a:path>
              </a:pathLst>
            </a:custGeom>
            <a:solidFill>
              <a:srgbClr val="5E2E1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574" name="Freeform 490"/>
            <p:cNvSpPr>
              <a:spLocks/>
            </p:cNvSpPr>
            <p:nvPr/>
          </p:nvSpPr>
          <p:spPr bwMode="auto">
            <a:xfrm>
              <a:off x="3729616" y="3858389"/>
              <a:ext cx="138703" cy="54891"/>
            </a:xfrm>
            <a:custGeom>
              <a:avLst/>
              <a:gdLst>
                <a:gd name="T0" fmla="*/ 127 w 144"/>
                <a:gd name="T1" fmla="*/ 0 h 57"/>
                <a:gd name="T2" fmla="*/ 123 w 144"/>
                <a:gd name="T3" fmla="*/ 1 h 57"/>
                <a:gd name="T4" fmla="*/ 108 w 144"/>
                <a:gd name="T5" fmla="*/ 7 h 57"/>
                <a:gd name="T6" fmla="*/ 102 w 144"/>
                <a:gd name="T7" fmla="*/ 10 h 57"/>
                <a:gd name="T8" fmla="*/ 101 w 144"/>
                <a:gd name="T9" fmla="*/ 10 h 57"/>
                <a:gd name="T10" fmla="*/ 102 w 144"/>
                <a:gd name="T11" fmla="*/ 10 h 57"/>
                <a:gd name="T12" fmla="*/ 101 w 144"/>
                <a:gd name="T13" fmla="*/ 10 h 57"/>
                <a:gd name="T14" fmla="*/ 100 w 144"/>
                <a:gd name="T15" fmla="*/ 11 h 57"/>
                <a:gd name="T16" fmla="*/ 101 w 144"/>
                <a:gd name="T17" fmla="*/ 11 h 57"/>
                <a:gd name="T18" fmla="*/ 96 w 144"/>
                <a:gd name="T19" fmla="*/ 12 h 57"/>
                <a:gd name="T20" fmla="*/ 96 w 144"/>
                <a:gd name="T21" fmla="*/ 12 h 57"/>
                <a:gd name="T22" fmla="*/ 93 w 144"/>
                <a:gd name="T23" fmla="*/ 14 h 57"/>
                <a:gd name="T24" fmla="*/ 91 w 144"/>
                <a:gd name="T25" fmla="*/ 14 h 57"/>
                <a:gd name="T26" fmla="*/ 85 w 144"/>
                <a:gd name="T27" fmla="*/ 16 h 57"/>
                <a:gd name="T28" fmla="*/ 78 w 144"/>
                <a:gd name="T29" fmla="*/ 18 h 57"/>
                <a:gd name="T30" fmla="*/ 75 w 144"/>
                <a:gd name="T31" fmla="*/ 19 h 57"/>
                <a:gd name="T32" fmla="*/ 74 w 144"/>
                <a:gd name="T33" fmla="*/ 19 h 57"/>
                <a:gd name="T34" fmla="*/ 60 w 144"/>
                <a:gd name="T35" fmla="*/ 19 h 57"/>
                <a:gd name="T36" fmla="*/ 48 w 144"/>
                <a:gd name="T37" fmla="*/ 19 h 57"/>
                <a:gd name="T38" fmla="*/ 43 w 144"/>
                <a:gd name="T39" fmla="*/ 18 h 57"/>
                <a:gd name="T40" fmla="*/ 36 w 144"/>
                <a:gd name="T41" fmla="*/ 16 h 57"/>
                <a:gd name="T42" fmla="*/ 30 w 144"/>
                <a:gd name="T43" fmla="*/ 14 h 57"/>
                <a:gd name="T44" fmla="*/ 29 w 144"/>
                <a:gd name="T45" fmla="*/ 14 h 57"/>
                <a:gd name="T46" fmla="*/ 29 w 144"/>
                <a:gd name="T47" fmla="*/ 14 h 57"/>
                <a:gd name="T48" fmla="*/ 29 w 144"/>
                <a:gd name="T49" fmla="*/ 13 h 57"/>
                <a:gd name="T50" fmla="*/ 25 w 144"/>
                <a:gd name="T51" fmla="*/ 12 h 57"/>
                <a:gd name="T52" fmla="*/ 17 w 144"/>
                <a:gd name="T53" fmla="*/ 10 h 57"/>
                <a:gd name="T54" fmla="*/ 4 w 144"/>
                <a:gd name="T55" fmla="*/ 17 h 57"/>
                <a:gd name="T56" fmla="*/ 10 w 144"/>
                <a:gd name="T57" fmla="*/ 38 h 57"/>
                <a:gd name="T58" fmla="*/ 69 w 144"/>
                <a:gd name="T59" fmla="*/ 57 h 57"/>
                <a:gd name="T60" fmla="*/ 75 w 144"/>
                <a:gd name="T61" fmla="*/ 57 h 57"/>
                <a:gd name="T62" fmla="*/ 109 w 144"/>
                <a:gd name="T63" fmla="*/ 50 h 57"/>
                <a:gd name="T64" fmla="*/ 141 w 144"/>
                <a:gd name="T65" fmla="*/ 24 h 57"/>
                <a:gd name="T66" fmla="*/ 140 w 144"/>
                <a:gd name="T67" fmla="*/ 6 h 57"/>
                <a:gd name="T68" fmla="*/ 127 w 144"/>
                <a:gd name="T6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57">
                  <a:moveTo>
                    <a:pt x="127" y="0"/>
                  </a:moveTo>
                  <a:cubicBezTo>
                    <a:pt x="126" y="0"/>
                    <a:pt x="124" y="0"/>
                    <a:pt x="123" y="1"/>
                  </a:cubicBezTo>
                  <a:cubicBezTo>
                    <a:pt x="118" y="2"/>
                    <a:pt x="113" y="4"/>
                    <a:pt x="108" y="7"/>
                  </a:cubicBezTo>
                  <a:cubicBezTo>
                    <a:pt x="106" y="8"/>
                    <a:pt x="104" y="9"/>
                    <a:pt x="102" y="10"/>
                  </a:cubicBezTo>
                  <a:cubicBezTo>
                    <a:pt x="101" y="10"/>
                    <a:pt x="101" y="10"/>
                    <a:pt x="101" y="10"/>
                  </a:cubicBezTo>
                  <a:cubicBezTo>
                    <a:pt x="102" y="10"/>
                    <a:pt x="102" y="10"/>
                    <a:pt x="102" y="10"/>
                  </a:cubicBezTo>
                  <a:cubicBezTo>
                    <a:pt x="101" y="10"/>
                    <a:pt x="101" y="10"/>
                    <a:pt x="101" y="10"/>
                  </a:cubicBezTo>
                  <a:cubicBezTo>
                    <a:pt x="101" y="11"/>
                    <a:pt x="100" y="11"/>
                    <a:pt x="100" y="11"/>
                  </a:cubicBezTo>
                  <a:cubicBezTo>
                    <a:pt x="100" y="11"/>
                    <a:pt x="101" y="11"/>
                    <a:pt x="101" y="11"/>
                  </a:cubicBezTo>
                  <a:cubicBezTo>
                    <a:pt x="99" y="11"/>
                    <a:pt x="98" y="12"/>
                    <a:pt x="96" y="12"/>
                  </a:cubicBezTo>
                  <a:cubicBezTo>
                    <a:pt x="96" y="12"/>
                    <a:pt x="96" y="12"/>
                    <a:pt x="96" y="12"/>
                  </a:cubicBezTo>
                  <a:cubicBezTo>
                    <a:pt x="96" y="12"/>
                    <a:pt x="94" y="13"/>
                    <a:pt x="93" y="14"/>
                  </a:cubicBezTo>
                  <a:cubicBezTo>
                    <a:pt x="92" y="14"/>
                    <a:pt x="91" y="14"/>
                    <a:pt x="91" y="14"/>
                  </a:cubicBezTo>
                  <a:cubicBezTo>
                    <a:pt x="89" y="15"/>
                    <a:pt x="87" y="16"/>
                    <a:pt x="85" y="16"/>
                  </a:cubicBezTo>
                  <a:cubicBezTo>
                    <a:pt x="83" y="17"/>
                    <a:pt x="80" y="17"/>
                    <a:pt x="78" y="18"/>
                  </a:cubicBezTo>
                  <a:cubicBezTo>
                    <a:pt x="77" y="18"/>
                    <a:pt x="76" y="18"/>
                    <a:pt x="75" y="19"/>
                  </a:cubicBezTo>
                  <a:cubicBezTo>
                    <a:pt x="75" y="19"/>
                    <a:pt x="74" y="19"/>
                    <a:pt x="74" y="19"/>
                  </a:cubicBezTo>
                  <a:cubicBezTo>
                    <a:pt x="69" y="19"/>
                    <a:pt x="64" y="19"/>
                    <a:pt x="60" y="19"/>
                  </a:cubicBezTo>
                  <a:cubicBezTo>
                    <a:pt x="56" y="19"/>
                    <a:pt x="52" y="19"/>
                    <a:pt x="48" y="19"/>
                  </a:cubicBezTo>
                  <a:cubicBezTo>
                    <a:pt x="47" y="18"/>
                    <a:pt x="44" y="18"/>
                    <a:pt x="43" y="18"/>
                  </a:cubicBezTo>
                  <a:cubicBezTo>
                    <a:pt x="41" y="17"/>
                    <a:pt x="38" y="17"/>
                    <a:pt x="36" y="16"/>
                  </a:cubicBezTo>
                  <a:cubicBezTo>
                    <a:pt x="34" y="15"/>
                    <a:pt x="32" y="15"/>
                    <a:pt x="30" y="14"/>
                  </a:cubicBezTo>
                  <a:cubicBezTo>
                    <a:pt x="29" y="14"/>
                    <a:pt x="29" y="14"/>
                    <a:pt x="29" y="14"/>
                  </a:cubicBezTo>
                  <a:cubicBezTo>
                    <a:pt x="29" y="14"/>
                    <a:pt x="29" y="14"/>
                    <a:pt x="29" y="14"/>
                  </a:cubicBezTo>
                  <a:cubicBezTo>
                    <a:pt x="29" y="14"/>
                    <a:pt x="29" y="14"/>
                    <a:pt x="29" y="13"/>
                  </a:cubicBezTo>
                  <a:cubicBezTo>
                    <a:pt x="27" y="13"/>
                    <a:pt x="26" y="12"/>
                    <a:pt x="25" y="12"/>
                  </a:cubicBezTo>
                  <a:cubicBezTo>
                    <a:pt x="22" y="10"/>
                    <a:pt x="20" y="10"/>
                    <a:pt x="17" y="10"/>
                  </a:cubicBezTo>
                  <a:cubicBezTo>
                    <a:pt x="12" y="10"/>
                    <a:pt x="7" y="12"/>
                    <a:pt x="4" y="17"/>
                  </a:cubicBezTo>
                  <a:cubicBezTo>
                    <a:pt x="0" y="25"/>
                    <a:pt x="3" y="33"/>
                    <a:pt x="10" y="38"/>
                  </a:cubicBezTo>
                  <a:cubicBezTo>
                    <a:pt x="26" y="50"/>
                    <a:pt x="48" y="57"/>
                    <a:pt x="69" y="57"/>
                  </a:cubicBezTo>
                  <a:cubicBezTo>
                    <a:pt x="71" y="57"/>
                    <a:pt x="73" y="57"/>
                    <a:pt x="75" y="57"/>
                  </a:cubicBezTo>
                  <a:cubicBezTo>
                    <a:pt x="87" y="56"/>
                    <a:pt x="99" y="54"/>
                    <a:pt x="109" y="50"/>
                  </a:cubicBezTo>
                  <a:cubicBezTo>
                    <a:pt x="122" y="45"/>
                    <a:pt x="136" y="37"/>
                    <a:pt x="141" y="24"/>
                  </a:cubicBezTo>
                  <a:cubicBezTo>
                    <a:pt x="144" y="18"/>
                    <a:pt x="144" y="12"/>
                    <a:pt x="140" y="6"/>
                  </a:cubicBezTo>
                  <a:cubicBezTo>
                    <a:pt x="137" y="2"/>
                    <a:pt x="132" y="0"/>
                    <a:pt x="127" y="0"/>
                  </a:cubicBezTo>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79" name="Freeform 491"/>
            <p:cNvSpPr>
              <a:spLocks/>
            </p:cNvSpPr>
            <p:nvPr/>
          </p:nvSpPr>
          <p:spPr bwMode="auto">
            <a:xfrm>
              <a:off x="3827003" y="3868423"/>
              <a:ext cx="0" cy="59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close/>
                </a:path>
              </a:pathLst>
            </a:custGeom>
            <a:solidFill>
              <a:srgbClr val="5425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sp>
          <p:nvSpPr>
            <p:cNvPr id="681" name="Freeform 492"/>
            <p:cNvSpPr>
              <a:spLocks/>
            </p:cNvSpPr>
            <p:nvPr/>
          </p:nvSpPr>
          <p:spPr bwMode="auto">
            <a:xfrm>
              <a:off x="3827003" y="3868423"/>
              <a:ext cx="0" cy="590"/>
            </a:xfrm>
            <a:custGeom>
              <a:avLst/>
              <a:gdLst>
                <a:gd name="T0" fmla="*/ 0 h 1"/>
                <a:gd name="T1" fmla="*/ 1 h 1"/>
                <a:gd name="T2" fmla="*/ 0 h 1"/>
                <a:gd name="T3" fmla="*/ 0 h 1"/>
              </a:gdLst>
              <a:ahLst/>
              <a:cxnLst>
                <a:cxn ang="0">
                  <a:pos x="0" y="T0"/>
                </a:cxn>
                <a:cxn ang="0">
                  <a:pos x="0" y="T1"/>
                </a:cxn>
                <a:cxn ang="0">
                  <a:pos x="0" y="T2"/>
                </a:cxn>
                <a:cxn ang="0">
                  <a:pos x="0" y="T3"/>
                </a:cxn>
              </a:cxnLst>
              <a:rect l="0" t="0" r="r" b="b"/>
              <a:pathLst>
                <a:path h="1">
                  <a:moveTo>
                    <a:pt x="0" y="0"/>
                  </a:moveTo>
                  <a:lnTo>
                    <a:pt x="0" y="1"/>
                  </a:lnTo>
                  <a:lnTo>
                    <a:pt x="0"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endParaRPr>
            </a:p>
          </p:txBody>
        </p:sp>
      </p:grpSp>
    </p:spTree>
    <p:extLst>
      <p:ext uri="{BB962C8B-B14F-4D97-AF65-F5344CB8AC3E}">
        <p14:creationId xmlns:p14="http://schemas.microsoft.com/office/powerpoint/2010/main" val="424886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84"/>
                                        </p:tgtEl>
                                        <p:attrNameLst>
                                          <p:attrName>style.visibility</p:attrName>
                                        </p:attrNameLst>
                                      </p:cBhvr>
                                      <p:to>
                                        <p:strVal val="visible"/>
                                      </p:to>
                                    </p:set>
                                    <p:anim calcmode="lin" valueType="num">
                                      <p:cBhvr additive="base">
                                        <p:cTn id="15" dur="500" fill="hold"/>
                                        <p:tgtEl>
                                          <p:spTgt spid="584"/>
                                        </p:tgtEl>
                                        <p:attrNameLst>
                                          <p:attrName>ppt_x</p:attrName>
                                        </p:attrNameLst>
                                      </p:cBhvr>
                                      <p:tavLst>
                                        <p:tav tm="0">
                                          <p:val>
                                            <p:strVal val="#ppt_x"/>
                                          </p:val>
                                        </p:tav>
                                        <p:tav tm="100000">
                                          <p:val>
                                            <p:strVal val="#ppt_x"/>
                                          </p:val>
                                        </p:tav>
                                      </p:tavLst>
                                    </p:anim>
                                    <p:anim calcmode="lin" valueType="num">
                                      <p:cBhvr additive="base">
                                        <p:cTn id="16" dur="500" fill="hold"/>
                                        <p:tgtEl>
                                          <p:spTgt spid="58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85"/>
                                        </p:tgtEl>
                                        <p:attrNameLst>
                                          <p:attrName>style.visibility</p:attrName>
                                        </p:attrNameLst>
                                      </p:cBhvr>
                                      <p:to>
                                        <p:strVal val="visible"/>
                                      </p:to>
                                    </p:set>
                                    <p:anim calcmode="lin" valueType="num">
                                      <p:cBhvr additive="base">
                                        <p:cTn id="19" dur="500" fill="hold"/>
                                        <p:tgtEl>
                                          <p:spTgt spid="585"/>
                                        </p:tgtEl>
                                        <p:attrNameLst>
                                          <p:attrName>ppt_x</p:attrName>
                                        </p:attrNameLst>
                                      </p:cBhvr>
                                      <p:tavLst>
                                        <p:tav tm="0">
                                          <p:val>
                                            <p:strVal val="#ppt_x"/>
                                          </p:val>
                                        </p:tav>
                                        <p:tav tm="100000">
                                          <p:val>
                                            <p:strVal val="#ppt_x"/>
                                          </p:val>
                                        </p:tav>
                                      </p:tavLst>
                                    </p:anim>
                                    <p:anim calcmode="lin" valueType="num">
                                      <p:cBhvr additive="base">
                                        <p:cTn id="20" dur="500" fill="hold"/>
                                        <p:tgtEl>
                                          <p:spTgt spid="58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86"/>
                                        </p:tgtEl>
                                        <p:attrNameLst>
                                          <p:attrName>style.visibility</p:attrName>
                                        </p:attrNameLst>
                                      </p:cBhvr>
                                      <p:to>
                                        <p:strVal val="visible"/>
                                      </p:to>
                                    </p:set>
                                    <p:anim calcmode="lin" valueType="num">
                                      <p:cBhvr additive="base">
                                        <p:cTn id="23" dur="500" fill="hold"/>
                                        <p:tgtEl>
                                          <p:spTgt spid="586"/>
                                        </p:tgtEl>
                                        <p:attrNameLst>
                                          <p:attrName>ppt_x</p:attrName>
                                        </p:attrNameLst>
                                      </p:cBhvr>
                                      <p:tavLst>
                                        <p:tav tm="0">
                                          <p:val>
                                            <p:strVal val="#ppt_x"/>
                                          </p:val>
                                        </p:tav>
                                        <p:tav tm="100000">
                                          <p:val>
                                            <p:strVal val="#ppt_x"/>
                                          </p:val>
                                        </p:tav>
                                      </p:tavLst>
                                    </p:anim>
                                    <p:anim calcmode="lin" valueType="num">
                                      <p:cBhvr additive="base">
                                        <p:cTn id="24" dur="500" fill="hold"/>
                                        <p:tgtEl>
                                          <p:spTgt spid="586"/>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587"/>
                                        </p:tgtEl>
                                        <p:attrNameLst>
                                          <p:attrName>style.visibility</p:attrName>
                                        </p:attrNameLst>
                                      </p:cBhvr>
                                      <p:to>
                                        <p:strVal val="visible"/>
                                      </p:to>
                                    </p:set>
                                    <p:anim calcmode="lin" valueType="num">
                                      <p:cBhvr additive="base">
                                        <p:cTn id="27" dur="500" fill="hold"/>
                                        <p:tgtEl>
                                          <p:spTgt spid="587"/>
                                        </p:tgtEl>
                                        <p:attrNameLst>
                                          <p:attrName>ppt_x</p:attrName>
                                        </p:attrNameLst>
                                      </p:cBhvr>
                                      <p:tavLst>
                                        <p:tav tm="0">
                                          <p:val>
                                            <p:strVal val="#ppt_x"/>
                                          </p:val>
                                        </p:tav>
                                        <p:tav tm="100000">
                                          <p:val>
                                            <p:strVal val="#ppt_x"/>
                                          </p:val>
                                        </p:tav>
                                      </p:tavLst>
                                    </p:anim>
                                    <p:anim calcmode="lin" valueType="num">
                                      <p:cBhvr additive="base">
                                        <p:cTn id="28" dur="500" fill="hold"/>
                                        <p:tgtEl>
                                          <p:spTgt spid="587"/>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0-#ppt_h/2"/>
                                          </p:val>
                                        </p:tav>
                                        <p:tav tm="100000">
                                          <p:val>
                                            <p:strVal val="#ppt_y"/>
                                          </p:val>
                                        </p:tav>
                                      </p:tavLst>
                                    </p:anim>
                                  </p:childTnLst>
                                </p:cTn>
                              </p:par>
                              <p:par>
                                <p:cTn id="33" presetID="2" presetClass="entr" presetSubtype="1"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fill="hold"/>
                                        <p:tgtEl>
                                          <p:spTgt spid="4"/>
                                        </p:tgtEl>
                                        <p:attrNameLst>
                                          <p:attrName>ppt_x</p:attrName>
                                        </p:attrNameLst>
                                      </p:cBhvr>
                                      <p:tavLst>
                                        <p:tav tm="0">
                                          <p:val>
                                            <p:strVal val="#ppt_x"/>
                                          </p:val>
                                        </p:tav>
                                        <p:tav tm="100000">
                                          <p:val>
                                            <p:strVal val="#ppt_x"/>
                                          </p:val>
                                        </p:tav>
                                      </p:tavLst>
                                    </p:anim>
                                    <p:anim calcmode="lin" valueType="num">
                                      <p:cBhvr additive="base">
                                        <p:cTn id="36" dur="500" fill="hold"/>
                                        <p:tgtEl>
                                          <p:spTgt spid="4"/>
                                        </p:tgtEl>
                                        <p:attrNameLst>
                                          <p:attrName>ppt_y</p:attrName>
                                        </p:attrNameLst>
                                      </p:cBhvr>
                                      <p:tavLst>
                                        <p:tav tm="0">
                                          <p:val>
                                            <p:strVal val="0-#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39"/>
                                        </p:tgtEl>
                                        <p:attrNameLst>
                                          <p:attrName>style.visibility</p:attrName>
                                        </p:attrNameLst>
                                      </p:cBhvr>
                                      <p:to>
                                        <p:strVal val="visible"/>
                                      </p:to>
                                    </p:set>
                                    <p:anim calcmode="lin" valueType="num">
                                      <p:cBhvr additive="base">
                                        <p:cTn id="39" dur="500" fill="hold"/>
                                        <p:tgtEl>
                                          <p:spTgt spid="739"/>
                                        </p:tgtEl>
                                        <p:attrNameLst>
                                          <p:attrName>ppt_x</p:attrName>
                                        </p:attrNameLst>
                                      </p:cBhvr>
                                      <p:tavLst>
                                        <p:tav tm="0">
                                          <p:val>
                                            <p:strVal val="#ppt_x"/>
                                          </p:val>
                                        </p:tav>
                                        <p:tav tm="100000">
                                          <p:val>
                                            <p:strVal val="#ppt_x"/>
                                          </p:val>
                                        </p:tav>
                                      </p:tavLst>
                                    </p:anim>
                                    <p:anim calcmode="lin" valueType="num">
                                      <p:cBhvr additive="base">
                                        <p:cTn id="40" dur="500" fill="hold"/>
                                        <p:tgtEl>
                                          <p:spTgt spid="7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54"/>
                                        </p:tgtEl>
                                        <p:attrNameLst>
                                          <p:attrName>style.visibility</p:attrName>
                                        </p:attrNameLst>
                                      </p:cBhvr>
                                      <p:to>
                                        <p:strVal val="visible"/>
                                      </p:to>
                                    </p:set>
                                    <p:anim calcmode="lin" valueType="num">
                                      <p:cBhvr additive="base">
                                        <p:cTn id="43" dur="500" fill="hold"/>
                                        <p:tgtEl>
                                          <p:spTgt spid="454"/>
                                        </p:tgtEl>
                                        <p:attrNameLst>
                                          <p:attrName>ppt_x</p:attrName>
                                        </p:attrNameLst>
                                      </p:cBhvr>
                                      <p:tavLst>
                                        <p:tav tm="0">
                                          <p:val>
                                            <p:strVal val="#ppt_x"/>
                                          </p:val>
                                        </p:tav>
                                        <p:tav tm="100000">
                                          <p:val>
                                            <p:strVal val="#ppt_x"/>
                                          </p:val>
                                        </p:tav>
                                      </p:tavLst>
                                    </p:anim>
                                    <p:anim calcmode="lin" valueType="num">
                                      <p:cBhvr additive="base">
                                        <p:cTn id="44" dur="500" fill="hold"/>
                                        <p:tgtEl>
                                          <p:spTgt spid="45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55"/>
                                        </p:tgtEl>
                                        <p:attrNameLst>
                                          <p:attrName>style.visibility</p:attrName>
                                        </p:attrNameLst>
                                      </p:cBhvr>
                                      <p:to>
                                        <p:strVal val="visible"/>
                                      </p:to>
                                    </p:set>
                                    <p:anim calcmode="lin" valueType="num">
                                      <p:cBhvr additive="base">
                                        <p:cTn id="47" dur="500" fill="hold"/>
                                        <p:tgtEl>
                                          <p:spTgt spid="455"/>
                                        </p:tgtEl>
                                        <p:attrNameLst>
                                          <p:attrName>ppt_x</p:attrName>
                                        </p:attrNameLst>
                                      </p:cBhvr>
                                      <p:tavLst>
                                        <p:tav tm="0">
                                          <p:val>
                                            <p:strVal val="#ppt_x"/>
                                          </p:val>
                                        </p:tav>
                                        <p:tav tm="100000">
                                          <p:val>
                                            <p:strVal val="#ppt_x"/>
                                          </p:val>
                                        </p:tav>
                                      </p:tavLst>
                                    </p:anim>
                                    <p:anim calcmode="lin" valueType="num">
                                      <p:cBhvr additive="base">
                                        <p:cTn id="48" dur="500" fill="hold"/>
                                        <p:tgtEl>
                                          <p:spTgt spid="45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32"/>
                                        </p:tgtEl>
                                        <p:attrNameLst>
                                          <p:attrName>style.visibility</p:attrName>
                                        </p:attrNameLst>
                                      </p:cBhvr>
                                      <p:to>
                                        <p:strVal val="visible"/>
                                      </p:to>
                                    </p:set>
                                    <p:anim calcmode="lin" valueType="num">
                                      <p:cBhvr additive="base">
                                        <p:cTn id="51" dur="500" fill="hold"/>
                                        <p:tgtEl>
                                          <p:spTgt spid="732"/>
                                        </p:tgtEl>
                                        <p:attrNameLst>
                                          <p:attrName>ppt_x</p:attrName>
                                        </p:attrNameLst>
                                      </p:cBhvr>
                                      <p:tavLst>
                                        <p:tav tm="0">
                                          <p:val>
                                            <p:strVal val="#ppt_x"/>
                                          </p:val>
                                        </p:tav>
                                        <p:tav tm="100000">
                                          <p:val>
                                            <p:strVal val="#ppt_x"/>
                                          </p:val>
                                        </p:tav>
                                      </p:tavLst>
                                    </p:anim>
                                    <p:anim calcmode="lin" valueType="num">
                                      <p:cBhvr additive="base">
                                        <p:cTn id="52" dur="500" fill="hold"/>
                                        <p:tgtEl>
                                          <p:spTgt spid="732"/>
                                        </p:tgtEl>
                                        <p:attrNameLst>
                                          <p:attrName>ppt_y</p:attrName>
                                        </p:attrNameLst>
                                      </p:cBhvr>
                                      <p:tavLst>
                                        <p:tav tm="0">
                                          <p:val>
                                            <p:strVal val="1+#ppt_h/2"/>
                                          </p:val>
                                        </p:tav>
                                        <p:tav tm="100000">
                                          <p:val>
                                            <p:strVal val="#ppt_y"/>
                                          </p:val>
                                        </p:tav>
                                      </p:tavLst>
                                    </p:anim>
                                  </p:childTnLst>
                                </p:cTn>
                              </p:par>
                              <p:par>
                                <p:cTn id="53" presetID="2" presetClass="entr" presetSubtype="1"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0-#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475"/>
                                        </p:tgtEl>
                                        <p:attrNameLst>
                                          <p:attrName>style.visibility</p:attrName>
                                        </p:attrNameLst>
                                      </p:cBhvr>
                                      <p:to>
                                        <p:strVal val="visible"/>
                                      </p:to>
                                    </p:set>
                                    <p:anim calcmode="lin" valueType="num">
                                      <p:cBhvr additive="base">
                                        <p:cTn id="59" dur="500" fill="hold"/>
                                        <p:tgtEl>
                                          <p:spTgt spid="475"/>
                                        </p:tgtEl>
                                        <p:attrNameLst>
                                          <p:attrName>ppt_x</p:attrName>
                                        </p:attrNameLst>
                                      </p:cBhvr>
                                      <p:tavLst>
                                        <p:tav tm="0">
                                          <p:val>
                                            <p:strVal val="#ppt_x"/>
                                          </p:val>
                                        </p:tav>
                                        <p:tav tm="100000">
                                          <p:val>
                                            <p:strVal val="#ppt_x"/>
                                          </p:val>
                                        </p:tav>
                                      </p:tavLst>
                                    </p:anim>
                                    <p:anim calcmode="lin" valueType="num">
                                      <p:cBhvr additive="base">
                                        <p:cTn id="60" dur="500" fill="hold"/>
                                        <p:tgtEl>
                                          <p:spTgt spid="475"/>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731"/>
                                        </p:tgtEl>
                                        <p:attrNameLst>
                                          <p:attrName>style.visibility</p:attrName>
                                        </p:attrNameLst>
                                      </p:cBhvr>
                                      <p:to>
                                        <p:strVal val="visible"/>
                                      </p:to>
                                    </p:set>
                                    <p:anim calcmode="lin" valueType="num">
                                      <p:cBhvr additive="base">
                                        <p:cTn id="63" dur="500" fill="hold"/>
                                        <p:tgtEl>
                                          <p:spTgt spid="731"/>
                                        </p:tgtEl>
                                        <p:attrNameLst>
                                          <p:attrName>ppt_x</p:attrName>
                                        </p:attrNameLst>
                                      </p:cBhvr>
                                      <p:tavLst>
                                        <p:tav tm="0">
                                          <p:val>
                                            <p:strVal val="#ppt_x"/>
                                          </p:val>
                                        </p:tav>
                                        <p:tav tm="100000">
                                          <p:val>
                                            <p:strVal val="#ppt_x"/>
                                          </p:val>
                                        </p:tav>
                                      </p:tavLst>
                                    </p:anim>
                                    <p:anim calcmode="lin" valueType="num">
                                      <p:cBhvr additive="base">
                                        <p:cTn id="64" dur="500" fill="hold"/>
                                        <p:tgtEl>
                                          <p:spTgt spid="731"/>
                                        </p:tgtEl>
                                        <p:attrNameLst>
                                          <p:attrName>ppt_y</p:attrName>
                                        </p:attrNameLst>
                                      </p:cBhvr>
                                      <p:tavLst>
                                        <p:tav tm="0">
                                          <p:val>
                                            <p:strVal val="0-#ppt_h/2"/>
                                          </p:val>
                                        </p:tav>
                                        <p:tav tm="100000">
                                          <p:val>
                                            <p:strVal val="#ppt_y"/>
                                          </p:val>
                                        </p:tav>
                                      </p:tavLst>
                                    </p:anim>
                                  </p:childTnLst>
                                </p:cTn>
                              </p:par>
                              <p:par>
                                <p:cTn id="65" presetID="2" presetClass="entr" presetSubtype="1" fill="hold" nodeType="withEffect">
                                  <p:stCondLst>
                                    <p:cond delay="0"/>
                                  </p:stCondLst>
                                  <p:childTnLst>
                                    <p:set>
                                      <p:cBhvr>
                                        <p:cTn id="66" dur="1" fill="hold">
                                          <p:stCondLst>
                                            <p:cond delay="0"/>
                                          </p:stCondLst>
                                        </p:cTn>
                                        <p:tgtEl>
                                          <p:spTgt spid="680"/>
                                        </p:tgtEl>
                                        <p:attrNameLst>
                                          <p:attrName>style.visibility</p:attrName>
                                        </p:attrNameLst>
                                      </p:cBhvr>
                                      <p:to>
                                        <p:strVal val="visible"/>
                                      </p:to>
                                    </p:set>
                                    <p:anim calcmode="lin" valueType="num">
                                      <p:cBhvr additive="base">
                                        <p:cTn id="67" dur="500" fill="hold"/>
                                        <p:tgtEl>
                                          <p:spTgt spid="680"/>
                                        </p:tgtEl>
                                        <p:attrNameLst>
                                          <p:attrName>ppt_x</p:attrName>
                                        </p:attrNameLst>
                                      </p:cBhvr>
                                      <p:tavLst>
                                        <p:tav tm="0">
                                          <p:val>
                                            <p:strVal val="#ppt_x"/>
                                          </p:val>
                                        </p:tav>
                                        <p:tav tm="100000">
                                          <p:val>
                                            <p:strVal val="#ppt_x"/>
                                          </p:val>
                                        </p:tav>
                                      </p:tavLst>
                                    </p:anim>
                                    <p:anim calcmode="lin" valueType="num">
                                      <p:cBhvr additive="base">
                                        <p:cTn id="68" dur="500" fill="hold"/>
                                        <p:tgtEl>
                                          <p:spTgt spid="680"/>
                                        </p:tgtEl>
                                        <p:attrNameLst>
                                          <p:attrName>ppt_y</p:attrName>
                                        </p:attrNameLst>
                                      </p:cBhvr>
                                      <p:tavLst>
                                        <p:tav tm="0">
                                          <p:val>
                                            <p:strVal val="0-#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25"/>
                                        </p:tgtEl>
                                        <p:attrNameLst>
                                          <p:attrName>style.visibility</p:attrName>
                                        </p:attrNameLst>
                                      </p:cBhvr>
                                      <p:to>
                                        <p:strVal val="visible"/>
                                      </p:to>
                                    </p:set>
                                    <p:anim calcmode="lin" valueType="num">
                                      <p:cBhvr additive="base">
                                        <p:cTn id="71" dur="500" fill="hold"/>
                                        <p:tgtEl>
                                          <p:spTgt spid="25"/>
                                        </p:tgtEl>
                                        <p:attrNameLst>
                                          <p:attrName>ppt_x</p:attrName>
                                        </p:attrNameLst>
                                      </p:cBhvr>
                                      <p:tavLst>
                                        <p:tav tm="0">
                                          <p:val>
                                            <p:strVal val="#ppt_x"/>
                                          </p:val>
                                        </p:tav>
                                        <p:tav tm="100000">
                                          <p:val>
                                            <p:strVal val="#ppt_x"/>
                                          </p:val>
                                        </p:tav>
                                      </p:tavLst>
                                    </p:anim>
                                    <p:anim calcmode="lin" valueType="num">
                                      <p:cBhvr additive="base">
                                        <p:cTn id="72" dur="500" fill="hold"/>
                                        <p:tgtEl>
                                          <p:spTgt spid="25"/>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97"/>
                                        </p:tgtEl>
                                        <p:attrNameLst>
                                          <p:attrName>style.visibility</p:attrName>
                                        </p:attrNameLst>
                                      </p:cBhvr>
                                      <p:to>
                                        <p:strVal val="visible"/>
                                      </p:to>
                                    </p:set>
                                    <p:anim calcmode="lin" valueType="num">
                                      <p:cBhvr additive="base">
                                        <p:cTn id="75" dur="500" fill="hold"/>
                                        <p:tgtEl>
                                          <p:spTgt spid="297"/>
                                        </p:tgtEl>
                                        <p:attrNameLst>
                                          <p:attrName>ppt_x</p:attrName>
                                        </p:attrNameLst>
                                      </p:cBhvr>
                                      <p:tavLst>
                                        <p:tav tm="0">
                                          <p:val>
                                            <p:strVal val="#ppt_x"/>
                                          </p:val>
                                        </p:tav>
                                        <p:tav tm="100000">
                                          <p:val>
                                            <p:strVal val="#ppt_x"/>
                                          </p:val>
                                        </p:tav>
                                      </p:tavLst>
                                    </p:anim>
                                    <p:anim calcmode="lin" valueType="num">
                                      <p:cBhvr additive="base">
                                        <p:cTn id="76" dur="500" fill="hold"/>
                                        <p:tgtEl>
                                          <p:spTgt spid="297"/>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53"/>
                                        </p:tgtEl>
                                        <p:attrNameLst>
                                          <p:attrName>style.visibility</p:attrName>
                                        </p:attrNameLst>
                                      </p:cBhvr>
                                      <p:to>
                                        <p:strVal val="visible"/>
                                      </p:to>
                                    </p:set>
                                    <p:anim calcmode="lin" valueType="num">
                                      <p:cBhvr additive="base">
                                        <p:cTn id="79" dur="500" fill="hold"/>
                                        <p:tgtEl>
                                          <p:spTgt spid="353"/>
                                        </p:tgtEl>
                                        <p:attrNameLst>
                                          <p:attrName>ppt_x</p:attrName>
                                        </p:attrNameLst>
                                      </p:cBhvr>
                                      <p:tavLst>
                                        <p:tav tm="0">
                                          <p:val>
                                            <p:strVal val="#ppt_x"/>
                                          </p:val>
                                        </p:tav>
                                        <p:tav tm="100000">
                                          <p:val>
                                            <p:strVal val="#ppt_x"/>
                                          </p:val>
                                        </p:tav>
                                      </p:tavLst>
                                    </p:anim>
                                    <p:anim calcmode="lin" valueType="num">
                                      <p:cBhvr additive="base">
                                        <p:cTn id="80" dur="500" fill="hold"/>
                                        <p:tgtEl>
                                          <p:spTgt spid="353"/>
                                        </p:tgtEl>
                                        <p:attrNameLst>
                                          <p:attrName>ppt_y</p:attrName>
                                        </p:attrNameLst>
                                      </p:cBhvr>
                                      <p:tavLst>
                                        <p:tav tm="0">
                                          <p:val>
                                            <p:strVal val="1+#ppt_h/2"/>
                                          </p:val>
                                        </p:tav>
                                        <p:tav tm="100000">
                                          <p:val>
                                            <p:strVal val="#ppt_y"/>
                                          </p:val>
                                        </p:tav>
                                      </p:tavLst>
                                    </p:anim>
                                  </p:childTnLst>
                                </p:cTn>
                              </p:par>
                              <p:par>
                                <p:cTn id="81" presetID="53" presetClass="entr" presetSubtype="16" fill="hold" nodeType="withEffect">
                                  <p:stCondLst>
                                    <p:cond delay="0"/>
                                  </p:stCondLst>
                                  <p:childTnLst>
                                    <p:set>
                                      <p:cBhvr>
                                        <p:cTn id="82" dur="1" fill="hold">
                                          <p:stCondLst>
                                            <p:cond delay="0"/>
                                          </p:stCondLst>
                                        </p:cTn>
                                        <p:tgtEl>
                                          <p:spTgt spid="3"/>
                                        </p:tgtEl>
                                        <p:attrNameLst>
                                          <p:attrName>style.visibility</p:attrName>
                                        </p:attrNameLst>
                                      </p:cBhvr>
                                      <p:to>
                                        <p:strVal val="visible"/>
                                      </p:to>
                                    </p:set>
                                    <p:anim calcmode="lin" valueType="num">
                                      <p:cBhvr>
                                        <p:cTn id="83" dur="500" fill="hold"/>
                                        <p:tgtEl>
                                          <p:spTgt spid="3"/>
                                        </p:tgtEl>
                                        <p:attrNameLst>
                                          <p:attrName>ppt_w</p:attrName>
                                        </p:attrNameLst>
                                      </p:cBhvr>
                                      <p:tavLst>
                                        <p:tav tm="0">
                                          <p:val>
                                            <p:fltVal val="0"/>
                                          </p:val>
                                        </p:tav>
                                        <p:tav tm="100000">
                                          <p:val>
                                            <p:strVal val="#ppt_w"/>
                                          </p:val>
                                        </p:tav>
                                      </p:tavLst>
                                    </p:anim>
                                    <p:anim calcmode="lin" valueType="num">
                                      <p:cBhvr>
                                        <p:cTn id="84" dur="500" fill="hold"/>
                                        <p:tgtEl>
                                          <p:spTgt spid="3"/>
                                        </p:tgtEl>
                                        <p:attrNameLst>
                                          <p:attrName>ppt_h</p:attrName>
                                        </p:attrNameLst>
                                      </p:cBhvr>
                                      <p:tavLst>
                                        <p:tav tm="0">
                                          <p:val>
                                            <p:fltVal val="0"/>
                                          </p:val>
                                        </p:tav>
                                        <p:tav tm="100000">
                                          <p:val>
                                            <p:strVal val="#ppt_h"/>
                                          </p:val>
                                        </p:tav>
                                      </p:tavLst>
                                    </p:anim>
                                    <p:animEffect transition="in" filter="fade">
                                      <p:cBhvr>
                                        <p:cTn id="85" dur="500"/>
                                        <p:tgtEl>
                                          <p:spTgt spid="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ppt_w</p:attrName>
                                        </p:attrNameLst>
                                      </p:cBhvr>
                                      <p:tavLst>
                                        <p:tav tm="0">
                                          <p:val>
                                            <p:fltVal val="0"/>
                                          </p:val>
                                        </p:tav>
                                        <p:tav tm="100000">
                                          <p:val>
                                            <p:strVal val="#ppt_w"/>
                                          </p:val>
                                        </p:tav>
                                      </p:tavLst>
                                    </p:anim>
                                    <p:anim calcmode="lin" valueType="num">
                                      <p:cBhvr>
                                        <p:cTn id="89" dur="500" fill="hold"/>
                                        <p:tgtEl>
                                          <p:spTgt spid="2"/>
                                        </p:tgtEl>
                                        <p:attrNameLst>
                                          <p:attrName>ppt_h</p:attrName>
                                        </p:attrNameLst>
                                      </p:cBhvr>
                                      <p:tavLst>
                                        <p:tav tm="0">
                                          <p:val>
                                            <p:fltVal val="0"/>
                                          </p:val>
                                        </p:tav>
                                        <p:tav tm="100000">
                                          <p:val>
                                            <p:strVal val="#ppt_h"/>
                                          </p:val>
                                        </p:tav>
                                      </p:tavLst>
                                    </p:anim>
                                    <p:animEffect transition="in" filter="fade">
                                      <p:cBhvr>
                                        <p:cTn id="9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4" grpId="0" animBg="1"/>
      <p:bldP spid="585" grpId="0" animBg="1"/>
      <p:bldP spid="586" grpId="0" animBg="1"/>
      <p:bldP spid="587" grpId="0" animBg="1"/>
      <p:bldP spid="454" grpId="0" animBg="1"/>
      <p:bldP spid="455" grpId="0" animBg="1"/>
      <p:bldP spid="475"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1C34DC02-8F5A-4387-A402-81F0491560F5}"/>
              </a:ext>
            </a:extLst>
          </p:cNvPr>
          <p:cNvPicPr>
            <a:picLocks noChangeAspect="1"/>
          </p:cNvPicPr>
          <p:nvPr/>
        </p:nvPicPr>
        <p:blipFill rotWithShape="1">
          <a:blip r:embed="rId5"/>
          <a:srcRect l="1749" r="1749"/>
          <a:stretch/>
        </p:blipFill>
        <p:spPr>
          <a:xfrm>
            <a:off x="0" y="0"/>
            <a:ext cx="9144000" cy="5143500"/>
          </a:xfrm>
          <a:prstGeom prst="rect">
            <a:avLst/>
          </a:prstGeom>
        </p:spPr>
      </p:pic>
      <p:pic>
        <p:nvPicPr>
          <p:cNvPr id="3" name="Picture 2">
            <a:hlinkClick r:id="rId6" action="ppaction://hlinksldjump"/>
            <a:extLst>
              <a:ext uri="{FF2B5EF4-FFF2-40B4-BE49-F238E27FC236}">
                <a16:creationId xmlns:a16="http://schemas.microsoft.com/office/drawing/2014/main" id="{82302DE1-6E90-4ED0-8047-37E0967E1BA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41864" y="2444864"/>
            <a:ext cx="378550" cy="813647"/>
          </a:xfrm>
          <a:prstGeom prst="rect">
            <a:avLst/>
          </a:prstGeom>
        </p:spPr>
      </p:pic>
      <p:pic>
        <p:nvPicPr>
          <p:cNvPr id="5" name="Picture 4">
            <a:hlinkClick r:id="rId8" action="ppaction://hlinksldjump"/>
            <a:extLst>
              <a:ext uri="{FF2B5EF4-FFF2-40B4-BE49-F238E27FC236}">
                <a16:creationId xmlns:a16="http://schemas.microsoft.com/office/drawing/2014/main" id="{01EC0DFE-EB6B-48BB-8247-55343FD2350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396010">
            <a:off x="7350822" y="2650818"/>
            <a:ext cx="894966" cy="671440"/>
          </a:xfrm>
          <a:prstGeom prst="rect">
            <a:avLst/>
          </a:prstGeom>
        </p:spPr>
      </p:pic>
      <p:pic>
        <p:nvPicPr>
          <p:cNvPr id="7" name="Picture 6">
            <a:hlinkClick r:id="rId10" action="ppaction://hlinksldjump"/>
            <a:extLst>
              <a:ext uri="{FF2B5EF4-FFF2-40B4-BE49-F238E27FC236}">
                <a16:creationId xmlns:a16="http://schemas.microsoft.com/office/drawing/2014/main" id="{D8A4908E-54B2-4A9C-A77D-6602803955E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950662" y="2978802"/>
            <a:ext cx="493454" cy="317795"/>
          </a:xfrm>
          <a:prstGeom prst="rect">
            <a:avLst/>
          </a:prstGeom>
        </p:spPr>
      </p:pic>
      <p:pic>
        <p:nvPicPr>
          <p:cNvPr id="9" name="Picture 8">
            <a:hlinkClick r:id="rId12" action="ppaction://hlinksldjump"/>
            <a:extLst>
              <a:ext uri="{FF2B5EF4-FFF2-40B4-BE49-F238E27FC236}">
                <a16:creationId xmlns:a16="http://schemas.microsoft.com/office/drawing/2014/main" id="{9F1F0BCE-D9D9-498B-B2AC-F34DC80D60B2}"/>
              </a:ext>
            </a:extLst>
          </p:cNvPr>
          <p:cNvPicPr>
            <a:picLocks noChangeAspect="1"/>
          </p:cNvPicPr>
          <p:nvPr/>
        </p:nvPicPr>
        <p:blipFill>
          <a:blip r:embed="rId13" cstate="print">
            <a:clrChange>
              <a:clrFrom>
                <a:srgbClr val="F6F6F6"/>
              </a:clrFrom>
              <a:clrTo>
                <a:srgbClr val="F6F6F6">
                  <a:alpha val="0"/>
                </a:srgbClr>
              </a:clrTo>
            </a:clrChange>
            <a:extLst>
              <a:ext uri="{28A0092B-C50C-407E-A947-70E740481C1C}">
                <a14:useLocalDpi xmlns:a14="http://schemas.microsoft.com/office/drawing/2010/main" val="0"/>
              </a:ext>
            </a:extLst>
          </a:blip>
          <a:stretch>
            <a:fillRect/>
          </a:stretch>
        </p:blipFill>
        <p:spPr>
          <a:xfrm>
            <a:off x="6194684" y="2382969"/>
            <a:ext cx="755976" cy="913624"/>
          </a:xfrm>
          <a:prstGeom prst="rect">
            <a:avLst/>
          </a:prstGeom>
        </p:spPr>
      </p:pic>
      <p:grpSp>
        <p:nvGrpSpPr>
          <p:cNvPr id="37" name="Group 36">
            <a:extLst>
              <a:ext uri="{FF2B5EF4-FFF2-40B4-BE49-F238E27FC236}">
                <a16:creationId xmlns:a16="http://schemas.microsoft.com/office/drawing/2014/main" id="{BDA4F7C9-4890-4555-8F10-C88E52B40209}"/>
              </a:ext>
            </a:extLst>
          </p:cNvPr>
          <p:cNvGrpSpPr/>
          <p:nvPr/>
        </p:nvGrpSpPr>
        <p:grpSpPr>
          <a:xfrm>
            <a:off x="1785850" y="1343037"/>
            <a:ext cx="3800564" cy="3700463"/>
            <a:chOff x="2882608" y="1844528"/>
            <a:chExt cx="5918000" cy="6167179"/>
          </a:xfrm>
        </p:grpSpPr>
        <p:pic>
          <p:nvPicPr>
            <p:cNvPr id="38" name="Picture 7">
              <a:extLst>
                <a:ext uri="{FF2B5EF4-FFF2-40B4-BE49-F238E27FC236}">
                  <a16:creationId xmlns:a16="http://schemas.microsoft.com/office/drawing/2014/main" id="{8EBB2ECD-4322-429B-AD0B-BCABD68EA137}"/>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882608" y="1844528"/>
              <a:ext cx="3737940" cy="5750676"/>
            </a:xfrm>
            <a:prstGeom prst="rect">
              <a:avLst/>
            </a:prstGeom>
          </p:spPr>
        </p:pic>
        <p:pic>
          <p:nvPicPr>
            <p:cNvPr id="39" name="Picture 10">
              <a:extLst>
                <a:ext uri="{FF2B5EF4-FFF2-40B4-BE49-F238E27FC236}">
                  <a16:creationId xmlns:a16="http://schemas.microsoft.com/office/drawing/2014/main" id="{A1F8282A-592F-41C9-B6FA-952AEC753B2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6088832" y="5299931"/>
              <a:ext cx="2711776" cy="2711776"/>
            </a:xfrm>
            <a:prstGeom prst="rect">
              <a:avLst/>
            </a:prstGeom>
          </p:spPr>
        </p:pic>
      </p:grpSp>
      <p:pic>
        <p:nvPicPr>
          <p:cNvPr id="10" name="CẤM BUÔN BÁN, CẤM REUP" descr="Káº¿t quáº£ hÃ¬nh áº£nh cho win text gif">
            <a:extLst>
              <a:ext uri="{FF2B5EF4-FFF2-40B4-BE49-F238E27FC236}">
                <a16:creationId xmlns:a16="http://schemas.microsoft.com/office/drawing/2014/main" id="{BFF0C9C5-774F-4D4E-8387-5485867B0DA7}"/>
              </a:ext>
            </a:extLst>
          </p:cNvPr>
          <p:cNvPicPr>
            <a:picLocks noChangeAspect="1" noChangeArrowheads="1" noCrop="1"/>
          </p:cNvPicPr>
          <p:nvPr/>
        </p:nvPicPr>
        <p:blipFill>
          <a:blip r:embed="rId18">
            <a:extLst>
              <a:ext uri="{28A0092B-C50C-407E-A947-70E740481C1C}">
                <a14:useLocalDpi xmlns:a14="http://schemas.microsoft.com/office/drawing/2010/main" val="0"/>
              </a:ext>
            </a:extLst>
          </a:blip>
          <a:srcRect/>
          <a:stretch>
            <a:fillRect/>
          </a:stretch>
        </p:blipFill>
        <p:spPr bwMode="auto">
          <a:xfrm>
            <a:off x="3844900" y="706576"/>
            <a:ext cx="4044425" cy="404442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a:hlinkClick r:id="rId19" action="ppaction://hlinksldjump"/>
          </p:cNvPr>
          <p:cNvSpPr/>
          <p:nvPr/>
        </p:nvSpPr>
        <p:spPr>
          <a:xfrm>
            <a:off x="7444114" y="133350"/>
            <a:ext cx="1395086" cy="533400"/>
          </a:xfrm>
          <a:prstGeom prst="rightArrow">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4" tIns="45712" rIns="91424" bIns="45712" spcCol="0" rtlCol="0" anchor="ctr"/>
          <a:lstStyle/>
          <a:p>
            <a:pPr algn="ctr" defTabSz="914018"/>
            <a:r>
              <a:rPr lang="en-US"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HỌC </a:t>
            </a:r>
            <a:r>
              <a:rPr lang="en-US" dirty="0" smtClean="0">
                <a:solidFill>
                  <a:srgbClr val="FF0000"/>
                </a:solidFill>
                <a:latin typeface="Arial-Rounded" panose="020B0500000000000000" pitchFamily="34" charset="0"/>
                <a:ea typeface="Arial-Rounded" panose="020B0500000000000000" pitchFamily="34" charset="0"/>
                <a:cs typeface="Arial-Rounded" panose="020B0500000000000000" pitchFamily="34" charset="0"/>
              </a:rPr>
              <a:t>TIẾP</a:t>
            </a:r>
            <a:endParaRPr lang="en-US" dirty="0">
              <a:solidFill>
                <a:srgbClr val="FF0000"/>
              </a:solidFill>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199597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utoRev="1" fill="hold" nodeType="withEffect">
                                  <p:stCondLst>
                                    <p:cond delay="0"/>
                                  </p:stCondLst>
                                  <p:childTnLst>
                                    <p:animRot by="60000">
                                      <p:cBhvr>
                                        <p:cTn id="6" dur="500" fill="hold"/>
                                        <p:tgtEl>
                                          <p:spTgt spid="37"/>
                                        </p:tgtEl>
                                        <p:attrNameLst>
                                          <p:attrName>r</p:attrName>
                                        </p:attrNameLst>
                                      </p:cBhvr>
                                    </p:animRot>
                                  </p:childTnLst>
                                </p:cTn>
                              </p:par>
                              <p:par>
                                <p:cTn id="7" presetID="8" presetClass="emph" presetSubtype="0" repeatCount="indefinite" autoRev="1" fill="hold" nodeType="withEffect">
                                  <p:stCondLst>
                                    <p:cond delay="0"/>
                                  </p:stCondLst>
                                  <p:childTnLst>
                                    <p:animRot by="60000">
                                      <p:cBhvr>
                                        <p:cTn id="8" dur="500" fill="hold"/>
                                        <p:tgtEl>
                                          <p:spTgt spid="5"/>
                                        </p:tgtEl>
                                        <p:attrNameLst>
                                          <p:attrName>r</p:attrName>
                                        </p:attrNameLst>
                                      </p:cBhvr>
                                    </p:animRot>
                                  </p:childTnLst>
                                </p:cTn>
                              </p:par>
                              <p:par>
                                <p:cTn id="9" presetID="8" presetClass="emph" presetSubtype="0" repeatCount="indefinite" autoRev="1" fill="hold" nodeType="withEffect">
                                  <p:stCondLst>
                                    <p:cond delay="0"/>
                                  </p:stCondLst>
                                  <p:childTnLst>
                                    <p:animRot by="60000">
                                      <p:cBhvr>
                                        <p:cTn id="10" dur="500" fill="hold"/>
                                        <p:tgtEl>
                                          <p:spTgt spid="3"/>
                                        </p:tgtEl>
                                        <p:attrNameLst>
                                          <p:attrName>r</p:attrName>
                                        </p:attrNameLst>
                                      </p:cBhvr>
                                    </p:animRot>
                                  </p:childTnLst>
                                </p:cTn>
                              </p:par>
                              <p:par>
                                <p:cTn id="11" presetID="8" presetClass="emph" presetSubtype="0" repeatCount="indefinite" autoRev="1" fill="hold" nodeType="withEffect">
                                  <p:stCondLst>
                                    <p:cond delay="0"/>
                                  </p:stCondLst>
                                  <p:childTnLst>
                                    <p:animRot by="60000">
                                      <p:cBhvr>
                                        <p:cTn id="12" dur="500" fill="hold"/>
                                        <p:tgtEl>
                                          <p:spTgt spid="7"/>
                                        </p:tgtEl>
                                        <p:attrNameLst>
                                          <p:attrName>r</p:attrName>
                                        </p:attrNameLst>
                                      </p:cBhvr>
                                    </p:animRot>
                                  </p:childTnLst>
                                </p:cTn>
                              </p:par>
                              <p:par>
                                <p:cTn id="13" presetID="8" presetClass="emph" presetSubtype="0" repeatCount="indefinite" autoRev="1" fill="hold" nodeType="withEffect">
                                  <p:stCondLst>
                                    <p:cond delay="0"/>
                                  </p:stCondLst>
                                  <p:childTnLst>
                                    <p:animRot by="60000">
                                      <p:cBhvr>
                                        <p:cTn id="14" dur="500" fill="hold"/>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5"/>
                    </p:tgtEl>
                  </p:cond>
                </p:stCondLst>
                <p:endSync evt="end" delay="0">
                  <p:rtn val="all"/>
                </p:endSync>
                <p:childTnLst>
                  <p:par>
                    <p:cTn id="16" fill="hold">
                      <p:stCondLst>
                        <p:cond delay="0"/>
                      </p:stCondLst>
                      <p:childTnLst>
                        <p:par>
                          <p:cTn id="17" fill="hold">
                            <p:stCondLst>
                              <p:cond delay="0"/>
                            </p:stCondLst>
                            <p:childTnLst>
                              <p:par>
                                <p:cTn id="18" presetID="32" presetClass="emph" presetSubtype="0" fill="hold" nodeType="afterEffect">
                                  <p:stCondLst>
                                    <p:cond delay="0"/>
                                  </p:stCondLst>
                                  <p:childTnLst>
                                    <p:animRot by="120000">
                                      <p:cBhvr>
                                        <p:cTn id="19" dur="100" fill="hold">
                                          <p:stCondLst>
                                            <p:cond delay="0"/>
                                          </p:stCondLst>
                                        </p:cTn>
                                        <p:tgtEl>
                                          <p:spTgt spid="5"/>
                                        </p:tgtEl>
                                        <p:attrNameLst>
                                          <p:attrName>r</p:attrName>
                                        </p:attrNameLst>
                                      </p:cBhvr>
                                    </p:animRot>
                                    <p:animRot by="-240000">
                                      <p:cBhvr>
                                        <p:cTn id="20" dur="200" fill="hold">
                                          <p:stCondLst>
                                            <p:cond delay="200"/>
                                          </p:stCondLst>
                                        </p:cTn>
                                        <p:tgtEl>
                                          <p:spTgt spid="5"/>
                                        </p:tgtEl>
                                        <p:attrNameLst>
                                          <p:attrName>r</p:attrName>
                                        </p:attrNameLst>
                                      </p:cBhvr>
                                    </p:animRot>
                                    <p:animRot by="240000">
                                      <p:cBhvr>
                                        <p:cTn id="21" dur="200" fill="hold">
                                          <p:stCondLst>
                                            <p:cond delay="400"/>
                                          </p:stCondLst>
                                        </p:cTn>
                                        <p:tgtEl>
                                          <p:spTgt spid="5"/>
                                        </p:tgtEl>
                                        <p:attrNameLst>
                                          <p:attrName>r</p:attrName>
                                        </p:attrNameLst>
                                      </p:cBhvr>
                                    </p:animRot>
                                    <p:animRot by="-240000">
                                      <p:cBhvr>
                                        <p:cTn id="22" dur="200" fill="hold">
                                          <p:stCondLst>
                                            <p:cond delay="600"/>
                                          </p:stCondLst>
                                        </p:cTn>
                                        <p:tgtEl>
                                          <p:spTgt spid="5"/>
                                        </p:tgtEl>
                                        <p:attrNameLst>
                                          <p:attrName>r</p:attrName>
                                        </p:attrNameLst>
                                      </p:cBhvr>
                                    </p:animRot>
                                    <p:animRot by="120000">
                                      <p:cBhvr>
                                        <p:cTn id="23" dur="200" fill="hold">
                                          <p:stCondLst>
                                            <p:cond delay="800"/>
                                          </p:stCondLst>
                                        </p:cTn>
                                        <p:tgtEl>
                                          <p:spTgt spid="5"/>
                                        </p:tgtEl>
                                        <p:attrNameLst>
                                          <p:attrName>r</p:attrName>
                                        </p:attrNameLst>
                                      </p:cBhvr>
                                    </p:animRot>
                                  </p:childTnLst>
                                </p:cTn>
                              </p:par>
                            </p:childTnLst>
                          </p:cTn>
                        </p:par>
                        <p:par>
                          <p:cTn id="24" fill="hold">
                            <p:stCondLst>
                              <p:cond delay="1000"/>
                            </p:stCondLst>
                            <p:childTnLst>
                              <p:par>
                                <p:cTn id="25" presetID="0" presetClass="path" presetSubtype="0" accel="50000" decel="50000" fill="hold" nodeType="afterEffect">
                                  <p:stCondLst>
                                    <p:cond delay="0"/>
                                  </p:stCondLst>
                                  <p:childTnLst>
                                    <p:animMotion origin="layout" path="M 2.22222E-6 -4.79469E-6 L 2.22222E-6 0.00031 C -0.00625 0.00217 -0.01198 0.00494 -0.01823 0.00741 C -0.02136 0.00834 -0.02465 0.00958 -0.02795 0.0105 C -0.0316 0.01174 -0.03559 0.01235 -0.03959 0.01359 C -0.04931 0.0176 -0.05834 0.02254 -0.06875 0.02625 C -0.08229 0.03057 -0.09236 0.03088 -0.10608 0.03242 C -0.11771 0.0318 -0.12882 0.03211 -0.14045 0.03057 C -0.1441 0.03026 -0.14775 0.02841 -0.15174 0.02748 C -0.15452 0.02717 -0.15712 0.02656 -0.16007 0.02625 C -0.18386 0.03057 -0.1691 0.02656 -0.19254 0.03674 C -0.19584 0.0386 -0.20018 0.03952 -0.20382 0.04168 C -0.23351 0.05928 -0.20347 0.04539 -0.23316 0.06669 C -0.23525 0.06793 -0.23785 0.06947 -0.23959 0.07101 C -0.24097 0.07287 -0.24184 0.07441 -0.24288 0.07595 C -0.24462 0.07812 -0.24618 0.07997 -0.24792 0.08213 C -0.24896 0.08367 -0.24965 0.08522 -0.25122 0.08676 C -0.25226 0.0883 -0.25452 0.08861 -0.2559 0.08985 C -0.2566 0.09139 -0.2566 0.09355 -0.25764 0.09448 C -0.25886 0.09602 -0.26094 0.09664 -0.26233 0.09757 C -0.26424 0.09911 -0.26528 0.10096 -0.26754 0.1022 C -0.26927 0.10405 -0.27188 0.10528 -0.27396 0.10714 C -0.27726 0.11022 -0.28021 0.11362 -0.28368 0.1164 C -0.28629 0.11856 -0.28924 0.11918 -0.29167 0.12072 C -0.29757 0.12566 -0.30261 0.13122 -0.30799 0.13647 C -0.32535 0.15345 -0.29757 0.12566 -0.31771 0.14882 C -0.32101 0.15314 -0.32934 0.15993 -0.32934 0.16024 C -0.32969 0.1624 -0.32969 0.16518 -0.33073 0.16765 C -0.33264 0.17197 -0.33733 0.18 -0.33733 0.18031 C -0.33698 0.19451 -0.33472 0.20902 -0.33577 0.22353 C -0.33577 0.22631 -0.33802 0.2294 -0.34063 0.22971 C -0.34236 0.23063 -0.34445 0.22693 -0.34375 0.22538 C -0.34271 0.22322 -0.33941 0.22415 -0.33733 0.22353 " pathEditMode="relative" rAng="0" ptsTypes="AAAAAAAAAAAAAAAAAAAAAAAAAAAAAAAAA">
                                      <p:cBhvr>
                                        <p:cTn id="26" dur="1500" fill="hold"/>
                                        <p:tgtEl>
                                          <p:spTgt spid="5"/>
                                        </p:tgtEl>
                                        <p:attrNameLst>
                                          <p:attrName>ppt_x</p:attrName>
                                          <p:attrName>ppt_y</p:attrName>
                                        </p:attrNameLst>
                                      </p:cBhvr>
                                      <p:rCtr x="-17222" y="11516"/>
                                    </p:animMotion>
                                  </p:childTnLst>
                                  <p:subTnLst>
                                    <p:audio>
                                      <p:cMediaNode>
                                        <p:cTn display="0" masterRel="sameClick">
                                          <p:stCondLst>
                                            <p:cond evt="begin" delay="0">
                                              <p:tn val="25"/>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5"/>
                  </p:tgtEl>
                </p:cond>
              </p:nextCondLst>
            </p:seq>
            <p:seq concurrent="1" nextAc="seek">
              <p:cTn id="27" restart="whenNotActive" fill="hold" evtFilter="cancelBubble" nodeType="interactiveSeq">
                <p:stCondLst>
                  <p:cond evt="onClick" delay="0">
                    <p:tgtEl>
                      <p:spTgt spid="3"/>
                    </p:tgtEl>
                  </p:cond>
                </p:stCondLst>
                <p:endSync evt="end" delay="0">
                  <p:rtn val="all"/>
                </p:endSync>
                <p:childTnLst>
                  <p:par>
                    <p:cTn id="28" fill="hold">
                      <p:stCondLst>
                        <p:cond delay="0"/>
                      </p:stCondLst>
                      <p:childTnLst>
                        <p:par>
                          <p:cTn id="29" fill="hold">
                            <p:stCondLst>
                              <p:cond delay="0"/>
                            </p:stCondLst>
                            <p:childTnLst>
                              <p:par>
                                <p:cTn id="30" presetID="32" presetClass="emph" presetSubtype="0" fill="hold" nodeType="afterEffect">
                                  <p:stCondLst>
                                    <p:cond delay="0"/>
                                  </p:stCondLst>
                                  <p:childTnLst>
                                    <p:animRot by="120000">
                                      <p:cBhvr>
                                        <p:cTn id="31" dur="100" fill="hold">
                                          <p:stCondLst>
                                            <p:cond delay="0"/>
                                          </p:stCondLst>
                                        </p:cTn>
                                        <p:tgtEl>
                                          <p:spTgt spid="3"/>
                                        </p:tgtEl>
                                        <p:attrNameLst>
                                          <p:attrName>r</p:attrName>
                                        </p:attrNameLst>
                                      </p:cBhvr>
                                    </p:animRot>
                                    <p:animRot by="-240000">
                                      <p:cBhvr>
                                        <p:cTn id="32" dur="200" fill="hold">
                                          <p:stCondLst>
                                            <p:cond delay="200"/>
                                          </p:stCondLst>
                                        </p:cTn>
                                        <p:tgtEl>
                                          <p:spTgt spid="3"/>
                                        </p:tgtEl>
                                        <p:attrNameLst>
                                          <p:attrName>r</p:attrName>
                                        </p:attrNameLst>
                                      </p:cBhvr>
                                    </p:animRot>
                                    <p:animRot by="240000">
                                      <p:cBhvr>
                                        <p:cTn id="33" dur="200" fill="hold">
                                          <p:stCondLst>
                                            <p:cond delay="400"/>
                                          </p:stCondLst>
                                        </p:cTn>
                                        <p:tgtEl>
                                          <p:spTgt spid="3"/>
                                        </p:tgtEl>
                                        <p:attrNameLst>
                                          <p:attrName>r</p:attrName>
                                        </p:attrNameLst>
                                      </p:cBhvr>
                                    </p:animRot>
                                    <p:animRot by="-240000">
                                      <p:cBhvr>
                                        <p:cTn id="34" dur="200" fill="hold">
                                          <p:stCondLst>
                                            <p:cond delay="600"/>
                                          </p:stCondLst>
                                        </p:cTn>
                                        <p:tgtEl>
                                          <p:spTgt spid="3"/>
                                        </p:tgtEl>
                                        <p:attrNameLst>
                                          <p:attrName>r</p:attrName>
                                        </p:attrNameLst>
                                      </p:cBhvr>
                                    </p:animRot>
                                    <p:animRot by="120000">
                                      <p:cBhvr>
                                        <p:cTn id="35" dur="200" fill="hold">
                                          <p:stCondLst>
                                            <p:cond delay="800"/>
                                          </p:stCondLst>
                                        </p:cTn>
                                        <p:tgtEl>
                                          <p:spTgt spid="3"/>
                                        </p:tgtEl>
                                        <p:attrNameLst>
                                          <p:attrName>r</p:attrName>
                                        </p:attrNameLst>
                                      </p:cBhvr>
                                    </p:animRot>
                                  </p:childTnLst>
                                </p:cTn>
                              </p:par>
                            </p:childTnLst>
                          </p:cTn>
                        </p:par>
                        <p:par>
                          <p:cTn id="36" fill="hold">
                            <p:stCondLst>
                              <p:cond delay="1000"/>
                            </p:stCondLst>
                            <p:childTnLst>
                              <p:par>
                                <p:cTn id="37" presetID="0" presetClass="path" presetSubtype="0" accel="50000" decel="50000" fill="hold" nodeType="afterEffect">
                                  <p:stCondLst>
                                    <p:cond delay="0"/>
                                  </p:stCondLst>
                                  <p:childTnLst>
                                    <p:animMotion origin="layout" path="M 1.38889E-6 -2.1272E-6 L 1.38889E-6 0.00031 C -0.03837 0.04076 -0.0066 0.00834 -0.02431 0.02408 C -0.03004 0.02871 -0.04149 0.03921 -0.04149 0.03952 C -0.04636 0.03829 -0.05139 0.03767 -0.05608 0.03612 C -0.0632 0.03365 -0.05816 0.03365 -0.06267 0.02995 C -0.06372 0.02902 -0.06458 0.02902 -0.0658 0.02871 C -0.06892 0.02902 -0.07222 0.02933 -0.07517 0.02995 C -0.07674 0.03026 -0.0783 0.03088 -0.07969 0.03149 C -0.08333 0.03211 -0.08715 0.03273 -0.0908 0.03304 C -0.09254 0.03396 -0.0941 0.03551 -0.09583 0.03612 C -0.09931 0.03736 -0.10608 0.03921 -0.10608 0.03952 C -0.10764 0.04014 -0.1092 0.04106 -0.11077 0.0423 C -0.11285 0.04323 -0.11511 0.04384 -0.11719 0.04539 C -0.11806 0.046 -0.11892 0.04693 -0.11945 0.04847 C -0.12066 0.05002 -0.12188 0.05249 -0.12309 0.05465 C -0.12517 0.05681 -0.12882 0.06206 -0.12882 0.06237 C -0.12952 0.06329 -0.12986 0.06515 -0.13038 0.06638 C -0.13142 0.06823 -0.13264 0.06916 -0.13351 0.07132 C -0.1349 0.07533 -0.13507 0.08151 -0.13698 0.0846 C -0.13872 0.08737 -0.14497 0.09139 -0.14809 0.09386 C -0.14965 0.09664 -0.15104 0.09911 -0.15261 0.10158 C -0.1533 0.10281 -0.15417 0.10312 -0.15486 0.10466 C -0.1559 0.10652 -0.15625 0.10868 -0.15695 0.11084 C -0.15799 0.113 -0.16024 0.12072 -0.16077 0.12288 C -0.16163 0.12658 -0.16215 0.13122 -0.16285 0.13523 C -0.1632 0.13739 -0.16406 0.13893 -0.16441 0.1411 C -0.16788 0.15838 -0.16354 0.13955 -0.16719 0.15468 C -0.16702 0.15838 -0.16684 0.16178 -0.16667 0.16579 C -0.16649 0.16703 -0.16615 0.16826 -0.16563 0.16981 C -0.16511 0.1766 -0.16511 0.18 -0.16354 0.18679 C -0.1632 0.18895 -0.16267 0.1908 -0.16215 0.19296 C -0.16163 0.19451 -0.16077 0.19759 -0.16077 0.1979 " pathEditMode="relative" rAng="0" ptsTypes="AAAAAAAAAAAAAAAAAAAAAAAAAAAAAAAAA">
                                      <p:cBhvr>
                                        <p:cTn id="38" dur="1500" fill="hold"/>
                                        <p:tgtEl>
                                          <p:spTgt spid="3"/>
                                        </p:tgtEl>
                                        <p:attrNameLst>
                                          <p:attrName>ppt_x</p:attrName>
                                          <p:attrName>ppt_y</p:attrName>
                                        </p:attrNameLst>
                                      </p:cBhvr>
                                      <p:rCtr x="-8403" y="9880"/>
                                    </p:animMotion>
                                  </p:childTnLst>
                                  <p:subTnLst>
                                    <p:audio>
                                      <p:cMediaNode>
                                        <p:cTn display="0" masterRel="sameClick">
                                          <p:stCondLst>
                                            <p:cond evt="begin" delay="0">
                                              <p:tn val="37"/>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3"/>
                  </p:tgtEl>
                </p:cond>
              </p:nextCondLst>
            </p:seq>
            <p:seq concurrent="1" nextAc="seek">
              <p:cTn id="39" restart="whenNotActive" fill="hold" evtFilter="cancelBubble" nodeType="interactiveSeq">
                <p:stCondLst>
                  <p:cond evt="onClick" delay="0">
                    <p:tgtEl>
                      <p:spTgt spid="7"/>
                    </p:tgtEl>
                  </p:cond>
                </p:stCondLst>
                <p:endSync evt="end" delay="0">
                  <p:rtn val="all"/>
                </p:endSync>
                <p:childTnLst>
                  <p:par>
                    <p:cTn id="40" fill="hold">
                      <p:stCondLst>
                        <p:cond delay="0"/>
                      </p:stCondLst>
                      <p:childTnLst>
                        <p:par>
                          <p:cTn id="41" fill="hold">
                            <p:stCondLst>
                              <p:cond delay="0"/>
                            </p:stCondLst>
                            <p:childTnLst>
                              <p:par>
                                <p:cTn id="42" presetID="32" presetClass="emph" presetSubtype="0" fill="hold" nodeType="afterEffect">
                                  <p:stCondLst>
                                    <p:cond delay="0"/>
                                  </p:stCondLst>
                                  <p:childTnLst>
                                    <p:animRot by="120000">
                                      <p:cBhvr>
                                        <p:cTn id="43" dur="100" fill="hold">
                                          <p:stCondLst>
                                            <p:cond delay="0"/>
                                          </p:stCondLst>
                                        </p:cTn>
                                        <p:tgtEl>
                                          <p:spTgt spid="7"/>
                                        </p:tgtEl>
                                        <p:attrNameLst>
                                          <p:attrName>r</p:attrName>
                                        </p:attrNameLst>
                                      </p:cBhvr>
                                    </p:animRot>
                                    <p:animRot by="-240000">
                                      <p:cBhvr>
                                        <p:cTn id="44" dur="200" fill="hold">
                                          <p:stCondLst>
                                            <p:cond delay="200"/>
                                          </p:stCondLst>
                                        </p:cTn>
                                        <p:tgtEl>
                                          <p:spTgt spid="7"/>
                                        </p:tgtEl>
                                        <p:attrNameLst>
                                          <p:attrName>r</p:attrName>
                                        </p:attrNameLst>
                                      </p:cBhvr>
                                    </p:animRot>
                                    <p:animRot by="240000">
                                      <p:cBhvr>
                                        <p:cTn id="45" dur="200" fill="hold">
                                          <p:stCondLst>
                                            <p:cond delay="400"/>
                                          </p:stCondLst>
                                        </p:cTn>
                                        <p:tgtEl>
                                          <p:spTgt spid="7"/>
                                        </p:tgtEl>
                                        <p:attrNameLst>
                                          <p:attrName>r</p:attrName>
                                        </p:attrNameLst>
                                      </p:cBhvr>
                                    </p:animRot>
                                    <p:animRot by="-240000">
                                      <p:cBhvr>
                                        <p:cTn id="46" dur="200" fill="hold">
                                          <p:stCondLst>
                                            <p:cond delay="600"/>
                                          </p:stCondLst>
                                        </p:cTn>
                                        <p:tgtEl>
                                          <p:spTgt spid="7"/>
                                        </p:tgtEl>
                                        <p:attrNameLst>
                                          <p:attrName>r</p:attrName>
                                        </p:attrNameLst>
                                      </p:cBhvr>
                                    </p:animRot>
                                    <p:animRot by="120000">
                                      <p:cBhvr>
                                        <p:cTn id="47" dur="200" fill="hold">
                                          <p:stCondLst>
                                            <p:cond delay="800"/>
                                          </p:stCondLst>
                                        </p:cTn>
                                        <p:tgtEl>
                                          <p:spTgt spid="7"/>
                                        </p:tgtEl>
                                        <p:attrNameLst>
                                          <p:attrName>r</p:attrName>
                                        </p:attrNameLst>
                                      </p:cBhvr>
                                    </p:animRot>
                                  </p:childTnLst>
                                </p:cTn>
                              </p:par>
                            </p:childTnLst>
                          </p:cTn>
                        </p:par>
                        <p:par>
                          <p:cTn id="48" fill="hold">
                            <p:stCondLst>
                              <p:cond delay="1000"/>
                            </p:stCondLst>
                            <p:childTnLst>
                              <p:par>
                                <p:cTn id="49" presetID="0" presetClass="path" presetSubtype="0" accel="50000" decel="50000" fill="hold" nodeType="afterEffect">
                                  <p:stCondLst>
                                    <p:cond delay="0"/>
                                  </p:stCondLst>
                                  <p:childTnLst>
                                    <p:animMotion origin="layout" path="M -0.00013 -3.7037E-6 L -0.00013 0.00024 C 0.00104 0.03403 0.00144 0.03102 -0.00013 0.07037 C -0.00013 0.07246 -0.00052 0.07477 -0.00091 0.07662 C -0.00104 0.07709 -0.00599 0.09931 -0.0082 0.10579 C -0.01067 0.1132 -0.01432 0.12547 -0.01875 0.12871 C -0.02135 0.13033 -0.02409 0.1301 -0.02682 0.13079 C -0.03255 0.1301 -0.05117 0.12848 -0.05885 0.12662 C -0.06002 0.12639 -0.06119 0.125 -0.06237 0.12431 C -0.06562 0.12269 -0.06888 0.12176 -0.07213 0.12037 C -0.07591 0.11852 -0.07981 0.11551 -0.08372 0.11412 C -0.08789 0.11227 -0.09205 0.11158 -0.09609 0.10996 C -0.10026 0.10811 -0.10429 0.10649 -0.10859 0.10579 C -0.11718 0.10417 -0.12578 0.10324 -0.13437 0.10162 C -0.15078 0.0919 -0.1526 0.09028 -0.16901 0.08311 C -0.17552 0.07963 -0.1819 0.07639 -0.18854 0.07477 C -0.19401 0.07269 -0.19922 0.07315 -0.20468 0.07246 C -0.22682 0.07477 -0.22044 0.06158 -0.22682 0.08496 C -0.22747 0.08704 -0.22799 0.08936 -0.22851 0.09121 C -0.22877 0.09769 -0.22864 0.10394 -0.22955 0.10996 C -0.22968 0.11227 -0.23073 0.11389 -0.23138 0.11621 C -0.2319 0.12014 -0.2319 0.12408 -0.23216 0.12871 C -0.23372 0.15625 -0.23294 0.15625 -0.23294 0.19144 " pathEditMode="relative" rAng="0" ptsTypes="AAAAAAAAAAAAAAAAAAAAAAA">
                                      <p:cBhvr>
                                        <p:cTn id="50" dur="1500" fill="hold"/>
                                        <p:tgtEl>
                                          <p:spTgt spid="7"/>
                                        </p:tgtEl>
                                        <p:attrNameLst>
                                          <p:attrName>ppt_x</p:attrName>
                                          <p:attrName>ppt_y</p:attrName>
                                        </p:attrNameLst>
                                      </p:cBhvr>
                                      <p:rCtr x="-11602" y="9560"/>
                                    </p:animMotion>
                                  </p:childTnLst>
                                  <p:subTnLst>
                                    <p:audio>
                                      <p:cMediaNode>
                                        <p:cTn display="0" masterRel="sameClick">
                                          <p:stCondLst>
                                            <p:cond evt="begin" delay="0">
                                              <p:tn val="49"/>
                                            </p:cond>
                                          </p:stCondLst>
                                          <p:endCondLst>
                                            <p:cond evt="onStopAudio" delay="0">
                                              <p:tgtEl>
                                                <p:sldTgt/>
                                              </p:tgtEl>
                                            </p:cond>
                                          </p:endCondLst>
                                        </p:cTn>
                                        <p:tgtEl>
                                          <p:sndTgt r:embed="rId3" name="Am-thanh-phep-thuat-www_nhacchuongvui_com.wav"/>
                                        </p:tgtEl>
                                      </p:cMediaNode>
                                    </p:audio>
                                  </p:subTnLst>
                                </p:cTn>
                              </p:par>
                            </p:childTnLst>
                          </p:cTn>
                        </p:par>
                      </p:childTnLst>
                    </p:cTn>
                  </p:par>
                </p:childTnLst>
              </p:cTn>
              <p:nextCondLst>
                <p:cond evt="onClick" delay="0">
                  <p:tgtEl>
                    <p:spTgt spid="7"/>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32" presetClass="emph" presetSubtype="0" fill="hold" nodeType="afterEffect">
                                  <p:stCondLst>
                                    <p:cond delay="0"/>
                                  </p:stCondLst>
                                  <p:childTnLst>
                                    <p:animRot by="120000">
                                      <p:cBhvr>
                                        <p:cTn id="55" dur="100" fill="hold">
                                          <p:stCondLst>
                                            <p:cond delay="0"/>
                                          </p:stCondLst>
                                        </p:cTn>
                                        <p:tgtEl>
                                          <p:spTgt spid="9"/>
                                        </p:tgtEl>
                                        <p:attrNameLst>
                                          <p:attrName>r</p:attrName>
                                        </p:attrNameLst>
                                      </p:cBhvr>
                                    </p:animRot>
                                    <p:animRot by="-240000">
                                      <p:cBhvr>
                                        <p:cTn id="56" dur="200" fill="hold">
                                          <p:stCondLst>
                                            <p:cond delay="200"/>
                                          </p:stCondLst>
                                        </p:cTn>
                                        <p:tgtEl>
                                          <p:spTgt spid="9"/>
                                        </p:tgtEl>
                                        <p:attrNameLst>
                                          <p:attrName>r</p:attrName>
                                        </p:attrNameLst>
                                      </p:cBhvr>
                                    </p:animRot>
                                    <p:animRot by="240000">
                                      <p:cBhvr>
                                        <p:cTn id="57" dur="200" fill="hold">
                                          <p:stCondLst>
                                            <p:cond delay="400"/>
                                          </p:stCondLst>
                                        </p:cTn>
                                        <p:tgtEl>
                                          <p:spTgt spid="9"/>
                                        </p:tgtEl>
                                        <p:attrNameLst>
                                          <p:attrName>r</p:attrName>
                                        </p:attrNameLst>
                                      </p:cBhvr>
                                    </p:animRot>
                                    <p:animRot by="-240000">
                                      <p:cBhvr>
                                        <p:cTn id="58" dur="200" fill="hold">
                                          <p:stCondLst>
                                            <p:cond delay="600"/>
                                          </p:stCondLst>
                                        </p:cTn>
                                        <p:tgtEl>
                                          <p:spTgt spid="9"/>
                                        </p:tgtEl>
                                        <p:attrNameLst>
                                          <p:attrName>r</p:attrName>
                                        </p:attrNameLst>
                                      </p:cBhvr>
                                    </p:animRot>
                                    <p:animRot by="120000">
                                      <p:cBhvr>
                                        <p:cTn id="59" dur="200" fill="hold">
                                          <p:stCondLst>
                                            <p:cond delay="800"/>
                                          </p:stCondLst>
                                        </p:cTn>
                                        <p:tgtEl>
                                          <p:spTgt spid="9"/>
                                        </p:tgtEl>
                                        <p:attrNameLst>
                                          <p:attrName>r</p:attrName>
                                        </p:attrNameLst>
                                      </p:cBhvr>
                                    </p:animRot>
                                  </p:childTnLst>
                                </p:cTn>
                              </p:par>
                            </p:childTnLst>
                          </p:cTn>
                        </p:par>
                        <p:par>
                          <p:cTn id="60" fill="hold">
                            <p:stCondLst>
                              <p:cond delay="1000"/>
                            </p:stCondLst>
                            <p:childTnLst>
                              <p:par>
                                <p:cTn id="61" presetID="0" presetClass="path" presetSubtype="0" accel="50000" decel="50000" fill="hold" nodeType="afterEffect">
                                  <p:stCondLst>
                                    <p:cond delay="0"/>
                                  </p:stCondLst>
                                  <p:childTnLst>
                                    <p:animMotion origin="layout" path="M -0.02409 0.00648 L -0.05143 -0.02686 C -0.06328 -0.03125 -0.0832 -0.03936 -0.09518 -0.04213 C -0.10013 -0.04329 -0.10508 -0.04329 -0.11003 -0.04352 L -0.13737 -0.04491 C -0.15378 -0.04815 -0.14661 -0.04746 -0.17565 -0.04213 C -0.17786 -0.04167 -0.17995 -0.04028 -0.1819 -0.03936 C -0.18542 -0.03774 -0.19245 -0.03172 -0.19362 -0.03102 C -0.19518 -0.0301 -0.19687 -0.0301 -0.19831 -0.02963 C -0.19948 -0.02917 -0.20039 -0.02871 -0.20143 -0.02825 C -0.20534 -0.01459 -0.20338 -0.02061 -0.2069 -0.01019 C -0.21016 0.01226 -0.20521 -0.01968 -0.20924 -0.00047 C -0.20963 0.00115 -0.21081 0.01365 -0.21081 0.01481 C -0.21107 0.01666 -0.21146 0.01851 -0.21159 0.02037 C -0.21497 0.0537 -0.21146 0.02476 -0.21471 0.05092 C -0.21419 0.07939 -0.21497 0.08009 -0.21237 0.10231 C -0.21224 0.10393 -0.21185 0.10509 -0.21159 0.10648 C -0.21185 0.10925 -0.21198 0.11226 -0.21237 0.11481 C -0.21276 0.11643 -0.21393 0.11736 -0.21393 0.11898 C -0.21419 0.12731 -0.21341 0.13564 -0.21315 0.14398 C -0.21315 0.14953 -0.21315 0.15509 -0.21315 0.16088 " pathEditMode="relative" rAng="0" ptsTypes="AAAAAAAAAAAAAAAAAAAAA">
                                      <p:cBhvr>
                                        <p:cTn id="62" dur="1500" fill="hold"/>
                                        <p:tgtEl>
                                          <p:spTgt spid="9"/>
                                        </p:tgtEl>
                                        <p:attrNameLst>
                                          <p:attrName>ppt_x</p:attrName>
                                          <p:attrName>ppt_y</p:attrName>
                                        </p:attrNameLst>
                                      </p:cBhvr>
                                      <p:rCtr x="-9531" y="5046"/>
                                    </p:animMotion>
                                  </p:childTnLst>
                                  <p:subTnLst>
                                    <p:audio>
                                      <p:cMediaNode>
                                        <p:cTn display="0" masterRel="sameClick">
                                          <p:stCondLst>
                                            <p:cond evt="begin" delay="0">
                                              <p:tn val="61"/>
                                            </p:cond>
                                          </p:stCondLst>
                                          <p:endCondLst>
                                            <p:cond evt="onStopAudio" delay="0">
                                              <p:tgtEl>
                                                <p:sldTgt/>
                                              </p:tgtEl>
                                            </p:cond>
                                          </p:endCondLst>
                                        </p:cTn>
                                        <p:tgtEl>
                                          <p:sndTgt r:embed="rId3" name="Am-thanh-phep-thuat-www_nhacchuongvui_com.wav"/>
                                        </p:tgtEl>
                                      </p:cMediaNode>
                                    </p:audio>
                                  </p:sub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2"/>
                                        </p:tgtEl>
                                        <p:attrNameLst>
                                          <p:attrName>style.visibility</p:attrName>
                                        </p:attrNameLst>
                                      </p:cBhvr>
                                      <p:to>
                                        <p:strVal val="visible"/>
                                      </p:to>
                                    </p:set>
                                    <p:anim calcmode="lin" valueType="num">
                                      <p:cBhvr>
                                        <p:cTn id="66" dur="500" fill="hold"/>
                                        <p:tgtEl>
                                          <p:spTgt spid="2"/>
                                        </p:tgtEl>
                                        <p:attrNameLst>
                                          <p:attrName>ppt_w</p:attrName>
                                        </p:attrNameLst>
                                      </p:cBhvr>
                                      <p:tavLst>
                                        <p:tav tm="0">
                                          <p:val>
                                            <p:fltVal val="0"/>
                                          </p:val>
                                        </p:tav>
                                        <p:tav tm="100000">
                                          <p:val>
                                            <p:strVal val="#ppt_w"/>
                                          </p:val>
                                        </p:tav>
                                      </p:tavLst>
                                    </p:anim>
                                    <p:anim calcmode="lin" valueType="num">
                                      <p:cBhvr>
                                        <p:cTn id="67" dur="500" fill="hold"/>
                                        <p:tgtEl>
                                          <p:spTgt spid="2"/>
                                        </p:tgtEl>
                                        <p:attrNameLst>
                                          <p:attrName>ppt_h</p:attrName>
                                        </p:attrNameLst>
                                      </p:cBhvr>
                                      <p:tavLst>
                                        <p:tav tm="0">
                                          <p:val>
                                            <p:fltVal val="0"/>
                                          </p:val>
                                        </p:tav>
                                        <p:tav tm="100000">
                                          <p:val>
                                            <p:strVal val="#ppt_h"/>
                                          </p:val>
                                        </p:tav>
                                      </p:tavLst>
                                    </p:anim>
                                    <p:animEffect transition="in" filter="fade">
                                      <p:cBhvr>
                                        <p:cTn id="68" dur="500"/>
                                        <p:tgtEl>
                                          <p:spTgt spid="2"/>
                                        </p:tgtEl>
                                      </p:cBhvr>
                                    </p:animEffect>
                                  </p:childTnLst>
                                </p:cTn>
                              </p:par>
                            </p:childTnLst>
                          </p:cTn>
                        </p:par>
                        <p:par>
                          <p:cTn id="69" fill="hold">
                            <p:stCondLst>
                              <p:cond delay="3000"/>
                            </p:stCondLst>
                            <p:childTnLst>
                              <p:par>
                                <p:cTn id="70" presetID="10"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childTnLst>
                                  <p:subTnLst>
                                    <p:audio>
                                      <p:cMediaNode>
                                        <p:cTn display="0" masterRel="sameClick">
                                          <p:stCondLst>
                                            <p:cond evt="begin" delay="0">
                                              <p:tn val="70"/>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nextCondLst>
                <p:cond evt="onClick" delay="0">
                  <p:tgtEl>
                    <p:spTgt spid="9"/>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2" name="Freeform 496"/>
          <p:cNvSpPr>
            <a:spLocks/>
          </p:cNvSpPr>
          <p:nvPr/>
        </p:nvSpPr>
        <p:spPr bwMode="auto">
          <a:xfrm rot="4138747">
            <a:off x="-2245893" y="650470"/>
            <a:ext cx="6683920" cy="4220534"/>
          </a:xfrm>
          <a:custGeom>
            <a:avLst/>
            <a:gdLst>
              <a:gd name="T0" fmla="*/ 1550 w 2906"/>
              <a:gd name="T1" fmla="*/ 0 h 1835"/>
              <a:gd name="T2" fmla="*/ 1339 w 2906"/>
              <a:gd name="T3" fmla="*/ 61 h 1835"/>
              <a:gd name="T4" fmla="*/ 1068 w 2906"/>
              <a:gd name="T5" fmla="*/ 153 h 1835"/>
              <a:gd name="T6" fmla="*/ 1030 w 2906"/>
              <a:gd name="T7" fmla="*/ 150 h 1835"/>
              <a:gd name="T8" fmla="*/ 785 w 2906"/>
              <a:gd name="T9" fmla="*/ 81 h 1835"/>
              <a:gd name="T10" fmla="*/ 762 w 2906"/>
              <a:gd name="T11" fmla="*/ 82 h 1835"/>
              <a:gd name="T12" fmla="*/ 576 w 2906"/>
              <a:gd name="T13" fmla="*/ 235 h 1835"/>
              <a:gd name="T14" fmla="*/ 437 w 2906"/>
              <a:gd name="T15" fmla="*/ 444 h 1835"/>
              <a:gd name="T16" fmla="*/ 233 w 2906"/>
              <a:gd name="T17" fmla="*/ 562 h 1835"/>
              <a:gd name="T18" fmla="*/ 64 w 2906"/>
              <a:gd name="T19" fmla="*/ 725 h 1835"/>
              <a:gd name="T20" fmla="*/ 165 w 2906"/>
              <a:gd name="T21" fmla="*/ 1281 h 1835"/>
              <a:gd name="T22" fmla="*/ 91 w 2906"/>
              <a:gd name="T23" fmla="*/ 1477 h 1835"/>
              <a:gd name="T24" fmla="*/ 132 w 2906"/>
              <a:gd name="T25" fmla="*/ 1721 h 1835"/>
              <a:gd name="T26" fmla="*/ 339 w 2906"/>
              <a:gd name="T27" fmla="*/ 1835 h 1835"/>
              <a:gd name="T28" fmla="*/ 2838 w 2906"/>
              <a:gd name="T29" fmla="*/ 1805 h 1835"/>
              <a:gd name="T30" fmla="*/ 2844 w 2906"/>
              <a:gd name="T31" fmla="*/ 1540 h 1835"/>
              <a:gd name="T32" fmla="*/ 2730 w 2906"/>
              <a:gd name="T33" fmla="*/ 1282 h 1835"/>
              <a:gd name="T34" fmla="*/ 2789 w 2906"/>
              <a:gd name="T35" fmla="*/ 1052 h 1835"/>
              <a:gd name="T36" fmla="*/ 2807 w 2906"/>
              <a:gd name="T37" fmla="*/ 819 h 1835"/>
              <a:gd name="T38" fmla="*/ 2500 w 2906"/>
              <a:gd name="T39" fmla="*/ 581 h 1835"/>
              <a:gd name="T40" fmla="*/ 2355 w 2906"/>
              <a:gd name="T41" fmla="*/ 244 h 1835"/>
              <a:gd name="T42" fmla="*/ 2260 w 2906"/>
              <a:gd name="T43" fmla="*/ 216 h 1835"/>
              <a:gd name="T44" fmla="*/ 2145 w 2906"/>
              <a:gd name="T45" fmla="*/ 238 h 1835"/>
              <a:gd name="T46" fmla="*/ 1984 w 2906"/>
              <a:gd name="T47" fmla="*/ 276 h 1835"/>
              <a:gd name="T48" fmla="*/ 1934 w 2906"/>
              <a:gd name="T49" fmla="*/ 269 h 1835"/>
              <a:gd name="T50" fmla="*/ 1652 w 2906"/>
              <a:gd name="T51" fmla="*/ 24 h 1835"/>
              <a:gd name="T52" fmla="*/ 1550 w 2906"/>
              <a:gd name="T53" fmla="*/ 0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06" h="1835">
                <a:moveTo>
                  <a:pt x="1550" y="0"/>
                </a:moveTo>
                <a:cubicBezTo>
                  <a:pt x="1479" y="0"/>
                  <a:pt x="1405" y="29"/>
                  <a:pt x="1339" y="61"/>
                </a:cubicBezTo>
                <a:cubicBezTo>
                  <a:pt x="1252" y="103"/>
                  <a:pt x="1162" y="153"/>
                  <a:pt x="1068" y="153"/>
                </a:cubicBezTo>
                <a:cubicBezTo>
                  <a:pt x="1055" y="153"/>
                  <a:pt x="1043" y="152"/>
                  <a:pt x="1030" y="150"/>
                </a:cubicBezTo>
                <a:cubicBezTo>
                  <a:pt x="946" y="138"/>
                  <a:pt x="868" y="81"/>
                  <a:pt x="785" y="81"/>
                </a:cubicBezTo>
                <a:cubicBezTo>
                  <a:pt x="777" y="81"/>
                  <a:pt x="770" y="81"/>
                  <a:pt x="762" y="82"/>
                </a:cubicBezTo>
                <a:cubicBezTo>
                  <a:pt x="682" y="93"/>
                  <a:pt x="620" y="162"/>
                  <a:pt x="576" y="235"/>
                </a:cubicBezTo>
                <a:cubicBezTo>
                  <a:pt x="532" y="307"/>
                  <a:pt x="498" y="387"/>
                  <a:pt x="437" y="444"/>
                </a:cubicBezTo>
                <a:cubicBezTo>
                  <a:pt x="379" y="499"/>
                  <a:pt x="303" y="527"/>
                  <a:pt x="233" y="562"/>
                </a:cubicBezTo>
                <a:cubicBezTo>
                  <a:pt x="162" y="598"/>
                  <a:pt x="92" y="648"/>
                  <a:pt x="64" y="725"/>
                </a:cubicBezTo>
                <a:cubicBezTo>
                  <a:pt x="0" y="905"/>
                  <a:pt x="199" y="1092"/>
                  <a:pt x="165" y="1281"/>
                </a:cubicBezTo>
                <a:cubicBezTo>
                  <a:pt x="153" y="1350"/>
                  <a:pt x="110" y="1409"/>
                  <a:pt x="91" y="1477"/>
                </a:cubicBezTo>
                <a:cubicBezTo>
                  <a:pt x="68" y="1559"/>
                  <a:pt x="84" y="1652"/>
                  <a:pt x="132" y="1721"/>
                </a:cubicBezTo>
                <a:cubicBezTo>
                  <a:pt x="179" y="1790"/>
                  <a:pt x="258" y="1833"/>
                  <a:pt x="339" y="1835"/>
                </a:cubicBezTo>
                <a:cubicBezTo>
                  <a:pt x="2838" y="1805"/>
                  <a:pt x="2838" y="1805"/>
                  <a:pt x="2838" y="1805"/>
                </a:cubicBezTo>
                <a:cubicBezTo>
                  <a:pt x="2906" y="1743"/>
                  <a:pt x="2887" y="1624"/>
                  <a:pt x="2844" y="1540"/>
                </a:cubicBezTo>
                <a:cubicBezTo>
                  <a:pt x="2800" y="1456"/>
                  <a:pt x="2736" y="1378"/>
                  <a:pt x="2730" y="1282"/>
                </a:cubicBezTo>
                <a:cubicBezTo>
                  <a:pt x="2724" y="1202"/>
                  <a:pt x="2760" y="1126"/>
                  <a:pt x="2789" y="1052"/>
                </a:cubicBezTo>
                <a:cubicBezTo>
                  <a:pt x="2818" y="978"/>
                  <a:pt x="2840" y="892"/>
                  <a:pt x="2807" y="819"/>
                </a:cubicBezTo>
                <a:cubicBezTo>
                  <a:pt x="2751" y="696"/>
                  <a:pt x="2578" y="690"/>
                  <a:pt x="2500" y="581"/>
                </a:cubicBezTo>
                <a:cubicBezTo>
                  <a:pt x="2428" y="481"/>
                  <a:pt x="2453" y="315"/>
                  <a:pt x="2355" y="244"/>
                </a:cubicBezTo>
                <a:cubicBezTo>
                  <a:pt x="2327" y="224"/>
                  <a:pt x="2294" y="216"/>
                  <a:pt x="2260" y="216"/>
                </a:cubicBezTo>
                <a:cubicBezTo>
                  <a:pt x="2222" y="216"/>
                  <a:pt x="2182" y="226"/>
                  <a:pt x="2145" y="238"/>
                </a:cubicBezTo>
                <a:cubicBezTo>
                  <a:pt x="2093" y="255"/>
                  <a:pt x="2038" y="276"/>
                  <a:pt x="1984" y="276"/>
                </a:cubicBezTo>
                <a:cubicBezTo>
                  <a:pt x="1967" y="276"/>
                  <a:pt x="1950" y="274"/>
                  <a:pt x="1934" y="269"/>
                </a:cubicBezTo>
                <a:cubicBezTo>
                  <a:pt x="1815" y="235"/>
                  <a:pt x="1762" y="80"/>
                  <a:pt x="1652" y="24"/>
                </a:cubicBezTo>
                <a:cubicBezTo>
                  <a:pt x="1619" y="7"/>
                  <a:pt x="1585" y="0"/>
                  <a:pt x="1550" y="0"/>
                </a:cubicBezTo>
              </a:path>
            </a:pathLst>
          </a:custGeom>
          <a:gradFill flip="none" rotWithShape="1">
            <a:gsLst>
              <a:gs pos="0">
                <a:schemeClr val="accent5">
                  <a:lumMod val="20000"/>
                  <a:lumOff val="80000"/>
                </a:schemeClr>
              </a:gs>
              <a:gs pos="100000">
                <a:schemeClr val="accent5">
                  <a:lumMod val="40000"/>
                  <a:lumOff val="60000"/>
                </a:schemeClr>
              </a:gs>
            </a:gsLst>
            <a:lin ang="5400000" scaled="1"/>
            <a:tileRect/>
          </a:gradFill>
          <a:ln>
            <a:noFill/>
          </a:ln>
        </p:spPr>
        <p:txBody>
          <a:bodyPr vert="horz" wrap="square" lIns="68564" tIns="34289" rIns="68564" bIns="34289" numCol="1" anchor="t" anchorCtr="0" compatLnSpc="1">
            <a:prstTxWarp prst="textNoShape">
              <a:avLst/>
            </a:prstTxWarp>
          </a:bodyPr>
          <a:lstStyle/>
          <a:p>
            <a:pPr defTabSz="685613"/>
            <a:endParaRPr lang="en-US" sz="1400">
              <a:solidFill>
                <a:prstClr val="black"/>
              </a:solidFill>
              <a:latin typeface="+mj-lt"/>
            </a:endParaRPr>
          </a:p>
        </p:txBody>
      </p:sp>
      <p:grpSp>
        <p:nvGrpSpPr>
          <p:cNvPr id="2344" name="Group 329"/>
          <p:cNvGrpSpPr>
            <a:grpSpLocks noChangeAspect="1"/>
          </p:cNvGrpSpPr>
          <p:nvPr/>
        </p:nvGrpSpPr>
        <p:grpSpPr bwMode="auto">
          <a:xfrm>
            <a:off x="76208" y="33946"/>
            <a:ext cx="2132471" cy="4821884"/>
            <a:chOff x="3335" y="978"/>
            <a:chExt cx="1007" cy="2277"/>
          </a:xfrm>
        </p:grpSpPr>
        <p:sp>
          <p:nvSpPr>
            <p:cNvPr id="2346" name="Oval 330"/>
            <p:cNvSpPr>
              <a:spLocks noChangeArrowheads="1"/>
            </p:cNvSpPr>
            <p:nvPr/>
          </p:nvSpPr>
          <p:spPr bwMode="auto">
            <a:xfrm>
              <a:off x="3386" y="2975"/>
              <a:ext cx="956" cy="280"/>
            </a:xfrm>
            <a:prstGeom prst="ellipse">
              <a:avLst/>
            </a:pr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47" name="Freeform 331"/>
            <p:cNvSpPr>
              <a:spLocks/>
            </p:cNvSpPr>
            <p:nvPr/>
          </p:nvSpPr>
          <p:spPr bwMode="auto">
            <a:xfrm>
              <a:off x="3548" y="1851"/>
              <a:ext cx="605" cy="697"/>
            </a:xfrm>
            <a:custGeom>
              <a:avLst/>
              <a:gdLst>
                <a:gd name="T0" fmla="*/ 311 w 369"/>
                <a:gd name="T1" fmla="*/ 426 h 426"/>
                <a:gd name="T2" fmla="*/ 58 w 369"/>
                <a:gd name="T3" fmla="*/ 426 h 426"/>
                <a:gd name="T4" fmla="*/ 3 w 369"/>
                <a:gd name="T5" fmla="*/ 359 h 426"/>
                <a:gd name="T6" fmla="*/ 26 w 369"/>
                <a:gd name="T7" fmla="*/ 49 h 426"/>
                <a:gd name="T8" fmla="*/ 80 w 369"/>
                <a:gd name="T9" fmla="*/ 0 h 426"/>
                <a:gd name="T10" fmla="*/ 290 w 369"/>
                <a:gd name="T11" fmla="*/ 0 h 426"/>
                <a:gd name="T12" fmla="*/ 343 w 369"/>
                <a:gd name="T13" fmla="*/ 49 h 426"/>
                <a:gd name="T14" fmla="*/ 366 w 369"/>
                <a:gd name="T15" fmla="*/ 359 h 426"/>
                <a:gd name="T16" fmla="*/ 311 w 369"/>
                <a:gd name="T17"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 h="426">
                  <a:moveTo>
                    <a:pt x="311" y="426"/>
                  </a:moveTo>
                  <a:cubicBezTo>
                    <a:pt x="58" y="426"/>
                    <a:pt x="58" y="426"/>
                    <a:pt x="58" y="426"/>
                  </a:cubicBezTo>
                  <a:cubicBezTo>
                    <a:pt x="25" y="426"/>
                    <a:pt x="0" y="396"/>
                    <a:pt x="3" y="359"/>
                  </a:cubicBezTo>
                  <a:cubicBezTo>
                    <a:pt x="26" y="49"/>
                    <a:pt x="26" y="49"/>
                    <a:pt x="26" y="49"/>
                  </a:cubicBezTo>
                  <a:cubicBezTo>
                    <a:pt x="28" y="22"/>
                    <a:pt x="52" y="0"/>
                    <a:pt x="80" y="0"/>
                  </a:cubicBezTo>
                  <a:cubicBezTo>
                    <a:pt x="290" y="0"/>
                    <a:pt x="290" y="0"/>
                    <a:pt x="290" y="0"/>
                  </a:cubicBezTo>
                  <a:cubicBezTo>
                    <a:pt x="317" y="0"/>
                    <a:pt x="341" y="22"/>
                    <a:pt x="343" y="49"/>
                  </a:cubicBezTo>
                  <a:cubicBezTo>
                    <a:pt x="366" y="359"/>
                    <a:pt x="366" y="359"/>
                    <a:pt x="366" y="359"/>
                  </a:cubicBezTo>
                  <a:cubicBezTo>
                    <a:pt x="369" y="396"/>
                    <a:pt x="344" y="426"/>
                    <a:pt x="311" y="42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48" name="Freeform 332"/>
            <p:cNvSpPr>
              <a:spLocks noEditPoints="1"/>
            </p:cNvSpPr>
            <p:nvPr/>
          </p:nvSpPr>
          <p:spPr bwMode="auto">
            <a:xfrm>
              <a:off x="3568" y="1870"/>
              <a:ext cx="567" cy="650"/>
            </a:xfrm>
            <a:custGeom>
              <a:avLst/>
              <a:gdLst>
                <a:gd name="T0" fmla="*/ 343 w 346"/>
                <a:gd name="T1" fmla="*/ 326 h 397"/>
                <a:gd name="T2" fmla="*/ 336 w 346"/>
                <a:gd name="T3" fmla="*/ 327 h 397"/>
                <a:gd name="T4" fmla="*/ 332 w 346"/>
                <a:gd name="T5" fmla="*/ 327 h 397"/>
                <a:gd name="T6" fmla="*/ 328 w 346"/>
                <a:gd name="T7" fmla="*/ 327 h 397"/>
                <a:gd name="T8" fmla="*/ 325 w 346"/>
                <a:gd name="T9" fmla="*/ 327 h 397"/>
                <a:gd name="T10" fmla="*/ 327 w 346"/>
                <a:gd name="T11" fmla="*/ 349 h 397"/>
                <a:gd name="T12" fmla="*/ 314 w 346"/>
                <a:gd name="T13" fmla="*/ 354 h 397"/>
                <a:gd name="T14" fmla="*/ 313 w 346"/>
                <a:gd name="T15" fmla="*/ 397 h 397"/>
                <a:gd name="T16" fmla="*/ 344 w 346"/>
                <a:gd name="T17" fmla="*/ 339 h 397"/>
                <a:gd name="T18" fmla="*/ 343 w 346"/>
                <a:gd name="T19" fmla="*/ 326 h 397"/>
                <a:gd name="T20" fmla="*/ 7 w 346"/>
                <a:gd name="T21" fmla="*/ 324 h 397"/>
                <a:gd name="T22" fmla="*/ 4 w 346"/>
                <a:gd name="T23" fmla="*/ 325 h 397"/>
                <a:gd name="T24" fmla="*/ 2 w 346"/>
                <a:gd name="T25" fmla="*/ 325 h 397"/>
                <a:gd name="T26" fmla="*/ 1 w 346"/>
                <a:gd name="T27" fmla="*/ 339 h 397"/>
                <a:gd name="T28" fmla="*/ 21 w 346"/>
                <a:gd name="T29" fmla="*/ 390 h 397"/>
                <a:gd name="T30" fmla="*/ 20 w 346"/>
                <a:gd name="T31" fmla="*/ 354 h 397"/>
                <a:gd name="T32" fmla="*/ 9 w 346"/>
                <a:gd name="T33" fmla="*/ 349 h 397"/>
                <a:gd name="T34" fmla="*/ 10 w 346"/>
                <a:gd name="T35" fmla="*/ 333 h 397"/>
                <a:gd name="T36" fmla="*/ 10 w 346"/>
                <a:gd name="T37" fmla="*/ 333 h 397"/>
                <a:gd name="T38" fmla="*/ 11 w 346"/>
                <a:gd name="T39" fmla="*/ 325 h 397"/>
                <a:gd name="T40" fmla="*/ 7 w 346"/>
                <a:gd name="T41" fmla="*/ 324 h 397"/>
                <a:gd name="T42" fmla="*/ 317 w 346"/>
                <a:gd name="T43" fmla="*/ 28 h 397"/>
                <a:gd name="T44" fmla="*/ 316 w 346"/>
                <a:gd name="T45" fmla="*/ 28 h 397"/>
                <a:gd name="T46" fmla="*/ 318 w 346"/>
                <a:gd name="T47" fmla="*/ 29 h 397"/>
                <a:gd name="T48" fmla="*/ 318 w 346"/>
                <a:gd name="T49" fmla="*/ 29 h 397"/>
                <a:gd name="T50" fmla="*/ 317 w 346"/>
                <a:gd name="T51" fmla="*/ 28 h 397"/>
                <a:gd name="T52" fmla="*/ 110 w 346"/>
                <a:gd name="T53" fmla="*/ 1 h 397"/>
                <a:gd name="T54" fmla="*/ 78 w 346"/>
                <a:gd name="T55" fmla="*/ 3 h 397"/>
                <a:gd name="T56" fmla="*/ 60 w 346"/>
                <a:gd name="T57" fmla="*/ 4 h 397"/>
                <a:gd name="T58" fmla="*/ 54 w 346"/>
                <a:gd name="T59" fmla="*/ 4 h 397"/>
                <a:gd name="T60" fmla="*/ 40 w 346"/>
                <a:gd name="T61" fmla="*/ 13 h 397"/>
                <a:gd name="T62" fmla="*/ 40 w 346"/>
                <a:gd name="T63" fmla="*/ 13 h 397"/>
                <a:gd name="T64" fmla="*/ 52 w 346"/>
                <a:gd name="T65" fmla="*/ 11 h 397"/>
                <a:gd name="T66" fmla="*/ 55 w 346"/>
                <a:gd name="T67" fmla="*/ 12 h 397"/>
                <a:gd name="T68" fmla="*/ 59 w 346"/>
                <a:gd name="T69" fmla="*/ 11 h 397"/>
                <a:gd name="T70" fmla="*/ 74 w 346"/>
                <a:gd name="T71" fmla="*/ 14 h 397"/>
                <a:gd name="T72" fmla="*/ 81 w 346"/>
                <a:gd name="T73" fmla="*/ 18 h 397"/>
                <a:gd name="T74" fmla="*/ 110 w 346"/>
                <a:gd name="T75" fmla="*/ 17 h 397"/>
                <a:gd name="T76" fmla="*/ 110 w 346"/>
                <a:gd name="T77" fmla="*/ 1 h 397"/>
                <a:gd name="T78" fmla="*/ 272 w 346"/>
                <a:gd name="T79" fmla="*/ 0 h 397"/>
                <a:gd name="T80" fmla="*/ 210 w 346"/>
                <a:gd name="T81" fmla="*/ 0 h 397"/>
                <a:gd name="T82" fmla="*/ 210 w 346"/>
                <a:gd name="T83" fmla="*/ 6 h 397"/>
                <a:gd name="T84" fmla="*/ 210 w 346"/>
                <a:gd name="T85" fmla="*/ 6 h 397"/>
                <a:gd name="T86" fmla="*/ 210 w 346"/>
                <a:gd name="T87" fmla="*/ 17 h 397"/>
                <a:gd name="T88" fmla="*/ 262 w 346"/>
                <a:gd name="T89" fmla="*/ 19 h 397"/>
                <a:gd name="T90" fmla="*/ 266 w 346"/>
                <a:gd name="T91" fmla="*/ 16 h 397"/>
                <a:gd name="T92" fmla="*/ 281 w 346"/>
                <a:gd name="T93" fmla="*/ 14 h 397"/>
                <a:gd name="T94" fmla="*/ 284 w 346"/>
                <a:gd name="T95" fmla="*/ 14 h 397"/>
                <a:gd name="T96" fmla="*/ 288 w 346"/>
                <a:gd name="T97" fmla="*/ 14 h 397"/>
                <a:gd name="T98" fmla="*/ 299 w 346"/>
                <a:gd name="T99" fmla="*/ 15 h 397"/>
                <a:gd name="T100" fmla="*/ 312 w 346"/>
                <a:gd name="T101" fmla="*/ 20 h 397"/>
                <a:gd name="T102" fmla="*/ 272 w 346"/>
                <a:gd name="T103" fmla="*/ 0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6" h="397">
                  <a:moveTo>
                    <a:pt x="343" y="326"/>
                  </a:moveTo>
                  <a:cubicBezTo>
                    <a:pt x="341" y="327"/>
                    <a:pt x="339" y="327"/>
                    <a:pt x="336" y="327"/>
                  </a:cubicBezTo>
                  <a:cubicBezTo>
                    <a:pt x="335" y="327"/>
                    <a:pt x="334" y="327"/>
                    <a:pt x="332" y="327"/>
                  </a:cubicBezTo>
                  <a:cubicBezTo>
                    <a:pt x="331" y="327"/>
                    <a:pt x="330" y="327"/>
                    <a:pt x="328" y="327"/>
                  </a:cubicBezTo>
                  <a:cubicBezTo>
                    <a:pt x="327" y="327"/>
                    <a:pt x="326" y="327"/>
                    <a:pt x="325" y="327"/>
                  </a:cubicBezTo>
                  <a:cubicBezTo>
                    <a:pt x="327" y="349"/>
                    <a:pt x="327" y="349"/>
                    <a:pt x="327" y="349"/>
                  </a:cubicBezTo>
                  <a:cubicBezTo>
                    <a:pt x="327" y="349"/>
                    <a:pt x="322" y="351"/>
                    <a:pt x="314" y="354"/>
                  </a:cubicBezTo>
                  <a:cubicBezTo>
                    <a:pt x="314" y="365"/>
                    <a:pt x="314" y="380"/>
                    <a:pt x="313" y="397"/>
                  </a:cubicBezTo>
                  <a:cubicBezTo>
                    <a:pt x="333" y="388"/>
                    <a:pt x="346" y="365"/>
                    <a:pt x="344" y="339"/>
                  </a:cubicBezTo>
                  <a:cubicBezTo>
                    <a:pt x="343" y="326"/>
                    <a:pt x="343" y="326"/>
                    <a:pt x="343" y="326"/>
                  </a:cubicBezTo>
                  <a:moveTo>
                    <a:pt x="7" y="324"/>
                  </a:moveTo>
                  <a:cubicBezTo>
                    <a:pt x="6" y="325"/>
                    <a:pt x="5" y="325"/>
                    <a:pt x="4" y="325"/>
                  </a:cubicBezTo>
                  <a:cubicBezTo>
                    <a:pt x="3" y="325"/>
                    <a:pt x="3" y="325"/>
                    <a:pt x="2" y="325"/>
                  </a:cubicBezTo>
                  <a:cubicBezTo>
                    <a:pt x="1" y="339"/>
                    <a:pt x="1" y="339"/>
                    <a:pt x="1" y="339"/>
                  </a:cubicBezTo>
                  <a:cubicBezTo>
                    <a:pt x="0" y="360"/>
                    <a:pt x="8" y="379"/>
                    <a:pt x="21" y="390"/>
                  </a:cubicBezTo>
                  <a:cubicBezTo>
                    <a:pt x="21" y="376"/>
                    <a:pt x="21" y="363"/>
                    <a:pt x="20" y="354"/>
                  </a:cubicBezTo>
                  <a:cubicBezTo>
                    <a:pt x="13" y="351"/>
                    <a:pt x="9" y="349"/>
                    <a:pt x="9" y="349"/>
                  </a:cubicBezTo>
                  <a:cubicBezTo>
                    <a:pt x="10" y="333"/>
                    <a:pt x="10" y="333"/>
                    <a:pt x="10" y="333"/>
                  </a:cubicBezTo>
                  <a:cubicBezTo>
                    <a:pt x="10" y="333"/>
                    <a:pt x="10" y="333"/>
                    <a:pt x="10" y="333"/>
                  </a:cubicBezTo>
                  <a:cubicBezTo>
                    <a:pt x="11" y="325"/>
                    <a:pt x="11" y="325"/>
                    <a:pt x="11" y="325"/>
                  </a:cubicBezTo>
                  <a:cubicBezTo>
                    <a:pt x="10" y="325"/>
                    <a:pt x="8" y="325"/>
                    <a:pt x="7" y="324"/>
                  </a:cubicBezTo>
                  <a:moveTo>
                    <a:pt x="317" y="28"/>
                  </a:moveTo>
                  <a:cubicBezTo>
                    <a:pt x="317" y="28"/>
                    <a:pt x="317" y="28"/>
                    <a:pt x="316" y="28"/>
                  </a:cubicBezTo>
                  <a:cubicBezTo>
                    <a:pt x="317" y="28"/>
                    <a:pt x="317" y="28"/>
                    <a:pt x="318" y="29"/>
                  </a:cubicBezTo>
                  <a:cubicBezTo>
                    <a:pt x="318" y="29"/>
                    <a:pt x="318" y="29"/>
                    <a:pt x="318" y="29"/>
                  </a:cubicBezTo>
                  <a:cubicBezTo>
                    <a:pt x="317" y="28"/>
                    <a:pt x="317" y="28"/>
                    <a:pt x="317" y="28"/>
                  </a:cubicBezTo>
                  <a:moveTo>
                    <a:pt x="110" y="1"/>
                  </a:moveTo>
                  <a:cubicBezTo>
                    <a:pt x="100" y="2"/>
                    <a:pt x="89" y="2"/>
                    <a:pt x="78" y="3"/>
                  </a:cubicBezTo>
                  <a:cubicBezTo>
                    <a:pt x="71" y="4"/>
                    <a:pt x="65" y="4"/>
                    <a:pt x="60" y="4"/>
                  </a:cubicBezTo>
                  <a:cubicBezTo>
                    <a:pt x="58" y="4"/>
                    <a:pt x="56" y="4"/>
                    <a:pt x="54" y="4"/>
                  </a:cubicBezTo>
                  <a:cubicBezTo>
                    <a:pt x="49" y="6"/>
                    <a:pt x="44" y="9"/>
                    <a:pt x="40" y="13"/>
                  </a:cubicBezTo>
                  <a:cubicBezTo>
                    <a:pt x="40" y="13"/>
                    <a:pt x="40" y="13"/>
                    <a:pt x="40" y="13"/>
                  </a:cubicBezTo>
                  <a:cubicBezTo>
                    <a:pt x="44" y="12"/>
                    <a:pt x="48" y="11"/>
                    <a:pt x="52" y="11"/>
                  </a:cubicBezTo>
                  <a:cubicBezTo>
                    <a:pt x="53" y="11"/>
                    <a:pt x="54" y="11"/>
                    <a:pt x="55" y="12"/>
                  </a:cubicBezTo>
                  <a:cubicBezTo>
                    <a:pt x="57" y="11"/>
                    <a:pt x="58" y="11"/>
                    <a:pt x="59" y="11"/>
                  </a:cubicBezTo>
                  <a:cubicBezTo>
                    <a:pt x="66" y="11"/>
                    <a:pt x="72" y="13"/>
                    <a:pt x="74" y="14"/>
                  </a:cubicBezTo>
                  <a:cubicBezTo>
                    <a:pt x="76" y="15"/>
                    <a:pt x="79" y="16"/>
                    <a:pt x="81" y="18"/>
                  </a:cubicBezTo>
                  <a:cubicBezTo>
                    <a:pt x="91" y="18"/>
                    <a:pt x="101" y="17"/>
                    <a:pt x="110" y="17"/>
                  </a:cubicBezTo>
                  <a:cubicBezTo>
                    <a:pt x="110" y="1"/>
                    <a:pt x="110" y="1"/>
                    <a:pt x="110" y="1"/>
                  </a:cubicBezTo>
                  <a:moveTo>
                    <a:pt x="272" y="0"/>
                  </a:moveTo>
                  <a:cubicBezTo>
                    <a:pt x="210" y="0"/>
                    <a:pt x="210" y="0"/>
                    <a:pt x="210" y="0"/>
                  </a:cubicBezTo>
                  <a:cubicBezTo>
                    <a:pt x="210" y="6"/>
                    <a:pt x="210" y="6"/>
                    <a:pt x="210" y="6"/>
                  </a:cubicBezTo>
                  <a:cubicBezTo>
                    <a:pt x="210" y="6"/>
                    <a:pt x="210" y="6"/>
                    <a:pt x="210" y="6"/>
                  </a:cubicBezTo>
                  <a:cubicBezTo>
                    <a:pt x="210" y="17"/>
                    <a:pt x="210" y="17"/>
                    <a:pt x="210" y="17"/>
                  </a:cubicBezTo>
                  <a:cubicBezTo>
                    <a:pt x="225" y="17"/>
                    <a:pt x="243" y="17"/>
                    <a:pt x="262" y="19"/>
                  </a:cubicBezTo>
                  <a:cubicBezTo>
                    <a:pt x="263" y="18"/>
                    <a:pt x="265" y="17"/>
                    <a:pt x="266" y="16"/>
                  </a:cubicBezTo>
                  <a:cubicBezTo>
                    <a:pt x="268" y="15"/>
                    <a:pt x="273" y="14"/>
                    <a:pt x="281" y="14"/>
                  </a:cubicBezTo>
                  <a:cubicBezTo>
                    <a:pt x="282" y="14"/>
                    <a:pt x="283" y="14"/>
                    <a:pt x="284" y="14"/>
                  </a:cubicBezTo>
                  <a:cubicBezTo>
                    <a:pt x="286" y="14"/>
                    <a:pt x="287" y="14"/>
                    <a:pt x="288" y="14"/>
                  </a:cubicBezTo>
                  <a:cubicBezTo>
                    <a:pt x="292" y="14"/>
                    <a:pt x="296" y="14"/>
                    <a:pt x="299" y="15"/>
                  </a:cubicBezTo>
                  <a:cubicBezTo>
                    <a:pt x="305" y="16"/>
                    <a:pt x="309" y="18"/>
                    <a:pt x="312" y="20"/>
                  </a:cubicBezTo>
                  <a:cubicBezTo>
                    <a:pt x="303" y="8"/>
                    <a:pt x="288" y="0"/>
                    <a:pt x="272"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49" name="Freeform 333"/>
            <p:cNvSpPr>
              <a:spLocks/>
            </p:cNvSpPr>
            <p:nvPr/>
          </p:nvSpPr>
          <p:spPr bwMode="auto">
            <a:xfrm>
              <a:off x="3417" y="2055"/>
              <a:ext cx="231" cy="318"/>
            </a:xfrm>
            <a:custGeom>
              <a:avLst/>
              <a:gdLst>
                <a:gd name="T0" fmla="*/ 40 w 141"/>
                <a:gd name="T1" fmla="*/ 191 h 194"/>
                <a:gd name="T2" fmla="*/ 29 w 141"/>
                <a:gd name="T3" fmla="*/ 188 h 194"/>
                <a:gd name="T4" fmla="*/ 9 w 141"/>
                <a:gd name="T5" fmla="*/ 135 h 194"/>
                <a:gd name="T6" fmla="*/ 59 w 141"/>
                <a:gd name="T7" fmla="*/ 29 h 194"/>
                <a:gd name="T8" fmla="*/ 112 w 141"/>
                <a:gd name="T9" fmla="*/ 9 h 194"/>
                <a:gd name="T10" fmla="*/ 131 w 141"/>
                <a:gd name="T11" fmla="*/ 62 h 194"/>
                <a:gd name="T12" fmla="*/ 82 w 141"/>
                <a:gd name="T13" fmla="*/ 169 h 194"/>
                <a:gd name="T14" fmla="*/ 40 w 141"/>
                <a:gd name="T15" fmla="*/ 191 h 19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1" h="194">
                  <a:moveTo>
                    <a:pt x="40" y="191"/>
                  </a:moveTo>
                  <a:cubicBezTo>
                    <a:pt x="36" y="191"/>
                    <a:pt x="32" y="190"/>
                    <a:pt x="29" y="188"/>
                  </a:cubicBezTo>
                  <a:cubicBezTo>
                    <a:pt x="9" y="179"/>
                    <a:pt x="0" y="155"/>
                    <a:pt x="9" y="135"/>
                  </a:cubicBezTo>
                  <a:cubicBezTo>
                    <a:pt x="59" y="29"/>
                    <a:pt x="59" y="29"/>
                    <a:pt x="59" y="29"/>
                  </a:cubicBezTo>
                  <a:cubicBezTo>
                    <a:pt x="68" y="9"/>
                    <a:pt x="92" y="0"/>
                    <a:pt x="112" y="9"/>
                  </a:cubicBezTo>
                  <a:cubicBezTo>
                    <a:pt x="132" y="19"/>
                    <a:pt x="141" y="42"/>
                    <a:pt x="131" y="62"/>
                  </a:cubicBezTo>
                  <a:cubicBezTo>
                    <a:pt x="82" y="169"/>
                    <a:pt x="82" y="169"/>
                    <a:pt x="82" y="169"/>
                  </a:cubicBezTo>
                  <a:cubicBezTo>
                    <a:pt x="74" y="185"/>
                    <a:pt x="57" y="194"/>
                    <a:pt x="40" y="191"/>
                  </a:cubicBezTo>
                </a:path>
              </a:pathLst>
            </a:custGeom>
            <a:solidFill>
              <a:srgbClr val="EDA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0" name="Freeform 334"/>
            <p:cNvSpPr>
              <a:spLocks/>
            </p:cNvSpPr>
            <p:nvPr/>
          </p:nvSpPr>
          <p:spPr bwMode="auto">
            <a:xfrm>
              <a:off x="4043" y="2068"/>
              <a:ext cx="242" cy="310"/>
            </a:xfrm>
            <a:custGeom>
              <a:avLst/>
              <a:gdLst>
                <a:gd name="T0" fmla="*/ 101 w 147"/>
                <a:gd name="T1" fmla="*/ 189 h 189"/>
                <a:gd name="T2" fmla="*/ 66 w 147"/>
                <a:gd name="T3" fmla="*/ 168 h 189"/>
                <a:gd name="T4" fmla="*/ 10 w 147"/>
                <a:gd name="T5" fmla="*/ 65 h 189"/>
                <a:gd name="T6" fmla="*/ 26 w 147"/>
                <a:gd name="T7" fmla="*/ 11 h 189"/>
                <a:gd name="T8" fmla="*/ 80 w 147"/>
                <a:gd name="T9" fmla="*/ 27 h 189"/>
                <a:gd name="T10" fmla="*/ 136 w 147"/>
                <a:gd name="T11" fmla="*/ 130 h 189"/>
                <a:gd name="T12" fmla="*/ 120 w 147"/>
                <a:gd name="T13" fmla="*/ 184 h 189"/>
                <a:gd name="T14" fmla="*/ 101 w 147"/>
                <a:gd name="T15" fmla="*/ 189 h 1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7" h="189">
                  <a:moveTo>
                    <a:pt x="101" y="189"/>
                  </a:moveTo>
                  <a:cubicBezTo>
                    <a:pt x="87" y="189"/>
                    <a:pt x="73" y="181"/>
                    <a:pt x="66" y="168"/>
                  </a:cubicBezTo>
                  <a:cubicBezTo>
                    <a:pt x="10" y="65"/>
                    <a:pt x="10" y="65"/>
                    <a:pt x="10" y="65"/>
                  </a:cubicBezTo>
                  <a:cubicBezTo>
                    <a:pt x="0" y="45"/>
                    <a:pt x="7" y="21"/>
                    <a:pt x="26" y="11"/>
                  </a:cubicBezTo>
                  <a:cubicBezTo>
                    <a:pt x="46" y="0"/>
                    <a:pt x="70" y="7"/>
                    <a:pt x="80" y="27"/>
                  </a:cubicBezTo>
                  <a:cubicBezTo>
                    <a:pt x="136" y="130"/>
                    <a:pt x="136" y="130"/>
                    <a:pt x="136" y="130"/>
                  </a:cubicBezTo>
                  <a:cubicBezTo>
                    <a:pt x="147" y="149"/>
                    <a:pt x="140" y="174"/>
                    <a:pt x="120" y="184"/>
                  </a:cubicBezTo>
                  <a:cubicBezTo>
                    <a:pt x="114" y="187"/>
                    <a:pt x="108" y="189"/>
                    <a:pt x="101" y="189"/>
                  </a:cubicBezTo>
                </a:path>
              </a:pathLst>
            </a:custGeom>
            <a:solidFill>
              <a:srgbClr val="EDA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1" name="Freeform 335"/>
            <p:cNvSpPr>
              <a:spLocks/>
            </p:cNvSpPr>
            <p:nvPr/>
          </p:nvSpPr>
          <p:spPr bwMode="auto">
            <a:xfrm>
              <a:off x="3600" y="2417"/>
              <a:ext cx="484" cy="719"/>
            </a:xfrm>
            <a:custGeom>
              <a:avLst/>
              <a:gdLst>
                <a:gd name="T0" fmla="*/ 232 w 295"/>
                <a:gd name="T1" fmla="*/ 12 h 439"/>
                <a:gd name="T2" fmla="*/ 59 w 295"/>
                <a:gd name="T3" fmla="*/ 12 h 439"/>
                <a:gd name="T4" fmla="*/ 0 w 295"/>
                <a:gd name="T5" fmla="*/ 0 h 439"/>
                <a:gd name="T6" fmla="*/ 24 w 295"/>
                <a:gd name="T7" fmla="*/ 402 h 439"/>
                <a:gd name="T8" fmla="*/ 125 w 295"/>
                <a:gd name="T9" fmla="*/ 411 h 439"/>
                <a:gd name="T10" fmla="*/ 131 w 295"/>
                <a:gd name="T11" fmla="*/ 143 h 439"/>
                <a:gd name="T12" fmla="*/ 131 w 295"/>
                <a:gd name="T13" fmla="*/ 140 h 439"/>
                <a:gd name="T14" fmla="*/ 163 w 295"/>
                <a:gd name="T15" fmla="*/ 139 h 439"/>
                <a:gd name="T16" fmla="*/ 163 w 295"/>
                <a:gd name="T17" fmla="*/ 143 h 439"/>
                <a:gd name="T18" fmla="*/ 170 w 295"/>
                <a:gd name="T19" fmla="*/ 411 h 439"/>
                <a:gd name="T20" fmla="*/ 271 w 295"/>
                <a:gd name="T21" fmla="*/ 402 h 439"/>
                <a:gd name="T22" fmla="*/ 295 w 295"/>
                <a:gd name="T23" fmla="*/ 0 h 439"/>
                <a:gd name="T24" fmla="*/ 232 w 295"/>
                <a:gd name="T25" fmla="*/ 12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439">
                  <a:moveTo>
                    <a:pt x="232" y="12"/>
                  </a:moveTo>
                  <a:cubicBezTo>
                    <a:pt x="59" y="12"/>
                    <a:pt x="59" y="12"/>
                    <a:pt x="59" y="12"/>
                  </a:cubicBezTo>
                  <a:cubicBezTo>
                    <a:pt x="0" y="0"/>
                    <a:pt x="0" y="0"/>
                    <a:pt x="0" y="0"/>
                  </a:cubicBezTo>
                  <a:cubicBezTo>
                    <a:pt x="0" y="0"/>
                    <a:pt x="5" y="284"/>
                    <a:pt x="24" y="402"/>
                  </a:cubicBezTo>
                  <a:cubicBezTo>
                    <a:pt x="24" y="402"/>
                    <a:pt x="69" y="439"/>
                    <a:pt x="125" y="411"/>
                  </a:cubicBezTo>
                  <a:cubicBezTo>
                    <a:pt x="131" y="143"/>
                    <a:pt x="131" y="143"/>
                    <a:pt x="131" y="143"/>
                  </a:cubicBezTo>
                  <a:cubicBezTo>
                    <a:pt x="131" y="140"/>
                    <a:pt x="131" y="140"/>
                    <a:pt x="131" y="140"/>
                  </a:cubicBezTo>
                  <a:cubicBezTo>
                    <a:pt x="141" y="139"/>
                    <a:pt x="152" y="139"/>
                    <a:pt x="163" y="139"/>
                  </a:cubicBezTo>
                  <a:cubicBezTo>
                    <a:pt x="163" y="143"/>
                    <a:pt x="163" y="143"/>
                    <a:pt x="163" y="143"/>
                  </a:cubicBezTo>
                  <a:cubicBezTo>
                    <a:pt x="170" y="411"/>
                    <a:pt x="170" y="411"/>
                    <a:pt x="170" y="411"/>
                  </a:cubicBezTo>
                  <a:cubicBezTo>
                    <a:pt x="226" y="439"/>
                    <a:pt x="271" y="402"/>
                    <a:pt x="271" y="402"/>
                  </a:cubicBezTo>
                  <a:cubicBezTo>
                    <a:pt x="290" y="284"/>
                    <a:pt x="295" y="0"/>
                    <a:pt x="295" y="0"/>
                  </a:cubicBezTo>
                  <a:cubicBezTo>
                    <a:pt x="232" y="12"/>
                    <a:pt x="232" y="12"/>
                    <a:pt x="232" y="12"/>
                  </a:cubicBezTo>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2" name="Freeform 336"/>
            <p:cNvSpPr>
              <a:spLocks noEditPoints="1"/>
            </p:cNvSpPr>
            <p:nvPr/>
          </p:nvSpPr>
          <p:spPr bwMode="auto">
            <a:xfrm>
              <a:off x="3843" y="2450"/>
              <a:ext cx="240" cy="106"/>
            </a:xfrm>
            <a:custGeom>
              <a:avLst/>
              <a:gdLst>
                <a:gd name="T0" fmla="*/ 16 w 146"/>
                <a:gd name="T1" fmla="*/ 26 h 65"/>
                <a:gd name="T2" fmla="*/ 2 w 146"/>
                <a:gd name="T3" fmla="*/ 27 h 65"/>
                <a:gd name="T4" fmla="*/ 2 w 146"/>
                <a:gd name="T5" fmla="*/ 27 h 65"/>
                <a:gd name="T6" fmla="*/ 1 w 146"/>
                <a:gd name="T7" fmla="*/ 27 h 65"/>
                <a:gd name="T8" fmla="*/ 0 w 146"/>
                <a:gd name="T9" fmla="*/ 27 h 65"/>
                <a:gd name="T10" fmla="*/ 0 w 146"/>
                <a:gd name="T11" fmla="*/ 57 h 65"/>
                <a:gd name="T12" fmla="*/ 0 w 146"/>
                <a:gd name="T13" fmla="*/ 65 h 65"/>
                <a:gd name="T14" fmla="*/ 13 w 146"/>
                <a:gd name="T15" fmla="*/ 65 h 65"/>
                <a:gd name="T16" fmla="*/ 15 w 146"/>
                <a:gd name="T17" fmla="*/ 47 h 65"/>
                <a:gd name="T18" fmla="*/ 16 w 146"/>
                <a:gd name="T19" fmla="*/ 26 h 65"/>
                <a:gd name="T20" fmla="*/ 110 w 146"/>
                <a:gd name="T21" fmla="*/ 12 h 65"/>
                <a:gd name="T22" fmla="*/ 19 w 146"/>
                <a:gd name="T23" fmla="*/ 26 h 65"/>
                <a:gd name="T24" fmla="*/ 19 w 146"/>
                <a:gd name="T25" fmla="*/ 47 h 65"/>
                <a:gd name="T26" fmla="*/ 17 w 146"/>
                <a:gd name="T27" fmla="*/ 64 h 65"/>
                <a:gd name="T28" fmla="*/ 131 w 146"/>
                <a:gd name="T29" fmla="*/ 49 h 65"/>
                <a:gd name="T30" fmla="*/ 129 w 146"/>
                <a:gd name="T31" fmla="*/ 48 h 65"/>
                <a:gd name="T32" fmla="*/ 117 w 146"/>
                <a:gd name="T33" fmla="*/ 33 h 65"/>
                <a:gd name="T34" fmla="*/ 115 w 146"/>
                <a:gd name="T35" fmla="*/ 28 h 65"/>
                <a:gd name="T36" fmla="*/ 113 w 146"/>
                <a:gd name="T37" fmla="*/ 24 h 65"/>
                <a:gd name="T38" fmla="*/ 112 w 146"/>
                <a:gd name="T39" fmla="*/ 19 h 65"/>
                <a:gd name="T40" fmla="*/ 111 w 146"/>
                <a:gd name="T41" fmla="*/ 14 h 65"/>
                <a:gd name="T42" fmla="*/ 110 w 146"/>
                <a:gd name="T43" fmla="*/ 12 h 65"/>
                <a:gd name="T44" fmla="*/ 146 w 146"/>
                <a:gd name="T45" fmla="*/ 0 h 65"/>
                <a:gd name="T46" fmla="*/ 113 w 146"/>
                <a:gd name="T47" fmla="*/ 11 h 65"/>
                <a:gd name="T48" fmla="*/ 114 w 146"/>
                <a:gd name="T49" fmla="*/ 14 h 65"/>
                <a:gd name="T50" fmla="*/ 115 w 146"/>
                <a:gd name="T51" fmla="*/ 18 h 65"/>
                <a:gd name="T52" fmla="*/ 117 w 146"/>
                <a:gd name="T53" fmla="*/ 22 h 65"/>
                <a:gd name="T54" fmla="*/ 118 w 146"/>
                <a:gd name="T55" fmla="*/ 27 h 65"/>
                <a:gd name="T56" fmla="*/ 120 w 146"/>
                <a:gd name="T57" fmla="*/ 31 h 65"/>
                <a:gd name="T58" fmla="*/ 132 w 146"/>
                <a:gd name="T59" fmla="*/ 45 h 65"/>
                <a:gd name="T60" fmla="*/ 136 w 146"/>
                <a:gd name="T61" fmla="*/ 48 h 65"/>
                <a:gd name="T62" fmla="*/ 145 w 146"/>
                <a:gd name="T63" fmla="*/ 46 h 65"/>
                <a:gd name="T64" fmla="*/ 146 w 146"/>
                <a:gd name="T65"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6" h="65">
                  <a:moveTo>
                    <a:pt x="16" y="26"/>
                  </a:moveTo>
                  <a:cubicBezTo>
                    <a:pt x="11" y="27"/>
                    <a:pt x="7" y="27"/>
                    <a:pt x="2" y="27"/>
                  </a:cubicBezTo>
                  <a:cubicBezTo>
                    <a:pt x="2" y="27"/>
                    <a:pt x="2" y="27"/>
                    <a:pt x="2" y="27"/>
                  </a:cubicBezTo>
                  <a:cubicBezTo>
                    <a:pt x="2" y="27"/>
                    <a:pt x="1" y="27"/>
                    <a:pt x="1" y="27"/>
                  </a:cubicBezTo>
                  <a:cubicBezTo>
                    <a:pt x="1" y="27"/>
                    <a:pt x="0" y="27"/>
                    <a:pt x="0" y="27"/>
                  </a:cubicBezTo>
                  <a:cubicBezTo>
                    <a:pt x="0" y="57"/>
                    <a:pt x="0" y="57"/>
                    <a:pt x="0" y="57"/>
                  </a:cubicBezTo>
                  <a:cubicBezTo>
                    <a:pt x="0" y="60"/>
                    <a:pt x="0" y="62"/>
                    <a:pt x="0" y="65"/>
                  </a:cubicBezTo>
                  <a:cubicBezTo>
                    <a:pt x="4" y="65"/>
                    <a:pt x="9" y="65"/>
                    <a:pt x="13" y="65"/>
                  </a:cubicBezTo>
                  <a:cubicBezTo>
                    <a:pt x="14" y="59"/>
                    <a:pt x="15" y="53"/>
                    <a:pt x="15" y="47"/>
                  </a:cubicBezTo>
                  <a:cubicBezTo>
                    <a:pt x="16" y="40"/>
                    <a:pt x="16" y="33"/>
                    <a:pt x="16" y="26"/>
                  </a:cubicBezTo>
                  <a:moveTo>
                    <a:pt x="110" y="12"/>
                  </a:moveTo>
                  <a:cubicBezTo>
                    <a:pt x="87" y="18"/>
                    <a:pt x="55" y="24"/>
                    <a:pt x="19" y="26"/>
                  </a:cubicBezTo>
                  <a:cubicBezTo>
                    <a:pt x="19" y="33"/>
                    <a:pt x="19" y="40"/>
                    <a:pt x="19" y="47"/>
                  </a:cubicBezTo>
                  <a:cubicBezTo>
                    <a:pt x="19" y="53"/>
                    <a:pt x="18" y="59"/>
                    <a:pt x="17" y="64"/>
                  </a:cubicBezTo>
                  <a:cubicBezTo>
                    <a:pt x="52" y="63"/>
                    <a:pt x="91" y="59"/>
                    <a:pt x="131" y="49"/>
                  </a:cubicBezTo>
                  <a:cubicBezTo>
                    <a:pt x="131" y="49"/>
                    <a:pt x="130" y="48"/>
                    <a:pt x="129" y="48"/>
                  </a:cubicBezTo>
                  <a:cubicBezTo>
                    <a:pt x="124" y="43"/>
                    <a:pt x="120" y="38"/>
                    <a:pt x="117" y="33"/>
                  </a:cubicBezTo>
                  <a:cubicBezTo>
                    <a:pt x="116" y="31"/>
                    <a:pt x="116" y="30"/>
                    <a:pt x="115" y="28"/>
                  </a:cubicBezTo>
                  <a:cubicBezTo>
                    <a:pt x="114" y="27"/>
                    <a:pt x="114" y="25"/>
                    <a:pt x="113" y="24"/>
                  </a:cubicBezTo>
                  <a:cubicBezTo>
                    <a:pt x="112" y="19"/>
                    <a:pt x="112" y="19"/>
                    <a:pt x="112" y="19"/>
                  </a:cubicBezTo>
                  <a:cubicBezTo>
                    <a:pt x="111" y="14"/>
                    <a:pt x="111" y="14"/>
                    <a:pt x="111" y="14"/>
                  </a:cubicBezTo>
                  <a:cubicBezTo>
                    <a:pt x="111" y="13"/>
                    <a:pt x="110" y="13"/>
                    <a:pt x="110" y="12"/>
                  </a:cubicBezTo>
                  <a:moveTo>
                    <a:pt x="146" y="0"/>
                  </a:moveTo>
                  <a:cubicBezTo>
                    <a:pt x="138" y="3"/>
                    <a:pt x="127" y="7"/>
                    <a:pt x="113" y="11"/>
                  </a:cubicBezTo>
                  <a:cubicBezTo>
                    <a:pt x="114" y="12"/>
                    <a:pt x="114" y="13"/>
                    <a:pt x="114" y="14"/>
                  </a:cubicBezTo>
                  <a:cubicBezTo>
                    <a:pt x="115" y="18"/>
                    <a:pt x="115" y="18"/>
                    <a:pt x="115" y="18"/>
                  </a:cubicBezTo>
                  <a:cubicBezTo>
                    <a:pt x="117" y="22"/>
                    <a:pt x="117" y="22"/>
                    <a:pt x="117" y="22"/>
                  </a:cubicBezTo>
                  <a:cubicBezTo>
                    <a:pt x="117" y="24"/>
                    <a:pt x="118" y="25"/>
                    <a:pt x="118" y="27"/>
                  </a:cubicBezTo>
                  <a:cubicBezTo>
                    <a:pt x="119" y="28"/>
                    <a:pt x="120" y="29"/>
                    <a:pt x="120" y="31"/>
                  </a:cubicBezTo>
                  <a:cubicBezTo>
                    <a:pt x="123" y="36"/>
                    <a:pt x="127" y="41"/>
                    <a:pt x="132" y="45"/>
                  </a:cubicBezTo>
                  <a:cubicBezTo>
                    <a:pt x="133" y="46"/>
                    <a:pt x="134" y="47"/>
                    <a:pt x="136" y="48"/>
                  </a:cubicBezTo>
                  <a:cubicBezTo>
                    <a:pt x="139" y="48"/>
                    <a:pt x="142" y="47"/>
                    <a:pt x="145" y="46"/>
                  </a:cubicBezTo>
                  <a:cubicBezTo>
                    <a:pt x="146" y="27"/>
                    <a:pt x="146" y="12"/>
                    <a:pt x="146"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3" name="Freeform 337"/>
            <p:cNvSpPr>
              <a:spLocks/>
            </p:cNvSpPr>
            <p:nvPr/>
          </p:nvSpPr>
          <p:spPr bwMode="auto">
            <a:xfrm>
              <a:off x="3602" y="2509"/>
              <a:ext cx="2" cy="19"/>
            </a:xfrm>
            <a:custGeom>
              <a:avLst/>
              <a:gdLst>
                <a:gd name="T0" fmla="*/ 0 w 1"/>
                <a:gd name="T1" fmla="*/ 0 h 12"/>
                <a:gd name="T2" fmla="*/ 1 w 1"/>
                <a:gd name="T3" fmla="*/ 12 h 12"/>
                <a:gd name="T4" fmla="*/ 1 w 1"/>
                <a:gd name="T5" fmla="*/ 12 h 12"/>
                <a:gd name="T6" fmla="*/ 0 w 1"/>
                <a:gd name="T7" fmla="*/ 0 h 12"/>
                <a:gd name="T8" fmla="*/ 0 w 1"/>
                <a:gd name="T9" fmla="*/ 0 h 12"/>
              </a:gdLst>
              <a:ahLst/>
              <a:cxnLst>
                <a:cxn ang="0">
                  <a:pos x="T0" y="T1"/>
                </a:cxn>
                <a:cxn ang="0">
                  <a:pos x="T2" y="T3"/>
                </a:cxn>
                <a:cxn ang="0">
                  <a:pos x="T4" y="T5"/>
                </a:cxn>
                <a:cxn ang="0">
                  <a:pos x="T6" y="T7"/>
                </a:cxn>
                <a:cxn ang="0">
                  <a:pos x="T8" y="T9"/>
                </a:cxn>
              </a:cxnLst>
              <a:rect l="0" t="0" r="r" b="b"/>
              <a:pathLst>
                <a:path w="1" h="12">
                  <a:moveTo>
                    <a:pt x="0" y="0"/>
                  </a:moveTo>
                  <a:cubicBezTo>
                    <a:pt x="0" y="4"/>
                    <a:pt x="1" y="8"/>
                    <a:pt x="1" y="12"/>
                  </a:cubicBezTo>
                  <a:cubicBezTo>
                    <a:pt x="1" y="12"/>
                    <a:pt x="1" y="12"/>
                    <a:pt x="1" y="12"/>
                  </a:cubicBezTo>
                  <a:cubicBezTo>
                    <a:pt x="1" y="8"/>
                    <a:pt x="0" y="4"/>
                    <a:pt x="0" y="0"/>
                  </a:cubicBezTo>
                  <a:cubicBezTo>
                    <a:pt x="0" y="0"/>
                    <a:pt x="0" y="0"/>
                    <a:pt x="0" y="0"/>
                  </a:cubicBezTo>
                </a:path>
              </a:pathLst>
            </a:custGeom>
            <a:solidFill>
              <a:srgbClr val="2A8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4" name="Freeform 338"/>
            <p:cNvSpPr>
              <a:spLocks/>
            </p:cNvSpPr>
            <p:nvPr/>
          </p:nvSpPr>
          <p:spPr bwMode="auto">
            <a:xfrm>
              <a:off x="3600" y="2450"/>
              <a:ext cx="2" cy="59"/>
            </a:xfrm>
            <a:custGeom>
              <a:avLst/>
              <a:gdLst>
                <a:gd name="T0" fmla="*/ 0 w 1"/>
                <a:gd name="T1" fmla="*/ 0 h 36"/>
                <a:gd name="T2" fmla="*/ 1 w 1"/>
                <a:gd name="T3" fmla="*/ 36 h 36"/>
                <a:gd name="T4" fmla="*/ 1 w 1"/>
                <a:gd name="T5" fmla="*/ 36 h 36"/>
                <a:gd name="T6" fmla="*/ 0 w 1"/>
                <a:gd name="T7" fmla="*/ 0 h 36"/>
                <a:gd name="T8" fmla="*/ 0 w 1"/>
                <a:gd name="T9" fmla="*/ 0 h 36"/>
              </a:gdLst>
              <a:ahLst/>
              <a:cxnLst>
                <a:cxn ang="0">
                  <a:pos x="T0" y="T1"/>
                </a:cxn>
                <a:cxn ang="0">
                  <a:pos x="T2" y="T3"/>
                </a:cxn>
                <a:cxn ang="0">
                  <a:pos x="T4" y="T5"/>
                </a:cxn>
                <a:cxn ang="0">
                  <a:pos x="T6" y="T7"/>
                </a:cxn>
                <a:cxn ang="0">
                  <a:pos x="T8" y="T9"/>
                </a:cxn>
              </a:cxnLst>
              <a:rect l="0" t="0" r="r" b="b"/>
              <a:pathLst>
                <a:path w="1" h="36">
                  <a:moveTo>
                    <a:pt x="0" y="0"/>
                  </a:moveTo>
                  <a:cubicBezTo>
                    <a:pt x="1" y="9"/>
                    <a:pt x="1" y="22"/>
                    <a:pt x="1" y="36"/>
                  </a:cubicBezTo>
                  <a:cubicBezTo>
                    <a:pt x="1" y="36"/>
                    <a:pt x="1" y="36"/>
                    <a:pt x="1" y="36"/>
                  </a:cubicBezTo>
                  <a:cubicBezTo>
                    <a:pt x="1" y="22"/>
                    <a:pt x="1" y="9"/>
                    <a:pt x="0" y="0"/>
                  </a:cubicBezTo>
                  <a:cubicBezTo>
                    <a:pt x="0" y="0"/>
                    <a:pt x="0" y="0"/>
                    <a:pt x="0" y="0"/>
                  </a:cubicBezTo>
                </a:path>
              </a:pathLst>
            </a:custGeom>
            <a:solidFill>
              <a:srgbClr val="1C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5" name="Freeform 339"/>
            <p:cNvSpPr>
              <a:spLocks noEditPoints="1"/>
            </p:cNvSpPr>
            <p:nvPr/>
          </p:nvSpPr>
          <p:spPr bwMode="auto">
            <a:xfrm>
              <a:off x="3600" y="2450"/>
              <a:ext cx="238" cy="106"/>
            </a:xfrm>
            <a:custGeom>
              <a:avLst/>
              <a:gdLst>
                <a:gd name="T0" fmla="*/ 42 w 145"/>
                <a:gd name="T1" fmla="*/ 13 h 65"/>
                <a:gd name="T2" fmla="*/ 41 w 145"/>
                <a:gd name="T3" fmla="*/ 14 h 65"/>
                <a:gd name="T4" fmla="*/ 40 w 145"/>
                <a:gd name="T5" fmla="*/ 19 h 65"/>
                <a:gd name="T6" fmla="*/ 39 w 145"/>
                <a:gd name="T7" fmla="*/ 24 h 65"/>
                <a:gd name="T8" fmla="*/ 37 w 145"/>
                <a:gd name="T9" fmla="*/ 28 h 65"/>
                <a:gd name="T10" fmla="*/ 35 w 145"/>
                <a:gd name="T11" fmla="*/ 33 h 65"/>
                <a:gd name="T12" fmla="*/ 23 w 145"/>
                <a:gd name="T13" fmla="*/ 48 h 65"/>
                <a:gd name="T14" fmla="*/ 17 w 145"/>
                <a:gd name="T15" fmla="*/ 52 h 65"/>
                <a:gd name="T16" fmla="*/ 142 w 145"/>
                <a:gd name="T17" fmla="*/ 65 h 65"/>
                <a:gd name="T18" fmla="*/ 145 w 145"/>
                <a:gd name="T19" fmla="*/ 65 h 65"/>
                <a:gd name="T20" fmla="*/ 144 w 145"/>
                <a:gd name="T21" fmla="*/ 27 h 65"/>
                <a:gd name="T22" fmla="*/ 42 w 145"/>
                <a:gd name="T23" fmla="*/ 13 h 65"/>
                <a:gd name="T24" fmla="*/ 0 w 145"/>
                <a:gd name="T25" fmla="*/ 0 h 65"/>
                <a:gd name="T26" fmla="*/ 1 w 145"/>
                <a:gd name="T27" fmla="*/ 36 h 65"/>
                <a:gd name="T28" fmla="*/ 2 w 145"/>
                <a:gd name="T29" fmla="*/ 48 h 65"/>
                <a:gd name="T30" fmla="*/ 13 w 145"/>
                <a:gd name="T31" fmla="*/ 51 h 65"/>
                <a:gd name="T32" fmla="*/ 20 w 145"/>
                <a:gd name="T33" fmla="*/ 45 h 65"/>
                <a:gd name="T34" fmla="*/ 32 w 145"/>
                <a:gd name="T35" fmla="*/ 31 h 65"/>
                <a:gd name="T36" fmla="*/ 34 w 145"/>
                <a:gd name="T37" fmla="*/ 27 h 65"/>
                <a:gd name="T38" fmla="*/ 35 w 145"/>
                <a:gd name="T39" fmla="*/ 22 h 65"/>
                <a:gd name="T40" fmla="*/ 37 w 145"/>
                <a:gd name="T41" fmla="*/ 18 h 65"/>
                <a:gd name="T42" fmla="*/ 38 w 145"/>
                <a:gd name="T43" fmla="*/ 14 h 65"/>
                <a:gd name="T44" fmla="*/ 38 w 145"/>
                <a:gd name="T45" fmla="*/ 12 h 65"/>
                <a:gd name="T46" fmla="*/ 0 w 145"/>
                <a:gd name="T47"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5" h="65">
                  <a:moveTo>
                    <a:pt x="42" y="13"/>
                  </a:moveTo>
                  <a:cubicBezTo>
                    <a:pt x="42" y="13"/>
                    <a:pt x="41" y="14"/>
                    <a:pt x="41" y="14"/>
                  </a:cubicBezTo>
                  <a:cubicBezTo>
                    <a:pt x="40" y="19"/>
                    <a:pt x="40" y="19"/>
                    <a:pt x="40" y="19"/>
                  </a:cubicBezTo>
                  <a:cubicBezTo>
                    <a:pt x="39" y="24"/>
                    <a:pt x="39" y="24"/>
                    <a:pt x="39" y="24"/>
                  </a:cubicBezTo>
                  <a:cubicBezTo>
                    <a:pt x="38" y="25"/>
                    <a:pt x="38" y="27"/>
                    <a:pt x="37" y="28"/>
                  </a:cubicBezTo>
                  <a:cubicBezTo>
                    <a:pt x="36" y="30"/>
                    <a:pt x="36" y="31"/>
                    <a:pt x="35" y="33"/>
                  </a:cubicBezTo>
                  <a:cubicBezTo>
                    <a:pt x="32" y="38"/>
                    <a:pt x="28" y="43"/>
                    <a:pt x="23" y="48"/>
                  </a:cubicBezTo>
                  <a:cubicBezTo>
                    <a:pt x="21" y="49"/>
                    <a:pt x="19" y="51"/>
                    <a:pt x="17" y="52"/>
                  </a:cubicBezTo>
                  <a:cubicBezTo>
                    <a:pt x="50" y="59"/>
                    <a:pt x="92" y="65"/>
                    <a:pt x="142" y="65"/>
                  </a:cubicBezTo>
                  <a:cubicBezTo>
                    <a:pt x="143" y="65"/>
                    <a:pt x="144" y="65"/>
                    <a:pt x="145" y="65"/>
                  </a:cubicBezTo>
                  <a:cubicBezTo>
                    <a:pt x="145" y="52"/>
                    <a:pt x="144" y="39"/>
                    <a:pt x="144" y="27"/>
                  </a:cubicBezTo>
                  <a:cubicBezTo>
                    <a:pt x="104" y="26"/>
                    <a:pt x="69" y="20"/>
                    <a:pt x="42" y="13"/>
                  </a:cubicBezTo>
                  <a:moveTo>
                    <a:pt x="0" y="0"/>
                  </a:moveTo>
                  <a:cubicBezTo>
                    <a:pt x="1" y="9"/>
                    <a:pt x="1" y="22"/>
                    <a:pt x="1" y="36"/>
                  </a:cubicBezTo>
                  <a:cubicBezTo>
                    <a:pt x="1" y="40"/>
                    <a:pt x="2" y="44"/>
                    <a:pt x="2" y="48"/>
                  </a:cubicBezTo>
                  <a:cubicBezTo>
                    <a:pt x="5" y="49"/>
                    <a:pt x="9" y="50"/>
                    <a:pt x="13" y="51"/>
                  </a:cubicBezTo>
                  <a:cubicBezTo>
                    <a:pt x="16" y="49"/>
                    <a:pt x="18" y="47"/>
                    <a:pt x="20" y="45"/>
                  </a:cubicBezTo>
                  <a:cubicBezTo>
                    <a:pt x="25" y="41"/>
                    <a:pt x="29" y="36"/>
                    <a:pt x="32" y="31"/>
                  </a:cubicBezTo>
                  <a:cubicBezTo>
                    <a:pt x="32" y="29"/>
                    <a:pt x="33" y="28"/>
                    <a:pt x="34" y="27"/>
                  </a:cubicBezTo>
                  <a:cubicBezTo>
                    <a:pt x="34" y="25"/>
                    <a:pt x="35" y="24"/>
                    <a:pt x="35" y="22"/>
                  </a:cubicBezTo>
                  <a:cubicBezTo>
                    <a:pt x="37" y="18"/>
                    <a:pt x="37" y="18"/>
                    <a:pt x="37" y="18"/>
                  </a:cubicBezTo>
                  <a:cubicBezTo>
                    <a:pt x="38" y="14"/>
                    <a:pt x="38" y="14"/>
                    <a:pt x="38" y="14"/>
                  </a:cubicBezTo>
                  <a:cubicBezTo>
                    <a:pt x="38" y="13"/>
                    <a:pt x="38" y="12"/>
                    <a:pt x="38" y="12"/>
                  </a:cubicBezTo>
                  <a:cubicBezTo>
                    <a:pt x="22" y="7"/>
                    <a:pt x="9" y="3"/>
                    <a:pt x="0" y="0"/>
                  </a:cubicBezTo>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6" name="Freeform 340"/>
            <p:cNvSpPr>
              <a:spLocks/>
            </p:cNvSpPr>
            <p:nvPr/>
          </p:nvSpPr>
          <p:spPr bwMode="auto">
            <a:xfrm>
              <a:off x="3815" y="2644"/>
              <a:ext cx="53" cy="2"/>
            </a:xfrm>
            <a:custGeom>
              <a:avLst/>
              <a:gdLst>
                <a:gd name="T0" fmla="*/ 23 w 32"/>
                <a:gd name="T1" fmla="*/ 0 h 1"/>
                <a:gd name="T2" fmla="*/ 0 w 32"/>
                <a:gd name="T3" fmla="*/ 1 h 1"/>
                <a:gd name="T4" fmla="*/ 0 w 32"/>
                <a:gd name="T5" fmla="*/ 1 h 1"/>
                <a:gd name="T6" fmla="*/ 17 w 32"/>
                <a:gd name="T7" fmla="*/ 1 h 1"/>
                <a:gd name="T8" fmla="*/ 32 w 32"/>
                <a:gd name="T9" fmla="*/ 0 h 1"/>
                <a:gd name="T10" fmla="*/ 32 w 32"/>
                <a:gd name="T11" fmla="*/ 0 h 1"/>
                <a:gd name="T12" fmla="*/ 23 w 32"/>
                <a:gd name="T13" fmla="*/ 0 h 1"/>
              </a:gdLst>
              <a:ahLst/>
              <a:cxnLst>
                <a:cxn ang="0">
                  <a:pos x="T0" y="T1"/>
                </a:cxn>
                <a:cxn ang="0">
                  <a:pos x="T2" y="T3"/>
                </a:cxn>
                <a:cxn ang="0">
                  <a:pos x="T4" y="T5"/>
                </a:cxn>
                <a:cxn ang="0">
                  <a:pos x="T6" y="T7"/>
                </a:cxn>
                <a:cxn ang="0">
                  <a:pos x="T8" y="T9"/>
                </a:cxn>
                <a:cxn ang="0">
                  <a:pos x="T10" y="T11"/>
                </a:cxn>
                <a:cxn ang="0">
                  <a:pos x="T12" y="T13"/>
                </a:cxn>
              </a:cxnLst>
              <a:rect l="0" t="0" r="r" b="b"/>
              <a:pathLst>
                <a:path w="32" h="1">
                  <a:moveTo>
                    <a:pt x="23" y="0"/>
                  </a:moveTo>
                  <a:cubicBezTo>
                    <a:pt x="15" y="0"/>
                    <a:pt x="8" y="0"/>
                    <a:pt x="0" y="1"/>
                  </a:cubicBezTo>
                  <a:cubicBezTo>
                    <a:pt x="0" y="1"/>
                    <a:pt x="0" y="1"/>
                    <a:pt x="0" y="1"/>
                  </a:cubicBezTo>
                  <a:cubicBezTo>
                    <a:pt x="17" y="1"/>
                    <a:pt x="17" y="1"/>
                    <a:pt x="17" y="1"/>
                  </a:cubicBezTo>
                  <a:cubicBezTo>
                    <a:pt x="32" y="0"/>
                    <a:pt x="32" y="0"/>
                    <a:pt x="32" y="0"/>
                  </a:cubicBezTo>
                  <a:cubicBezTo>
                    <a:pt x="32" y="0"/>
                    <a:pt x="32" y="0"/>
                    <a:pt x="32" y="0"/>
                  </a:cubicBezTo>
                  <a:cubicBezTo>
                    <a:pt x="29" y="0"/>
                    <a:pt x="26" y="0"/>
                    <a:pt x="23" y="0"/>
                  </a:cubicBezTo>
                </a:path>
              </a:pathLst>
            </a:custGeom>
            <a:solidFill>
              <a:srgbClr val="635B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7" name="Freeform 341"/>
            <p:cNvSpPr>
              <a:spLocks/>
            </p:cNvSpPr>
            <p:nvPr/>
          </p:nvSpPr>
          <p:spPr bwMode="auto">
            <a:xfrm>
              <a:off x="3740" y="2640"/>
              <a:ext cx="207" cy="6"/>
            </a:xfrm>
            <a:custGeom>
              <a:avLst/>
              <a:gdLst>
                <a:gd name="T0" fmla="*/ 78 w 126"/>
                <a:gd name="T1" fmla="*/ 0 h 4"/>
                <a:gd name="T2" fmla="*/ 63 w 126"/>
                <a:gd name="T3" fmla="*/ 0 h 4"/>
                <a:gd name="T4" fmla="*/ 32 w 126"/>
                <a:gd name="T5" fmla="*/ 0 h 4"/>
                <a:gd name="T6" fmla="*/ 1 w 126"/>
                <a:gd name="T7" fmla="*/ 2 h 4"/>
                <a:gd name="T8" fmla="*/ 0 w 126"/>
                <a:gd name="T9" fmla="*/ 3 h 4"/>
                <a:gd name="T10" fmla="*/ 1 w 126"/>
                <a:gd name="T11" fmla="*/ 4 h 4"/>
                <a:gd name="T12" fmla="*/ 24 w 126"/>
                <a:gd name="T13" fmla="*/ 4 h 4"/>
                <a:gd name="T14" fmla="*/ 32 w 126"/>
                <a:gd name="T15" fmla="*/ 4 h 4"/>
                <a:gd name="T16" fmla="*/ 46 w 126"/>
                <a:gd name="T17" fmla="*/ 4 h 4"/>
                <a:gd name="T18" fmla="*/ 46 w 126"/>
                <a:gd name="T19" fmla="*/ 4 h 4"/>
                <a:gd name="T20" fmla="*/ 69 w 126"/>
                <a:gd name="T21" fmla="*/ 3 h 4"/>
                <a:gd name="T22" fmla="*/ 78 w 126"/>
                <a:gd name="T23" fmla="*/ 3 h 4"/>
                <a:gd name="T24" fmla="*/ 78 w 126"/>
                <a:gd name="T25" fmla="*/ 3 h 4"/>
                <a:gd name="T26" fmla="*/ 125 w 126"/>
                <a:gd name="T27" fmla="*/ 3 h 4"/>
                <a:gd name="T28" fmla="*/ 126 w 126"/>
                <a:gd name="T29" fmla="*/ 2 h 4"/>
                <a:gd name="T30" fmla="*/ 125 w 126"/>
                <a:gd name="T31" fmla="*/ 1 h 4"/>
                <a:gd name="T32" fmla="*/ 78 w 126"/>
                <a:gd name="T3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6" h="4">
                  <a:moveTo>
                    <a:pt x="78" y="0"/>
                  </a:moveTo>
                  <a:cubicBezTo>
                    <a:pt x="73" y="0"/>
                    <a:pt x="68" y="0"/>
                    <a:pt x="63" y="0"/>
                  </a:cubicBezTo>
                  <a:cubicBezTo>
                    <a:pt x="52" y="0"/>
                    <a:pt x="42" y="0"/>
                    <a:pt x="32" y="0"/>
                  </a:cubicBezTo>
                  <a:cubicBezTo>
                    <a:pt x="21" y="1"/>
                    <a:pt x="11" y="1"/>
                    <a:pt x="1" y="2"/>
                  </a:cubicBezTo>
                  <a:cubicBezTo>
                    <a:pt x="0" y="2"/>
                    <a:pt x="0" y="2"/>
                    <a:pt x="0" y="3"/>
                  </a:cubicBezTo>
                  <a:cubicBezTo>
                    <a:pt x="0" y="3"/>
                    <a:pt x="0" y="4"/>
                    <a:pt x="1" y="4"/>
                  </a:cubicBezTo>
                  <a:cubicBezTo>
                    <a:pt x="9" y="4"/>
                    <a:pt x="17" y="4"/>
                    <a:pt x="24" y="4"/>
                  </a:cubicBezTo>
                  <a:cubicBezTo>
                    <a:pt x="27" y="4"/>
                    <a:pt x="29" y="4"/>
                    <a:pt x="32" y="4"/>
                  </a:cubicBezTo>
                  <a:cubicBezTo>
                    <a:pt x="46" y="4"/>
                    <a:pt x="46" y="4"/>
                    <a:pt x="46" y="4"/>
                  </a:cubicBezTo>
                  <a:cubicBezTo>
                    <a:pt x="46" y="4"/>
                    <a:pt x="46" y="4"/>
                    <a:pt x="46" y="4"/>
                  </a:cubicBezTo>
                  <a:cubicBezTo>
                    <a:pt x="54" y="3"/>
                    <a:pt x="61" y="3"/>
                    <a:pt x="69" y="3"/>
                  </a:cubicBezTo>
                  <a:cubicBezTo>
                    <a:pt x="72" y="3"/>
                    <a:pt x="75" y="3"/>
                    <a:pt x="78" y="3"/>
                  </a:cubicBezTo>
                  <a:cubicBezTo>
                    <a:pt x="78" y="3"/>
                    <a:pt x="78" y="3"/>
                    <a:pt x="78" y="3"/>
                  </a:cubicBezTo>
                  <a:cubicBezTo>
                    <a:pt x="125" y="3"/>
                    <a:pt x="125" y="3"/>
                    <a:pt x="125" y="3"/>
                  </a:cubicBezTo>
                  <a:cubicBezTo>
                    <a:pt x="125" y="3"/>
                    <a:pt x="125" y="2"/>
                    <a:pt x="126" y="2"/>
                  </a:cubicBezTo>
                  <a:cubicBezTo>
                    <a:pt x="126" y="1"/>
                    <a:pt x="125" y="1"/>
                    <a:pt x="125" y="1"/>
                  </a:cubicBezTo>
                  <a:cubicBezTo>
                    <a:pt x="109" y="0"/>
                    <a:pt x="94" y="0"/>
                    <a:pt x="78"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8" name="Freeform 342"/>
            <p:cNvSpPr>
              <a:spLocks/>
            </p:cNvSpPr>
            <p:nvPr/>
          </p:nvSpPr>
          <p:spPr bwMode="auto">
            <a:xfrm>
              <a:off x="3838" y="2556"/>
              <a:ext cx="7" cy="39"/>
            </a:xfrm>
            <a:custGeom>
              <a:avLst/>
              <a:gdLst>
                <a:gd name="T0" fmla="*/ 3 w 4"/>
                <a:gd name="T1" fmla="*/ 0 h 24"/>
                <a:gd name="T2" fmla="*/ 0 w 4"/>
                <a:gd name="T3" fmla="*/ 0 h 24"/>
                <a:gd name="T4" fmla="*/ 2 w 4"/>
                <a:gd name="T5" fmla="*/ 23 h 24"/>
                <a:gd name="T6" fmla="*/ 3 w 4"/>
                <a:gd name="T7" fmla="*/ 24 h 24"/>
                <a:gd name="T8" fmla="*/ 3 w 4"/>
                <a:gd name="T9" fmla="*/ 24 h 24"/>
                <a:gd name="T10" fmla="*/ 4 w 4"/>
                <a:gd name="T11" fmla="*/ 23 h 24"/>
                <a:gd name="T12" fmla="*/ 3 w 4"/>
                <a:gd name="T13" fmla="*/ 17 h 24"/>
                <a:gd name="T14" fmla="*/ 2 w 4"/>
                <a:gd name="T15" fmla="*/ 17 h 24"/>
                <a:gd name="T16" fmla="*/ 1 w 4"/>
                <a:gd name="T17" fmla="*/ 16 h 24"/>
                <a:gd name="T18" fmla="*/ 2 w 4"/>
                <a:gd name="T19" fmla="*/ 15 h 24"/>
                <a:gd name="T20" fmla="*/ 3 w 4"/>
                <a:gd name="T21" fmla="*/ 15 h 24"/>
                <a:gd name="T22" fmla="*/ 3 w 4"/>
                <a:gd name="T23" fmla="*/ 15 h 24"/>
                <a:gd name="T24" fmla="*/ 3 w 4"/>
                <a:gd name="T25" fmla="*/ 15 h 24"/>
                <a:gd name="T26" fmla="*/ 3 w 4"/>
                <a:gd name="T2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24">
                  <a:moveTo>
                    <a:pt x="3" y="0"/>
                  </a:moveTo>
                  <a:cubicBezTo>
                    <a:pt x="2" y="0"/>
                    <a:pt x="1" y="0"/>
                    <a:pt x="0" y="0"/>
                  </a:cubicBezTo>
                  <a:cubicBezTo>
                    <a:pt x="0" y="8"/>
                    <a:pt x="1" y="15"/>
                    <a:pt x="2" y="23"/>
                  </a:cubicBezTo>
                  <a:cubicBezTo>
                    <a:pt x="2" y="24"/>
                    <a:pt x="2" y="24"/>
                    <a:pt x="3" y="24"/>
                  </a:cubicBezTo>
                  <a:cubicBezTo>
                    <a:pt x="3" y="24"/>
                    <a:pt x="3" y="24"/>
                    <a:pt x="3" y="24"/>
                  </a:cubicBezTo>
                  <a:cubicBezTo>
                    <a:pt x="3" y="24"/>
                    <a:pt x="4" y="24"/>
                    <a:pt x="4" y="23"/>
                  </a:cubicBezTo>
                  <a:cubicBezTo>
                    <a:pt x="4" y="21"/>
                    <a:pt x="3" y="19"/>
                    <a:pt x="3" y="17"/>
                  </a:cubicBezTo>
                  <a:cubicBezTo>
                    <a:pt x="3" y="17"/>
                    <a:pt x="2" y="17"/>
                    <a:pt x="2" y="17"/>
                  </a:cubicBezTo>
                  <a:cubicBezTo>
                    <a:pt x="1" y="17"/>
                    <a:pt x="1" y="16"/>
                    <a:pt x="1" y="16"/>
                  </a:cubicBezTo>
                  <a:cubicBezTo>
                    <a:pt x="2" y="15"/>
                    <a:pt x="2" y="15"/>
                    <a:pt x="2" y="15"/>
                  </a:cubicBezTo>
                  <a:cubicBezTo>
                    <a:pt x="2" y="15"/>
                    <a:pt x="2" y="15"/>
                    <a:pt x="3" y="15"/>
                  </a:cubicBezTo>
                  <a:cubicBezTo>
                    <a:pt x="3" y="15"/>
                    <a:pt x="3" y="15"/>
                    <a:pt x="3" y="15"/>
                  </a:cubicBezTo>
                  <a:cubicBezTo>
                    <a:pt x="3" y="15"/>
                    <a:pt x="3" y="15"/>
                    <a:pt x="3" y="15"/>
                  </a:cubicBezTo>
                  <a:cubicBezTo>
                    <a:pt x="3" y="10"/>
                    <a:pt x="3" y="5"/>
                    <a:pt x="3"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59" name="Freeform 343"/>
            <p:cNvSpPr>
              <a:spLocks/>
            </p:cNvSpPr>
            <p:nvPr/>
          </p:nvSpPr>
          <p:spPr bwMode="auto">
            <a:xfrm>
              <a:off x="3837" y="2494"/>
              <a:ext cx="6" cy="62"/>
            </a:xfrm>
            <a:custGeom>
              <a:avLst/>
              <a:gdLst>
                <a:gd name="T0" fmla="*/ 0 w 4"/>
                <a:gd name="T1" fmla="*/ 0 h 38"/>
                <a:gd name="T2" fmla="*/ 1 w 4"/>
                <a:gd name="T3" fmla="*/ 38 h 38"/>
                <a:gd name="T4" fmla="*/ 4 w 4"/>
                <a:gd name="T5" fmla="*/ 38 h 38"/>
                <a:gd name="T6" fmla="*/ 4 w 4"/>
                <a:gd name="T7" fmla="*/ 30 h 38"/>
                <a:gd name="T8" fmla="*/ 4 w 4"/>
                <a:gd name="T9" fmla="*/ 0 h 38"/>
                <a:gd name="T10" fmla="*/ 4 w 4"/>
                <a:gd name="T11" fmla="*/ 0 h 38"/>
                <a:gd name="T12" fmla="*/ 4 w 4"/>
                <a:gd name="T13" fmla="*/ 0 h 38"/>
                <a:gd name="T14" fmla="*/ 0 w 4"/>
                <a:gd name="T15" fmla="*/ 0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8">
                  <a:moveTo>
                    <a:pt x="0" y="0"/>
                  </a:moveTo>
                  <a:cubicBezTo>
                    <a:pt x="0" y="12"/>
                    <a:pt x="1" y="25"/>
                    <a:pt x="1" y="38"/>
                  </a:cubicBezTo>
                  <a:cubicBezTo>
                    <a:pt x="2" y="38"/>
                    <a:pt x="3" y="38"/>
                    <a:pt x="4" y="38"/>
                  </a:cubicBezTo>
                  <a:cubicBezTo>
                    <a:pt x="4" y="35"/>
                    <a:pt x="4" y="33"/>
                    <a:pt x="4" y="30"/>
                  </a:cubicBezTo>
                  <a:cubicBezTo>
                    <a:pt x="4" y="0"/>
                    <a:pt x="4" y="0"/>
                    <a:pt x="4" y="0"/>
                  </a:cubicBezTo>
                  <a:cubicBezTo>
                    <a:pt x="4" y="0"/>
                    <a:pt x="4" y="0"/>
                    <a:pt x="4" y="0"/>
                  </a:cubicBezTo>
                  <a:cubicBezTo>
                    <a:pt x="4" y="0"/>
                    <a:pt x="4" y="0"/>
                    <a:pt x="4" y="0"/>
                  </a:cubicBezTo>
                  <a:cubicBezTo>
                    <a:pt x="3" y="0"/>
                    <a:pt x="1" y="0"/>
                    <a:pt x="0"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0" name="Freeform 344"/>
            <p:cNvSpPr>
              <a:spLocks/>
            </p:cNvSpPr>
            <p:nvPr/>
          </p:nvSpPr>
          <p:spPr bwMode="auto">
            <a:xfrm>
              <a:off x="3840" y="2554"/>
              <a:ext cx="31" cy="32"/>
            </a:xfrm>
            <a:custGeom>
              <a:avLst/>
              <a:gdLst>
                <a:gd name="T0" fmla="*/ 19 w 19"/>
                <a:gd name="T1" fmla="*/ 0 h 19"/>
                <a:gd name="T2" fmla="*/ 15 w 19"/>
                <a:gd name="T3" fmla="*/ 1 h 19"/>
                <a:gd name="T4" fmla="*/ 14 w 19"/>
                <a:gd name="T5" fmla="*/ 4 h 19"/>
                <a:gd name="T6" fmla="*/ 10 w 19"/>
                <a:gd name="T7" fmla="*/ 13 h 19"/>
                <a:gd name="T8" fmla="*/ 4 w 19"/>
                <a:gd name="T9" fmla="*/ 16 h 19"/>
                <a:gd name="T10" fmla="*/ 2 w 19"/>
                <a:gd name="T11" fmla="*/ 16 h 19"/>
                <a:gd name="T12" fmla="*/ 2 w 19"/>
                <a:gd name="T13" fmla="*/ 16 h 19"/>
                <a:gd name="T14" fmla="*/ 2 w 19"/>
                <a:gd name="T15" fmla="*/ 16 h 19"/>
                <a:gd name="T16" fmla="*/ 1 w 19"/>
                <a:gd name="T17" fmla="*/ 16 h 19"/>
                <a:gd name="T18" fmla="*/ 0 w 19"/>
                <a:gd name="T19" fmla="*/ 17 h 19"/>
                <a:gd name="T20" fmla="*/ 1 w 19"/>
                <a:gd name="T21" fmla="*/ 18 h 19"/>
                <a:gd name="T22" fmla="*/ 2 w 19"/>
                <a:gd name="T23" fmla="*/ 18 h 19"/>
                <a:gd name="T24" fmla="*/ 5 w 19"/>
                <a:gd name="T25" fmla="*/ 19 h 19"/>
                <a:gd name="T26" fmla="*/ 12 w 19"/>
                <a:gd name="T27" fmla="*/ 15 h 19"/>
                <a:gd name="T28" fmla="*/ 18 w 19"/>
                <a:gd name="T29" fmla="*/ 5 h 19"/>
                <a:gd name="T30" fmla="*/ 19 w 19"/>
                <a:gd name="T3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19">
                  <a:moveTo>
                    <a:pt x="19" y="0"/>
                  </a:moveTo>
                  <a:cubicBezTo>
                    <a:pt x="18" y="1"/>
                    <a:pt x="16" y="1"/>
                    <a:pt x="15" y="1"/>
                  </a:cubicBezTo>
                  <a:cubicBezTo>
                    <a:pt x="15" y="2"/>
                    <a:pt x="14" y="3"/>
                    <a:pt x="14" y="4"/>
                  </a:cubicBezTo>
                  <a:cubicBezTo>
                    <a:pt x="13" y="7"/>
                    <a:pt x="12" y="11"/>
                    <a:pt x="10" y="13"/>
                  </a:cubicBezTo>
                  <a:cubicBezTo>
                    <a:pt x="8" y="15"/>
                    <a:pt x="6" y="16"/>
                    <a:pt x="4" y="16"/>
                  </a:cubicBezTo>
                  <a:cubicBezTo>
                    <a:pt x="3" y="16"/>
                    <a:pt x="3" y="16"/>
                    <a:pt x="2" y="16"/>
                  </a:cubicBezTo>
                  <a:cubicBezTo>
                    <a:pt x="2" y="16"/>
                    <a:pt x="2" y="16"/>
                    <a:pt x="2" y="16"/>
                  </a:cubicBezTo>
                  <a:cubicBezTo>
                    <a:pt x="2" y="16"/>
                    <a:pt x="2" y="16"/>
                    <a:pt x="2" y="16"/>
                  </a:cubicBezTo>
                  <a:cubicBezTo>
                    <a:pt x="1" y="16"/>
                    <a:pt x="1" y="16"/>
                    <a:pt x="1" y="16"/>
                  </a:cubicBezTo>
                  <a:cubicBezTo>
                    <a:pt x="1" y="16"/>
                    <a:pt x="1" y="16"/>
                    <a:pt x="0" y="17"/>
                  </a:cubicBezTo>
                  <a:cubicBezTo>
                    <a:pt x="0" y="17"/>
                    <a:pt x="0" y="18"/>
                    <a:pt x="1" y="18"/>
                  </a:cubicBezTo>
                  <a:cubicBezTo>
                    <a:pt x="1" y="18"/>
                    <a:pt x="2" y="18"/>
                    <a:pt x="2" y="18"/>
                  </a:cubicBezTo>
                  <a:cubicBezTo>
                    <a:pt x="3" y="19"/>
                    <a:pt x="4" y="19"/>
                    <a:pt x="5" y="19"/>
                  </a:cubicBezTo>
                  <a:cubicBezTo>
                    <a:pt x="7" y="19"/>
                    <a:pt x="10" y="17"/>
                    <a:pt x="12" y="15"/>
                  </a:cubicBezTo>
                  <a:cubicBezTo>
                    <a:pt x="15" y="12"/>
                    <a:pt x="17" y="9"/>
                    <a:pt x="18" y="5"/>
                  </a:cubicBezTo>
                  <a:cubicBezTo>
                    <a:pt x="18" y="3"/>
                    <a:pt x="19" y="2"/>
                    <a:pt x="19"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1" name="Freeform 345"/>
            <p:cNvSpPr>
              <a:spLocks/>
            </p:cNvSpPr>
            <p:nvPr/>
          </p:nvSpPr>
          <p:spPr bwMode="auto">
            <a:xfrm>
              <a:off x="3865" y="2492"/>
              <a:ext cx="9" cy="64"/>
            </a:xfrm>
            <a:custGeom>
              <a:avLst/>
              <a:gdLst>
                <a:gd name="T0" fmla="*/ 6 w 6"/>
                <a:gd name="T1" fmla="*/ 0 h 39"/>
                <a:gd name="T2" fmla="*/ 3 w 6"/>
                <a:gd name="T3" fmla="*/ 0 h 39"/>
                <a:gd name="T4" fmla="*/ 2 w 6"/>
                <a:gd name="T5" fmla="*/ 21 h 39"/>
                <a:gd name="T6" fmla="*/ 0 w 6"/>
                <a:gd name="T7" fmla="*/ 39 h 39"/>
                <a:gd name="T8" fmla="*/ 4 w 6"/>
                <a:gd name="T9" fmla="*/ 38 h 39"/>
                <a:gd name="T10" fmla="*/ 6 w 6"/>
                <a:gd name="T11" fmla="*/ 21 h 39"/>
                <a:gd name="T12" fmla="*/ 6 w 6"/>
                <a:gd name="T13" fmla="*/ 0 h 39"/>
              </a:gdLst>
              <a:ahLst/>
              <a:cxnLst>
                <a:cxn ang="0">
                  <a:pos x="T0" y="T1"/>
                </a:cxn>
                <a:cxn ang="0">
                  <a:pos x="T2" y="T3"/>
                </a:cxn>
                <a:cxn ang="0">
                  <a:pos x="T4" y="T5"/>
                </a:cxn>
                <a:cxn ang="0">
                  <a:pos x="T6" y="T7"/>
                </a:cxn>
                <a:cxn ang="0">
                  <a:pos x="T8" y="T9"/>
                </a:cxn>
                <a:cxn ang="0">
                  <a:pos x="T10" y="T11"/>
                </a:cxn>
                <a:cxn ang="0">
                  <a:pos x="T12" y="T13"/>
                </a:cxn>
              </a:cxnLst>
              <a:rect l="0" t="0" r="r" b="b"/>
              <a:pathLst>
                <a:path w="6" h="39">
                  <a:moveTo>
                    <a:pt x="6" y="0"/>
                  </a:moveTo>
                  <a:cubicBezTo>
                    <a:pt x="5" y="0"/>
                    <a:pt x="4" y="0"/>
                    <a:pt x="3" y="0"/>
                  </a:cubicBezTo>
                  <a:cubicBezTo>
                    <a:pt x="3" y="7"/>
                    <a:pt x="3" y="14"/>
                    <a:pt x="2" y="21"/>
                  </a:cubicBezTo>
                  <a:cubicBezTo>
                    <a:pt x="2" y="27"/>
                    <a:pt x="1" y="33"/>
                    <a:pt x="0" y="39"/>
                  </a:cubicBezTo>
                  <a:cubicBezTo>
                    <a:pt x="1" y="39"/>
                    <a:pt x="3" y="39"/>
                    <a:pt x="4" y="38"/>
                  </a:cubicBezTo>
                  <a:cubicBezTo>
                    <a:pt x="5" y="33"/>
                    <a:pt x="6" y="27"/>
                    <a:pt x="6" y="21"/>
                  </a:cubicBezTo>
                  <a:cubicBezTo>
                    <a:pt x="6" y="14"/>
                    <a:pt x="6" y="7"/>
                    <a:pt x="6"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2" name="Freeform 346"/>
            <p:cNvSpPr>
              <a:spLocks/>
            </p:cNvSpPr>
            <p:nvPr/>
          </p:nvSpPr>
          <p:spPr bwMode="auto">
            <a:xfrm>
              <a:off x="3609" y="2533"/>
              <a:ext cx="19" cy="10"/>
            </a:xfrm>
            <a:custGeom>
              <a:avLst/>
              <a:gdLst>
                <a:gd name="T0" fmla="*/ 8 w 12"/>
                <a:gd name="T1" fmla="*/ 0 h 6"/>
                <a:gd name="T2" fmla="*/ 0 w 12"/>
                <a:gd name="T3" fmla="*/ 4 h 6"/>
                <a:gd name="T4" fmla="*/ 0 w 12"/>
                <a:gd name="T5" fmla="*/ 5 h 6"/>
                <a:gd name="T6" fmla="*/ 0 w 12"/>
                <a:gd name="T7" fmla="*/ 6 h 6"/>
                <a:gd name="T8" fmla="*/ 1 w 12"/>
                <a:gd name="T9" fmla="*/ 6 h 6"/>
                <a:gd name="T10" fmla="*/ 1 w 12"/>
                <a:gd name="T11" fmla="*/ 6 h 6"/>
                <a:gd name="T12" fmla="*/ 12 w 12"/>
                <a:gd name="T13" fmla="*/ 1 h 6"/>
                <a:gd name="T14" fmla="*/ 8 w 12"/>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6">
                  <a:moveTo>
                    <a:pt x="8" y="0"/>
                  </a:moveTo>
                  <a:cubicBezTo>
                    <a:pt x="6" y="2"/>
                    <a:pt x="3" y="3"/>
                    <a:pt x="0" y="4"/>
                  </a:cubicBezTo>
                  <a:cubicBezTo>
                    <a:pt x="0" y="5"/>
                    <a:pt x="0" y="5"/>
                    <a:pt x="0" y="5"/>
                  </a:cubicBezTo>
                  <a:cubicBezTo>
                    <a:pt x="0" y="5"/>
                    <a:pt x="0" y="5"/>
                    <a:pt x="0" y="6"/>
                  </a:cubicBezTo>
                  <a:cubicBezTo>
                    <a:pt x="0" y="6"/>
                    <a:pt x="0" y="6"/>
                    <a:pt x="1" y="6"/>
                  </a:cubicBezTo>
                  <a:cubicBezTo>
                    <a:pt x="1" y="6"/>
                    <a:pt x="1" y="6"/>
                    <a:pt x="1" y="6"/>
                  </a:cubicBezTo>
                  <a:cubicBezTo>
                    <a:pt x="5" y="5"/>
                    <a:pt x="9" y="3"/>
                    <a:pt x="12" y="1"/>
                  </a:cubicBezTo>
                  <a:cubicBezTo>
                    <a:pt x="11" y="0"/>
                    <a:pt x="9" y="0"/>
                    <a:pt x="8"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3" name="Freeform 347"/>
            <p:cNvSpPr>
              <a:spLocks/>
            </p:cNvSpPr>
            <p:nvPr/>
          </p:nvSpPr>
          <p:spPr bwMode="auto">
            <a:xfrm>
              <a:off x="3622" y="2469"/>
              <a:ext cx="47" cy="66"/>
            </a:xfrm>
            <a:custGeom>
              <a:avLst/>
              <a:gdLst>
                <a:gd name="T0" fmla="*/ 25 w 29"/>
                <a:gd name="T1" fmla="*/ 0 h 40"/>
                <a:gd name="T2" fmla="*/ 25 w 29"/>
                <a:gd name="T3" fmla="*/ 2 h 40"/>
                <a:gd name="T4" fmla="*/ 24 w 29"/>
                <a:gd name="T5" fmla="*/ 6 h 40"/>
                <a:gd name="T6" fmla="*/ 22 w 29"/>
                <a:gd name="T7" fmla="*/ 10 h 40"/>
                <a:gd name="T8" fmla="*/ 21 w 29"/>
                <a:gd name="T9" fmla="*/ 15 h 40"/>
                <a:gd name="T10" fmla="*/ 19 w 29"/>
                <a:gd name="T11" fmla="*/ 19 h 40"/>
                <a:gd name="T12" fmla="*/ 7 w 29"/>
                <a:gd name="T13" fmla="*/ 33 h 40"/>
                <a:gd name="T14" fmla="*/ 0 w 29"/>
                <a:gd name="T15" fmla="*/ 39 h 40"/>
                <a:gd name="T16" fmla="*/ 4 w 29"/>
                <a:gd name="T17" fmla="*/ 40 h 40"/>
                <a:gd name="T18" fmla="*/ 10 w 29"/>
                <a:gd name="T19" fmla="*/ 36 h 40"/>
                <a:gd name="T20" fmla="*/ 22 w 29"/>
                <a:gd name="T21" fmla="*/ 21 h 40"/>
                <a:gd name="T22" fmla="*/ 24 w 29"/>
                <a:gd name="T23" fmla="*/ 16 h 40"/>
                <a:gd name="T24" fmla="*/ 26 w 29"/>
                <a:gd name="T25" fmla="*/ 12 h 40"/>
                <a:gd name="T26" fmla="*/ 27 w 29"/>
                <a:gd name="T27" fmla="*/ 7 h 40"/>
                <a:gd name="T28" fmla="*/ 28 w 29"/>
                <a:gd name="T29" fmla="*/ 2 h 40"/>
                <a:gd name="T30" fmla="*/ 29 w 29"/>
                <a:gd name="T31" fmla="*/ 1 h 40"/>
                <a:gd name="T32" fmla="*/ 25 w 29"/>
                <a:gd name="T3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40">
                  <a:moveTo>
                    <a:pt x="25" y="0"/>
                  </a:moveTo>
                  <a:cubicBezTo>
                    <a:pt x="25" y="0"/>
                    <a:pt x="25" y="1"/>
                    <a:pt x="25" y="2"/>
                  </a:cubicBezTo>
                  <a:cubicBezTo>
                    <a:pt x="24" y="6"/>
                    <a:pt x="24" y="6"/>
                    <a:pt x="24" y="6"/>
                  </a:cubicBezTo>
                  <a:cubicBezTo>
                    <a:pt x="22" y="10"/>
                    <a:pt x="22" y="10"/>
                    <a:pt x="22" y="10"/>
                  </a:cubicBezTo>
                  <a:cubicBezTo>
                    <a:pt x="22" y="12"/>
                    <a:pt x="21" y="13"/>
                    <a:pt x="21" y="15"/>
                  </a:cubicBezTo>
                  <a:cubicBezTo>
                    <a:pt x="20" y="16"/>
                    <a:pt x="19" y="17"/>
                    <a:pt x="19" y="19"/>
                  </a:cubicBezTo>
                  <a:cubicBezTo>
                    <a:pt x="16" y="24"/>
                    <a:pt x="12" y="29"/>
                    <a:pt x="7" y="33"/>
                  </a:cubicBezTo>
                  <a:cubicBezTo>
                    <a:pt x="5" y="35"/>
                    <a:pt x="3" y="37"/>
                    <a:pt x="0" y="39"/>
                  </a:cubicBezTo>
                  <a:cubicBezTo>
                    <a:pt x="1" y="39"/>
                    <a:pt x="3" y="39"/>
                    <a:pt x="4" y="40"/>
                  </a:cubicBezTo>
                  <a:cubicBezTo>
                    <a:pt x="6" y="39"/>
                    <a:pt x="8" y="37"/>
                    <a:pt x="10" y="36"/>
                  </a:cubicBezTo>
                  <a:cubicBezTo>
                    <a:pt x="15" y="31"/>
                    <a:pt x="19" y="26"/>
                    <a:pt x="22" y="21"/>
                  </a:cubicBezTo>
                  <a:cubicBezTo>
                    <a:pt x="23" y="19"/>
                    <a:pt x="23" y="18"/>
                    <a:pt x="24" y="16"/>
                  </a:cubicBezTo>
                  <a:cubicBezTo>
                    <a:pt x="25" y="15"/>
                    <a:pt x="25" y="13"/>
                    <a:pt x="26" y="12"/>
                  </a:cubicBezTo>
                  <a:cubicBezTo>
                    <a:pt x="27" y="7"/>
                    <a:pt x="27" y="7"/>
                    <a:pt x="27" y="7"/>
                  </a:cubicBezTo>
                  <a:cubicBezTo>
                    <a:pt x="28" y="2"/>
                    <a:pt x="28" y="2"/>
                    <a:pt x="28" y="2"/>
                  </a:cubicBezTo>
                  <a:cubicBezTo>
                    <a:pt x="28" y="2"/>
                    <a:pt x="29" y="1"/>
                    <a:pt x="29" y="1"/>
                  </a:cubicBezTo>
                  <a:cubicBezTo>
                    <a:pt x="28" y="0"/>
                    <a:pt x="27" y="0"/>
                    <a:pt x="25"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4" name="Freeform 348"/>
            <p:cNvSpPr>
              <a:spLocks/>
            </p:cNvSpPr>
            <p:nvPr/>
          </p:nvSpPr>
          <p:spPr bwMode="auto">
            <a:xfrm>
              <a:off x="4081" y="2538"/>
              <a:ext cx="3" cy="5"/>
            </a:xfrm>
            <a:custGeom>
              <a:avLst/>
              <a:gdLst>
                <a:gd name="T0" fmla="*/ 0 w 2"/>
                <a:gd name="T1" fmla="*/ 0 h 3"/>
                <a:gd name="T2" fmla="*/ 0 w 2"/>
                <a:gd name="T3" fmla="*/ 3 h 3"/>
                <a:gd name="T4" fmla="*/ 1 w 2"/>
                <a:gd name="T5" fmla="*/ 3 h 3"/>
                <a:gd name="T6" fmla="*/ 1 w 2"/>
                <a:gd name="T7" fmla="*/ 3 h 3"/>
                <a:gd name="T8" fmla="*/ 2 w 2"/>
                <a:gd name="T9" fmla="*/ 3 h 3"/>
                <a:gd name="T10" fmla="*/ 2 w 2"/>
                <a:gd name="T11" fmla="*/ 2 h 3"/>
                <a:gd name="T12" fmla="*/ 2 w 2"/>
                <a:gd name="T13" fmla="*/ 1 h 3"/>
                <a:gd name="T14" fmla="*/ 0 w 2"/>
                <a:gd name="T15" fmla="*/ 0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 h="3">
                  <a:moveTo>
                    <a:pt x="0" y="0"/>
                  </a:moveTo>
                  <a:cubicBezTo>
                    <a:pt x="0" y="1"/>
                    <a:pt x="0" y="2"/>
                    <a:pt x="0" y="3"/>
                  </a:cubicBezTo>
                  <a:cubicBezTo>
                    <a:pt x="0" y="3"/>
                    <a:pt x="1" y="3"/>
                    <a:pt x="1" y="3"/>
                  </a:cubicBezTo>
                  <a:cubicBezTo>
                    <a:pt x="1" y="3"/>
                    <a:pt x="1" y="3"/>
                    <a:pt x="1" y="3"/>
                  </a:cubicBezTo>
                  <a:cubicBezTo>
                    <a:pt x="2" y="3"/>
                    <a:pt x="2" y="3"/>
                    <a:pt x="2" y="3"/>
                  </a:cubicBezTo>
                  <a:cubicBezTo>
                    <a:pt x="2" y="2"/>
                    <a:pt x="2" y="2"/>
                    <a:pt x="2" y="2"/>
                  </a:cubicBezTo>
                  <a:cubicBezTo>
                    <a:pt x="2" y="1"/>
                    <a:pt x="2" y="1"/>
                    <a:pt x="2" y="1"/>
                  </a:cubicBezTo>
                  <a:cubicBezTo>
                    <a:pt x="1" y="1"/>
                    <a:pt x="0" y="1"/>
                    <a:pt x="0" y="0"/>
                  </a:cubicBezTo>
                </a:path>
              </a:pathLst>
            </a:custGeom>
            <a:solidFill>
              <a:srgbClr val="143B6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5" name="Freeform 349"/>
            <p:cNvSpPr>
              <a:spLocks/>
            </p:cNvSpPr>
            <p:nvPr/>
          </p:nvSpPr>
          <p:spPr bwMode="auto">
            <a:xfrm>
              <a:off x="4058" y="2528"/>
              <a:ext cx="23" cy="15"/>
            </a:xfrm>
            <a:custGeom>
              <a:avLst/>
              <a:gdLst>
                <a:gd name="T0" fmla="*/ 5 w 14"/>
                <a:gd name="T1" fmla="*/ 0 h 9"/>
                <a:gd name="T2" fmla="*/ 0 w 14"/>
                <a:gd name="T3" fmla="*/ 1 h 9"/>
                <a:gd name="T4" fmla="*/ 14 w 14"/>
                <a:gd name="T5" fmla="*/ 9 h 9"/>
                <a:gd name="T6" fmla="*/ 14 w 14"/>
                <a:gd name="T7" fmla="*/ 6 h 9"/>
                <a:gd name="T8" fmla="*/ 5 w 14"/>
                <a:gd name="T9" fmla="*/ 0 h 9"/>
              </a:gdLst>
              <a:ahLst/>
              <a:cxnLst>
                <a:cxn ang="0">
                  <a:pos x="T0" y="T1"/>
                </a:cxn>
                <a:cxn ang="0">
                  <a:pos x="T2" y="T3"/>
                </a:cxn>
                <a:cxn ang="0">
                  <a:pos x="T4" y="T5"/>
                </a:cxn>
                <a:cxn ang="0">
                  <a:pos x="T6" y="T7"/>
                </a:cxn>
                <a:cxn ang="0">
                  <a:pos x="T8" y="T9"/>
                </a:cxn>
              </a:cxnLst>
              <a:rect l="0" t="0" r="r" b="b"/>
              <a:pathLst>
                <a:path w="14" h="9">
                  <a:moveTo>
                    <a:pt x="5" y="0"/>
                  </a:moveTo>
                  <a:cubicBezTo>
                    <a:pt x="3" y="1"/>
                    <a:pt x="2" y="1"/>
                    <a:pt x="0" y="1"/>
                  </a:cubicBezTo>
                  <a:cubicBezTo>
                    <a:pt x="4" y="5"/>
                    <a:pt x="9" y="7"/>
                    <a:pt x="14" y="9"/>
                  </a:cubicBezTo>
                  <a:cubicBezTo>
                    <a:pt x="14" y="8"/>
                    <a:pt x="14" y="7"/>
                    <a:pt x="14" y="6"/>
                  </a:cubicBezTo>
                  <a:cubicBezTo>
                    <a:pt x="11" y="5"/>
                    <a:pt x="8" y="3"/>
                    <a:pt x="5"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6" name="Freeform 350"/>
            <p:cNvSpPr>
              <a:spLocks/>
            </p:cNvSpPr>
            <p:nvPr/>
          </p:nvSpPr>
          <p:spPr bwMode="auto">
            <a:xfrm>
              <a:off x="4024" y="2468"/>
              <a:ext cx="42" cy="62"/>
            </a:xfrm>
            <a:custGeom>
              <a:avLst/>
              <a:gdLst>
                <a:gd name="T0" fmla="*/ 3 w 26"/>
                <a:gd name="T1" fmla="*/ 0 h 38"/>
                <a:gd name="T2" fmla="*/ 0 w 26"/>
                <a:gd name="T3" fmla="*/ 1 h 38"/>
                <a:gd name="T4" fmla="*/ 1 w 26"/>
                <a:gd name="T5" fmla="*/ 3 h 38"/>
                <a:gd name="T6" fmla="*/ 2 w 26"/>
                <a:gd name="T7" fmla="*/ 8 h 38"/>
                <a:gd name="T8" fmla="*/ 3 w 26"/>
                <a:gd name="T9" fmla="*/ 13 h 38"/>
                <a:gd name="T10" fmla="*/ 5 w 26"/>
                <a:gd name="T11" fmla="*/ 17 h 38"/>
                <a:gd name="T12" fmla="*/ 7 w 26"/>
                <a:gd name="T13" fmla="*/ 22 h 38"/>
                <a:gd name="T14" fmla="*/ 19 w 26"/>
                <a:gd name="T15" fmla="*/ 37 h 38"/>
                <a:gd name="T16" fmla="*/ 21 w 26"/>
                <a:gd name="T17" fmla="*/ 38 h 38"/>
                <a:gd name="T18" fmla="*/ 26 w 26"/>
                <a:gd name="T19" fmla="*/ 37 h 38"/>
                <a:gd name="T20" fmla="*/ 22 w 26"/>
                <a:gd name="T21" fmla="*/ 34 h 38"/>
                <a:gd name="T22" fmla="*/ 10 w 26"/>
                <a:gd name="T23" fmla="*/ 20 h 38"/>
                <a:gd name="T24" fmla="*/ 8 w 26"/>
                <a:gd name="T25" fmla="*/ 16 h 38"/>
                <a:gd name="T26" fmla="*/ 7 w 26"/>
                <a:gd name="T27" fmla="*/ 11 h 38"/>
                <a:gd name="T28" fmla="*/ 5 w 26"/>
                <a:gd name="T29" fmla="*/ 7 h 38"/>
                <a:gd name="T30" fmla="*/ 4 w 26"/>
                <a:gd name="T31" fmla="*/ 3 h 38"/>
                <a:gd name="T32" fmla="*/ 3 w 26"/>
                <a:gd name="T3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 h="38">
                  <a:moveTo>
                    <a:pt x="3" y="0"/>
                  </a:moveTo>
                  <a:cubicBezTo>
                    <a:pt x="2" y="0"/>
                    <a:pt x="1" y="1"/>
                    <a:pt x="0" y="1"/>
                  </a:cubicBezTo>
                  <a:cubicBezTo>
                    <a:pt x="0" y="2"/>
                    <a:pt x="1" y="2"/>
                    <a:pt x="1" y="3"/>
                  </a:cubicBezTo>
                  <a:cubicBezTo>
                    <a:pt x="2" y="8"/>
                    <a:pt x="2" y="8"/>
                    <a:pt x="2" y="8"/>
                  </a:cubicBezTo>
                  <a:cubicBezTo>
                    <a:pt x="3" y="13"/>
                    <a:pt x="3" y="13"/>
                    <a:pt x="3" y="13"/>
                  </a:cubicBezTo>
                  <a:cubicBezTo>
                    <a:pt x="4" y="14"/>
                    <a:pt x="4" y="16"/>
                    <a:pt x="5" y="17"/>
                  </a:cubicBezTo>
                  <a:cubicBezTo>
                    <a:pt x="6" y="19"/>
                    <a:pt x="6" y="20"/>
                    <a:pt x="7" y="22"/>
                  </a:cubicBezTo>
                  <a:cubicBezTo>
                    <a:pt x="10" y="27"/>
                    <a:pt x="14" y="32"/>
                    <a:pt x="19" y="37"/>
                  </a:cubicBezTo>
                  <a:cubicBezTo>
                    <a:pt x="20" y="37"/>
                    <a:pt x="21" y="38"/>
                    <a:pt x="21" y="38"/>
                  </a:cubicBezTo>
                  <a:cubicBezTo>
                    <a:pt x="23" y="38"/>
                    <a:pt x="24" y="38"/>
                    <a:pt x="26" y="37"/>
                  </a:cubicBezTo>
                  <a:cubicBezTo>
                    <a:pt x="24" y="36"/>
                    <a:pt x="23" y="35"/>
                    <a:pt x="22" y="34"/>
                  </a:cubicBezTo>
                  <a:cubicBezTo>
                    <a:pt x="17" y="30"/>
                    <a:pt x="13" y="25"/>
                    <a:pt x="10" y="20"/>
                  </a:cubicBezTo>
                  <a:cubicBezTo>
                    <a:pt x="10" y="18"/>
                    <a:pt x="9" y="17"/>
                    <a:pt x="8" y="16"/>
                  </a:cubicBezTo>
                  <a:cubicBezTo>
                    <a:pt x="8" y="14"/>
                    <a:pt x="7" y="13"/>
                    <a:pt x="7" y="11"/>
                  </a:cubicBezTo>
                  <a:cubicBezTo>
                    <a:pt x="5" y="7"/>
                    <a:pt x="5" y="7"/>
                    <a:pt x="5" y="7"/>
                  </a:cubicBezTo>
                  <a:cubicBezTo>
                    <a:pt x="4" y="3"/>
                    <a:pt x="4" y="3"/>
                    <a:pt x="4" y="3"/>
                  </a:cubicBezTo>
                  <a:cubicBezTo>
                    <a:pt x="4" y="2"/>
                    <a:pt x="4" y="1"/>
                    <a:pt x="3" y="0"/>
                  </a:cubicBezTo>
                </a:path>
              </a:pathLst>
            </a:custGeom>
            <a:solidFill>
              <a:schemeClr val="accent5">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7" name="Freeform 351"/>
            <p:cNvSpPr>
              <a:spLocks/>
            </p:cNvSpPr>
            <p:nvPr/>
          </p:nvSpPr>
          <p:spPr bwMode="auto">
            <a:xfrm>
              <a:off x="3459" y="1895"/>
              <a:ext cx="766" cy="599"/>
            </a:xfrm>
            <a:custGeom>
              <a:avLst/>
              <a:gdLst>
                <a:gd name="T0" fmla="*/ 380 w 467"/>
                <a:gd name="T1" fmla="*/ 180 h 366"/>
                <a:gd name="T2" fmla="*/ 467 w 467"/>
                <a:gd name="T3" fmla="*/ 137 h 366"/>
                <a:gd name="T4" fmla="*/ 355 w 467"/>
                <a:gd name="T5" fmla="*/ 6 h 366"/>
                <a:gd name="T6" fmla="*/ 235 w 467"/>
                <a:gd name="T7" fmla="*/ 3 h 366"/>
                <a:gd name="T8" fmla="*/ 112 w 467"/>
                <a:gd name="T9" fmla="*/ 6 h 366"/>
                <a:gd name="T10" fmla="*/ 0 w 467"/>
                <a:gd name="T11" fmla="*/ 137 h 366"/>
                <a:gd name="T12" fmla="*/ 87 w 467"/>
                <a:gd name="T13" fmla="*/ 180 h 366"/>
                <a:gd name="T14" fmla="*/ 75 w 467"/>
                <a:gd name="T15" fmla="*/ 334 h 366"/>
                <a:gd name="T16" fmla="*/ 234 w 467"/>
                <a:gd name="T17" fmla="*/ 366 h 366"/>
                <a:gd name="T18" fmla="*/ 234 w 467"/>
                <a:gd name="T19" fmla="*/ 366 h 366"/>
                <a:gd name="T20" fmla="*/ 235 w 467"/>
                <a:gd name="T21" fmla="*/ 366 h 366"/>
                <a:gd name="T22" fmla="*/ 236 w 467"/>
                <a:gd name="T23" fmla="*/ 366 h 366"/>
                <a:gd name="T24" fmla="*/ 236 w 467"/>
                <a:gd name="T25" fmla="*/ 366 h 366"/>
                <a:gd name="T26" fmla="*/ 393 w 467"/>
                <a:gd name="T27" fmla="*/ 334 h 366"/>
                <a:gd name="T28" fmla="*/ 380 w 467"/>
                <a:gd name="T29" fmla="*/ 18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7" h="366">
                  <a:moveTo>
                    <a:pt x="380" y="180"/>
                  </a:moveTo>
                  <a:cubicBezTo>
                    <a:pt x="422" y="183"/>
                    <a:pt x="467" y="137"/>
                    <a:pt x="467" y="137"/>
                  </a:cubicBezTo>
                  <a:cubicBezTo>
                    <a:pt x="467" y="137"/>
                    <a:pt x="440" y="15"/>
                    <a:pt x="355" y="6"/>
                  </a:cubicBezTo>
                  <a:cubicBezTo>
                    <a:pt x="297" y="0"/>
                    <a:pt x="247" y="2"/>
                    <a:pt x="235" y="3"/>
                  </a:cubicBezTo>
                  <a:cubicBezTo>
                    <a:pt x="223" y="2"/>
                    <a:pt x="170" y="0"/>
                    <a:pt x="112" y="6"/>
                  </a:cubicBezTo>
                  <a:cubicBezTo>
                    <a:pt x="28" y="15"/>
                    <a:pt x="0" y="137"/>
                    <a:pt x="0" y="137"/>
                  </a:cubicBezTo>
                  <a:cubicBezTo>
                    <a:pt x="0" y="137"/>
                    <a:pt x="46" y="183"/>
                    <a:pt x="87" y="180"/>
                  </a:cubicBezTo>
                  <a:cubicBezTo>
                    <a:pt x="75" y="334"/>
                    <a:pt x="75" y="334"/>
                    <a:pt x="75" y="334"/>
                  </a:cubicBezTo>
                  <a:cubicBezTo>
                    <a:pt x="75" y="334"/>
                    <a:pt x="143" y="365"/>
                    <a:pt x="234" y="366"/>
                  </a:cubicBezTo>
                  <a:cubicBezTo>
                    <a:pt x="234" y="366"/>
                    <a:pt x="234" y="366"/>
                    <a:pt x="234" y="366"/>
                  </a:cubicBezTo>
                  <a:cubicBezTo>
                    <a:pt x="234" y="366"/>
                    <a:pt x="235" y="366"/>
                    <a:pt x="235" y="366"/>
                  </a:cubicBezTo>
                  <a:cubicBezTo>
                    <a:pt x="235" y="366"/>
                    <a:pt x="236" y="366"/>
                    <a:pt x="236" y="366"/>
                  </a:cubicBezTo>
                  <a:cubicBezTo>
                    <a:pt x="236" y="366"/>
                    <a:pt x="236" y="366"/>
                    <a:pt x="236" y="366"/>
                  </a:cubicBezTo>
                  <a:cubicBezTo>
                    <a:pt x="327" y="365"/>
                    <a:pt x="393" y="334"/>
                    <a:pt x="393" y="334"/>
                  </a:cubicBezTo>
                  <a:cubicBezTo>
                    <a:pt x="380" y="180"/>
                    <a:pt x="380" y="180"/>
                    <a:pt x="380" y="180"/>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8" name="Freeform 352"/>
            <p:cNvSpPr>
              <a:spLocks noEditPoints="1"/>
            </p:cNvSpPr>
            <p:nvPr/>
          </p:nvSpPr>
          <p:spPr bwMode="auto">
            <a:xfrm>
              <a:off x="3535" y="1926"/>
              <a:ext cx="604" cy="60"/>
            </a:xfrm>
            <a:custGeom>
              <a:avLst/>
              <a:gdLst>
                <a:gd name="T0" fmla="*/ 260 w 368"/>
                <a:gd name="T1" fmla="*/ 15 h 37"/>
                <a:gd name="T2" fmla="*/ 249 w 368"/>
                <a:gd name="T3" fmla="*/ 16 h 37"/>
                <a:gd name="T4" fmla="*/ 237 w 368"/>
                <a:gd name="T5" fmla="*/ 37 h 37"/>
                <a:gd name="T6" fmla="*/ 253 w 368"/>
                <a:gd name="T7" fmla="*/ 36 h 37"/>
                <a:gd name="T8" fmla="*/ 260 w 368"/>
                <a:gd name="T9" fmla="*/ 15 h 37"/>
                <a:gd name="T10" fmla="*/ 17 w 368"/>
                <a:gd name="T11" fmla="*/ 7 h 37"/>
                <a:gd name="T12" fmla="*/ 0 w 368"/>
                <a:gd name="T13" fmla="*/ 25 h 37"/>
                <a:gd name="T14" fmla="*/ 74 w 368"/>
                <a:gd name="T15" fmla="*/ 35 h 37"/>
                <a:gd name="T16" fmla="*/ 72 w 368"/>
                <a:gd name="T17" fmla="*/ 25 h 37"/>
                <a:gd name="T18" fmla="*/ 69 w 368"/>
                <a:gd name="T19" fmla="*/ 15 h 37"/>
                <a:gd name="T20" fmla="*/ 17 w 368"/>
                <a:gd name="T21" fmla="*/ 7 h 37"/>
                <a:gd name="T22" fmla="*/ 348 w 368"/>
                <a:gd name="T23" fmla="*/ 0 h 37"/>
                <a:gd name="T24" fmla="*/ 316 w 368"/>
                <a:gd name="T25" fmla="*/ 7 h 37"/>
                <a:gd name="T26" fmla="*/ 313 w 368"/>
                <a:gd name="T27" fmla="*/ 13 h 37"/>
                <a:gd name="T28" fmla="*/ 308 w 368"/>
                <a:gd name="T29" fmla="*/ 28 h 37"/>
                <a:gd name="T30" fmla="*/ 308 w 368"/>
                <a:gd name="T31" fmla="*/ 28 h 37"/>
                <a:gd name="T32" fmla="*/ 368 w 368"/>
                <a:gd name="T33" fmla="*/ 16 h 37"/>
                <a:gd name="T34" fmla="*/ 348 w 368"/>
                <a:gd name="T3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68" h="37">
                  <a:moveTo>
                    <a:pt x="260" y="15"/>
                  </a:moveTo>
                  <a:cubicBezTo>
                    <a:pt x="257" y="15"/>
                    <a:pt x="253" y="16"/>
                    <a:pt x="249" y="16"/>
                  </a:cubicBezTo>
                  <a:cubicBezTo>
                    <a:pt x="247" y="24"/>
                    <a:pt x="242" y="31"/>
                    <a:pt x="237" y="37"/>
                  </a:cubicBezTo>
                  <a:cubicBezTo>
                    <a:pt x="242" y="37"/>
                    <a:pt x="247" y="36"/>
                    <a:pt x="253" y="36"/>
                  </a:cubicBezTo>
                  <a:cubicBezTo>
                    <a:pt x="255" y="29"/>
                    <a:pt x="257" y="22"/>
                    <a:pt x="260" y="15"/>
                  </a:cubicBezTo>
                  <a:moveTo>
                    <a:pt x="17" y="7"/>
                  </a:moveTo>
                  <a:cubicBezTo>
                    <a:pt x="11" y="12"/>
                    <a:pt x="5" y="18"/>
                    <a:pt x="0" y="25"/>
                  </a:cubicBezTo>
                  <a:cubicBezTo>
                    <a:pt x="21" y="29"/>
                    <a:pt x="46" y="32"/>
                    <a:pt x="74" y="35"/>
                  </a:cubicBezTo>
                  <a:cubicBezTo>
                    <a:pt x="73" y="32"/>
                    <a:pt x="73" y="28"/>
                    <a:pt x="72" y="25"/>
                  </a:cubicBezTo>
                  <a:cubicBezTo>
                    <a:pt x="71" y="21"/>
                    <a:pt x="70" y="18"/>
                    <a:pt x="69" y="15"/>
                  </a:cubicBezTo>
                  <a:cubicBezTo>
                    <a:pt x="50" y="12"/>
                    <a:pt x="33" y="10"/>
                    <a:pt x="17" y="7"/>
                  </a:cubicBezTo>
                  <a:moveTo>
                    <a:pt x="348" y="0"/>
                  </a:moveTo>
                  <a:cubicBezTo>
                    <a:pt x="337" y="2"/>
                    <a:pt x="326" y="5"/>
                    <a:pt x="316" y="7"/>
                  </a:cubicBezTo>
                  <a:cubicBezTo>
                    <a:pt x="315" y="9"/>
                    <a:pt x="314" y="11"/>
                    <a:pt x="313" y="13"/>
                  </a:cubicBezTo>
                  <a:cubicBezTo>
                    <a:pt x="311" y="17"/>
                    <a:pt x="309" y="22"/>
                    <a:pt x="308" y="28"/>
                  </a:cubicBezTo>
                  <a:cubicBezTo>
                    <a:pt x="308" y="28"/>
                    <a:pt x="308" y="28"/>
                    <a:pt x="308" y="28"/>
                  </a:cubicBezTo>
                  <a:cubicBezTo>
                    <a:pt x="327" y="25"/>
                    <a:pt x="347" y="21"/>
                    <a:pt x="368" y="16"/>
                  </a:cubicBezTo>
                  <a:cubicBezTo>
                    <a:pt x="362" y="10"/>
                    <a:pt x="355" y="5"/>
                    <a:pt x="348"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69" name="Freeform 353"/>
            <p:cNvSpPr>
              <a:spLocks noEditPoints="1"/>
            </p:cNvSpPr>
            <p:nvPr/>
          </p:nvSpPr>
          <p:spPr bwMode="auto">
            <a:xfrm>
              <a:off x="3486" y="1996"/>
              <a:ext cx="705" cy="84"/>
            </a:xfrm>
            <a:custGeom>
              <a:avLst/>
              <a:gdLst>
                <a:gd name="T0" fmla="*/ 275 w 430"/>
                <a:gd name="T1" fmla="*/ 27 h 51"/>
                <a:gd name="T2" fmla="*/ 196 w 430"/>
                <a:gd name="T3" fmla="*/ 31 h 51"/>
                <a:gd name="T4" fmla="*/ 196 w 430"/>
                <a:gd name="T5" fmla="*/ 31 h 51"/>
                <a:gd name="T6" fmla="*/ 167 w 430"/>
                <a:gd name="T7" fmla="*/ 30 h 51"/>
                <a:gd name="T8" fmla="*/ 164 w 430"/>
                <a:gd name="T9" fmla="*/ 39 h 51"/>
                <a:gd name="T10" fmla="*/ 169 w 430"/>
                <a:gd name="T11" fmla="*/ 50 h 51"/>
                <a:gd name="T12" fmla="*/ 196 w 430"/>
                <a:gd name="T13" fmla="*/ 51 h 51"/>
                <a:gd name="T14" fmla="*/ 271 w 430"/>
                <a:gd name="T15" fmla="*/ 48 h 51"/>
                <a:gd name="T16" fmla="*/ 275 w 430"/>
                <a:gd name="T17" fmla="*/ 42 h 51"/>
                <a:gd name="T18" fmla="*/ 275 w 430"/>
                <a:gd name="T19" fmla="*/ 27 h 51"/>
                <a:gd name="T20" fmla="*/ 10 w 430"/>
                <a:gd name="T21" fmla="*/ 11 h 51"/>
                <a:gd name="T22" fmla="*/ 0 w 430"/>
                <a:gd name="T23" fmla="*/ 29 h 51"/>
                <a:gd name="T24" fmla="*/ 80 w 430"/>
                <a:gd name="T25" fmla="*/ 43 h 51"/>
                <a:gd name="T26" fmla="*/ 80 w 430"/>
                <a:gd name="T27" fmla="*/ 43 h 51"/>
                <a:gd name="T28" fmla="*/ 80 w 430"/>
                <a:gd name="T29" fmla="*/ 43 h 51"/>
                <a:gd name="T30" fmla="*/ 90 w 430"/>
                <a:gd name="T31" fmla="*/ 24 h 51"/>
                <a:gd name="T32" fmla="*/ 25 w 430"/>
                <a:gd name="T33" fmla="*/ 14 h 51"/>
                <a:gd name="T34" fmla="*/ 10 w 430"/>
                <a:gd name="T35" fmla="*/ 11 h 51"/>
                <a:gd name="T36" fmla="*/ 420 w 430"/>
                <a:gd name="T37" fmla="*/ 0 h 51"/>
                <a:gd name="T38" fmla="*/ 343 w 430"/>
                <a:gd name="T39" fmla="*/ 18 h 51"/>
                <a:gd name="T40" fmla="*/ 354 w 430"/>
                <a:gd name="T41" fmla="*/ 36 h 51"/>
                <a:gd name="T42" fmla="*/ 430 w 430"/>
                <a:gd name="T43" fmla="*/ 18 h 51"/>
                <a:gd name="T44" fmla="*/ 420 w 430"/>
                <a:gd name="T45"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30" h="51">
                  <a:moveTo>
                    <a:pt x="275" y="27"/>
                  </a:moveTo>
                  <a:cubicBezTo>
                    <a:pt x="247" y="30"/>
                    <a:pt x="221" y="31"/>
                    <a:pt x="196" y="31"/>
                  </a:cubicBezTo>
                  <a:cubicBezTo>
                    <a:pt x="196" y="31"/>
                    <a:pt x="196" y="31"/>
                    <a:pt x="196" y="31"/>
                  </a:cubicBezTo>
                  <a:cubicBezTo>
                    <a:pt x="186" y="31"/>
                    <a:pt x="177" y="31"/>
                    <a:pt x="167" y="30"/>
                  </a:cubicBezTo>
                  <a:cubicBezTo>
                    <a:pt x="168" y="35"/>
                    <a:pt x="164" y="39"/>
                    <a:pt x="164" y="39"/>
                  </a:cubicBezTo>
                  <a:cubicBezTo>
                    <a:pt x="164" y="39"/>
                    <a:pt x="170" y="43"/>
                    <a:pt x="169" y="50"/>
                  </a:cubicBezTo>
                  <a:cubicBezTo>
                    <a:pt x="178" y="51"/>
                    <a:pt x="187" y="51"/>
                    <a:pt x="196" y="51"/>
                  </a:cubicBezTo>
                  <a:cubicBezTo>
                    <a:pt x="220" y="51"/>
                    <a:pt x="245" y="50"/>
                    <a:pt x="271" y="48"/>
                  </a:cubicBezTo>
                  <a:cubicBezTo>
                    <a:pt x="273" y="44"/>
                    <a:pt x="275" y="42"/>
                    <a:pt x="275" y="42"/>
                  </a:cubicBezTo>
                  <a:cubicBezTo>
                    <a:pt x="275" y="42"/>
                    <a:pt x="268" y="35"/>
                    <a:pt x="275" y="27"/>
                  </a:cubicBezTo>
                  <a:moveTo>
                    <a:pt x="10" y="11"/>
                  </a:moveTo>
                  <a:cubicBezTo>
                    <a:pt x="6" y="17"/>
                    <a:pt x="3" y="23"/>
                    <a:pt x="0" y="29"/>
                  </a:cubicBezTo>
                  <a:cubicBezTo>
                    <a:pt x="21" y="34"/>
                    <a:pt x="48" y="39"/>
                    <a:pt x="80" y="43"/>
                  </a:cubicBezTo>
                  <a:cubicBezTo>
                    <a:pt x="80" y="43"/>
                    <a:pt x="80" y="43"/>
                    <a:pt x="80" y="43"/>
                  </a:cubicBezTo>
                  <a:cubicBezTo>
                    <a:pt x="80" y="43"/>
                    <a:pt x="80" y="43"/>
                    <a:pt x="80" y="43"/>
                  </a:cubicBezTo>
                  <a:cubicBezTo>
                    <a:pt x="80" y="43"/>
                    <a:pt x="84" y="34"/>
                    <a:pt x="90" y="24"/>
                  </a:cubicBezTo>
                  <a:cubicBezTo>
                    <a:pt x="65" y="21"/>
                    <a:pt x="43" y="18"/>
                    <a:pt x="25" y="14"/>
                  </a:cubicBezTo>
                  <a:cubicBezTo>
                    <a:pt x="19" y="13"/>
                    <a:pt x="14" y="12"/>
                    <a:pt x="10" y="11"/>
                  </a:cubicBezTo>
                  <a:moveTo>
                    <a:pt x="420" y="0"/>
                  </a:moveTo>
                  <a:cubicBezTo>
                    <a:pt x="394" y="8"/>
                    <a:pt x="368" y="13"/>
                    <a:pt x="343" y="18"/>
                  </a:cubicBezTo>
                  <a:cubicBezTo>
                    <a:pt x="347" y="24"/>
                    <a:pt x="351" y="31"/>
                    <a:pt x="354" y="36"/>
                  </a:cubicBezTo>
                  <a:cubicBezTo>
                    <a:pt x="379" y="32"/>
                    <a:pt x="404" y="26"/>
                    <a:pt x="430" y="18"/>
                  </a:cubicBezTo>
                  <a:cubicBezTo>
                    <a:pt x="427" y="12"/>
                    <a:pt x="423" y="6"/>
                    <a:pt x="420"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0" name="Freeform 354"/>
            <p:cNvSpPr>
              <a:spLocks noEditPoints="1"/>
            </p:cNvSpPr>
            <p:nvPr/>
          </p:nvSpPr>
          <p:spPr bwMode="auto">
            <a:xfrm>
              <a:off x="3459" y="2073"/>
              <a:ext cx="763" cy="95"/>
            </a:xfrm>
            <a:custGeom>
              <a:avLst/>
              <a:gdLst>
                <a:gd name="T0" fmla="*/ 293 w 465"/>
                <a:gd name="T1" fmla="*/ 34 h 58"/>
                <a:gd name="T2" fmla="*/ 212 w 465"/>
                <a:gd name="T3" fmla="*/ 38 h 58"/>
                <a:gd name="T4" fmla="*/ 212 w 465"/>
                <a:gd name="T5" fmla="*/ 38 h 58"/>
                <a:gd name="T6" fmla="*/ 177 w 465"/>
                <a:gd name="T7" fmla="*/ 37 h 58"/>
                <a:gd name="T8" fmla="*/ 177 w 465"/>
                <a:gd name="T9" fmla="*/ 40 h 58"/>
                <a:gd name="T10" fmla="*/ 175 w 465"/>
                <a:gd name="T11" fmla="*/ 52 h 58"/>
                <a:gd name="T12" fmla="*/ 174 w 465"/>
                <a:gd name="T13" fmla="*/ 57 h 58"/>
                <a:gd name="T14" fmla="*/ 212 w 465"/>
                <a:gd name="T15" fmla="*/ 58 h 58"/>
                <a:gd name="T16" fmla="*/ 297 w 465"/>
                <a:gd name="T17" fmla="*/ 54 h 58"/>
                <a:gd name="T18" fmla="*/ 295 w 465"/>
                <a:gd name="T19" fmla="*/ 43 h 58"/>
                <a:gd name="T20" fmla="*/ 294 w 465"/>
                <a:gd name="T21" fmla="*/ 34 h 58"/>
                <a:gd name="T22" fmla="*/ 293 w 465"/>
                <a:gd name="T23" fmla="*/ 34 h 58"/>
                <a:gd name="T24" fmla="*/ 4 w 465"/>
                <a:gd name="T25" fmla="*/ 13 h 58"/>
                <a:gd name="T26" fmla="*/ 0 w 465"/>
                <a:gd name="T27" fmla="*/ 27 h 58"/>
                <a:gd name="T28" fmla="*/ 1 w 465"/>
                <a:gd name="T29" fmla="*/ 27 h 58"/>
                <a:gd name="T30" fmla="*/ 4 w 465"/>
                <a:gd name="T31" fmla="*/ 28 h 58"/>
                <a:gd name="T32" fmla="*/ 22 w 465"/>
                <a:gd name="T33" fmla="*/ 37 h 58"/>
                <a:gd name="T34" fmla="*/ 56 w 465"/>
                <a:gd name="T35" fmla="*/ 44 h 58"/>
                <a:gd name="T36" fmla="*/ 71 w 465"/>
                <a:gd name="T37" fmla="*/ 26 h 58"/>
                <a:gd name="T38" fmla="*/ 41 w 465"/>
                <a:gd name="T39" fmla="*/ 21 h 58"/>
                <a:gd name="T40" fmla="*/ 4 w 465"/>
                <a:gd name="T41" fmla="*/ 13 h 58"/>
                <a:gd name="T42" fmla="*/ 459 w 465"/>
                <a:gd name="T43" fmla="*/ 0 h 58"/>
                <a:gd name="T44" fmla="*/ 392 w 465"/>
                <a:gd name="T45" fmla="*/ 18 h 58"/>
                <a:gd name="T46" fmla="*/ 407 w 465"/>
                <a:gd name="T47" fmla="*/ 35 h 58"/>
                <a:gd name="T48" fmla="*/ 465 w 465"/>
                <a:gd name="T49" fmla="*/ 19 h 58"/>
                <a:gd name="T50" fmla="*/ 459 w 465"/>
                <a:gd name="T5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65" h="58">
                  <a:moveTo>
                    <a:pt x="293" y="34"/>
                  </a:moveTo>
                  <a:cubicBezTo>
                    <a:pt x="265" y="37"/>
                    <a:pt x="238" y="38"/>
                    <a:pt x="212" y="38"/>
                  </a:cubicBezTo>
                  <a:cubicBezTo>
                    <a:pt x="212" y="38"/>
                    <a:pt x="212" y="38"/>
                    <a:pt x="212" y="38"/>
                  </a:cubicBezTo>
                  <a:cubicBezTo>
                    <a:pt x="200" y="38"/>
                    <a:pt x="189" y="37"/>
                    <a:pt x="177" y="37"/>
                  </a:cubicBezTo>
                  <a:cubicBezTo>
                    <a:pt x="177" y="38"/>
                    <a:pt x="177" y="39"/>
                    <a:pt x="177" y="40"/>
                  </a:cubicBezTo>
                  <a:cubicBezTo>
                    <a:pt x="175" y="52"/>
                    <a:pt x="175" y="52"/>
                    <a:pt x="175" y="52"/>
                  </a:cubicBezTo>
                  <a:cubicBezTo>
                    <a:pt x="175" y="53"/>
                    <a:pt x="174" y="55"/>
                    <a:pt x="174" y="57"/>
                  </a:cubicBezTo>
                  <a:cubicBezTo>
                    <a:pt x="186" y="57"/>
                    <a:pt x="199" y="58"/>
                    <a:pt x="212" y="58"/>
                  </a:cubicBezTo>
                  <a:cubicBezTo>
                    <a:pt x="239" y="58"/>
                    <a:pt x="267" y="56"/>
                    <a:pt x="297" y="54"/>
                  </a:cubicBezTo>
                  <a:cubicBezTo>
                    <a:pt x="295" y="43"/>
                    <a:pt x="295" y="43"/>
                    <a:pt x="295" y="43"/>
                  </a:cubicBezTo>
                  <a:cubicBezTo>
                    <a:pt x="294" y="40"/>
                    <a:pt x="294" y="37"/>
                    <a:pt x="294" y="34"/>
                  </a:cubicBezTo>
                  <a:cubicBezTo>
                    <a:pt x="293" y="34"/>
                    <a:pt x="293" y="34"/>
                    <a:pt x="293" y="34"/>
                  </a:cubicBezTo>
                  <a:moveTo>
                    <a:pt x="4" y="13"/>
                  </a:moveTo>
                  <a:cubicBezTo>
                    <a:pt x="2" y="20"/>
                    <a:pt x="1" y="25"/>
                    <a:pt x="0" y="27"/>
                  </a:cubicBezTo>
                  <a:cubicBezTo>
                    <a:pt x="1" y="27"/>
                    <a:pt x="1" y="27"/>
                    <a:pt x="1" y="27"/>
                  </a:cubicBezTo>
                  <a:cubicBezTo>
                    <a:pt x="2" y="27"/>
                    <a:pt x="3" y="27"/>
                    <a:pt x="4" y="28"/>
                  </a:cubicBezTo>
                  <a:cubicBezTo>
                    <a:pt x="8" y="30"/>
                    <a:pt x="14" y="34"/>
                    <a:pt x="22" y="37"/>
                  </a:cubicBezTo>
                  <a:cubicBezTo>
                    <a:pt x="32" y="40"/>
                    <a:pt x="43" y="42"/>
                    <a:pt x="56" y="44"/>
                  </a:cubicBezTo>
                  <a:cubicBezTo>
                    <a:pt x="71" y="26"/>
                    <a:pt x="71" y="26"/>
                    <a:pt x="71" y="26"/>
                  </a:cubicBezTo>
                  <a:cubicBezTo>
                    <a:pt x="60" y="25"/>
                    <a:pt x="50" y="23"/>
                    <a:pt x="41" y="21"/>
                  </a:cubicBezTo>
                  <a:cubicBezTo>
                    <a:pt x="27" y="18"/>
                    <a:pt x="14" y="15"/>
                    <a:pt x="4" y="13"/>
                  </a:cubicBezTo>
                  <a:moveTo>
                    <a:pt x="459" y="0"/>
                  </a:moveTo>
                  <a:cubicBezTo>
                    <a:pt x="436" y="7"/>
                    <a:pt x="414" y="13"/>
                    <a:pt x="392" y="18"/>
                  </a:cubicBezTo>
                  <a:cubicBezTo>
                    <a:pt x="407" y="35"/>
                    <a:pt x="407" y="35"/>
                    <a:pt x="407" y="35"/>
                  </a:cubicBezTo>
                  <a:cubicBezTo>
                    <a:pt x="426" y="31"/>
                    <a:pt x="445" y="25"/>
                    <a:pt x="465" y="19"/>
                  </a:cubicBezTo>
                  <a:cubicBezTo>
                    <a:pt x="464" y="14"/>
                    <a:pt x="462" y="8"/>
                    <a:pt x="459"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1" name="Freeform 355"/>
            <p:cNvSpPr>
              <a:spLocks/>
            </p:cNvSpPr>
            <p:nvPr/>
          </p:nvSpPr>
          <p:spPr bwMode="auto">
            <a:xfrm>
              <a:off x="3714" y="2214"/>
              <a:ext cx="260" cy="43"/>
            </a:xfrm>
            <a:custGeom>
              <a:avLst/>
              <a:gdLst>
                <a:gd name="T0" fmla="*/ 151 w 159"/>
                <a:gd name="T1" fmla="*/ 0 h 26"/>
                <a:gd name="T2" fmla="*/ 57 w 159"/>
                <a:gd name="T3" fmla="*/ 6 h 26"/>
                <a:gd name="T4" fmla="*/ 57 w 159"/>
                <a:gd name="T5" fmla="*/ 6 h 26"/>
                <a:gd name="T6" fmla="*/ 9 w 159"/>
                <a:gd name="T7" fmla="*/ 4 h 26"/>
                <a:gd name="T8" fmla="*/ 7 w 159"/>
                <a:gd name="T9" fmla="*/ 9 h 26"/>
                <a:gd name="T10" fmla="*/ 0 w 159"/>
                <a:gd name="T11" fmla="*/ 24 h 26"/>
                <a:gd name="T12" fmla="*/ 57 w 159"/>
                <a:gd name="T13" fmla="*/ 26 h 26"/>
                <a:gd name="T14" fmla="*/ 159 w 159"/>
                <a:gd name="T15" fmla="*/ 20 h 26"/>
                <a:gd name="T16" fmla="*/ 155 w 159"/>
                <a:gd name="T17" fmla="*/ 11 h 26"/>
                <a:gd name="T18" fmla="*/ 151 w 159"/>
                <a:gd name="T1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9" h="26">
                  <a:moveTo>
                    <a:pt x="151" y="0"/>
                  </a:moveTo>
                  <a:cubicBezTo>
                    <a:pt x="118" y="4"/>
                    <a:pt x="86" y="6"/>
                    <a:pt x="57" y="6"/>
                  </a:cubicBezTo>
                  <a:cubicBezTo>
                    <a:pt x="57" y="6"/>
                    <a:pt x="57" y="6"/>
                    <a:pt x="57" y="6"/>
                  </a:cubicBezTo>
                  <a:cubicBezTo>
                    <a:pt x="40" y="6"/>
                    <a:pt x="24" y="5"/>
                    <a:pt x="9" y="4"/>
                  </a:cubicBezTo>
                  <a:cubicBezTo>
                    <a:pt x="8" y="6"/>
                    <a:pt x="7" y="7"/>
                    <a:pt x="7" y="9"/>
                  </a:cubicBezTo>
                  <a:cubicBezTo>
                    <a:pt x="4" y="14"/>
                    <a:pt x="2" y="19"/>
                    <a:pt x="0" y="24"/>
                  </a:cubicBezTo>
                  <a:cubicBezTo>
                    <a:pt x="18" y="25"/>
                    <a:pt x="37" y="26"/>
                    <a:pt x="57" y="26"/>
                  </a:cubicBezTo>
                  <a:cubicBezTo>
                    <a:pt x="89" y="26"/>
                    <a:pt x="123" y="24"/>
                    <a:pt x="159" y="20"/>
                  </a:cubicBezTo>
                  <a:cubicBezTo>
                    <a:pt x="157" y="17"/>
                    <a:pt x="156" y="14"/>
                    <a:pt x="155" y="11"/>
                  </a:cubicBezTo>
                  <a:cubicBezTo>
                    <a:pt x="154" y="8"/>
                    <a:pt x="152" y="4"/>
                    <a:pt x="151"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2" name="Freeform 356"/>
            <p:cNvSpPr>
              <a:spLocks/>
            </p:cNvSpPr>
            <p:nvPr/>
          </p:nvSpPr>
          <p:spPr bwMode="auto">
            <a:xfrm>
              <a:off x="3659" y="2297"/>
              <a:ext cx="365" cy="48"/>
            </a:xfrm>
            <a:custGeom>
              <a:avLst/>
              <a:gdLst>
                <a:gd name="T0" fmla="*/ 209 w 222"/>
                <a:gd name="T1" fmla="*/ 0 h 29"/>
                <a:gd name="T2" fmla="*/ 90 w 222"/>
                <a:gd name="T3" fmla="*/ 9 h 29"/>
                <a:gd name="T4" fmla="*/ 90 w 222"/>
                <a:gd name="T5" fmla="*/ 9 h 29"/>
                <a:gd name="T6" fmla="*/ 14 w 222"/>
                <a:gd name="T7" fmla="*/ 5 h 29"/>
                <a:gd name="T8" fmla="*/ 0 w 222"/>
                <a:gd name="T9" fmla="*/ 24 h 29"/>
                <a:gd name="T10" fmla="*/ 90 w 222"/>
                <a:gd name="T11" fmla="*/ 29 h 29"/>
                <a:gd name="T12" fmla="*/ 222 w 222"/>
                <a:gd name="T13" fmla="*/ 18 h 29"/>
                <a:gd name="T14" fmla="*/ 209 w 222"/>
                <a:gd name="T15" fmla="*/ 0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2" h="29">
                  <a:moveTo>
                    <a:pt x="209" y="0"/>
                  </a:moveTo>
                  <a:cubicBezTo>
                    <a:pt x="167" y="6"/>
                    <a:pt x="127" y="9"/>
                    <a:pt x="90" y="9"/>
                  </a:cubicBezTo>
                  <a:cubicBezTo>
                    <a:pt x="90" y="9"/>
                    <a:pt x="90" y="9"/>
                    <a:pt x="90" y="9"/>
                  </a:cubicBezTo>
                  <a:cubicBezTo>
                    <a:pt x="63" y="9"/>
                    <a:pt x="37" y="7"/>
                    <a:pt x="14" y="5"/>
                  </a:cubicBezTo>
                  <a:cubicBezTo>
                    <a:pt x="9" y="12"/>
                    <a:pt x="5" y="18"/>
                    <a:pt x="0" y="24"/>
                  </a:cubicBezTo>
                  <a:cubicBezTo>
                    <a:pt x="27" y="27"/>
                    <a:pt x="57" y="28"/>
                    <a:pt x="90" y="29"/>
                  </a:cubicBezTo>
                  <a:cubicBezTo>
                    <a:pt x="131" y="29"/>
                    <a:pt x="175" y="26"/>
                    <a:pt x="222" y="18"/>
                  </a:cubicBezTo>
                  <a:cubicBezTo>
                    <a:pt x="217" y="13"/>
                    <a:pt x="213" y="6"/>
                    <a:pt x="209"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3" name="Freeform 357"/>
            <p:cNvSpPr>
              <a:spLocks/>
            </p:cNvSpPr>
            <p:nvPr/>
          </p:nvSpPr>
          <p:spPr bwMode="auto">
            <a:xfrm>
              <a:off x="3584" y="2376"/>
              <a:ext cx="510" cy="56"/>
            </a:xfrm>
            <a:custGeom>
              <a:avLst/>
              <a:gdLst>
                <a:gd name="T0" fmla="*/ 293 w 311"/>
                <a:gd name="T1" fmla="*/ 0 h 34"/>
                <a:gd name="T2" fmla="*/ 136 w 311"/>
                <a:gd name="T3" fmla="*/ 14 h 34"/>
                <a:gd name="T4" fmla="*/ 136 w 311"/>
                <a:gd name="T5" fmla="*/ 14 h 34"/>
                <a:gd name="T6" fmla="*/ 18 w 311"/>
                <a:gd name="T7" fmla="*/ 6 h 34"/>
                <a:gd name="T8" fmla="*/ 11 w 311"/>
                <a:gd name="T9" fmla="*/ 12 h 34"/>
                <a:gd name="T10" fmla="*/ 1 w 311"/>
                <a:gd name="T11" fmla="*/ 16 h 34"/>
                <a:gd name="T12" fmla="*/ 1 w 311"/>
                <a:gd name="T13" fmla="*/ 16 h 34"/>
                <a:gd name="T14" fmla="*/ 0 w 311"/>
                <a:gd name="T15" fmla="*/ 24 h 34"/>
                <a:gd name="T16" fmla="*/ 136 w 311"/>
                <a:gd name="T17" fmla="*/ 34 h 34"/>
                <a:gd name="T18" fmla="*/ 311 w 311"/>
                <a:gd name="T19" fmla="*/ 16 h 34"/>
                <a:gd name="T20" fmla="*/ 309 w 311"/>
                <a:gd name="T21" fmla="*/ 15 h 34"/>
                <a:gd name="T22" fmla="*/ 293 w 311"/>
                <a:gd name="T23" fmla="*/ 0 h 34"/>
                <a:gd name="T24" fmla="*/ 293 w 311"/>
                <a:gd name="T25"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1" h="34">
                  <a:moveTo>
                    <a:pt x="293" y="0"/>
                  </a:moveTo>
                  <a:cubicBezTo>
                    <a:pt x="237" y="10"/>
                    <a:pt x="184" y="14"/>
                    <a:pt x="136" y="14"/>
                  </a:cubicBezTo>
                  <a:cubicBezTo>
                    <a:pt x="136" y="14"/>
                    <a:pt x="136" y="14"/>
                    <a:pt x="136" y="14"/>
                  </a:cubicBezTo>
                  <a:cubicBezTo>
                    <a:pt x="92" y="14"/>
                    <a:pt x="52" y="11"/>
                    <a:pt x="18" y="6"/>
                  </a:cubicBezTo>
                  <a:cubicBezTo>
                    <a:pt x="16" y="8"/>
                    <a:pt x="13" y="10"/>
                    <a:pt x="11" y="12"/>
                  </a:cubicBezTo>
                  <a:cubicBezTo>
                    <a:pt x="8" y="15"/>
                    <a:pt x="5" y="16"/>
                    <a:pt x="1" y="16"/>
                  </a:cubicBezTo>
                  <a:cubicBezTo>
                    <a:pt x="1" y="16"/>
                    <a:pt x="1" y="16"/>
                    <a:pt x="1" y="16"/>
                  </a:cubicBezTo>
                  <a:cubicBezTo>
                    <a:pt x="0" y="24"/>
                    <a:pt x="0" y="24"/>
                    <a:pt x="0" y="24"/>
                  </a:cubicBezTo>
                  <a:cubicBezTo>
                    <a:pt x="38" y="30"/>
                    <a:pt x="84" y="34"/>
                    <a:pt x="136" y="34"/>
                  </a:cubicBezTo>
                  <a:cubicBezTo>
                    <a:pt x="189" y="34"/>
                    <a:pt x="249" y="30"/>
                    <a:pt x="311" y="16"/>
                  </a:cubicBezTo>
                  <a:cubicBezTo>
                    <a:pt x="310" y="16"/>
                    <a:pt x="310" y="16"/>
                    <a:pt x="309" y="15"/>
                  </a:cubicBezTo>
                  <a:cubicBezTo>
                    <a:pt x="303" y="10"/>
                    <a:pt x="298" y="6"/>
                    <a:pt x="293" y="0"/>
                  </a:cubicBezTo>
                  <a:cubicBezTo>
                    <a:pt x="293" y="0"/>
                    <a:pt x="293" y="0"/>
                    <a:pt x="293" y="0"/>
                  </a:cubicBezTo>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4" name="Freeform 358"/>
            <p:cNvSpPr>
              <a:spLocks/>
            </p:cNvSpPr>
            <p:nvPr/>
          </p:nvSpPr>
          <p:spPr bwMode="auto">
            <a:xfrm>
              <a:off x="3714" y="1893"/>
              <a:ext cx="236" cy="121"/>
            </a:xfrm>
            <a:custGeom>
              <a:avLst/>
              <a:gdLst>
                <a:gd name="T0" fmla="*/ 16 w 144"/>
                <a:gd name="T1" fmla="*/ 8 h 74"/>
                <a:gd name="T2" fmla="*/ 0 w 144"/>
                <a:gd name="T3" fmla="*/ 24 h 74"/>
                <a:gd name="T4" fmla="*/ 50 w 144"/>
                <a:gd name="T5" fmla="*/ 74 h 74"/>
                <a:gd name="T6" fmla="*/ 84 w 144"/>
                <a:gd name="T7" fmla="*/ 74 h 74"/>
                <a:gd name="T8" fmla="*/ 143 w 144"/>
                <a:gd name="T9" fmla="*/ 20 h 74"/>
                <a:gd name="T10" fmla="*/ 127 w 144"/>
                <a:gd name="T11" fmla="*/ 6 h 74"/>
                <a:gd name="T12" fmla="*/ 16 w 144"/>
                <a:gd name="T13" fmla="*/ 8 h 74"/>
              </a:gdLst>
              <a:ahLst/>
              <a:cxnLst>
                <a:cxn ang="0">
                  <a:pos x="T0" y="T1"/>
                </a:cxn>
                <a:cxn ang="0">
                  <a:pos x="T2" y="T3"/>
                </a:cxn>
                <a:cxn ang="0">
                  <a:pos x="T4" y="T5"/>
                </a:cxn>
                <a:cxn ang="0">
                  <a:pos x="T6" y="T7"/>
                </a:cxn>
                <a:cxn ang="0">
                  <a:pos x="T8" y="T9"/>
                </a:cxn>
                <a:cxn ang="0">
                  <a:pos x="T10" y="T11"/>
                </a:cxn>
                <a:cxn ang="0">
                  <a:pos x="T12" y="T13"/>
                </a:cxn>
              </a:cxnLst>
              <a:rect l="0" t="0" r="r" b="b"/>
              <a:pathLst>
                <a:path w="144" h="74">
                  <a:moveTo>
                    <a:pt x="16" y="8"/>
                  </a:moveTo>
                  <a:cubicBezTo>
                    <a:pt x="0" y="11"/>
                    <a:pt x="0" y="24"/>
                    <a:pt x="0" y="24"/>
                  </a:cubicBezTo>
                  <a:cubicBezTo>
                    <a:pt x="0" y="52"/>
                    <a:pt x="22" y="74"/>
                    <a:pt x="50" y="74"/>
                  </a:cubicBezTo>
                  <a:cubicBezTo>
                    <a:pt x="84" y="74"/>
                    <a:pt x="84" y="74"/>
                    <a:pt x="84" y="74"/>
                  </a:cubicBezTo>
                  <a:cubicBezTo>
                    <a:pt x="116" y="74"/>
                    <a:pt x="143" y="52"/>
                    <a:pt x="143" y="20"/>
                  </a:cubicBezTo>
                  <a:cubicBezTo>
                    <a:pt x="143" y="20"/>
                    <a:pt x="144" y="6"/>
                    <a:pt x="127" y="6"/>
                  </a:cubicBezTo>
                  <a:cubicBezTo>
                    <a:pt x="105" y="6"/>
                    <a:pt x="64" y="0"/>
                    <a:pt x="16" y="8"/>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5" name="Freeform 359"/>
            <p:cNvSpPr>
              <a:spLocks/>
            </p:cNvSpPr>
            <p:nvPr/>
          </p:nvSpPr>
          <p:spPr bwMode="auto">
            <a:xfrm>
              <a:off x="3436" y="2116"/>
              <a:ext cx="171" cy="78"/>
            </a:xfrm>
            <a:custGeom>
              <a:avLst/>
              <a:gdLst>
                <a:gd name="T0" fmla="*/ 11 w 104"/>
                <a:gd name="T1" fmla="*/ 3 h 48"/>
                <a:gd name="T2" fmla="*/ 18 w 104"/>
                <a:gd name="T3" fmla="*/ 2 h 48"/>
                <a:gd name="T4" fmla="*/ 98 w 104"/>
                <a:gd name="T5" fmla="*/ 28 h 48"/>
                <a:gd name="T6" fmla="*/ 104 w 104"/>
                <a:gd name="T7" fmla="*/ 33 h 48"/>
                <a:gd name="T8" fmla="*/ 104 w 104"/>
                <a:gd name="T9" fmla="*/ 42 h 48"/>
                <a:gd name="T10" fmla="*/ 99 w 104"/>
                <a:gd name="T11" fmla="*/ 48 h 48"/>
                <a:gd name="T12" fmla="*/ 7 w 104"/>
                <a:gd name="T13" fmla="*/ 19 h 48"/>
                <a:gd name="T14" fmla="*/ 11 w 104"/>
                <a:gd name="T15" fmla="*/ 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48">
                  <a:moveTo>
                    <a:pt x="11" y="3"/>
                  </a:moveTo>
                  <a:cubicBezTo>
                    <a:pt x="13" y="1"/>
                    <a:pt x="16" y="0"/>
                    <a:pt x="18" y="2"/>
                  </a:cubicBezTo>
                  <a:cubicBezTo>
                    <a:pt x="29" y="8"/>
                    <a:pt x="62" y="27"/>
                    <a:pt x="98" y="28"/>
                  </a:cubicBezTo>
                  <a:cubicBezTo>
                    <a:pt x="101" y="28"/>
                    <a:pt x="104" y="30"/>
                    <a:pt x="104" y="33"/>
                  </a:cubicBezTo>
                  <a:cubicBezTo>
                    <a:pt x="104" y="42"/>
                    <a:pt x="104" y="42"/>
                    <a:pt x="104" y="42"/>
                  </a:cubicBezTo>
                  <a:cubicBezTo>
                    <a:pt x="104" y="45"/>
                    <a:pt x="102" y="48"/>
                    <a:pt x="99" y="48"/>
                  </a:cubicBezTo>
                  <a:cubicBezTo>
                    <a:pt x="57" y="47"/>
                    <a:pt x="20" y="26"/>
                    <a:pt x="7" y="19"/>
                  </a:cubicBezTo>
                  <a:cubicBezTo>
                    <a:pt x="0" y="15"/>
                    <a:pt x="11" y="3"/>
                    <a:pt x="11" y="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6" name="Freeform 360"/>
            <p:cNvSpPr>
              <a:spLocks/>
            </p:cNvSpPr>
            <p:nvPr/>
          </p:nvSpPr>
          <p:spPr bwMode="auto">
            <a:xfrm>
              <a:off x="4078" y="2116"/>
              <a:ext cx="170" cy="78"/>
            </a:xfrm>
            <a:custGeom>
              <a:avLst/>
              <a:gdLst>
                <a:gd name="T0" fmla="*/ 93 w 104"/>
                <a:gd name="T1" fmla="*/ 3 h 48"/>
                <a:gd name="T2" fmla="*/ 86 w 104"/>
                <a:gd name="T3" fmla="*/ 2 h 48"/>
                <a:gd name="T4" fmla="*/ 6 w 104"/>
                <a:gd name="T5" fmla="*/ 28 h 48"/>
                <a:gd name="T6" fmla="*/ 0 w 104"/>
                <a:gd name="T7" fmla="*/ 33 h 48"/>
                <a:gd name="T8" fmla="*/ 0 w 104"/>
                <a:gd name="T9" fmla="*/ 42 h 48"/>
                <a:gd name="T10" fmla="*/ 5 w 104"/>
                <a:gd name="T11" fmla="*/ 48 h 48"/>
                <a:gd name="T12" fmla="*/ 97 w 104"/>
                <a:gd name="T13" fmla="*/ 19 h 48"/>
                <a:gd name="T14" fmla="*/ 93 w 104"/>
                <a:gd name="T15" fmla="*/ 3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4" h="48">
                  <a:moveTo>
                    <a:pt x="93" y="3"/>
                  </a:moveTo>
                  <a:cubicBezTo>
                    <a:pt x="92" y="1"/>
                    <a:pt x="88" y="0"/>
                    <a:pt x="86" y="2"/>
                  </a:cubicBezTo>
                  <a:cubicBezTo>
                    <a:pt x="75" y="8"/>
                    <a:pt x="42" y="27"/>
                    <a:pt x="6" y="28"/>
                  </a:cubicBezTo>
                  <a:cubicBezTo>
                    <a:pt x="3" y="28"/>
                    <a:pt x="0" y="30"/>
                    <a:pt x="0" y="33"/>
                  </a:cubicBezTo>
                  <a:cubicBezTo>
                    <a:pt x="0" y="42"/>
                    <a:pt x="0" y="42"/>
                    <a:pt x="0" y="42"/>
                  </a:cubicBezTo>
                  <a:cubicBezTo>
                    <a:pt x="0" y="45"/>
                    <a:pt x="3" y="48"/>
                    <a:pt x="5" y="48"/>
                  </a:cubicBezTo>
                  <a:cubicBezTo>
                    <a:pt x="48" y="47"/>
                    <a:pt x="84" y="26"/>
                    <a:pt x="97" y="19"/>
                  </a:cubicBezTo>
                  <a:cubicBezTo>
                    <a:pt x="104" y="15"/>
                    <a:pt x="93" y="3"/>
                    <a:pt x="93" y="3"/>
                  </a:cubicBezTo>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7" name="Freeform 361"/>
            <p:cNvSpPr>
              <a:spLocks/>
            </p:cNvSpPr>
            <p:nvPr/>
          </p:nvSpPr>
          <p:spPr bwMode="auto">
            <a:xfrm>
              <a:off x="3938" y="1890"/>
              <a:ext cx="196" cy="520"/>
            </a:xfrm>
            <a:custGeom>
              <a:avLst/>
              <a:gdLst>
                <a:gd name="T0" fmla="*/ 115 w 119"/>
                <a:gd name="T1" fmla="*/ 290 h 318"/>
                <a:gd name="T2" fmla="*/ 105 w 119"/>
                <a:gd name="T3" fmla="*/ 274 h 318"/>
                <a:gd name="T4" fmla="*/ 96 w 119"/>
                <a:gd name="T5" fmla="*/ 257 h 318"/>
                <a:gd name="T6" fmla="*/ 78 w 119"/>
                <a:gd name="T7" fmla="*/ 224 h 318"/>
                <a:gd name="T8" fmla="*/ 64 w 119"/>
                <a:gd name="T9" fmla="*/ 190 h 318"/>
                <a:gd name="T10" fmla="*/ 59 w 119"/>
                <a:gd name="T11" fmla="*/ 173 h 318"/>
                <a:gd name="T12" fmla="*/ 57 w 119"/>
                <a:gd name="T13" fmla="*/ 164 h 318"/>
                <a:gd name="T14" fmla="*/ 56 w 119"/>
                <a:gd name="T15" fmla="*/ 160 h 318"/>
                <a:gd name="T16" fmla="*/ 55 w 119"/>
                <a:gd name="T17" fmla="*/ 156 h 318"/>
                <a:gd name="T18" fmla="*/ 54 w 119"/>
                <a:gd name="T19" fmla="*/ 147 h 318"/>
                <a:gd name="T20" fmla="*/ 53 w 119"/>
                <a:gd name="T21" fmla="*/ 138 h 318"/>
                <a:gd name="T22" fmla="*/ 51 w 119"/>
                <a:gd name="T23" fmla="*/ 119 h 318"/>
                <a:gd name="T24" fmla="*/ 50 w 119"/>
                <a:gd name="T25" fmla="*/ 83 h 318"/>
                <a:gd name="T26" fmla="*/ 54 w 119"/>
                <a:gd name="T27" fmla="*/ 50 h 318"/>
                <a:gd name="T28" fmla="*/ 59 w 119"/>
                <a:gd name="T29" fmla="*/ 35 h 318"/>
                <a:gd name="T30" fmla="*/ 68 w 119"/>
                <a:gd name="T31" fmla="*/ 21 h 318"/>
                <a:gd name="T32" fmla="*/ 83 w 119"/>
                <a:gd name="T33" fmla="*/ 16 h 318"/>
                <a:gd name="T34" fmla="*/ 66 w 119"/>
                <a:gd name="T35" fmla="*/ 3 h 318"/>
                <a:gd name="T36" fmla="*/ 40 w 119"/>
                <a:gd name="T37" fmla="*/ 4 h 318"/>
                <a:gd name="T38" fmla="*/ 29 w 119"/>
                <a:gd name="T39" fmla="*/ 12 h 318"/>
                <a:gd name="T40" fmla="*/ 16 w 119"/>
                <a:gd name="T41" fmla="*/ 33 h 318"/>
                <a:gd name="T42" fmla="*/ 2 w 119"/>
                <a:gd name="T43" fmla="*/ 78 h 318"/>
                <a:gd name="T44" fmla="*/ 0 w 119"/>
                <a:gd name="T45" fmla="*/ 122 h 318"/>
                <a:gd name="T46" fmla="*/ 1 w 119"/>
                <a:gd name="T47" fmla="*/ 144 h 318"/>
                <a:gd name="T48" fmla="*/ 3 w 119"/>
                <a:gd name="T49" fmla="*/ 155 h 318"/>
                <a:gd name="T50" fmla="*/ 5 w 119"/>
                <a:gd name="T51" fmla="*/ 166 h 318"/>
                <a:gd name="T52" fmla="*/ 6 w 119"/>
                <a:gd name="T53" fmla="*/ 172 h 318"/>
                <a:gd name="T54" fmla="*/ 7 w 119"/>
                <a:gd name="T55" fmla="*/ 177 h 318"/>
                <a:gd name="T56" fmla="*/ 10 w 119"/>
                <a:gd name="T57" fmla="*/ 188 h 318"/>
                <a:gd name="T58" fmla="*/ 18 w 119"/>
                <a:gd name="T59" fmla="*/ 209 h 318"/>
                <a:gd name="T60" fmla="*/ 38 w 119"/>
                <a:gd name="T61" fmla="*/ 248 h 318"/>
                <a:gd name="T62" fmla="*/ 63 w 119"/>
                <a:gd name="T63" fmla="*/ 282 h 318"/>
                <a:gd name="T64" fmla="*/ 70 w 119"/>
                <a:gd name="T65" fmla="*/ 290 h 318"/>
                <a:gd name="T66" fmla="*/ 77 w 119"/>
                <a:gd name="T67" fmla="*/ 297 h 318"/>
                <a:gd name="T68" fmla="*/ 93 w 119"/>
                <a:gd name="T69" fmla="*/ 312 h 318"/>
                <a:gd name="T70" fmla="*/ 115 w 119"/>
                <a:gd name="T71" fmla="*/ 309 h 318"/>
                <a:gd name="T72" fmla="*/ 116 w 119"/>
                <a:gd name="T73" fmla="*/ 291 h 318"/>
                <a:gd name="T74" fmla="*/ 115 w 119"/>
                <a:gd name="T7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318">
                  <a:moveTo>
                    <a:pt x="115" y="290"/>
                  </a:moveTo>
                  <a:cubicBezTo>
                    <a:pt x="105" y="274"/>
                    <a:pt x="105" y="274"/>
                    <a:pt x="105" y="274"/>
                  </a:cubicBezTo>
                  <a:cubicBezTo>
                    <a:pt x="102" y="268"/>
                    <a:pt x="99" y="263"/>
                    <a:pt x="96" y="257"/>
                  </a:cubicBezTo>
                  <a:cubicBezTo>
                    <a:pt x="90" y="246"/>
                    <a:pt x="84" y="235"/>
                    <a:pt x="78" y="224"/>
                  </a:cubicBezTo>
                  <a:cubicBezTo>
                    <a:pt x="73" y="212"/>
                    <a:pt x="68" y="201"/>
                    <a:pt x="64" y="190"/>
                  </a:cubicBezTo>
                  <a:cubicBezTo>
                    <a:pt x="62" y="184"/>
                    <a:pt x="61" y="178"/>
                    <a:pt x="59" y="173"/>
                  </a:cubicBezTo>
                  <a:cubicBezTo>
                    <a:pt x="58" y="170"/>
                    <a:pt x="58" y="167"/>
                    <a:pt x="57" y="164"/>
                  </a:cubicBezTo>
                  <a:cubicBezTo>
                    <a:pt x="56" y="160"/>
                    <a:pt x="56" y="160"/>
                    <a:pt x="56" y="160"/>
                  </a:cubicBezTo>
                  <a:cubicBezTo>
                    <a:pt x="55" y="159"/>
                    <a:pt x="55" y="157"/>
                    <a:pt x="55" y="156"/>
                  </a:cubicBezTo>
                  <a:cubicBezTo>
                    <a:pt x="54" y="147"/>
                    <a:pt x="54" y="147"/>
                    <a:pt x="54" y="147"/>
                  </a:cubicBezTo>
                  <a:cubicBezTo>
                    <a:pt x="53" y="138"/>
                    <a:pt x="53" y="138"/>
                    <a:pt x="53" y="138"/>
                  </a:cubicBezTo>
                  <a:cubicBezTo>
                    <a:pt x="52" y="132"/>
                    <a:pt x="51" y="126"/>
                    <a:pt x="51" y="119"/>
                  </a:cubicBezTo>
                  <a:cubicBezTo>
                    <a:pt x="50" y="107"/>
                    <a:pt x="49" y="95"/>
                    <a:pt x="50" y="83"/>
                  </a:cubicBezTo>
                  <a:cubicBezTo>
                    <a:pt x="50" y="71"/>
                    <a:pt x="52" y="60"/>
                    <a:pt x="54" y="50"/>
                  </a:cubicBezTo>
                  <a:cubicBezTo>
                    <a:pt x="56" y="44"/>
                    <a:pt x="57" y="39"/>
                    <a:pt x="59" y="35"/>
                  </a:cubicBezTo>
                  <a:cubicBezTo>
                    <a:pt x="61" y="30"/>
                    <a:pt x="65" y="23"/>
                    <a:pt x="68" y="21"/>
                  </a:cubicBezTo>
                  <a:cubicBezTo>
                    <a:pt x="71" y="19"/>
                    <a:pt x="83" y="16"/>
                    <a:pt x="83" y="16"/>
                  </a:cubicBezTo>
                  <a:cubicBezTo>
                    <a:pt x="93" y="22"/>
                    <a:pt x="88" y="9"/>
                    <a:pt x="66" y="3"/>
                  </a:cubicBezTo>
                  <a:cubicBezTo>
                    <a:pt x="55" y="0"/>
                    <a:pt x="42" y="3"/>
                    <a:pt x="40" y="4"/>
                  </a:cubicBezTo>
                  <a:cubicBezTo>
                    <a:pt x="36" y="6"/>
                    <a:pt x="31" y="9"/>
                    <a:pt x="29" y="12"/>
                  </a:cubicBezTo>
                  <a:cubicBezTo>
                    <a:pt x="24" y="19"/>
                    <a:pt x="19" y="26"/>
                    <a:pt x="16" y="33"/>
                  </a:cubicBezTo>
                  <a:cubicBezTo>
                    <a:pt x="9" y="48"/>
                    <a:pt x="5" y="63"/>
                    <a:pt x="2" y="78"/>
                  </a:cubicBezTo>
                  <a:cubicBezTo>
                    <a:pt x="0" y="93"/>
                    <a:pt x="0" y="108"/>
                    <a:pt x="0" y="122"/>
                  </a:cubicBezTo>
                  <a:cubicBezTo>
                    <a:pt x="0" y="130"/>
                    <a:pt x="1" y="137"/>
                    <a:pt x="1" y="144"/>
                  </a:cubicBezTo>
                  <a:cubicBezTo>
                    <a:pt x="2" y="148"/>
                    <a:pt x="2" y="151"/>
                    <a:pt x="3" y="155"/>
                  </a:cubicBezTo>
                  <a:cubicBezTo>
                    <a:pt x="5" y="166"/>
                    <a:pt x="5" y="166"/>
                    <a:pt x="5" y="166"/>
                  </a:cubicBezTo>
                  <a:cubicBezTo>
                    <a:pt x="5" y="168"/>
                    <a:pt x="5" y="170"/>
                    <a:pt x="6" y="172"/>
                  </a:cubicBezTo>
                  <a:cubicBezTo>
                    <a:pt x="7" y="177"/>
                    <a:pt x="7" y="177"/>
                    <a:pt x="7" y="177"/>
                  </a:cubicBezTo>
                  <a:cubicBezTo>
                    <a:pt x="8" y="181"/>
                    <a:pt x="9" y="185"/>
                    <a:pt x="10" y="188"/>
                  </a:cubicBezTo>
                  <a:cubicBezTo>
                    <a:pt x="13" y="195"/>
                    <a:pt x="15" y="203"/>
                    <a:pt x="18" y="209"/>
                  </a:cubicBezTo>
                  <a:cubicBezTo>
                    <a:pt x="24" y="223"/>
                    <a:pt x="31" y="236"/>
                    <a:pt x="38" y="248"/>
                  </a:cubicBezTo>
                  <a:cubicBezTo>
                    <a:pt x="46" y="260"/>
                    <a:pt x="54" y="271"/>
                    <a:pt x="63" y="282"/>
                  </a:cubicBezTo>
                  <a:cubicBezTo>
                    <a:pt x="66" y="285"/>
                    <a:pt x="68" y="287"/>
                    <a:pt x="70" y="290"/>
                  </a:cubicBezTo>
                  <a:cubicBezTo>
                    <a:pt x="72" y="292"/>
                    <a:pt x="75" y="295"/>
                    <a:pt x="77" y="297"/>
                  </a:cubicBezTo>
                  <a:cubicBezTo>
                    <a:pt x="82" y="303"/>
                    <a:pt x="87" y="307"/>
                    <a:pt x="93" y="312"/>
                  </a:cubicBezTo>
                  <a:cubicBezTo>
                    <a:pt x="99" y="318"/>
                    <a:pt x="109" y="316"/>
                    <a:pt x="115" y="309"/>
                  </a:cubicBezTo>
                  <a:cubicBezTo>
                    <a:pt x="119" y="304"/>
                    <a:pt x="119" y="296"/>
                    <a:pt x="116" y="291"/>
                  </a:cubicBezTo>
                  <a:cubicBezTo>
                    <a:pt x="115" y="290"/>
                    <a:pt x="115" y="290"/>
                    <a:pt x="115" y="29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8" name="Freeform 362"/>
            <p:cNvSpPr>
              <a:spLocks/>
            </p:cNvSpPr>
            <p:nvPr/>
          </p:nvSpPr>
          <p:spPr bwMode="auto">
            <a:xfrm>
              <a:off x="3950" y="1890"/>
              <a:ext cx="197" cy="520"/>
            </a:xfrm>
            <a:custGeom>
              <a:avLst/>
              <a:gdLst>
                <a:gd name="T0" fmla="*/ 116 w 120"/>
                <a:gd name="T1" fmla="*/ 290 h 318"/>
                <a:gd name="T2" fmla="*/ 106 w 120"/>
                <a:gd name="T3" fmla="*/ 274 h 318"/>
                <a:gd name="T4" fmla="*/ 96 w 120"/>
                <a:gd name="T5" fmla="*/ 257 h 318"/>
                <a:gd name="T6" fmla="*/ 79 w 120"/>
                <a:gd name="T7" fmla="*/ 224 h 318"/>
                <a:gd name="T8" fmla="*/ 65 w 120"/>
                <a:gd name="T9" fmla="*/ 190 h 318"/>
                <a:gd name="T10" fmla="*/ 60 w 120"/>
                <a:gd name="T11" fmla="*/ 173 h 318"/>
                <a:gd name="T12" fmla="*/ 57 w 120"/>
                <a:gd name="T13" fmla="*/ 164 h 318"/>
                <a:gd name="T14" fmla="*/ 56 w 120"/>
                <a:gd name="T15" fmla="*/ 160 h 318"/>
                <a:gd name="T16" fmla="*/ 56 w 120"/>
                <a:gd name="T17" fmla="*/ 156 h 318"/>
                <a:gd name="T18" fmla="*/ 54 w 120"/>
                <a:gd name="T19" fmla="*/ 147 h 318"/>
                <a:gd name="T20" fmla="*/ 53 w 120"/>
                <a:gd name="T21" fmla="*/ 138 h 318"/>
                <a:gd name="T22" fmla="*/ 51 w 120"/>
                <a:gd name="T23" fmla="*/ 119 h 318"/>
                <a:gd name="T24" fmla="*/ 50 w 120"/>
                <a:gd name="T25" fmla="*/ 83 h 318"/>
                <a:gd name="T26" fmla="*/ 55 w 120"/>
                <a:gd name="T27" fmla="*/ 50 h 318"/>
                <a:gd name="T28" fmla="*/ 60 w 120"/>
                <a:gd name="T29" fmla="*/ 35 h 318"/>
                <a:gd name="T30" fmla="*/ 69 w 120"/>
                <a:gd name="T31" fmla="*/ 21 h 318"/>
                <a:gd name="T32" fmla="*/ 84 w 120"/>
                <a:gd name="T33" fmla="*/ 16 h 318"/>
                <a:gd name="T34" fmla="*/ 66 w 120"/>
                <a:gd name="T35" fmla="*/ 3 h 318"/>
                <a:gd name="T36" fmla="*/ 41 w 120"/>
                <a:gd name="T37" fmla="*/ 4 h 318"/>
                <a:gd name="T38" fmla="*/ 30 w 120"/>
                <a:gd name="T39" fmla="*/ 12 h 318"/>
                <a:gd name="T40" fmla="*/ 17 w 120"/>
                <a:gd name="T41" fmla="*/ 33 h 318"/>
                <a:gd name="T42" fmla="*/ 3 w 120"/>
                <a:gd name="T43" fmla="*/ 78 h 318"/>
                <a:gd name="T44" fmla="*/ 1 w 120"/>
                <a:gd name="T45" fmla="*/ 122 h 318"/>
                <a:gd name="T46" fmla="*/ 2 w 120"/>
                <a:gd name="T47" fmla="*/ 144 h 318"/>
                <a:gd name="T48" fmla="*/ 3 w 120"/>
                <a:gd name="T49" fmla="*/ 155 h 318"/>
                <a:gd name="T50" fmla="*/ 5 w 120"/>
                <a:gd name="T51" fmla="*/ 166 h 318"/>
                <a:gd name="T52" fmla="*/ 6 w 120"/>
                <a:gd name="T53" fmla="*/ 172 h 318"/>
                <a:gd name="T54" fmla="*/ 8 w 120"/>
                <a:gd name="T55" fmla="*/ 177 h 318"/>
                <a:gd name="T56" fmla="*/ 11 w 120"/>
                <a:gd name="T57" fmla="*/ 188 h 318"/>
                <a:gd name="T58" fmla="*/ 19 w 120"/>
                <a:gd name="T59" fmla="*/ 209 h 318"/>
                <a:gd name="T60" fmla="*/ 39 w 120"/>
                <a:gd name="T61" fmla="*/ 248 h 318"/>
                <a:gd name="T62" fmla="*/ 64 w 120"/>
                <a:gd name="T63" fmla="*/ 282 h 318"/>
                <a:gd name="T64" fmla="*/ 71 w 120"/>
                <a:gd name="T65" fmla="*/ 290 h 318"/>
                <a:gd name="T66" fmla="*/ 78 w 120"/>
                <a:gd name="T67" fmla="*/ 297 h 318"/>
                <a:gd name="T68" fmla="*/ 94 w 120"/>
                <a:gd name="T69" fmla="*/ 312 h 318"/>
                <a:gd name="T70" fmla="*/ 115 w 120"/>
                <a:gd name="T71" fmla="*/ 309 h 318"/>
                <a:gd name="T72" fmla="*/ 116 w 120"/>
                <a:gd name="T73" fmla="*/ 291 h 318"/>
                <a:gd name="T74" fmla="*/ 116 w 120"/>
                <a:gd name="T75" fmla="*/ 290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318">
                  <a:moveTo>
                    <a:pt x="116" y="290"/>
                  </a:moveTo>
                  <a:cubicBezTo>
                    <a:pt x="106" y="274"/>
                    <a:pt x="106" y="274"/>
                    <a:pt x="106" y="274"/>
                  </a:cubicBezTo>
                  <a:cubicBezTo>
                    <a:pt x="103" y="268"/>
                    <a:pt x="99" y="263"/>
                    <a:pt x="96" y="257"/>
                  </a:cubicBezTo>
                  <a:cubicBezTo>
                    <a:pt x="90" y="246"/>
                    <a:pt x="84" y="235"/>
                    <a:pt x="79" y="224"/>
                  </a:cubicBezTo>
                  <a:cubicBezTo>
                    <a:pt x="74" y="212"/>
                    <a:pt x="69" y="201"/>
                    <a:pt x="65" y="190"/>
                  </a:cubicBezTo>
                  <a:cubicBezTo>
                    <a:pt x="63" y="184"/>
                    <a:pt x="61" y="178"/>
                    <a:pt x="60" y="173"/>
                  </a:cubicBezTo>
                  <a:cubicBezTo>
                    <a:pt x="59" y="170"/>
                    <a:pt x="58" y="167"/>
                    <a:pt x="57" y="164"/>
                  </a:cubicBezTo>
                  <a:cubicBezTo>
                    <a:pt x="56" y="160"/>
                    <a:pt x="56" y="160"/>
                    <a:pt x="56" y="160"/>
                  </a:cubicBezTo>
                  <a:cubicBezTo>
                    <a:pt x="56" y="159"/>
                    <a:pt x="56" y="157"/>
                    <a:pt x="56" y="156"/>
                  </a:cubicBezTo>
                  <a:cubicBezTo>
                    <a:pt x="54" y="147"/>
                    <a:pt x="54" y="147"/>
                    <a:pt x="54" y="147"/>
                  </a:cubicBezTo>
                  <a:cubicBezTo>
                    <a:pt x="53" y="138"/>
                    <a:pt x="53" y="138"/>
                    <a:pt x="53" y="138"/>
                  </a:cubicBezTo>
                  <a:cubicBezTo>
                    <a:pt x="52" y="132"/>
                    <a:pt x="52" y="126"/>
                    <a:pt x="51" y="119"/>
                  </a:cubicBezTo>
                  <a:cubicBezTo>
                    <a:pt x="51" y="107"/>
                    <a:pt x="50" y="95"/>
                    <a:pt x="50" y="83"/>
                  </a:cubicBezTo>
                  <a:cubicBezTo>
                    <a:pt x="51" y="71"/>
                    <a:pt x="52" y="60"/>
                    <a:pt x="55" y="50"/>
                  </a:cubicBezTo>
                  <a:cubicBezTo>
                    <a:pt x="56" y="44"/>
                    <a:pt x="58" y="39"/>
                    <a:pt x="60" y="35"/>
                  </a:cubicBezTo>
                  <a:cubicBezTo>
                    <a:pt x="62" y="30"/>
                    <a:pt x="65" y="23"/>
                    <a:pt x="69" y="21"/>
                  </a:cubicBezTo>
                  <a:cubicBezTo>
                    <a:pt x="72" y="19"/>
                    <a:pt x="84" y="16"/>
                    <a:pt x="84" y="16"/>
                  </a:cubicBezTo>
                  <a:cubicBezTo>
                    <a:pt x="93" y="22"/>
                    <a:pt x="89" y="9"/>
                    <a:pt x="66" y="3"/>
                  </a:cubicBezTo>
                  <a:cubicBezTo>
                    <a:pt x="55" y="0"/>
                    <a:pt x="43" y="3"/>
                    <a:pt x="41" y="4"/>
                  </a:cubicBezTo>
                  <a:cubicBezTo>
                    <a:pt x="37" y="6"/>
                    <a:pt x="32" y="9"/>
                    <a:pt x="30" y="12"/>
                  </a:cubicBezTo>
                  <a:cubicBezTo>
                    <a:pt x="25" y="19"/>
                    <a:pt x="20" y="26"/>
                    <a:pt x="17" y="33"/>
                  </a:cubicBezTo>
                  <a:cubicBezTo>
                    <a:pt x="9" y="48"/>
                    <a:pt x="5" y="63"/>
                    <a:pt x="3" y="78"/>
                  </a:cubicBezTo>
                  <a:cubicBezTo>
                    <a:pt x="1" y="93"/>
                    <a:pt x="0" y="108"/>
                    <a:pt x="1" y="122"/>
                  </a:cubicBezTo>
                  <a:cubicBezTo>
                    <a:pt x="1" y="130"/>
                    <a:pt x="1" y="137"/>
                    <a:pt x="2" y="144"/>
                  </a:cubicBezTo>
                  <a:cubicBezTo>
                    <a:pt x="3" y="148"/>
                    <a:pt x="3" y="151"/>
                    <a:pt x="3" y="155"/>
                  </a:cubicBezTo>
                  <a:cubicBezTo>
                    <a:pt x="5" y="166"/>
                    <a:pt x="5" y="166"/>
                    <a:pt x="5" y="166"/>
                  </a:cubicBezTo>
                  <a:cubicBezTo>
                    <a:pt x="6" y="168"/>
                    <a:pt x="6" y="170"/>
                    <a:pt x="6" y="172"/>
                  </a:cubicBezTo>
                  <a:cubicBezTo>
                    <a:pt x="8" y="177"/>
                    <a:pt x="8" y="177"/>
                    <a:pt x="8" y="177"/>
                  </a:cubicBezTo>
                  <a:cubicBezTo>
                    <a:pt x="9" y="181"/>
                    <a:pt x="10" y="185"/>
                    <a:pt x="11" y="188"/>
                  </a:cubicBezTo>
                  <a:cubicBezTo>
                    <a:pt x="13" y="195"/>
                    <a:pt x="16" y="203"/>
                    <a:pt x="19" y="209"/>
                  </a:cubicBezTo>
                  <a:cubicBezTo>
                    <a:pt x="24" y="223"/>
                    <a:pt x="31" y="236"/>
                    <a:pt x="39" y="248"/>
                  </a:cubicBezTo>
                  <a:cubicBezTo>
                    <a:pt x="46" y="260"/>
                    <a:pt x="55" y="271"/>
                    <a:pt x="64" y="282"/>
                  </a:cubicBezTo>
                  <a:cubicBezTo>
                    <a:pt x="66" y="285"/>
                    <a:pt x="68" y="287"/>
                    <a:pt x="71" y="290"/>
                  </a:cubicBezTo>
                  <a:cubicBezTo>
                    <a:pt x="73" y="292"/>
                    <a:pt x="75" y="295"/>
                    <a:pt x="78" y="297"/>
                  </a:cubicBezTo>
                  <a:cubicBezTo>
                    <a:pt x="83" y="303"/>
                    <a:pt x="88" y="307"/>
                    <a:pt x="94" y="312"/>
                  </a:cubicBezTo>
                  <a:cubicBezTo>
                    <a:pt x="100" y="318"/>
                    <a:pt x="110" y="316"/>
                    <a:pt x="115" y="309"/>
                  </a:cubicBezTo>
                  <a:cubicBezTo>
                    <a:pt x="119" y="304"/>
                    <a:pt x="120" y="296"/>
                    <a:pt x="116" y="291"/>
                  </a:cubicBezTo>
                  <a:cubicBezTo>
                    <a:pt x="116" y="290"/>
                    <a:pt x="116" y="290"/>
                    <a:pt x="116" y="290"/>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79" name="Freeform 363"/>
            <p:cNvSpPr>
              <a:spLocks/>
            </p:cNvSpPr>
            <p:nvPr/>
          </p:nvSpPr>
          <p:spPr bwMode="auto">
            <a:xfrm>
              <a:off x="3484" y="1766"/>
              <a:ext cx="215" cy="112"/>
            </a:xfrm>
            <a:custGeom>
              <a:avLst/>
              <a:gdLst>
                <a:gd name="T0" fmla="*/ 0 w 131"/>
                <a:gd name="T1" fmla="*/ 1 h 69"/>
                <a:gd name="T2" fmla="*/ 51 w 131"/>
                <a:gd name="T3" fmla="*/ 62 h 69"/>
                <a:gd name="T4" fmla="*/ 85 w 131"/>
                <a:gd name="T5" fmla="*/ 69 h 69"/>
                <a:gd name="T6" fmla="*/ 131 w 131"/>
                <a:gd name="T7" fmla="*/ 56 h 69"/>
                <a:gd name="T8" fmla="*/ 130 w 131"/>
                <a:gd name="T9" fmla="*/ 55 h 69"/>
                <a:gd name="T10" fmla="*/ 85 w 131"/>
                <a:gd name="T11" fmla="*/ 67 h 69"/>
                <a:gd name="T12" fmla="*/ 52 w 131"/>
                <a:gd name="T13" fmla="*/ 60 h 69"/>
                <a:gd name="T14" fmla="*/ 2 w 131"/>
                <a:gd name="T15" fmla="*/ 0 h 69"/>
                <a:gd name="T16" fmla="*/ 0 w 131"/>
                <a:gd name="T17" fmla="*/ 1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69">
                  <a:moveTo>
                    <a:pt x="0" y="1"/>
                  </a:moveTo>
                  <a:cubicBezTo>
                    <a:pt x="6" y="28"/>
                    <a:pt x="26" y="51"/>
                    <a:pt x="51" y="62"/>
                  </a:cubicBezTo>
                  <a:cubicBezTo>
                    <a:pt x="62" y="67"/>
                    <a:pt x="74" y="69"/>
                    <a:pt x="85" y="69"/>
                  </a:cubicBezTo>
                  <a:cubicBezTo>
                    <a:pt x="101" y="69"/>
                    <a:pt x="117" y="65"/>
                    <a:pt x="131" y="56"/>
                  </a:cubicBezTo>
                  <a:cubicBezTo>
                    <a:pt x="130" y="55"/>
                    <a:pt x="130" y="55"/>
                    <a:pt x="130" y="55"/>
                  </a:cubicBezTo>
                  <a:cubicBezTo>
                    <a:pt x="116" y="63"/>
                    <a:pt x="101" y="67"/>
                    <a:pt x="85" y="67"/>
                  </a:cubicBezTo>
                  <a:cubicBezTo>
                    <a:pt x="74" y="67"/>
                    <a:pt x="62" y="65"/>
                    <a:pt x="52" y="60"/>
                  </a:cubicBezTo>
                  <a:cubicBezTo>
                    <a:pt x="27" y="50"/>
                    <a:pt x="8" y="27"/>
                    <a:pt x="2" y="0"/>
                  </a:cubicBezTo>
                  <a:cubicBezTo>
                    <a:pt x="0" y="1"/>
                    <a:pt x="0" y="1"/>
                    <a:pt x="0" y="1"/>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0" name="Freeform 364"/>
            <p:cNvSpPr>
              <a:spLocks/>
            </p:cNvSpPr>
            <p:nvPr/>
          </p:nvSpPr>
          <p:spPr bwMode="auto">
            <a:xfrm>
              <a:off x="3338" y="1276"/>
              <a:ext cx="179" cy="427"/>
            </a:xfrm>
            <a:custGeom>
              <a:avLst/>
              <a:gdLst>
                <a:gd name="T0" fmla="*/ 109 w 109"/>
                <a:gd name="T1" fmla="*/ 0 h 261"/>
                <a:gd name="T2" fmla="*/ 29 w 109"/>
                <a:gd name="T3" fmla="*/ 50 h 261"/>
                <a:gd name="T4" fmla="*/ 0 w 109"/>
                <a:gd name="T5" fmla="*/ 144 h 261"/>
                <a:gd name="T6" fmla="*/ 7 w 109"/>
                <a:gd name="T7" fmla="*/ 190 h 261"/>
                <a:gd name="T8" fmla="*/ 42 w 109"/>
                <a:gd name="T9" fmla="*/ 246 h 261"/>
                <a:gd name="T10" fmla="*/ 83 w 109"/>
                <a:gd name="T11" fmla="*/ 261 h 261"/>
                <a:gd name="T12" fmla="*/ 106 w 109"/>
                <a:gd name="T13" fmla="*/ 255 h 261"/>
                <a:gd name="T14" fmla="*/ 106 w 109"/>
                <a:gd name="T15" fmla="*/ 254 h 261"/>
                <a:gd name="T16" fmla="*/ 83 w 109"/>
                <a:gd name="T17" fmla="*/ 259 h 261"/>
                <a:gd name="T18" fmla="*/ 43 w 109"/>
                <a:gd name="T19" fmla="*/ 245 h 261"/>
                <a:gd name="T20" fmla="*/ 9 w 109"/>
                <a:gd name="T21" fmla="*/ 190 h 261"/>
                <a:gd name="T22" fmla="*/ 2 w 109"/>
                <a:gd name="T23" fmla="*/ 144 h 261"/>
                <a:gd name="T24" fmla="*/ 30 w 109"/>
                <a:gd name="T25" fmla="*/ 51 h 261"/>
                <a:gd name="T26" fmla="*/ 109 w 109"/>
                <a:gd name="T27" fmla="*/ 2 h 261"/>
                <a:gd name="T28" fmla="*/ 109 w 109"/>
                <a:gd name="T29" fmla="*/ 0 h 261"/>
                <a:gd name="T30" fmla="*/ 109 w 109"/>
                <a:gd name="T3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261">
                  <a:moveTo>
                    <a:pt x="109" y="0"/>
                  </a:moveTo>
                  <a:cubicBezTo>
                    <a:pt x="76" y="0"/>
                    <a:pt x="47" y="23"/>
                    <a:pt x="29" y="50"/>
                  </a:cubicBezTo>
                  <a:cubicBezTo>
                    <a:pt x="10" y="78"/>
                    <a:pt x="0" y="111"/>
                    <a:pt x="0" y="144"/>
                  </a:cubicBezTo>
                  <a:cubicBezTo>
                    <a:pt x="0" y="160"/>
                    <a:pt x="2" y="175"/>
                    <a:pt x="7" y="190"/>
                  </a:cubicBezTo>
                  <a:cubicBezTo>
                    <a:pt x="13" y="212"/>
                    <a:pt x="24" y="233"/>
                    <a:pt x="42" y="246"/>
                  </a:cubicBezTo>
                  <a:cubicBezTo>
                    <a:pt x="54" y="255"/>
                    <a:pt x="69" y="261"/>
                    <a:pt x="83" y="261"/>
                  </a:cubicBezTo>
                  <a:cubicBezTo>
                    <a:pt x="91" y="261"/>
                    <a:pt x="99" y="259"/>
                    <a:pt x="106" y="255"/>
                  </a:cubicBezTo>
                  <a:cubicBezTo>
                    <a:pt x="106" y="254"/>
                    <a:pt x="106" y="254"/>
                    <a:pt x="106" y="254"/>
                  </a:cubicBezTo>
                  <a:cubicBezTo>
                    <a:pt x="99" y="257"/>
                    <a:pt x="91" y="259"/>
                    <a:pt x="83" y="259"/>
                  </a:cubicBezTo>
                  <a:cubicBezTo>
                    <a:pt x="69" y="259"/>
                    <a:pt x="55" y="253"/>
                    <a:pt x="43" y="245"/>
                  </a:cubicBezTo>
                  <a:cubicBezTo>
                    <a:pt x="26" y="232"/>
                    <a:pt x="15" y="211"/>
                    <a:pt x="9" y="190"/>
                  </a:cubicBezTo>
                  <a:cubicBezTo>
                    <a:pt x="4" y="175"/>
                    <a:pt x="2" y="160"/>
                    <a:pt x="2" y="144"/>
                  </a:cubicBezTo>
                  <a:cubicBezTo>
                    <a:pt x="2" y="111"/>
                    <a:pt x="12" y="78"/>
                    <a:pt x="30" y="51"/>
                  </a:cubicBezTo>
                  <a:cubicBezTo>
                    <a:pt x="48" y="24"/>
                    <a:pt x="77" y="2"/>
                    <a:pt x="109" y="2"/>
                  </a:cubicBezTo>
                  <a:cubicBezTo>
                    <a:pt x="109" y="0"/>
                    <a:pt x="109" y="0"/>
                    <a:pt x="109" y="0"/>
                  </a:cubicBezTo>
                  <a:cubicBezTo>
                    <a:pt x="109" y="0"/>
                    <a:pt x="109" y="0"/>
                    <a:pt x="109" y="0"/>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1" name="Freeform 365"/>
            <p:cNvSpPr>
              <a:spLocks/>
            </p:cNvSpPr>
            <p:nvPr/>
          </p:nvSpPr>
          <p:spPr bwMode="auto">
            <a:xfrm>
              <a:off x="4109" y="1201"/>
              <a:ext cx="102" cy="260"/>
            </a:xfrm>
            <a:custGeom>
              <a:avLst/>
              <a:gdLst>
                <a:gd name="T0" fmla="*/ 0 w 62"/>
                <a:gd name="T1" fmla="*/ 2 h 159"/>
                <a:gd name="T2" fmla="*/ 60 w 62"/>
                <a:gd name="T3" fmla="*/ 115 h 159"/>
                <a:gd name="T4" fmla="*/ 59 w 62"/>
                <a:gd name="T5" fmla="*/ 130 h 159"/>
                <a:gd name="T6" fmla="*/ 53 w 62"/>
                <a:gd name="T7" fmla="*/ 149 h 159"/>
                <a:gd name="T8" fmla="*/ 39 w 62"/>
                <a:gd name="T9" fmla="*/ 157 h 159"/>
                <a:gd name="T10" fmla="*/ 37 w 62"/>
                <a:gd name="T11" fmla="*/ 157 h 159"/>
                <a:gd name="T12" fmla="*/ 36 w 62"/>
                <a:gd name="T13" fmla="*/ 159 h 159"/>
                <a:gd name="T14" fmla="*/ 39 w 62"/>
                <a:gd name="T15" fmla="*/ 159 h 159"/>
                <a:gd name="T16" fmla="*/ 55 w 62"/>
                <a:gd name="T17" fmla="*/ 150 h 159"/>
                <a:gd name="T18" fmla="*/ 61 w 62"/>
                <a:gd name="T19" fmla="*/ 130 h 159"/>
                <a:gd name="T20" fmla="*/ 62 w 62"/>
                <a:gd name="T21" fmla="*/ 115 h 159"/>
                <a:gd name="T22" fmla="*/ 1 w 62"/>
                <a:gd name="T23" fmla="*/ 0 h 159"/>
                <a:gd name="T24" fmla="*/ 0 w 62"/>
                <a:gd name="T25" fmla="*/ 2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59">
                  <a:moveTo>
                    <a:pt x="0" y="2"/>
                  </a:moveTo>
                  <a:cubicBezTo>
                    <a:pt x="37" y="26"/>
                    <a:pt x="60" y="70"/>
                    <a:pt x="60" y="115"/>
                  </a:cubicBezTo>
                  <a:cubicBezTo>
                    <a:pt x="60" y="120"/>
                    <a:pt x="60" y="125"/>
                    <a:pt x="59" y="130"/>
                  </a:cubicBezTo>
                  <a:cubicBezTo>
                    <a:pt x="59" y="137"/>
                    <a:pt x="57" y="144"/>
                    <a:pt x="53" y="149"/>
                  </a:cubicBezTo>
                  <a:cubicBezTo>
                    <a:pt x="50" y="154"/>
                    <a:pt x="45" y="157"/>
                    <a:pt x="39" y="157"/>
                  </a:cubicBezTo>
                  <a:cubicBezTo>
                    <a:pt x="38" y="157"/>
                    <a:pt x="37" y="157"/>
                    <a:pt x="37" y="157"/>
                  </a:cubicBezTo>
                  <a:cubicBezTo>
                    <a:pt x="36" y="159"/>
                    <a:pt x="36" y="159"/>
                    <a:pt x="36" y="159"/>
                  </a:cubicBezTo>
                  <a:cubicBezTo>
                    <a:pt x="37" y="159"/>
                    <a:pt x="38" y="159"/>
                    <a:pt x="39" y="159"/>
                  </a:cubicBezTo>
                  <a:cubicBezTo>
                    <a:pt x="45" y="159"/>
                    <a:pt x="51" y="155"/>
                    <a:pt x="55" y="150"/>
                  </a:cubicBezTo>
                  <a:cubicBezTo>
                    <a:pt x="59" y="144"/>
                    <a:pt x="61" y="137"/>
                    <a:pt x="61" y="130"/>
                  </a:cubicBezTo>
                  <a:cubicBezTo>
                    <a:pt x="62" y="125"/>
                    <a:pt x="62" y="120"/>
                    <a:pt x="62" y="115"/>
                  </a:cubicBezTo>
                  <a:cubicBezTo>
                    <a:pt x="62" y="70"/>
                    <a:pt x="39" y="25"/>
                    <a:pt x="1" y="0"/>
                  </a:cubicBezTo>
                  <a:lnTo>
                    <a:pt x="0" y="2"/>
                  </a:lnTo>
                  <a:close/>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2" name="Freeform 366"/>
            <p:cNvSpPr>
              <a:spLocks/>
            </p:cNvSpPr>
            <p:nvPr/>
          </p:nvSpPr>
          <p:spPr bwMode="auto">
            <a:xfrm>
              <a:off x="3988" y="1599"/>
              <a:ext cx="167" cy="237"/>
            </a:xfrm>
            <a:custGeom>
              <a:avLst/>
              <a:gdLst>
                <a:gd name="T0" fmla="*/ 0 w 102"/>
                <a:gd name="T1" fmla="*/ 134 h 145"/>
                <a:gd name="T2" fmla="*/ 20 w 102"/>
                <a:gd name="T3" fmla="*/ 145 h 145"/>
                <a:gd name="T4" fmla="*/ 24 w 102"/>
                <a:gd name="T5" fmla="*/ 144 h 145"/>
                <a:gd name="T6" fmla="*/ 48 w 102"/>
                <a:gd name="T7" fmla="*/ 132 h 145"/>
                <a:gd name="T8" fmla="*/ 102 w 102"/>
                <a:gd name="T9" fmla="*/ 15 h 145"/>
                <a:gd name="T10" fmla="*/ 101 w 102"/>
                <a:gd name="T11" fmla="*/ 0 h 145"/>
                <a:gd name="T12" fmla="*/ 99 w 102"/>
                <a:gd name="T13" fmla="*/ 1 h 145"/>
                <a:gd name="T14" fmla="*/ 100 w 102"/>
                <a:gd name="T15" fmla="*/ 15 h 145"/>
                <a:gd name="T16" fmla="*/ 47 w 102"/>
                <a:gd name="T17" fmla="*/ 131 h 145"/>
                <a:gd name="T18" fmla="*/ 24 w 102"/>
                <a:gd name="T19" fmla="*/ 142 h 145"/>
                <a:gd name="T20" fmla="*/ 20 w 102"/>
                <a:gd name="T21" fmla="*/ 143 h 145"/>
                <a:gd name="T22" fmla="*/ 1 w 102"/>
                <a:gd name="T23" fmla="*/ 133 h 145"/>
                <a:gd name="T24" fmla="*/ 0 w 102"/>
                <a:gd name="T25" fmla="*/ 134 h 145"/>
                <a:gd name="T26" fmla="*/ 0 w 102"/>
                <a:gd name="T27" fmla="*/ 134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145">
                  <a:moveTo>
                    <a:pt x="0" y="134"/>
                  </a:moveTo>
                  <a:cubicBezTo>
                    <a:pt x="4" y="141"/>
                    <a:pt x="12" y="145"/>
                    <a:pt x="20" y="145"/>
                  </a:cubicBezTo>
                  <a:cubicBezTo>
                    <a:pt x="22" y="145"/>
                    <a:pt x="23" y="144"/>
                    <a:pt x="24" y="144"/>
                  </a:cubicBezTo>
                  <a:cubicBezTo>
                    <a:pt x="33" y="143"/>
                    <a:pt x="41" y="138"/>
                    <a:pt x="48" y="132"/>
                  </a:cubicBezTo>
                  <a:cubicBezTo>
                    <a:pt x="82" y="106"/>
                    <a:pt x="102" y="61"/>
                    <a:pt x="102" y="15"/>
                  </a:cubicBezTo>
                  <a:cubicBezTo>
                    <a:pt x="102" y="10"/>
                    <a:pt x="101" y="5"/>
                    <a:pt x="101" y="0"/>
                  </a:cubicBezTo>
                  <a:cubicBezTo>
                    <a:pt x="99" y="1"/>
                    <a:pt x="99" y="1"/>
                    <a:pt x="99" y="1"/>
                  </a:cubicBezTo>
                  <a:cubicBezTo>
                    <a:pt x="100" y="6"/>
                    <a:pt x="100" y="11"/>
                    <a:pt x="100" y="15"/>
                  </a:cubicBezTo>
                  <a:cubicBezTo>
                    <a:pt x="100" y="60"/>
                    <a:pt x="80" y="105"/>
                    <a:pt x="47" y="131"/>
                  </a:cubicBezTo>
                  <a:cubicBezTo>
                    <a:pt x="40" y="136"/>
                    <a:pt x="32" y="141"/>
                    <a:pt x="24" y="142"/>
                  </a:cubicBezTo>
                  <a:cubicBezTo>
                    <a:pt x="23" y="143"/>
                    <a:pt x="22" y="143"/>
                    <a:pt x="20" y="143"/>
                  </a:cubicBezTo>
                  <a:cubicBezTo>
                    <a:pt x="13" y="143"/>
                    <a:pt x="6" y="139"/>
                    <a:pt x="1" y="133"/>
                  </a:cubicBezTo>
                  <a:cubicBezTo>
                    <a:pt x="0" y="134"/>
                    <a:pt x="0" y="134"/>
                    <a:pt x="0" y="134"/>
                  </a:cubicBezTo>
                  <a:cubicBezTo>
                    <a:pt x="0" y="134"/>
                    <a:pt x="0" y="134"/>
                    <a:pt x="0" y="134"/>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3" name="Freeform 367"/>
            <p:cNvSpPr>
              <a:spLocks/>
            </p:cNvSpPr>
            <p:nvPr/>
          </p:nvSpPr>
          <p:spPr bwMode="auto">
            <a:xfrm>
              <a:off x="3335" y="978"/>
              <a:ext cx="874" cy="912"/>
            </a:xfrm>
            <a:custGeom>
              <a:avLst/>
              <a:gdLst>
                <a:gd name="T0" fmla="*/ 130 w 533"/>
                <a:gd name="T1" fmla="*/ 167 h 557"/>
                <a:gd name="T2" fmla="*/ 32 w 533"/>
                <a:gd name="T3" fmla="*/ 251 h 557"/>
                <a:gd name="T4" fmla="*/ 49 w 533"/>
                <a:gd name="T5" fmla="*/ 409 h 557"/>
                <a:gd name="T6" fmla="*/ 99 w 533"/>
                <a:gd name="T7" fmla="*/ 498 h 557"/>
                <a:gd name="T8" fmla="*/ 220 w 533"/>
                <a:gd name="T9" fmla="*/ 548 h 557"/>
                <a:gd name="T10" fmla="*/ 294 w 533"/>
                <a:gd name="T11" fmla="*/ 546 h 557"/>
                <a:gd name="T12" fmla="*/ 402 w 533"/>
                <a:gd name="T13" fmla="*/ 520 h 557"/>
                <a:gd name="T14" fmla="*/ 476 w 533"/>
                <a:gd name="T15" fmla="*/ 461 h 557"/>
                <a:gd name="T16" fmla="*/ 508 w 533"/>
                <a:gd name="T17" fmla="*/ 344 h 557"/>
                <a:gd name="T18" fmla="*/ 509 w 533"/>
                <a:gd name="T19" fmla="*/ 288 h 557"/>
                <a:gd name="T20" fmla="*/ 528 w 533"/>
                <a:gd name="T21" fmla="*/ 235 h 557"/>
                <a:gd name="T22" fmla="*/ 476 w 533"/>
                <a:gd name="T23" fmla="*/ 141 h 557"/>
                <a:gd name="T24" fmla="*/ 441 w 533"/>
                <a:gd name="T25" fmla="*/ 92 h 557"/>
                <a:gd name="T26" fmla="*/ 355 w 533"/>
                <a:gd name="T27" fmla="*/ 75 h 557"/>
                <a:gd name="T28" fmla="*/ 130 w 533"/>
                <a:gd name="T29" fmla="*/ 167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33" h="557">
                  <a:moveTo>
                    <a:pt x="130" y="167"/>
                  </a:moveTo>
                  <a:cubicBezTo>
                    <a:pt x="130" y="167"/>
                    <a:pt x="58" y="187"/>
                    <a:pt x="32" y="251"/>
                  </a:cubicBezTo>
                  <a:cubicBezTo>
                    <a:pt x="8" y="309"/>
                    <a:pt x="0" y="385"/>
                    <a:pt x="49" y="409"/>
                  </a:cubicBezTo>
                  <a:cubicBezTo>
                    <a:pt x="49" y="409"/>
                    <a:pt x="78" y="493"/>
                    <a:pt x="99" y="498"/>
                  </a:cubicBezTo>
                  <a:cubicBezTo>
                    <a:pt x="120" y="503"/>
                    <a:pt x="133" y="557"/>
                    <a:pt x="220" y="548"/>
                  </a:cubicBezTo>
                  <a:cubicBezTo>
                    <a:pt x="248" y="546"/>
                    <a:pt x="272" y="546"/>
                    <a:pt x="294" y="546"/>
                  </a:cubicBezTo>
                  <a:cubicBezTo>
                    <a:pt x="340" y="546"/>
                    <a:pt x="375" y="546"/>
                    <a:pt x="402" y="520"/>
                  </a:cubicBezTo>
                  <a:cubicBezTo>
                    <a:pt x="402" y="520"/>
                    <a:pt x="440" y="525"/>
                    <a:pt x="476" y="461"/>
                  </a:cubicBezTo>
                  <a:cubicBezTo>
                    <a:pt x="500" y="416"/>
                    <a:pt x="505" y="372"/>
                    <a:pt x="508" y="344"/>
                  </a:cubicBezTo>
                  <a:cubicBezTo>
                    <a:pt x="510" y="316"/>
                    <a:pt x="509" y="288"/>
                    <a:pt x="509" y="288"/>
                  </a:cubicBezTo>
                  <a:cubicBezTo>
                    <a:pt x="509" y="288"/>
                    <a:pt x="533" y="271"/>
                    <a:pt x="528" y="235"/>
                  </a:cubicBezTo>
                  <a:cubicBezTo>
                    <a:pt x="523" y="200"/>
                    <a:pt x="502" y="160"/>
                    <a:pt x="476" y="141"/>
                  </a:cubicBezTo>
                  <a:cubicBezTo>
                    <a:pt x="476" y="141"/>
                    <a:pt x="485" y="123"/>
                    <a:pt x="441" y="92"/>
                  </a:cubicBezTo>
                  <a:cubicBezTo>
                    <a:pt x="397" y="61"/>
                    <a:pt x="355" y="75"/>
                    <a:pt x="355" y="75"/>
                  </a:cubicBezTo>
                  <a:cubicBezTo>
                    <a:pt x="355" y="75"/>
                    <a:pt x="278" y="0"/>
                    <a:pt x="130" y="167"/>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4" name="Freeform 368"/>
            <p:cNvSpPr>
              <a:spLocks/>
            </p:cNvSpPr>
            <p:nvPr/>
          </p:nvSpPr>
          <p:spPr bwMode="auto">
            <a:xfrm>
              <a:off x="3748" y="1713"/>
              <a:ext cx="164" cy="270"/>
            </a:xfrm>
            <a:custGeom>
              <a:avLst/>
              <a:gdLst>
                <a:gd name="T0" fmla="*/ 52 w 100"/>
                <a:gd name="T1" fmla="*/ 165 h 165"/>
                <a:gd name="T2" fmla="*/ 49 w 100"/>
                <a:gd name="T3" fmla="*/ 165 h 165"/>
                <a:gd name="T4" fmla="*/ 0 w 100"/>
                <a:gd name="T5" fmla="*/ 129 h 165"/>
                <a:gd name="T6" fmla="*/ 0 w 100"/>
                <a:gd name="T7" fmla="*/ 48 h 165"/>
                <a:gd name="T8" fmla="*/ 49 w 100"/>
                <a:gd name="T9" fmla="*/ 0 h 165"/>
                <a:gd name="T10" fmla="*/ 52 w 100"/>
                <a:gd name="T11" fmla="*/ 0 h 165"/>
                <a:gd name="T12" fmla="*/ 100 w 100"/>
                <a:gd name="T13" fmla="*/ 48 h 165"/>
                <a:gd name="T14" fmla="*/ 100 w 100"/>
                <a:gd name="T15" fmla="*/ 129 h 165"/>
                <a:gd name="T16" fmla="*/ 52 w 100"/>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65">
                  <a:moveTo>
                    <a:pt x="52" y="165"/>
                  </a:moveTo>
                  <a:cubicBezTo>
                    <a:pt x="49" y="165"/>
                    <a:pt x="49" y="165"/>
                    <a:pt x="49" y="165"/>
                  </a:cubicBezTo>
                  <a:cubicBezTo>
                    <a:pt x="22" y="165"/>
                    <a:pt x="0" y="156"/>
                    <a:pt x="0" y="129"/>
                  </a:cubicBezTo>
                  <a:cubicBezTo>
                    <a:pt x="0" y="48"/>
                    <a:pt x="0" y="48"/>
                    <a:pt x="0" y="48"/>
                  </a:cubicBezTo>
                  <a:cubicBezTo>
                    <a:pt x="0" y="21"/>
                    <a:pt x="22" y="0"/>
                    <a:pt x="49" y="0"/>
                  </a:cubicBezTo>
                  <a:cubicBezTo>
                    <a:pt x="52" y="0"/>
                    <a:pt x="52" y="0"/>
                    <a:pt x="52" y="0"/>
                  </a:cubicBezTo>
                  <a:cubicBezTo>
                    <a:pt x="78" y="0"/>
                    <a:pt x="100" y="21"/>
                    <a:pt x="100" y="48"/>
                  </a:cubicBezTo>
                  <a:cubicBezTo>
                    <a:pt x="100" y="129"/>
                    <a:pt x="100" y="129"/>
                    <a:pt x="100" y="129"/>
                  </a:cubicBezTo>
                  <a:cubicBezTo>
                    <a:pt x="100" y="156"/>
                    <a:pt x="78" y="165"/>
                    <a:pt x="52" y="165"/>
                  </a:cubicBezTo>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5" name="Freeform 369"/>
            <p:cNvSpPr>
              <a:spLocks/>
            </p:cNvSpPr>
            <p:nvPr/>
          </p:nvSpPr>
          <p:spPr bwMode="auto">
            <a:xfrm>
              <a:off x="3748" y="1847"/>
              <a:ext cx="164" cy="51"/>
            </a:xfrm>
            <a:custGeom>
              <a:avLst/>
              <a:gdLst>
                <a:gd name="T0" fmla="*/ 100 w 100"/>
                <a:gd name="T1" fmla="*/ 0 h 31"/>
                <a:gd name="T2" fmla="*/ 60 w 100"/>
                <a:gd name="T3" fmla="*/ 7 h 31"/>
                <a:gd name="T4" fmla="*/ 37 w 100"/>
                <a:gd name="T5" fmla="*/ 8 h 31"/>
                <a:gd name="T6" fmla="*/ 0 w 100"/>
                <a:gd name="T7" fmla="*/ 5 h 31"/>
                <a:gd name="T8" fmla="*/ 0 w 100"/>
                <a:gd name="T9" fmla="*/ 28 h 31"/>
                <a:gd name="T10" fmla="*/ 31 w 100"/>
                <a:gd name="T11" fmla="*/ 31 h 31"/>
                <a:gd name="T12" fmla="*/ 100 w 100"/>
                <a:gd name="T13" fmla="*/ 20 h 31"/>
                <a:gd name="T14" fmla="*/ 100 w 100"/>
                <a:gd name="T15" fmla="*/ 14 h 31"/>
                <a:gd name="T16" fmla="*/ 100 w 100"/>
                <a:gd name="T17"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31">
                  <a:moveTo>
                    <a:pt x="100" y="0"/>
                  </a:moveTo>
                  <a:cubicBezTo>
                    <a:pt x="88" y="3"/>
                    <a:pt x="74" y="5"/>
                    <a:pt x="60" y="7"/>
                  </a:cubicBezTo>
                  <a:cubicBezTo>
                    <a:pt x="52" y="8"/>
                    <a:pt x="44" y="8"/>
                    <a:pt x="37" y="8"/>
                  </a:cubicBezTo>
                  <a:cubicBezTo>
                    <a:pt x="24" y="8"/>
                    <a:pt x="12" y="7"/>
                    <a:pt x="0" y="5"/>
                  </a:cubicBezTo>
                  <a:cubicBezTo>
                    <a:pt x="0" y="28"/>
                    <a:pt x="0" y="28"/>
                    <a:pt x="0" y="28"/>
                  </a:cubicBezTo>
                  <a:cubicBezTo>
                    <a:pt x="8" y="30"/>
                    <a:pt x="19" y="31"/>
                    <a:pt x="31" y="31"/>
                  </a:cubicBezTo>
                  <a:cubicBezTo>
                    <a:pt x="50" y="31"/>
                    <a:pt x="73" y="28"/>
                    <a:pt x="100" y="20"/>
                  </a:cubicBezTo>
                  <a:cubicBezTo>
                    <a:pt x="100" y="14"/>
                    <a:pt x="100" y="14"/>
                    <a:pt x="100" y="14"/>
                  </a:cubicBezTo>
                  <a:cubicBezTo>
                    <a:pt x="100" y="0"/>
                    <a:pt x="100" y="0"/>
                    <a:pt x="100" y="0"/>
                  </a:cubicBezTo>
                </a:path>
              </a:pathLst>
            </a:custGeom>
            <a:solidFill>
              <a:srgbClr val="E8A0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6" name="Freeform 370"/>
            <p:cNvSpPr>
              <a:spLocks/>
            </p:cNvSpPr>
            <p:nvPr/>
          </p:nvSpPr>
          <p:spPr bwMode="auto">
            <a:xfrm>
              <a:off x="3377" y="1610"/>
              <a:ext cx="207" cy="206"/>
            </a:xfrm>
            <a:custGeom>
              <a:avLst/>
              <a:gdLst>
                <a:gd name="T0" fmla="*/ 124 w 126"/>
                <a:gd name="T1" fmla="*/ 60 h 126"/>
                <a:gd name="T2" fmla="*/ 66 w 126"/>
                <a:gd name="T3" fmla="*/ 125 h 126"/>
                <a:gd name="T4" fmla="*/ 2 w 126"/>
                <a:gd name="T5" fmla="*/ 66 h 126"/>
                <a:gd name="T6" fmla="*/ 60 w 126"/>
                <a:gd name="T7" fmla="*/ 1 h 126"/>
                <a:gd name="T8" fmla="*/ 124 w 126"/>
                <a:gd name="T9" fmla="*/ 60 h 126"/>
              </a:gdLst>
              <a:ahLst/>
              <a:cxnLst>
                <a:cxn ang="0">
                  <a:pos x="T0" y="T1"/>
                </a:cxn>
                <a:cxn ang="0">
                  <a:pos x="T2" y="T3"/>
                </a:cxn>
                <a:cxn ang="0">
                  <a:pos x="T4" y="T5"/>
                </a:cxn>
                <a:cxn ang="0">
                  <a:pos x="T6" y="T7"/>
                </a:cxn>
                <a:cxn ang="0">
                  <a:pos x="T8" y="T9"/>
                </a:cxn>
              </a:cxnLst>
              <a:rect l="0" t="0" r="r" b="b"/>
              <a:pathLst>
                <a:path w="126" h="126">
                  <a:moveTo>
                    <a:pt x="124" y="60"/>
                  </a:moveTo>
                  <a:cubicBezTo>
                    <a:pt x="126" y="94"/>
                    <a:pt x="100" y="123"/>
                    <a:pt x="66" y="125"/>
                  </a:cubicBezTo>
                  <a:cubicBezTo>
                    <a:pt x="32" y="126"/>
                    <a:pt x="3" y="100"/>
                    <a:pt x="2" y="66"/>
                  </a:cubicBezTo>
                  <a:cubicBezTo>
                    <a:pt x="0" y="31"/>
                    <a:pt x="26" y="3"/>
                    <a:pt x="60" y="1"/>
                  </a:cubicBezTo>
                  <a:cubicBezTo>
                    <a:pt x="94" y="0"/>
                    <a:pt x="123" y="26"/>
                    <a:pt x="124" y="60"/>
                  </a:cubicBezTo>
                </a:path>
              </a:pathLst>
            </a:custGeom>
            <a:solidFill>
              <a:srgbClr val="EDA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7" name="Freeform 371"/>
            <p:cNvSpPr>
              <a:spLocks noEditPoints="1"/>
            </p:cNvSpPr>
            <p:nvPr/>
          </p:nvSpPr>
          <p:spPr bwMode="auto">
            <a:xfrm>
              <a:off x="3410" y="1679"/>
              <a:ext cx="154" cy="132"/>
            </a:xfrm>
            <a:custGeom>
              <a:avLst/>
              <a:gdLst>
                <a:gd name="T0" fmla="*/ 56 w 94"/>
                <a:gd name="T1" fmla="*/ 5 h 81"/>
                <a:gd name="T2" fmla="*/ 41 w 94"/>
                <a:gd name="T3" fmla="*/ 7 h 81"/>
                <a:gd name="T4" fmla="*/ 16 w 94"/>
                <a:gd name="T5" fmla="*/ 17 h 81"/>
                <a:gd name="T6" fmla="*/ 3 w 94"/>
                <a:gd name="T7" fmla="*/ 28 h 81"/>
                <a:gd name="T8" fmla="*/ 0 w 94"/>
                <a:gd name="T9" fmla="*/ 41 h 81"/>
                <a:gd name="T10" fmla="*/ 0 w 94"/>
                <a:gd name="T11" fmla="*/ 43 h 81"/>
                <a:gd name="T12" fmla="*/ 47 w 94"/>
                <a:gd name="T13" fmla="*/ 81 h 81"/>
                <a:gd name="T14" fmla="*/ 50 w 94"/>
                <a:gd name="T15" fmla="*/ 81 h 81"/>
                <a:gd name="T16" fmla="*/ 94 w 94"/>
                <a:gd name="T17" fmla="*/ 52 h 81"/>
                <a:gd name="T18" fmla="*/ 67 w 94"/>
                <a:gd name="T19" fmla="*/ 26 h 81"/>
                <a:gd name="T20" fmla="*/ 56 w 94"/>
                <a:gd name="T21" fmla="*/ 32 h 81"/>
                <a:gd name="T22" fmla="*/ 39 w 94"/>
                <a:gd name="T23" fmla="*/ 45 h 81"/>
                <a:gd name="T24" fmla="*/ 39 w 94"/>
                <a:gd name="T25" fmla="*/ 45 h 81"/>
                <a:gd name="T26" fmla="*/ 38 w 94"/>
                <a:gd name="T27" fmla="*/ 45 h 81"/>
                <a:gd name="T28" fmla="*/ 37 w 94"/>
                <a:gd name="T29" fmla="*/ 45 h 81"/>
                <a:gd name="T30" fmla="*/ 36 w 94"/>
                <a:gd name="T31" fmla="*/ 43 h 81"/>
                <a:gd name="T32" fmla="*/ 52 w 94"/>
                <a:gd name="T33" fmla="*/ 27 h 81"/>
                <a:gd name="T34" fmla="*/ 64 w 94"/>
                <a:gd name="T35" fmla="*/ 21 h 81"/>
                <a:gd name="T36" fmla="*/ 56 w 94"/>
                <a:gd name="T37" fmla="*/ 5 h 81"/>
                <a:gd name="T38" fmla="*/ 49 w 94"/>
                <a:gd name="T39" fmla="*/ 0 h 81"/>
                <a:gd name="T40" fmla="*/ 46 w 94"/>
                <a:gd name="T41" fmla="*/ 0 h 81"/>
                <a:gd name="T42" fmla="*/ 15 w 94"/>
                <a:gd name="T43" fmla="*/ 11 h 81"/>
                <a:gd name="T44" fmla="*/ 40 w 94"/>
                <a:gd name="T45" fmla="*/ 1 h 81"/>
                <a:gd name="T46" fmla="*/ 49 w 94"/>
                <a:gd name="T47" fmla="*/ 0 h 81"/>
                <a:gd name="T48" fmla="*/ 49 w 94"/>
                <a:gd name="T4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4" h="81">
                  <a:moveTo>
                    <a:pt x="56" y="5"/>
                  </a:moveTo>
                  <a:cubicBezTo>
                    <a:pt x="51" y="5"/>
                    <a:pt x="46" y="6"/>
                    <a:pt x="41" y="7"/>
                  </a:cubicBezTo>
                  <a:cubicBezTo>
                    <a:pt x="33" y="9"/>
                    <a:pt x="24" y="13"/>
                    <a:pt x="16" y="17"/>
                  </a:cubicBezTo>
                  <a:cubicBezTo>
                    <a:pt x="12" y="21"/>
                    <a:pt x="7" y="24"/>
                    <a:pt x="3" y="28"/>
                  </a:cubicBezTo>
                  <a:cubicBezTo>
                    <a:pt x="1" y="32"/>
                    <a:pt x="0" y="36"/>
                    <a:pt x="0" y="41"/>
                  </a:cubicBezTo>
                  <a:cubicBezTo>
                    <a:pt x="0" y="42"/>
                    <a:pt x="0" y="42"/>
                    <a:pt x="0" y="43"/>
                  </a:cubicBezTo>
                  <a:cubicBezTo>
                    <a:pt x="1" y="64"/>
                    <a:pt x="22" y="81"/>
                    <a:pt x="47" y="81"/>
                  </a:cubicBezTo>
                  <a:cubicBezTo>
                    <a:pt x="48" y="81"/>
                    <a:pt x="49" y="81"/>
                    <a:pt x="50" y="81"/>
                  </a:cubicBezTo>
                  <a:cubicBezTo>
                    <a:pt x="71" y="80"/>
                    <a:pt x="88" y="68"/>
                    <a:pt x="94" y="52"/>
                  </a:cubicBezTo>
                  <a:cubicBezTo>
                    <a:pt x="83" y="45"/>
                    <a:pt x="74" y="36"/>
                    <a:pt x="67" y="26"/>
                  </a:cubicBezTo>
                  <a:cubicBezTo>
                    <a:pt x="63" y="27"/>
                    <a:pt x="59" y="29"/>
                    <a:pt x="56" y="32"/>
                  </a:cubicBezTo>
                  <a:cubicBezTo>
                    <a:pt x="50" y="35"/>
                    <a:pt x="44" y="40"/>
                    <a:pt x="39" y="45"/>
                  </a:cubicBezTo>
                  <a:cubicBezTo>
                    <a:pt x="39" y="45"/>
                    <a:pt x="39" y="45"/>
                    <a:pt x="39" y="45"/>
                  </a:cubicBezTo>
                  <a:cubicBezTo>
                    <a:pt x="39" y="45"/>
                    <a:pt x="38" y="45"/>
                    <a:pt x="38" y="45"/>
                  </a:cubicBezTo>
                  <a:cubicBezTo>
                    <a:pt x="37" y="45"/>
                    <a:pt x="37" y="45"/>
                    <a:pt x="37" y="45"/>
                  </a:cubicBezTo>
                  <a:cubicBezTo>
                    <a:pt x="36" y="44"/>
                    <a:pt x="36" y="43"/>
                    <a:pt x="36" y="43"/>
                  </a:cubicBezTo>
                  <a:cubicBezTo>
                    <a:pt x="41" y="36"/>
                    <a:pt x="46" y="31"/>
                    <a:pt x="52" y="27"/>
                  </a:cubicBezTo>
                  <a:cubicBezTo>
                    <a:pt x="56" y="24"/>
                    <a:pt x="60" y="23"/>
                    <a:pt x="64" y="21"/>
                  </a:cubicBezTo>
                  <a:cubicBezTo>
                    <a:pt x="61" y="16"/>
                    <a:pt x="58" y="11"/>
                    <a:pt x="56" y="5"/>
                  </a:cubicBezTo>
                  <a:moveTo>
                    <a:pt x="49" y="0"/>
                  </a:moveTo>
                  <a:cubicBezTo>
                    <a:pt x="48" y="0"/>
                    <a:pt x="47" y="0"/>
                    <a:pt x="46" y="0"/>
                  </a:cubicBezTo>
                  <a:cubicBezTo>
                    <a:pt x="34" y="1"/>
                    <a:pt x="24" y="5"/>
                    <a:pt x="15" y="11"/>
                  </a:cubicBezTo>
                  <a:cubicBezTo>
                    <a:pt x="23" y="7"/>
                    <a:pt x="31" y="3"/>
                    <a:pt x="40" y="1"/>
                  </a:cubicBezTo>
                  <a:cubicBezTo>
                    <a:pt x="43" y="1"/>
                    <a:pt x="46" y="0"/>
                    <a:pt x="49" y="0"/>
                  </a:cubicBezTo>
                  <a:cubicBezTo>
                    <a:pt x="49" y="0"/>
                    <a:pt x="49" y="0"/>
                    <a:pt x="49" y="0"/>
                  </a:cubicBezTo>
                </a:path>
              </a:pathLst>
            </a:custGeom>
            <a:solidFill>
              <a:srgbClr val="CF7A7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8" name="Freeform 372"/>
            <p:cNvSpPr>
              <a:spLocks noEditPoints="1"/>
            </p:cNvSpPr>
            <p:nvPr/>
          </p:nvSpPr>
          <p:spPr bwMode="auto">
            <a:xfrm>
              <a:off x="3397" y="1679"/>
              <a:ext cx="102" cy="59"/>
            </a:xfrm>
            <a:custGeom>
              <a:avLst/>
              <a:gdLst>
                <a:gd name="T0" fmla="*/ 23 w 62"/>
                <a:gd name="T1" fmla="*/ 11 h 36"/>
                <a:gd name="T2" fmla="*/ 21 w 62"/>
                <a:gd name="T3" fmla="*/ 13 h 36"/>
                <a:gd name="T4" fmla="*/ 10 w 62"/>
                <a:gd name="T5" fmla="*/ 22 h 36"/>
                <a:gd name="T6" fmla="*/ 0 w 62"/>
                <a:gd name="T7" fmla="*/ 32 h 36"/>
                <a:gd name="T8" fmla="*/ 0 w 62"/>
                <a:gd name="T9" fmla="*/ 35 h 36"/>
                <a:gd name="T10" fmla="*/ 2 w 62"/>
                <a:gd name="T11" fmla="*/ 36 h 36"/>
                <a:gd name="T12" fmla="*/ 3 w 62"/>
                <a:gd name="T13" fmla="*/ 35 h 36"/>
                <a:gd name="T14" fmla="*/ 3 w 62"/>
                <a:gd name="T15" fmla="*/ 35 h 36"/>
                <a:gd name="T16" fmla="*/ 11 w 62"/>
                <a:gd name="T17" fmla="*/ 28 h 36"/>
                <a:gd name="T18" fmla="*/ 23 w 62"/>
                <a:gd name="T19" fmla="*/ 11 h 36"/>
                <a:gd name="T20" fmla="*/ 62 w 62"/>
                <a:gd name="T21" fmla="*/ 0 h 36"/>
                <a:gd name="T22" fmla="*/ 57 w 62"/>
                <a:gd name="T23" fmla="*/ 0 h 36"/>
                <a:gd name="T24" fmla="*/ 62 w 62"/>
                <a:gd name="T25" fmla="*/ 0 h 36"/>
                <a:gd name="T26" fmla="*/ 62 w 62"/>
                <a:gd name="T27"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2" h="36">
                  <a:moveTo>
                    <a:pt x="23" y="11"/>
                  </a:moveTo>
                  <a:cubicBezTo>
                    <a:pt x="23" y="12"/>
                    <a:pt x="22" y="12"/>
                    <a:pt x="21" y="13"/>
                  </a:cubicBezTo>
                  <a:cubicBezTo>
                    <a:pt x="17" y="15"/>
                    <a:pt x="13" y="18"/>
                    <a:pt x="10" y="22"/>
                  </a:cubicBezTo>
                  <a:cubicBezTo>
                    <a:pt x="6" y="25"/>
                    <a:pt x="3" y="28"/>
                    <a:pt x="0" y="32"/>
                  </a:cubicBezTo>
                  <a:cubicBezTo>
                    <a:pt x="0" y="33"/>
                    <a:pt x="0" y="34"/>
                    <a:pt x="0" y="35"/>
                  </a:cubicBezTo>
                  <a:cubicBezTo>
                    <a:pt x="1" y="35"/>
                    <a:pt x="1" y="36"/>
                    <a:pt x="2" y="36"/>
                  </a:cubicBezTo>
                  <a:cubicBezTo>
                    <a:pt x="2" y="36"/>
                    <a:pt x="3" y="35"/>
                    <a:pt x="3" y="35"/>
                  </a:cubicBezTo>
                  <a:cubicBezTo>
                    <a:pt x="3" y="35"/>
                    <a:pt x="3" y="35"/>
                    <a:pt x="3" y="35"/>
                  </a:cubicBezTo>
                  <a:cubicBezTo>
                    <a:pt x="6" y="32"/>
                    <a:pt x="8" y="30"/>
                    <a:pt x="11" y="28"/>
                  </a:cubicBezTo>
                  <a:cubicBezTo>
                    <a:pt x="13" y="21"/>
                    <a:pt x="18" y="16"/>
                    <a:pt x="23" y="11"/>
                  </a:cubicBezTo>
                  <a:moveTo>
                    <a:pt x="62" y="0"/>
                  </a:moveTo>
                  <a:cubicBezTo>
                    <a:pt x="60" y="0"/>
                    <a:pt x="59" y="0"/>
                    <a:pt x="57" y="0"/>
                  </a:cubicBezTo>
                  <a:cubicBezTo>
                    <a:pt x="59" y="0"/>
                    <a:pt x="60" y="0"/>
                    <a:pt x="62" y="0"/>
                  </a:cubicBezTo>
                  <a:cubicBezTo>
                    <a:pt x="62" y="0"/>
                    <a:pt x="62" y="0"/>
                    <a:pt x="62" y="0"/>
                  </a:cubicBezTo>
                </a:path>
              </a:pathLst>
            </a:custGeom>
            <a:solidFill>
              <a:srgbClr val="C36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89" name="Freeform 373"/>
            <p:cNvSpPr>
              <a:spLocks/>
            </p:cNvSpPr>
            <p:nvPr/>
          </p:nvSpPr>
          <p:spPr bwMode="auto">
            <a:xfrm>
              <a:off x="3415" y="1679"/>
              <a:ext cx="87" cy="46"/>
            </a:xfrm>
            <a:custGeom>
              <a:avLst/>
              <a:gdLst>
                <a:gd name="T0" fmla="*/ 46 w 53"/>
                <a:gd name="T1" fmla="*/ 0 h 28"/>
                <a:gd name="T2" fmla="*/ 37 w 53"/>
                <a:gd name="T3" fmla="*/ 1 h 28"/>
                <a:gd name="T4" fmla="*/ 12 w 53"/>
                <a:gd name="T5" fmla="*/ 11 h 28"/>
                <a:gd name="T6" fmla="*/ 0 w 53"/>
                <a:gd name="T7" fmla="*/ 28 h 28"/>
                <a:gd name="T8" fmla="*/ 13 w 53"/>
                <a:gd name="T9" fmla="*/ 17 h 28"/>
                <a:gd name="T10" fmla="*/ 38 w 53"/>
                <a:gd name="T11" fmla="*/ 7 h 28"/>
                <a:gd name="T12" fmla="*/ 53 w 53"/>
                <a:gd name="T13" fmla="*/ 5 h 28"/>
                <a:gd name="T14" fmla="*/ 51 w 53"/>
                <a:gd name="T15" fmla="*/ 0 h 28"/>
                <a:gd name="T16" fmla="*/ 46 w 53"/>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28">
                  <a:moveTo>
                    <a:pt x="46" y="0"/>
                  </a:moveTo>
                  <a:cubicBezTo>
                    <a:pt x="43" y="0"/>
                    <a:pt x="40" y="1"/>
                    <a:pt x="37" y="1"/>
                  </a:cubicBezTo>
                  <a:cubicBezTo>
                    <a:pt x="28" y="3"/>
                    <a:pt x="20" y="7"/>
                    <a:pt x="12" y="11"/>
                  </a:cubicBezTo>
                  <a:cubicBezTo>
                    <a:pt x="7" y="16"/>
                    <a:pt x="2" y="21"/>
                    <a:pt x="0" y="28"/>
                  </a:cubicBezTo>
                  <a:cubicBezTo>
                    <a:pt x="4" y="24"/>
                    <a:pt x="9" y="21"/>
                    <a:pt x="13" y="17"/>
                  </a:cubicBezTo>
                  <a:cubicBezTo>
                    <a:pt x="21" y="13"/>
                    <a:pt x="30" y="9"/>
                    <a:pt x="38" y="7"/>
                  </a:cubicBezTo>
                  <a:cubicBezTo>
                    <a:pt x="43" y="6"/>
                    <a:pt x="48" y="5"/>
                    <a:pt x="53" y="5"/>
                  </a:cubicBezTo>
                  <a:cubicBezTo>
                    <a:pt x="52" y="4"/>
                    <a:pt x="52" y="2"/>
                    <a:pt x="51" y="0"/>
                  </a:cubicBezTo>
                  <a:cubicBezTo>
                    <a:pt x="49" y="0"/>
                    <a:pt x="48" y="0"/>
                    <a:pt x="46" y="0"/>
                  </a:cubicBezTo>
                </a:path>
              </a:pathLst>
            </a:custGeom>
            <a:solidFill>
              <a:srgbClr val="B4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0" name="Freeform 374"/>
            <p:cNvSpPr>
              <a:spLocks/>
            </p:cNvSpPr>
            <p:nvPr/>
          </p:nvSpPr>
          <p:spPr bwMode="auto">
            <a:xfrm>
              <a:off x="3469" y="1713"/>
              <a:ext cx="51" cy="39"/>
            </a:xfrm>
            <a:custGeom>
              <a:avLst/>
              <a:gdLst>
                <a:gd name="T0" fmla="*/ 28 w 31"/>
                <a:gd name="T1" fmla="*/ 0 h 24"/>
                <a:gd name="T2" fmla="*/ 16 w 31"/>
                <a:gd name="T3" fmla="*/ 6 h 24"/>
                <a:gd name="T4" fmla="*/ 0 w 31"/>
                <a:gd name="T5" fmla="*/ 22 h 24"/>
                <a:gd name="T6" fmla="*/ 1 w 31"/>
                <a:gd name="T7" fmla="*/ 24 h 24"/>
                <a:gd name="T8" fmla="*/ 2 w 31"/>
                <a:gd name="T9" fmla="*/ 24 h 24"/>
                <a:gd name="T10" fmla="*/ 3 w 31"/>
                <a:gd name="T11" fmla="*/ 24 h 24"/>
                <a:gd name="T12" fmla="*/ 3 w 31"/>
                <a:gd name="T13" fmla="*/ 24 h 24"/>
                <a:gd name="T14" fmla="*/ 20 w 31"/>
                <a:gd name="T15" fmla="*/ 11 h 24"/>
                <a:gd name="T16" fmla="*/ 31 w 31"/>
                <a:gd name="T17" fmla="*/ 5 h 24"/>
                <a:gd name="T18" fmla="*/ 28 w 31"/>
                <a:gd name="T19"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4">
                  <a:moveTo>
                    <a:pt x="28" y="0"/>
                  </a:moveTo>
                  <a:cubicBezTo>
                    <a:pt x="24" y="2"/>
                    <a:pt x="20" y="3"/>
                    <a:pt x="16" y="6"/>
                  </a:cubicBezTo>
                  <a:cubicBezTo>
                    <a:pt x="10" y="10"/>
                    <a:pt x="5" y="15"/>
                    <a:pt x="0" y="22"/>
                  </a:cubicBezTo>
                  <a:cubicBezTo>
                    <a:pt x="0" y="22"/>
                    <a:pt x="0" y="23"/>
                    <a:pt x="1" y="24"/>
                  </a:cubicBezTo>
                  <a:cubicBezTo>
                    <a:pt x="1" y="24"/>
                    <a:pt x="1" y="24"/>
                    <a:pt x="2" y="24"/>
                  </a:cubicBezTo>
                  <a:cubicBezTo>
                    <a:pt x="2" y="24"/>
                    <a:pt x="3" y="24"/>
                    <a:pt x="3" y="24"/>
                  </a:cubicBezTo>
                  <a:cubicBezTo>
                    <a:pt x="3" y="24"/>
                    <a:pt x="3" y="24"/>
                    <a:pt x="3" y="24"/>
                  </a:cubicBezTo>
                  <a:cubicBezTo>
                    <a:pt x="8" y="19"/>
                    <a:pt x="14" y="14"/>
                    <a:pt x="20" y="11"/>
                  </a:cubicBezTo>
                  <a:cubicBezTo>
                    <a:pt x="23" y="8"/>
                    <a:pt x="27" y="6"/>
                    <a:pt x="31" y="5"/>
                  </a:cubicBezTo>
                  <a:cubicBezTo>
                    <a:pt x="30" y="3"/>
                    <a:pt x="29" y="2"/>
                    <a:pt x="28" y="0"/>
                  </a:cubicBezTo>
                </a:path>
              </a:pathLst>
            </a:custGeom>
            <a:solidFill>
              <a:srgbClr val="B4554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1" name="Freeform 375"/>
            <p:cNvSpPr>
              <a:spLocks/>
            </p:cNvSpPr>
            <p:nvPr/>
          </p:nvSpPr>
          <p:spPr bwMode="auto">
            <a:xfrm>
              <a:off x="4040" y="1433"/>
              <a:ext cx="230" cy="231"/>
            </a:xfrm>
            <a:custGeom>
              <a:avLst/>
              <a:gdLst>
                <a:gd name="T0" fmla="*/ 15 w 140"/>
                <a:gd name="T1" fmla="*/ 98 h 141"/>
                <a:gd name="T2" fmla="*/ 97 w 140"/>
                <a:gd name="T3" fmla="*/ 126 h 141"/>
                <a:gd name="T4" fmla="*/ 125 w 140"/>
                <a:gd name="T5" fmla="*/ 44 h 141"/>
                <a:gd name="T6" fmla="*/ 42 w 140"/>
                <a:gd name="T7" fmla="*/ 15 h 141"/>
                <a:gd name="T8" fmla="*/ 15 w 140"/>
                <a:gd name="T9" fmla="*/ 98 h 141"/>
              </a:gdLst>
              <a:ahLst/>
              <a:cxnLst>
                <a:cxn ang="0">
                  <a:pos x="T0" y="T1"/>
                </a:cxn>
                <a:cxn ang="0">
                  <a:pos x="T2" y="T3"/>
                </a:cxn>
                <a:cxn ang="0">
                  <a:pos x="T4" y="T5"/>
                </a:cxn>
                <a:cxn ang="0">
                  <a:pos x="T6" y="T7"/>
                </a:cxn>
                <a:cxn ang="0">
                  <a:pos x="T8" y="T9"/>
                </a:cxn>
              </a:cxnLst>
              <a:rect l="0" t="0" r="r" b="b"/>
              <a:pathLst>
                <a:path w="140" h="141">
                  <a:moveTo>
                    <a:pt x="15" y="98"/>
                  </a:moveTo>
                  <a:cubicBezTo>
                    <a:pt x="30" y="129"/>
                    <a:pt x="67" y="141"/>
                    <a:pt x="97" y="126"/>
                  </a:cubicBezTo>
                  <a:cubicBezTo>
                    <a:pt x="128" y="111"/>
                    <a:pt x="140" y="74"/>
                    <a:pt x="125" y="44"/>
                  </a:cubicBezTo>
                  <a:cubicBezTo>
                    <a:pt x="110" y="13"/>
                    <a:pt x="73" y="0"/>
                    <a:pt x="42" y="15"/>
                  </a:cubicBezTo>
                  <a:cubicBezTo>
                    <a:pt x="12" y="30"/>
                    <a:pt x="0" y="67"/>
                    <a:pt x="15" y="98"/>
                  </a:cubicBezTo>
                </a:path>
              </a:pathLst>
            </a:custGeom>
            <a:solidFill>
              <a:srgbClr val="EDA39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2" name="Freeform 376"/>
            <p:cNvSpPr>
              <a:spLocks noEditPoints="1"/>
            </p:cNvSpPr>
            <p:nvPr/>
          </p:nvSpPr>
          <p:spPr bwMode="auto">
            <a:xfrm>
              <a:off x="4130" y="1512"/>
              <a:ext cx="120" cy="139"/>
            </a:xfrm>
            <a:custGeom>
              <a:avLst/>
              <a:gdLst>
                <a:gd name="T0" fmla="*/ 31 w 73"/>
                <a:gd name="T1" fmla="*/ 7 h 85"/>
                <a:gd name="T2" fmla="*/ 22 w 73"/>
                <a:gd name="T3" fmla="*/ 7 h 85"/>
                <a:gd name="T4" fmla="*/ 23 w 73"/>
                <a:gd name="T5" fmla="*/ 19 h 85"/>
                <a:gd name="T6" fmla="*/ 22 w 73"/>
                <a:gd name="T7" fmla="*/ 35 h 85"/>
                <a:gd name="T8" fmla="*/ 31 w 73"/>
                <a:gd name="T9" fmla="*/ 39 h 85"/>
                <a:gd name="T10" fmla="*/ 32 w 73"/>
                <a:gd name="T11" fmla="*/ 41 h 85"/>
                <a:gd name="T12" fmla="*/ 30 w 73"/>
                <a:gd name="T13" fmla="*/ 42 h 85"/>
                <a:gd name="T14" fmla="*/ 30 w 73"/>
                <a:gd name="T15" fmla="*/ 42 h 85"/>
                <a:gd name="T16" fmla="*/ 30 w 73"/>
                <a:gd name="T17" fmla="*/ 42 h 85"/>
                <a:gd name="T18" fmla="*/ 21 w 73"/>
                <a:gd name="T19" fmla="*/ 40 h 85"/>
                <a:gd name="T20" fmla="*/ 0 w 73"/>
                <a:gd name="T21" fmla="*/ 82 h 85"/>
                <a:gd name="T22" fmla="*/ 14 w 73"/>
                <a:gd name="T23" fmla="*/ 85 h 85"/>
                <a:gd name="T24" fmla="*/ 38 w 73"/>
                <a:gd name="T25" fmla="*/ 79 h 85"/>
                <a:gd name="T26" fmla="*/ 63 w 73"/>
                <a:gd name="T27" fmla="*/ 21 h 85"/>
                <a:gd name="T28" fmla="*/ 53 w 73"/>
                <a:gd name="T29" fmla="*/ 9 h 85"/>
                <a:gd name="T30" fmla="*/ 36 w 73"/>
                <a:gd name="T31" fmla="*/ 7 h 85"/>
                <a:gd name="T32" fmla="*/ 31 w 73"/>
                <a:gd name="T33" fmla="*/ 7 h 85"/>
                <a:gd name="T34" fmla="*/ 26 w 73"/>
                <a:gd name="T35" fmla="*/ 0 h 85"/>
                <a:gd name="T36" fmla="*/ 21 w 73"/>
                <a:gd name="T37" fmla="*/ 1 h 85"/>
                <a:gd name="T38" fmla="*/ 22 w 73"/>
                <a:gd name="T39" fmla="*/ 2 h 85"/>
                <a:gd name="T40" fmla="*/ 31 w 73"/>
                <a:gd name="T41" fmla="*/ 1 h 85"/>
                <a:gd name="T42" fmla="*/ 34 w 73"/>
                <a:gd name="T43" fmla="*/ 1 h 85"/>
                <a:gd name="T44" fmla="*/ 26 w 73"/>
                <a:gd name="T4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3" h="85">
                  <a:moveTo>
                    <a:pt x="31" y="7"/>
                  </a:moveTo>
                  <a:cubicBezTo>
                    <a:pt x="28" y="7"/>
                    <a:pt x="25" y="7"/>
                    <a:pt x="22" y="7"/>
                  </a:cubicBezTo>
                  <a:cubicBezTo>
                    <a:pt x="23" y="11"/>
                    <a:pt x="23" y="15"/>
                    <a:pt x="23" y="19"/>
                  </a:cubicBezTo>
                  <a:cubicBezTo>
                    <a:pt x="23" y="25"/>
                    <a:pt x="23" y="30"/>
                    <a:pt x="22" y="35"/>
                  </a:cubicBezTo>
                  <a:cubicBezTo>
                    <a:pt x="25" y="36"/>
                    <a:pt x="28" y="37"/>
                    <a:pt x="31" y="39"/>
                  </a:cubicBezTo>
                  <a:cubicBezTo>
                    <a:pt x="32" y="39"/>
                    <a:pt x="32" y="40"/>
                    <a:pt x="32" y="41"/>
                  </a:cubicBezTo>
                  <a:cubicBezTo>
                    <a:pt x="32" y="41"/>
                    <a:pt x="31" y="42"/>
                    <a:pt x="30" y="42"/>
                  </a:cubicBezTo>
                  <a:cubicBezTo>
                    <a:pt x="30" y="42"/>
                    <a:pt x="30" y="42"/>
                    <a:pt x="30" y="42"/>
                  </a:cubicBezTo>
                  <a:cubicBezTo>
                    <a:pt x="30" y="42"/>
                    <a:pt x="30" y="42"/>
                    <a:pt x="30" y="42"/>
                  </a:cubicBezTo>
                  <a:cubicBezTo>
                    <a:pt x="27" y="41"/>
                    <a:pt x="24" y="40"/>
                    <a:pt x="21" y="40"/>
                  </a:cubicBezTo>
                  <a:cubicBezTo>
                    <a:pt x="18" y="56"/>
                    <a:pt x="10" y="70"/>
                    <a:pt x="0" y="82"/>
                  </a:cubicBezTo>
                  <a:cubicBezTo>
                    <a:pt x="4" y="84"/>
                    <a:pt x="9" y="85"/>
                    <a:pt x="14" y="85"/>
                  </a:cubicBezTo>
                  <a:cubicBezTo>
                    <a:pt x="22" y="85"/>
                    <a:pt x="30" y="83"/>
                    <a:pt x="38" y="79"/>
                  </a:cubicBezTo>
                  <a:cubicBezTo>
                    <a:pt x="62" y="67"/>
                    <a:pt x="73" y="41"/>
                    <a:pt x="63" y="21"/>
                  </a:cubicBezTo>
                  <a:cubicBezTo>
                    <a:pt x="61" y="17"/>
                    <a:pt x="57" y="13"/>
                    <a:pt x="53" y="9"/>
                  </a:cubicBezTo>
                  <a:cubicBezTo>
                    <a:pt x="48" y="8"/>
                    <a:pt x="42" y="7"/>
                    <a:pt x="36" y="7"/>
                  </a:cubicBezTo>
                  <a:cubicBezTo>
                    <a:pt x="35" y="7"/>
                    <a:pt x="33" y="7"/>
                    <a:pt x="31" y="7"/>
                  </a:cubicBezTo>
                  <a:moveTo>
                    <a:pt x="26" y="0"/>
                  </a:moveTo>
                  <a:cubicBezTo>
                    <a:pt x="25" y="0"/>
                    <a:pt x="23" y="1"/>
                    <a:pt x="21" y="1"/>
                  </a:cubicBezTo>
                  <a:cubicBezTo>
                    <a:pt x="21" y="1"/>
                    <a:pt x="21" y="1"/>
                    <a:pt x="22" y="2"/>
                  </a:cubicBezTo>
                  <a:cubicBezTo>
                    <a:pt x="25" y="1"/>
                    <a:pt x="28" y="1"/>
                    <a:pt x="31" y="1"/>
                  </a:cubicBezTo>
                  <a:cubicBezTo>
                    <a:pt x="32" y="1"/>
                    <a:pt x="33" y="1"/>
                    <a:pt x="34" y="1"/>
                  </a:cubicBezTo>
                  <a:cubicBezTo>
                    <a:pt x="32" y="1"/>
                    <a:pt x="29" y="0"/>
                    <a:pt x="26" y="0"/>
                  </a:cubicBezTo>
                </a:path>
              </a:pathLst>
            </a:custGeom>
            <a:solidFill>
              <a:srgbClr val="DC8C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3" name="Freeform 377"/>
            <p:cNvSpPr>
              <a:spLocks/>
            </p:cNvSpPr>
            <p:nvPr/>
          </p:nvSpPr>
          <p:spPr bwMode="auto">
            <a:xfrm>
              <a:off x="4186" y="1513"/>
              <a:ext cx="53" cy="18"/>
            </a:xfrm>
            <a:custGeom>
              <a:avLst/>
              <a:gdLst>
                <a:gd name="T0" fmla="*/ 0 w 32"/>
                <a:gd name="T1" fmla="*/ 0 h 11"/>
                <a:gd name="T2" fmla="*/ 19 w 32"/>
                <a:gd name="T3" fmla="*/ 8 h 11"/>
                <a:gd name="T4" fmla="*/ 29 w 32"/>
                <a:gd name="T5" fmla="*/ 11 h 11"/>
                <a:gd name="T6" fmla="*/ 29 w 32"/>
                <a:gd name="T7" fmla="*/ 11 h 11"/>
                <a:gd name="T8" fmla="*/ 30 w 32"/>
                <a:gd name="T9" fmla="*/ 11 h 11"/>
                <a:gd name="T10" fmla="*/ 32 w 32"/>
                <a:gd name="T11" fmla="*/ 10 h 11"/>
                <a:gd name="T12" fmla="*/ 31 w 32"/>
                <a:gd name="T13" fmla="*/ 7 h 11"/>
                <a:gd name="T14" fmla="*/ 17 w 32"/>
                <a:gd name="T15" fmla="*/ 3 h 11"/>
                <a:gd name="T16" fmla="*/ 3 w 32"/>
                <a:gd name="T17" fmla="*/ 0 h 11"/>
                <a:gd name="T18" fmla="*/ 0 w 32"/>
                <a:gd name="T19"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1">
                  <a:moveTo>
                    <a:pt x="0" y="0"/>
                  </a:moveTo>
                  <a:cubicBezTo>
                    <a:pt x="8" y="1"/>
                    <a:pt x="14" y="4"/>
                    <a:pt x="19" y="8"/>
                  </a:cubicBezTo>
                  <a:cubicBezTo>
                    <a:pt x="23" y="9"/>
                    <a:pt x="26" y="10"/>
                    <a:pt x="29" y="11"/>
                  </a:cubicBezTo>
                  <a:cubicBezTo>
                    <a:pt x="29" y="11"/>
                    <a:pt x="29" y="11"/>
                    <a:pt x="29" y="11"/>
                  </a:cubicBezTo>
                  <a:cubicBezTo>
                    <a:pt x="30" y="11"/>
                    <a:pt x="30" y="11"/>
                    <a:pt x="30" y="11"/>
                  </a:cubicBezTo>
                  <a:cubicBezTo>
                    <a:pt x="31" y="11"/>
                    <a:pt x="32" y="11"/>
                    <a:pt x="32" y="10"/>
                  </a:cubicBezTo>
                  <a:cubicBezTo>
                    <a:pt x="32" y="9"/>
                    <a:pt x="32" y="8"/>
                    <a:pt x="31" y="7"/>
                  </a:cubicBezTo>
                  <a:cubicBezTo>
                    <a:pt x="26" y="5"/>
                    <a:pt x="22" y="4"/>
                    <a:pt x="17" y="3"/>
                  </a:cubicBezTo>
                  <a:cubicBezTo>
                    <a:pt x="13" y="1"/>
                    <a:pt x="8" y="1"/>
                    <a:pt x="3" y="0"/>
                  </a:cubicBezTo>
                  <a:cubicBezTo>
                    <a:pt x="2" y="0"/>
                    <a:pt x="1" y="0"/>
                    <a:pt x="0" y="0"/>
                  </a:cubicBezTo>
                </a:path>
              </a:pathLst>
            </a:custGeom>
            <a:solidFill>
              <a:srgbClr val="C369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4" name="Freeform 378"/>
            <p:cNvSpPr>
              <a:spLocks/>
            </p:cNvSpPr>
            <p:nvPr/>
          </p:nvSpPr>
          <p:spPr bwMode="auto">
            <a:xfrm>
              <a:off x="4166" y="1513"/>
              <a:ext cx="51" cy="14"/>
            </a:xfrm>
            <a:custGeom>
              <a:avLst/>
              <a:gdLst>
                <a:gd name="T0" fmla="*/ 9 w 31"/>
                <a:gd name="T1" fmla="*/ 0 h 8"/>
                <a:gd name="T2" fmla="*/ 0 w 31"/>
                <a:gd name="T3" fmla="*/ 1 h 8"/>
                <a:gd name="T4" fmla="*/ 0 w 31"/>
                <a:gd name="T5" fmla="*/ 6 h 8"/>
                <a:gd name="T6" fmla="*/ 9 w 31"/>
                <a:gd name="T7" fmla="*/ 6 h 8"/>
                <a:gd name="T8" fmla="*/ 14 w 31"/>
                <a:gd name="T9" fmla="*/ 6 h 8"/>
                <a:gd name="T10" fmla="*/ 31 w 31"/>
                <a:gd name="T11" fmla="*/ 8 h 8"/>
                <a:gd name="T12" fmla="*/ 12 w 31"/>
                <a:gd name="T13" fmla="*/ 0 h 8"/>
                <a:gd name="T14" fmla="*/ 9 w 31"/>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9" y="0"/>
                  </a:moveTo>
                  <a:cubicBezTo>
                    <a:pt x="6" y="0"/>
                    <a:pt x="3" y="0"/>
                    <a:pt x="0" y="1"/>
                  </a:cubicBezTo>
                  <a:cubicBezTo>
                    <a:pt x="0" y="2"/>
                    <a:pt x="0" y="4"/>
                    <a:pt x="0" y="6"/>
                  </a:cubicBezTo>
                  <a:cubicBezTo>
                    <a:pt x="3" y="6"/>
                    <a:pt x="6" y="6"/>
                    <a:pt x="9" y="6"/>
                  </a:cubicBezTo>
                  <a:cubicBezTo>
                    <a:pt x="11" y="6"/>
                    <a:pt x="13" y="6"/>
                    <a:pt x="14" y="6"/>
                  </a:cubicBezTo>
                  <a:cubicBezTo>
                    <a:pt x="20" y="6"/>
                    <a:pt x="26" y="7"/>
                    <a:pt x="31" y="8"/>
                  </a:cubicBezTo>
                  <a:cubicBezTo>
                    <a:pt x="26" y="4"/>
                    <a:pt x="20" y="1"/>
                    <a:pt x="12" y="0"/>
                  </a:cubicBezTo>
                  <a:cubicBezTo>
                    <a:pt x="11" y="0"/>
                    <a:pt x="10" y="0"/>
                    <a:pt x="9" y="0"/>
                  </a:cubicBezTo>
                </a:path>
              </a:pathLst>
            </a:custGeom>
            <a:solidFill>
              <a:srgbClr val="BA5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5" name="Freeform 379"/>
            <p:cNvSpPr>
              <a:spLocks/>
            </p:cNvSpPr>
            <p:nvPr/>
          </p:nvSpPr>
          <p:spPr bwMode="auto">
            <a:xfrm>
              <a:off x="4165" y="1569"/>
              <a:ext cx="18" cy="12"/>
            </a:xfrm>
            <a:custGeom>
              <a:avLst/>
              <a:gdLst>
                <a:gd name="T0" fmla="*/ 1 w 11"/>
                <a:gd name="T1" fmla="*/ 0 h 7"/>
                <a:gd name="T2" fmla="*/ 0 w 11"/>
                <a:gd name="T3" fmla="*/ 5 h 7"/>
                <a:gd name="T4" fmla="*/ 9 w 11"/>
                <a:gd name="T5" fmla="*/ 7 h 7"/>
                <a:gd name="T6" fmla="*/ 9 w 11"/>
                <a:gd name="T7" fmla="*/ 7 h 7"/>
                <a:gd name="T8" fmla="*/ 9 w 11"/>
                <a:gd name="T9" fmla="*/ 7 h 7"/>
                <a:gd name="T10" fmla="*/ 11 w 11"/>
                <a:gd name="T11" fmla="*/ 6 h 7"/>
                <a:gd name="T12" fmla="*/ 10 w 11"/>
                <a:gd name="T13" fmla="*/ 4 h 7"/>
                <a:gd name="T14" fmla="*/ 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 y="0"/>
                  </a:moveTo>
                  <a:cubicBezTo>
                    <a:pt x="1" y="2"/>
                    <a:pt x="0" y="3"/>
                    <a:pt x="0" y="5"/>
                  </a:cubicBezTo>
                  <a:cubicBezTo>
                    <a:pt x="3" y="5"/>
                    <a:pt x="6" y="6"/>
                    <a:pt x="9" y="7"/>
                  </a:cubicBezTo>
                  <a:cubicBezTo>
                    <a:pt x="9" y="7"/>
                    <a:pt x="9" y="7"/>
                    <a:pt x="9" y="7"/>
                  </a:cubicBezTo>
                  <a:cubicBezTo>
                    <a:pt x="9" y="7"/>
                    <a:pt x="9" y="7"/>
                    <a:pt x="9" y="7"/>
                  </a:cubicBezTo>
                  <a:cubicBezTo>
                    <a:pt x="10" y="7"/>
                    <a:pt x="11" y="6"/>
                    <a:pt x="11" y="6"/>
                  </a:cubicBezTo>
                  <a:cubicBezTo>
                    <a:pt x="11" y="5"/>
                    <a:pt x="11" y="4"/>
                    <a:pt x="10" y="4"/>
                  </a:cubicBezTo>
                  <a:cubicBezTo>
                    <a:pt x="7" y="2"/>
                    <a:pt x="4" y="1"/>
                    <a:pt x="1" y="0"/>
                  </a:cubicBezTo>
                </a:path>
              </a:pathLst>
            </a:custGeom>
            <a:solidFill>
              <a:srgbClr val="BA5E5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6" name="Freeform 380"/>
            <p:cNvSpPr>
              <a:spLocks/>
            </p:cNvSpPr>
            <p:nvPr/>
          </p:nvSpPr>
          <p:spPr bwMode="auto">
            <a:xfrm>
              <a:off x="3464" y="1170"/>
              <a:ext cx="686" cy="710"/>
            </a:xfrm>
            <a:custGeom>
              <a:avLst/>
              <a:gdLst>
                <a:gd name="T0" fmla="*/ 407 w 418"/>
                <a:gd name="T1" fmla="*/ 192 h 434"/>
                <a:gd name="T2" fmla="*/ 233 w 418"/>
                <a:gd name="T3" fmla="*/ 421 h 434"/>
                <a:gd name="T4" fmla="*/ 12 w 418"/>
                <a:gd name="T5" fmla="*/ 233 h 434"/>
                <a:gd name="T6" fmla="*/ 188 w 418"/>
                <a:gd name="T7" fmla="*/ 11 h 434"/>
                <a:gd name="T8" fmla="*/ 407 w 418"/>
                <a:gd name="T9" fmla="*/ 192 h 434"/>
              </a:gdLst>
              <a:ahLst/>
              <a:cxnLst>
                <a:cxn ang="0">
                  <a:pos x="T0" y="T1"/>
                </a:cxn>
                <a:cxn ang="0">
                  <a:pos x="T2" y="T3"/>
                </a:cxn>
                <a:cxn ang="0">
                  <a:pos x="T4" y="T5"/>
                </a:cxn>
                <a:cxn ang="0">
                  <a:pos x="T6" y="T7"/>
                </a:cxn>
                <a:cxn ang="0">
                  <a:pos x="T8" y="T9"/>
                </a:cxn>
              </a:cxnLst>
              <a:rect l="0" t="0" r="r" b="b"/>
              <a:pathLst>
                <a:path w="418" h="434">
                  <a:moveTo>
                    <a:pt x="407" y="192"/>
                  </a:moveTo>
                  <a:cubicBezTo>
                    <a:pt x="418" y="303"/>
                    <a:pt x="369" y="407"/>
                    <a:pt x="233" y="421"/>
                  </a:cubicBezTo>
                  <a:cubicBezTo>
                    <a:pt x="106" y="434"/>
                    <a:pt x="24" y="344"/>
                    <a:pt x="12" y="233"/>
                  </a:cubicBezTo>
                  <a:cubicBezTo>
                    <a:pt x="0" y="122"/>
                    <a:pt x="79" y="23"/>
                    <a:pt x="188" y="11"/>
                  </a:cubicBezTo>
                  <a:cubicBezTo>
                    <a:pt x="297" y="0"/>
                    <a:pt x="395" y="81"/>
                    <a:pt x="407" y="192"/>
                  </a:cubicBezTo>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7" name="Freeform 381"/>
            <p:cNvSpPr>
              <a:spLocks/>
            </p:cNvSpPr>
            <p:nvPr/>
          </p:nvSpPr>
          <p:spPr bwMode="auto">
            <a:xfrm>
              <a:off x="3594" y="1330"/>
              <a:ext cx="462" cy="139"/>
            </a:xfrm>
            <a:custGeom>
              <a:avLst/>
              <a:gdLst>
                <a:gd name="T0" fmla="*/ 0 w 282"/>
                <a:gd name="T1" fmla="*/ 0 h 85"/>
                <a:gd name="T2" fmla="*/ 85 w 282"/>
                <a:gd name="T3" fmla="*/ 73 h 85"/>
                <a:gd name="T4" fmla="*/ 98 w 282"/>
                <a:gd name="T5" fmla="*/ 75 h 85"/>
                <a:gd name="T6" fmla="*/ 112 w 282"/>
                <a:gd name="T7" fmla="*/ 72 h 85"/>
                <a:gd name="T8" fmla="*/ 124 w 282"/>
                <a:gd name="T9" fmla="*/ 47 h 85"/>
                <a:gd name="T10" fmla="*/ 124 w 282"/>
                <a:gd name="T11" fmla="*/ 47 h 85"/>
                <a:gd name="T12" fmla="*/ 117 w 282"/>
                <a:gd name="T13" fmla="*/ 20 h 85"/>
                <a:gd name="T14" fmla="*/ 115 w 282"/>
                <a:gd name="T15" fmla="*/ 21 h 85"/>
                <a:gd name="T16" fmla="*/ 131 w 282"/>
                <a:gd name="T17" fmla="*/ 55 h 85"/>
                <a:gd name="T18" fmla="*/ 158 w 282"/>
                <a:gd name="T19" fmla="*/ 81 h 85"/>
                <a:gd name="T20" fmla="*/ 177 w 282"/>
                <a:gd name="T21" fmla="*/ 85 h 85"/>
                <a:gd name="T22" fmla="*/ 195 w 282"/>
                <a:gd name="T23" fmla="*/ 80 h 85"/>
                <a:gd name="T24" fmla="*/ 210 w 282"/>
                <a:gd name="T25" fmla="*/ 55 h 85"/>
                <a:gd name="T26" fmla="*/ 209 w 282"/>
                <a:gd name="T27" fmla="*/ 47 h 85"/>
                <a:gd name="T28" fmla="*/ 208 w 282"/>
                <a:gd name="T29" fmla="*/ 47 h 85"/>
                <a:gd name="T30" fmla="*/ 207 w 282"/>
                <a:gd name="T31" fmla="*/ 48 h 85"/>
                <a:gd name="T32" fmla="*/ 241 w 282"/>
                <a:gd name="T33" fmla="*/ 81 h 85"/>
                <a:gd name="T34" fmla="*/ 258 w 282"/>
                <a:gd name="T35" fmla="*/ 85 h 85"/>
                <a:gd name="T36" fmla="*/ 271 w 282"/>
                <a:gd name="T37" fmla="*/ 82 h 85"/>
                <a:gd name="T38" fmla="*/ 282 w 282"/>
                <a:gd name="T39" fmla="*/ 64 h 85"/>
                <a:gd name="T40" fmla="*/ 279 w 282"/>
                <a:gd name="T41" fmla="*/ 55 h 85"/>
                <a:gd name="T42" fmla="*/ 277 w 282"/>
                <a:gd name="T43" fmla="*/ 56 h 85"/>
                <a:gd name="T44" fmla="*/ 280 w 282"/>
                <a:gd name="T45" fmla="*/ 64 h 85"/>
                <a:gd name="T46" fmla="*/ 270 w 282"/>
                <a:gd name="T47" fmla="*/ 80 h 85"/>
                <a:gd name="T48" fmla="*/ 258 w 282"/>
                <a:gd name="T49" fmla="*/ 83 h 85"/>
                <a:gd name="T50" fmla="*/ 242 w 282"/>
                <a:gd name="T51" fmla="*/ 79 h 85"/>
                <a:gd name="T52" fmla="*/ 209 w 282"/>
                <a:gd name="T53" fmla="*/ 47 h 85"/>
                <a:gd name="T54" fmla="*/ 207 w 282"/>
                <a:gd name="T55" fmla="*/ 47 h 85"/>
                <a:gd name="T56" fmla="*/ 208 w 282"/>
                <a:gd name="T57" fmla="*/ 55 h 85"/>
                <a:gd name="T58" fmla="*/ 194 w 282"/>
                <a:gd name="T59" fmla="*/ 79 h 85"/>
                <a:gd name="T60" fmla="*/ 177 w 282"/>
                <a:gd name="T61" fmla="*/ 83 h 85"/>
                <a:gd name="T62" fmla="*/ 159 w 282"/>
                <a:gd name="T63" fmla="*/ 80 h 85"/>
                <a:gd name="T64" fmla="*/ 132 w 282"/>
                <a:gd name="T65" fmla="*/ 54 h 85"/>
                <a:gd name="T66" fmla="*/ 117 w 282"/>
                <a:gd name="T67" fmla="*/ 20 h 85"/>
                <a:gd name="T68" fmla="*/ 116 w 282"/>
                <a:gd name="T69" fmla="*/ 20 h 85"/>
                <a:gd name="T70" fmla="*/ 115 w 282"/>
                <a:gd name="T71" fmla="*/ 21 h 85"/>
                <a:gd name="T72" fmla="*/ 122 w 282"/>
                <a:gd name="T73" fmla="*/ 47 h 85"/>
                <a:gd name="T74" fmla="*/ 122 w 282"/>
                <a:gd name="T75" fmla="*/ 47 h 85"/>
                <a:gd name="T76" fmla="*/ 111 w 282"/>
                <a:gd name="T77" fmla="*/ 70 h 85"/>
                <a:gd name="T78" fmla="*/ 98 w 282"/>
                <a:gd name="T79" fmla="*/ 73 h 85"/>
                <a:gd name="T80" fmla="*/ 86 w 282"/>
                <a:gd name="T81" fmla="*/ 71 h 85"/>
                <a:gd name="T82" fmla="*/ 2 w 282"/>
                <a:gd name="T83" fmla="*/ 0 h 85"/>
                <a:gd name="T84" fmla="*/ 0 w 282"/>
                <a:gd name="T85"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2" h="85">
                  <a:moveTo>
                    <a:pt x="0" y="0"/>
                  </a:moveTo>
                  <a:cubicBezTo>
                    <a:pt x="16" y="36"/>
                    <a:pt x="50" y="58"/>
                    <a:pt x="85" y="73"/>
                  </a:cubicBezTo>
                  <a:cubicBezTo>
                    <a:pt x="89" y="74"/>
                    <a:pt x="94" y="75"/>
                    <a:pt x="98" y="75"/>
                  </a:cubicBezTo>
                  <a:cubicBezTo>
                    <a:pt x="103" y="75"/>
                    <a:pt x="107" y="74"/>
                    <a:pt x="112" y="72"/>
                  </a:cubicBezTo>
                  <a:cubicBezTo>
                    <a:pt x="120" y="67"/>
                    <a:pt x="124" y="57"/>
                    <a:pt x="124" y="47"/>
                  </a:cubicBezTo>
                  <a:cubicBezTo>
                    <a:pt x="124" y="47"/>
                    <a:pt x="124" y="47"/>
                    <a:pt x="124" y="47"/>
                  </a:cubicBezTo>
                  <a:cubicBezTo>
                    <a:pt x="124" y="38"/>
                    <a:pt x="120" y="29"/>
                    <a:pt x="117" y="20"/>
                  </a:cubicBezTo>
                  <a:cubicBezTo>
                    <a:pt x="115" y="21"/>
                    <a:pt x="115" y="21"/>
                    <a:pt x="115" y="21"/>
                  </a:cubicBezTo>
                  <a:cubicBezTo>
                    <a:pt x="120" y="32"/>
                    <a:pt x="124" y="44"/>
                    <a:pt x="131" y="55"/>
                  </a:cubicBezTo>
                  <a:cubicBezTo>
                    <a:pt x="137" y="66"/>
                    <a:pt x="146" y="76"/>
                    <a:pt x="158" y="81"/>
                  </a:cubicBezTo>
                  <a:cubicBezTo>
                    <a:pt x="164" y="84"/>
                    <a:pt x="170" y="85"/>
                    <a:pt x="177" y="85"/>
                  </a:cubicBezTo>
                  <a:cubicBezTo>
                    <a:pt x="183" y="85"/>
                    <a:pt x="190" y="84"/>
                    <a:pt x="195" y="80"/>
                  </a:cubicBezTo>
                  <a:cubicBezTo>
                    <a:pt x="204" y="75"/>
                    <a:pt x="210" y="65"/>
                    <a:pt x="210" y="55"/>
                  </a:cubicBezTo>
                  <a:cubicBezTo>
                    <a:pt x="210" y="52"/>
                    <a:pt x="210" y="49"/>
                    <a:pt x="209" y="47"/>
                  </a:cubicBezTo>
                  <a:cubicBezTo>
                    <a:pt x="208" y="47"/>
                    <a:pt x="208" y="47"/>
                    <a:pt x="208" y="47"/>
                  </a:cubicBezTo>
                  <a:cubicBezTo>
                    <a:pt x="207" y="48"/>
                    <a:pt x="207" y="48"/>
                    <a:pt x="207" y="48"/>
                  </a:cubicBezTo>
                  <a:cubicBezTo>
                    <a:pt x="214" y="63"/>
                    <a:pt x="226" y="75"/>
                    <a:pt x="241" y="81"/>
                  </a:cubicBezTo>
                  <a:cubicBezTo>
                    <a:pt x="247" y="83"/>
                    <a:pt x="252" y="85"/>
                    <a:pt x="258" y="85"/>
                  </a:cubicBezTo>
                  <a:cubicBezTo>
                    <a:pt x="263" y="85"/>
                    <a:pt x="267" y="84"/>
                    <a:pt x="271" y="82"/>
                  </a:cubicBezTo>
                  <a:cubicBezTo>
                    <a:pt x="278" y="78"/>
                    <a:pt x="282" y="71"/>
                    <a:pt x="282" y="64"/>
                  </a:cubicBezTo>
                  <a:cubicBezTo>
                    <a:pt x="282" y="61"/>
                    <a:pt x="281" y="57"/>
                    <a:pt x="279" y="55"/>
                  </a:cubicBezTo>
                  <a:cubicBezTo>
                    <a:pt x="277" y="56"/>
                    <a:pt x="277" y="56"/>
                    <a:pt x="277" y="56"/>
                  </a:cubicBezTo>
                  <a:cubicBezTo>
                    <a:pt x="279" y="58"/>
                    <a:pt x="280" y="61"/>
                    <a:pt x="280" y="64"/>
                  </a:cubicBezTo>
                  <a:cubicBezTo>
                    <a:pt x="280" y="70"/>
                    <a:pt x="276" y="77"/>
                    <a:pt x="270" y="80"/>
                  </a:cubicBezTo>
                  <a:cubicBezTo>
                    <a:pt x="267" y="82"/>
                    <a:pt x="262" y="83"/>
                    <a:pt x="258" y="83"/>
                  </a:cubicBezTo>
                  <a:cubicBezTo>
                    <a:pt x="253" y="83"/>
                    <a:pt x="247" y="81"/>
                    <a:pt x="242" y="79"/>
                  </a:cubicBezTo>
                  <a:cubicBezTo>
                    <a:pt x="227" y="73"/>
                    <a:pt x="215" y="61"/>
                    <a:pt x="209" y="47"/>
                  </a:cubicBezTo>
                  <a:cubicBezTo>
                    <a:pt x="207" y="47"/>
                    <a:pt x="207" y="47"/>
                    <a:pt x="207" y="47"/>
                  </a:cubicBezTo>
                  <a:cubicBezTo>
                    <a:pt x="208" y="50"/>
                    <a:pt x="208" y="52"/>
                    <a:pt x="208" y="55"/>
                  </a:cubicBezTo>
                  <a:cubicBezTo>
                    <a:pt x="208" y="64"/>
                    <a:pt x="202" y="74"/>
                    <a:pt x="194" y="79"/>
                  </a:cubicBezTo>
                  <a:cubicBezTo>
                    <a:pt x="189" y="82"/>
                    <a:pt x="183" y="83"/>
                    <a:pt x="177" y="83"/>
                  </a:cubicBezTo>
                  <a:cubicBezTo>
                    <a:pt x="171" y="83"/>
                    <a:pt x="164" y="82"/>
                    <a:pt x="159" y="80"/>
                  </a:cubicBezTo>
                  <a:cubicBezTo>
                    <a:pt x="148" y="74"/>
                    <a:pt x="139" y="65"/>
                    <a:pt x="132" y="54"/>
                  </a:cubicBezTo>
                  <a:cubicBezTo>
                    <a:pt x="126" y="44"/>
                    <a:pt x="121" y="32"/>
                    <a:pt x="117" y="20"/>
                  </a:cubicBezTo>
                  <a:cubicBezTo>
                    <a:pt x="116" y="20"/>
                    <a:pt x="116" y="20"/>
                    <a:pt x="116" y="20"/>
                  </a:cubicBezTo>
                  <a:cubicBezTo>
                    <a:pt x="115" y="21"/>
                    <a:pt x="115" y="21"/>
                    <a:pt x="115" y="21"/>
                  </a:cubicBezTo>
                  <a:cubicBezTo>
                    <a:pt x="119" y="29"/>
                    <a:pt x="122" y="38"/>
                    <a:pt x="122" y="47"/>
                  </a:cubicBezTo>
                  <a:cubicBezTo>
                    <a:pt x="122" y="47"/>
                    <a:pt x="122" y="47"/>
                    <a:pt x="122" y="47"/>
                  </a:cubicBezTo>
                  <a:cubicBezTo>
                    <a:pt x="122" y="56"/>
                    <a:pt x="118" y="66"/>
                    <a:pt x="111" y="70"/>
                  </a:cubicBezTo>
                  <a:cubicBezTo>
                    <a:pt x="107" y="72"/>
                    <a:pt x="102" y="73"/>
                    <a:pt x="98" y="73"/>
                  </a:cubicBezTo>
                  <a:cubicBezTo>
                    <a:pt x="94" y="73"/>
                    <a:pt x="90" y="72"/>
                    <a:pt x="86" y="71"/>
                  </a:cubicBezTo>
                  <a:cubicBezTo>
                    <a:pt x="51" y="57"/>
                    <a:pt x="18" y="34"/>
                    <a:pt x="2" y="0"/>
                  </a:cubicBezTo>
                  <a:cubicBezTo>
                    <a:pt x="0" y="0"/>
                    <a:pt x="0" y="0"/>
                    <a:pt x="0" y="0"/>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8" name="Oval 382"/>
            <p:cNvSpPr>
              <a:spLocks noChangeArrowheads="1"/>
            </p:cNvSpPr>
            <p:nvPr/>
          </p:nvSpPr>
          <p:spPr bwMode="auto">
            <a:xfrm>
              <a:off x="3614" y="1551"/>
              <a:ext cx="146" cy="14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399" name="Freeform 383"/>
            <p:cNvSpPr>
              <a:spLocks/>
            </p:cNvSpPr>
            <p:nvPr/>
          </p:nvSpPr>
          <p:spPr bwMode="auto">
            <a:xfrm>
              <a:off x="3612" y="1549"/>
              <a:ext cx="149" cy="151"/>
            </a:xfrm>
            <a:custGeom>
              <a:avLst/>
              <a:gdLst>
                <a:gd name="T0" fmla="*/ 90 w 91"/>
                <a:gd name="T1" fmla="*/ 46 h 92"/>
                <a:gd name="T2" fmla="*/ 88 w 91"/>
                <a:gd name="T3" fmla="*/ 46 h 92"/>
                <a:gd name="T4" fmla="*/ 76 w 91"/>
                <a:gd name="T5" fmla="*/ 76 h 92"/>
                <a:gd name="T6" fmla="*/ 46 w 91"/>
                <a:gd name="T7" fmla="*/ 89 h 92"/>
                <a:gd name="T8" fmla="*/ 15 w 91"/>
                <a:gd name="T9" fmla="*/ 76 h 92"/>
                <a:gd name="T10" fmla="*/ 3 w 91"/>
                <a:gd name="T11" fmla="*/ 46 h 92"/>
                <a:gd name="T12" fmla="*/ 15 w 91"/>
                <a:gd name="T13" fmla="*/ 15 h 92"/>
                <a:gd name="T14" fmla="*/ 46 w 91"/>
                <a:gd name="T15" fmla="*/ 3 h 92"/>
                <a:gd name="T16" fmla="*/ 76 w 91"/>
                <a:gd name="T17" fmla="*/ 15 h 92"/>
                <a:gd name="T18" fmla="*/ 88 w 91"/>
                <a:gd name="T19" fmla="*/ 46 h 92"/>
                <a:gd name="T20" fmla="*/ 90 w 91"/>
                <a:gd name="T21" fmla="*/ 46 h 92"/>
                <a:gd name="T22" fmla="*/ 91 w 91"/>
                <a:gd name="T23" fmla="*/ 46 h 92"/>
                <a:gd name="T24" fmla="*/ 78 w 91"/>
                <a:gd name="T25" fmla="*/ 13 h 92"/>
                <a:gd name="T26" fmla="*/ 46 w 91"/>
                <a:gd name="T27" fmla="*/ 0 h 92"/>
                <a:gd name="T28" fmla="*/ 13 w 91"/>
                <a:gd name="T29" fmla="*/ 13 h 92"/>
                <a:gd name="T30" fmla="*/ 0 w 91"/>
                <a:gd name="T31" fmla="*/ 46 h 92"/>
                <a:gd name="T32" fmla="*/ 13 w 91"/>
                <a:gd name="T33" fmla="*/ 78 h 92"/>
                <a:gd name="T34" fmla="*/ 46 w 91"/>
                <a:gd name="T35" fmla="*/ 92 h 92"/>
                <a:gd name="T36" fmla="*/ 78 w 91"/>
                <a:gd name="T37" fmla="*/ 78 h 92"/>
                <a:gd name="T38" fmla="*/ 91 w 91"/>
                <a:gd name="T39" fmla="*/ 46 h 92"/>
                <a:gd name="T40" fmla="*/ 90 w 91"/>
                <a:gd name="T41" fmla="*/ 4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 h="92">
                  <a:moveTo>
                    <a:pt x="90" y="46"/>
                  </a:moveTo>
                  <a:cubicBezTo>
                    <a:pt x="88" y="46"/>
                    <a:pt x="88" y="46"/>
                    <a:pt x="88" y="46"/>
                  </a:cubicBezTo>
                  <a:cubicBezTo>
                    <a:pt x="88" y="58"/>
                    <a:pt x="83" y="68"/>
                    <a:pt x="76" y="76"/>
                  </a:cubicBezTo>
                  <a:cubicBezTo>
                    <a:pt x="68" y="84"/>
                    <a:pt x="57" y="89"/>
                    <a:pt x="46" y="89"/>
                  </a:cubicBezTo>
                  <a:cubicBezTo>
                    <a:pt x="34" y="89"/>
                    <a:pt x="23" y="84"/>
                    <a:pt x="15" y="76"/>
                  </a:cubicBezTo>
                  <a:cubicBezTo>
                    <a:pt x="8" y="68"/>
                    <a:pt x="3" y="58"/>
                    <a:pt x="3" y="46"/>
                  </a:cubicBezTo>
                  <a:cubicBezTo>
                    <a:pt x="3" y="34"/>
                    <a:pt x="8" y="23"/>
                    <a:pt x="15" y="15"/>
                  </a:cubicBezTo>
                  <a:cubicBezTo>
                    <a:pt x="23" y="7"/>
                    <a:pt x="34" y="3"/>
                    <a:pt x="46" y="3"/>
                  </a:cubicBezTo>
                  <a:cubicBezTo>
                    <a:pt x="57" y="3"/>
                    <a:pt x="68" y="7"/>
                    <a:pt x="76" y="15"/>
                  </a:cubicBezTo>
                  <a:cubicBezTo>
                    <a:pt x="83" y="23"/>
                    <a:pt x="88" y="34"/>
                    <a:pt x="88" y="46"/>
                  </a:cubicBezTo>
                  <a:cubicBezTo>
                    <a:pt x="90" y="46"/>
                    <a:pt x="90" y="46"/>
                    <a:pt x="90" y="46"/>
                  </a:cubicBezTo>
                  <a:cubicBezTo>
                    <a:pt x="91" y="46"/>
                    <a:pt x="91" y="46"/>
                    <a:pt x="91" y="46"/>
                  </a:cubicBezTo>
                  <a:cubicBezTo>
                    <a:pt x="91" y="33"/>
                    <a:pt x="86" y="21"/>
                    <a:pt x="78" y="13"/>
                  </a:cubicBezTo>
                  <a:cubicBezTo>
                    <a:pt x="70" y="5"/>
                    <a:pt x="58" y="0"/>
                    <a:pt x="46" y="0"/>
                  </a:cubicBezTo>
                  <a:cubicBezTo>
                    <a:pt x="33" y="0"/>
                    <a:pt x="21" y="5"/>
                    <a:pt x="13" y="13"/>
                  </a:cubicBezTo>
                  <a:cubicBezTo>
                    <a:pt x="5" y="21"/>
                    <a:pt x="0" y="33"/>
                    <a:pt x="0" y="46"/>
                  </a:cubicBezTo>
                  <a:cubicBezTo>
                    <a:pt x="0" y="58"/>
                    <a:pt x="5" y="70"/>
                    <a:pt x="13" y="78"/>
                  </a:cubicBezTo>
                  <a:cubicBezTo>
                    <a:pt x="21" y="87"/>
                    <a:pt x="33" y="92"/>
                    <a:pt x="46" y="92"/>
                  </a:cubicBezTo>
                  <a:cubicBezTo>
                    <a:pt x="58" y="92"/>
                    <a:pt x="70" y="87"/>
                    <a:pt x="78" y="78"/>
                  </a:cubicBezTo>
                  <a:cubicBezTo>
                    <a:pt x="86" y="70"/>
                    <a:pt x="91" y="58"/>
                    <a:pt x="91" y="46"/>
                  </a:cubicBezTo>
                  <a:cubicBezTo>
                    <a:pt x="90" y="46"/>
                    <a:pt x="90" y="46"/>
                    <a:pt x="90" y="46"/>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0" name="Oval 384"/>
            <p:cNvSpPr>
              <a:spLocks noChangeArrowheads="1"/>
            </p:cNvSpPr>
            <p:nvPr/>
          </p:nvSpPr>
          <p:spPr bwMode="auto">
            <a:xfrm>
              <a:off x="3617" y="1558"/>
              <a:ext cx="144" cy="14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1" name="Oval 385"/>
            <p:cNvSpPr>
              <a:spLocks noChangeArrowheads="1"/>
            </p:cNvSpPr>
            <p:nvPr/>
          </p:nvSpPr>
          <p:spPr bwMode="auto">
            <a:xfrm>
              <a:off x="3641" y="1582"/>
              <a:ext cx="94" cy="9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2" name="Oval 386"/>
            <p:cNvSpPr>
              <a:spLocks noChangeArrowheads="1"/>
            </p:cNvSpPr>
            <p:nvPr/>
          </p:nvSpPr>
          <p:spPr bwMode="auto">
            <a:xfrm>
              <a:off x="3630" y="1615"/>
              <a:ext cx="34" cy="2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3" name="Freeform 387"/>
            <p:cNvSpPr>
              <a:spLocks/>
            </p:cNvSpPr>
            <p:nvPr/>
          </p:nvSpPr>
          <p:spPr bwMode="auto">
            <a:xfrm>
              <a:off x="3892" y="1464"/>
              <a:ext cx="164" cy="166"/>
            </a:xfrm>
            <a:custGeom>
              <a:avLst/>
              <a:gdLst>
                <a:gd name="T0" fmla="*/ 9 w 100"/>
                <a:gd name="T1" fmla="*/ 67 h 101"/>
                <a:gd name="T2" fmla="*/ 67 w 100"/>
                <a:gd name="T3" fmla="*/ 92 h 101"/>
                <a:gd name="T4" fmla="*/ 91 w 100"/>
                <a:gd name="T5" fmla="*/ 34 h 101"/>
                <a:gd name="T6" fmla="*/ 33 w 100"/>
                <a:gd name="T7" fmla="*/ 10 h 101"/>
                <a:gd name="T8" fmla="*/ 9 w 100"/>
                <a:gd name="T9" fmla="*/ 67 h 101"/>
              </a:gdLst>
              <a:ahLst/>
              <a:cxnLst>
                <a:cxn ang="0">
                  <a:pos x="T0" y="T1"/>
                </a:cxn>
                <a:cxn ang="0">
                  <a:pos x="T2" y="T3"/>
                </a:cxn>
                <a:cxn ang="0">
                  <a:pos x="T4" y="T5"/>
                </a:cxn>
                <a:cxn ang="0">
                  <a:pos x="T6" y="T7"/>
                </a:cxn>
                <a:cxn ang="0">
                  <a:pos x="T8" y="T9"/>
                </a:cxn>
              </a:cxnLst>
              <a:rect l="0" t="0" r="r" b="b"/>
              <a:pathLst>
                <a:path w="100" h="101">
                  <a:moveTo>
                    <a:pt x="9" y="67"/>
                  </a:moveTo>
                  <a:cubicBezTo>
                    <a:pt x="18" y="90"/>
                    <a:pt x="44" y="101"/>
                    <a:pt x="67" y="92"/>
                  </a:cubicBezTo>
                  <a:cubicBezTo>
                    <a:pt x="89" y="83"/>
                    <a:pt x="100" y="57"/>
                    <a:pt x="91" y="34"/>
                  </a:cubicBezTo>
                  <a:cubicBezTo>
                    <a:pt x="82" y="12"/>
                    <a:pt x="56" y="0"/>
                    <a:pt x="33" y="10"/>
                  </a:cubicBezTo>
                  <a:cubicBezTo>
                    <a:pt x="11" y="19"/>
                    <a:pt x="0" y="45"/>
                    <a:pt x="9" y="67"/>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4" name="Freeform 388"/>
            <p:cNvSpPr>
              <a:spLocks/>
            </p:cNvSpPr>
            <p:nvPr/>
          </p:nvSpPr>
          <p:spPr bwMode="auto">
            <a:xfrm>
              <a:off x="3899" y="1473"/>
              <a:ext cx="151" cy="150"/>
            </a:xfrm>
            <a:custGeom>
              <a:avLst/>
              <a:gdLst>
                <a:gd name="T0" fmla="*/ 5 w 92"/>
                <a:gd name="T1" fmla="*/ 62 h 92"/>
                <a:gd name="T2" fmla="*/ 4 w 92"/>
                <a:gd name="T3" fmla="*/ 63 h 92"/>
                <a:gd name="T4" fmla="*/ 46 w 92"/>
                <a:gd name="T5" fmla="*/ 92 h 92"/>
                <a:gd name="T6" fmla="*/ 63 w 92"/>
                <a:gd name="T7" fmla="*/ 89 h 92"/>
                <a:gd name="T8" fmla="*/ 92 w 92"/>
                <a:gd name="T9" fmla="*/ 46 h 92"/>
                <a:gd name="T10" fmla="*/ 89 w 92"/>
                <a:gd name="T11" fmla="*/ 29 h 92"/>
                <a:gd name="T12" fmla="*/ 46 w 92"/>
                <a:gd name="T13" fmla="*/ 0 h 92"/>
                <a:gd name="T14" fmla="*/ 29 w 92"/>
                <a:gd name="T15" fmla="*/ 3 h 92"/>
                <a:gd name="T16" fmla="*/ 0 w 92"/>
                <a:gd name="T17" fmla="*/ 46 h 92"/>
                <a:gd name="T18" fmla="*/ 4 w 92"/>
                <a:gd name="T19" fmla="*/ 63 h 92"/>
                <a:gd name="T20" fmla="*/ 5 w 92"/>
                <a:gd name="T21" fmla="*/ 62 h 92"/>
                <a:gd name="T22" fmla="*/ 7 w 92"/>
                <a:gd name="T23" fmla="*/ 62 h 92"/>
                <a:gd name="T24" fmla="*/ 3 w 92"/>
                <a:gd name="T25" fmla="*/ 46 h 92"/>
                <a:gd name="T26" fmla="*/ 30 w 92"/>
                <a:gd name="T27" fmla="*/ 6 h 92"/>
                <a:gd name="T28" fmla="*/ 46 w 92"/>
                <a:gd name="T29" fmla="*/ 3 h 92"/>
                <a:gd name="T30" fmla="*/ 86 w 92"/>
                <a:gd name="T31" fmla="*/ 30 h 92"/>
                <a:gd name="T32" fmla="*/ 89 w 92"/>
                <a:gd name="T33" fmla="*/ 46 h 92"/>
                <a:gd name="T34" fmla="*/ 62 w 92"/>
                <a:gd name="T35" fmla="*/ 86 h 92"/>
                <a:gd name="T36" fmla="*/ 46 w 92"/>
                <a:gd name="T37" fmla="*/ 89 h 92"/>
                <a:gd name="T38" fmla="*/ 7 w 92"/>
                <a:gd name="T39" fmla="*/ 62 h 92"/>
                <a:gd name="T40" fmla="*/ 5 w 92"/>
                <a:gd name="T41" fmla="*/ 6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2">
                  <a:moveTo>
                    <a:pt x="5" y="62"/>
                  </a:moveTo>
                  <a:cubicBezTo>
                    <a:pt x="4" y="63"/>
                    <a:pt x="4" y="63"/>
                    <a:pt x="4" y="63"/>
                  </a:cubicBezTo>
                  <a:cubicBezTo>
                    <a:pt x="11" y="81"/>
                    <a:pt x="28" y="92"/>
                    <a:pt x="46" y="92"/>
                  </a:cubicBezTo>
                  <a:cubicBezTo>
                    <a:pt x="52" y="92"/>
                    <a:pt x="58" y="91"/>
                    <a:pt x="63" y="89"/>
                  </a:cubicBezTo>
                  <a:cubicBezTo>
                    <a:pt x="81" y="82"/>
                    <a:pt x="92" y="64"/>
                    <a:pt x="92" y="46"/>
                  </a:cubicBezTo>
                  <a:cubicBezTo>
                    <a:pt x="92" y="40"/>
                    <a:pt x="91" y="34"/>
                    <a:pt x="89" y="29"/>
                  </a:cubicBezTo>
                  <a:cubicBezTo>
                    <a:pt x="81" y="11"/>
                    <a:pt x="64" y="0"/>
                    <a:pt x="46" y="0"/>
                  </a:cubicBezTo>
                  <a:cubicBezTo>
                    <a:pt x="40" y="0"/>
                    <a:pt x="34" y="1"/>
                    <a:pt x="29" y="3"/>
                  </a:cubicBezTo>
                  <a:cubicBezTo>
                    <a:pt x="11" y="10"/>
                    <a:pt x="0" y="27"/>
                    <a:pt x="0" y="46"/>
                  </a:cubicBezTo>
                  <a:cubicBezTo>
                    <a:pt x="0" y="51"/>
                    <a:pt x="1" y="57"/>
                    <a:pt x="4" y="63"/>
                  </a:cubicBezTo>
                  <a:cubicBezTo>
                    <a:pt x="5" y="62"/>
                    <a:pt x="5" y="62"/>
                    <a:pt x="5" y="62"/>
                  </a:cubicBezTo>
                  <a:cubicBezTo>
                    <a:pt x="7" y="62"/>
                    <a:pt x="7" y="62"/>
                    <a:pt x="7" y="62"/>
                  </a:cubicBezTo>
                  <a:cubicBezTo>
                    <a:pt x="4" y="57"/>
                    <a:pt x="3" y="51"/>
                    <a:pt x="3" y="46"/>
                  </a:cubicBezTo>
                  <a:cubicBezTo>
                    <a:pt x="3" y="29"/>
                    <a:pt x="13" y="13"/>
                    <a:pt x="30" y="6"/>
                  </a:cubicBezTo>
                  <a:cubicBezTo>
                    <a:pt x="35" y="4"/>
                    <a:pt x="40" y="3"/>
                    <a:pt x="46" y="3"/>
                  </a:cubicBezTo>
                  <a:cubicBezTo>
                    <a:pt x="63" y="3"/>
                    <a:pt x="79" y="13"/>
                    <a:pt x="86" y="30"/>
                  </a:cubicBezTo>
                  <a:cubicBezTo>
                    <a:pt x="88" y="35"/>
                    <a:pt x="89" y="41"/>
                    <a:pt x="89" y="46"/>
                  </a:cubicBezTo>
                  <a:cubicBezTo>
                    <a:pt x="89" y="63"/>
                    <a:pt x="79" y="79"/>
                    <a:pt x="62" y="86"/>
                  </a:cubicBezTo>
                  <a:cubicBezTo>
                    <a:pt x="57" y="88"/>
                    <a:pt x="52" y="89"/>
                    <a:pt x="46" y="89"/>
                  </a:cubicBezTo>
                  <a:cubicBezTo>
                    <a:pt x="29" y="89"/>
                    <a:pt x="13" y="79"/>
                    <a:pt x="7" y="62"/>
                  </a:cubicBezTo>
                  <a:cubicBezTo>
                    <a:pt x="5" y="62"/>
                    <a:pt x="5" y="62"/>
                    <a:pt x="5" y="6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5" name="Freeform 389"/>
            <p:cNvSpPr>
              <a:spLocks/>
            </p:cNvSpPr>
            <p:nvPr/>
          </p:nvSpPr>
          <p:spPr bwMode="auto">
            <a:xfrm>
              <a:off x="3892" y="1471"/>
              <a:ext cx="164" cy="165"/>
            </a:xfrm>
            <a:custGeom>
              <a:avLst/>
              <a:gdLst>
                <a:gd name="T0" fmla="*/ 9 w 100"/>
                <a:gd name="T1" fmla="*/ 67 h 101"/>
                <a:gd name="T2" fmla="*/ 67 w 100"/>
                <a:gd name="T3" fmla="*/ 92 h 101"/>
                <a:gd name="T4" fmla="*/ 91 w 100"/>
                <a:gd name="T5" fmla="*/ 34 h 101"/>
                <a:gd name="T6" fmla="*/ 34 w 100"/>
                <a:gd name="T7" fmla="*/ 10 h 101"/>
                <a:gd name="T8" fmla="*/ 9 w 100"/>
                <a:gd name="T9" fmla="*/ 67 h 101"/>
              </a:gdLst>
              <a:ahLst/>
              <a:cxnLst>
                <a:cxn ang="0">
                  <a:pos x="T0" y="T1"/>
                </a:cxn>
                <a:cxn ang="0">
                  <a:pos x="T2" y="T3"/>
                </a:cxn>
                <a:cxn ang="0">
                  <a:pos x="T4" y="T5"/>
                </a:cxn>
                <a:cxn ang="0">
                  <a:pos x="T6" y="T7"/>
                </a:cxn>
                <a:cxn ang="0">
                  <a:pos x="T8" y="T9"/>
                </a:cxn>
              </a:cxnLst>
              <a:rect l="0" t="0" r="r" b="b"/>
              <a:pathLst>
                <a:path w="100" h="101">
                  <a:moveTo>
                    <a:pt x="9" y="67"/>
                  </a:moveTo>
                  <a:cubicBezTo>
                    <a:pt x="19" y="90"/>
                    <a:pt x="44" y="101"/>
                    <a:pt x="67" y="92"/>
                  </a:cubicBezTo>
                  <a:cubicBezTo>
                    <a:pt x="89" y="83"/>
                    <a:pt x="100" y="57"/>
                    <a:pt x="91" y="34"/>
                  </a:cubicBezTo>
                  <a:cubicBezTo>
                    <a:pt x="82" y="11"/>
                    <a:pt x="56" y="0"/>
                    <a:pt x="34" y="10"/>
                  </a:cubicBezTo>
                  <a:cubicBezTo>
                    <a:pt x="11" y="19"/>
                    <a:pt x="0" y="44"/>
                    <a:pt x="9" y="6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6" name="Freeform 390"/>
            <p:cNvSpPr>
              <a:spLocks/>
            </p:cNvSpPr>
            <p:nvPr/>
          </p:nvSpPr>
          <p:spPr bwMode="auto">
            <a:xfrm>
              <a:off x="3922" y="1500"/>
              <a:ext cx="107" cy="107"/>
            </a:xfrm>
            <a:custGeom>
              <a:avLst/>
              <a:gdLst>
                <a:gd name="T0" fmla="*/ 6 w 65"/>
                <a:gd name="T1" fmla="*/ 43 h 65"/>
                <a:gd name="T2" fmla="*/ 43 w 65"/>
                <a:gd name="T3" fmla="*/ 59 h 65"/>
                <a:gd name="T4" fmla="*/ 59 w 65"/>
                <a:gd name="T5" fmla="*/ 22 h 65"/>
                <a:gd name="T6" fmla="*/ 21 w 65"/>
                <a:gd name="T7" fmla="*/ 6 h 65"/>
                <a:gd name="T8" fmla="*/ 6 w 65"/>
                <a:gd name="T9" fmla="*/ 43 h 65"/>
              </a:gdLst>
              <a:ahLst/>
              <a:cxnLst>
                <a:cxn ang="0">
                  <a:pos x="T0" y="T1"/>
                </a:cxn>
                <a:cxn ang="0">
                  <a:pos x="T2" y="T3"/>
                </a:cxn>
                <a:cxn ang="0">
                  <a:pos x="T4" y="T5"/>
                </a:cxn>
                <a:cxn ang="0">
                  <a:pos x="T6" y="T7"/>
                </a:cxn>
                <a:cxn ang="0">
                  <a:pos x="T8" y="T9"/>
                </a:cxn>
              </a:cxnLst>
              <a:rect l="0" t="0" r="r" b="b"/>
              <a:pathLst>
                <a:path w="65" h="65">
                  <a:moveTo>
                    <a:pt x="6" y="43"/>
                  </a:moveTo>
                  <a:cubicBezTo>
                    <a:pt x="12" y="58"/>
                    <a:pt x="28" y="65"/>
                    <a:pt x="43" y="59"/>
                  </a:cubicBezTo>
                  <a:cubicBezTo>
                    <a:pt x="58" y="53"/>
                    <a:pt x="65" y="37"/>
                    <a:pt x="59" y="22"/>
                  </a:cubicBezTo>
                  <a:cubicBezTo>
                    <a:pt x="53" y="7"/>
                    <a:pt x="36" y="0"/>
                    <a:pt x="21" y="6"/>
                  </a:cubicBezTo>
                  <a:cubicBezTo>
                    <a:pt x="7" y="12"/>
                    <a:pt x="0" y="29"/>
                    <a:pt x="6" y="4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7" name="Freeform 391"/>
            <p:cNvSpPr>
              <a:spLocks/>
            </p:cNvSpPr>
            <p:nvPr/>
          </p:nvSpPr>
          <p:spPr bwMode="auto">
            <a:xfrm>
              <a:off x="3994" y="1520"/>
              <a:ext cx="36" cy="29"/>
            </a:xfrm>
            <a:custGeom>
              <a:avLst/>
              <a:gdLst>
                <a:gd name="T0" fmla="*/ 1 w 22"/>
                <a:gd name="T1" fmla="*/ 13 h 18"/>
                <a:gd name="T2" fmla="*/ 13 w 22"/>
                <a:gd name="T3" fmla="*/ 15 h 18"/>
                <a:gd name="T4" fmla="*/ 20 w 22"/>
                <a:gd name="T5" fmla="*/ 5 h 18"/>
                <a:gd name="T6" fmla="*/ 8 w 22"/>
                <a:gd name="T7" fmla="*/ 3 h 18"/>
                <a:gd name="T8" fmla="*/ 1 w 22"/>
                <a:gd name="T9" fmla="*/ 13 h 18"/>
              </a:gdLst>
              <a:ahLst/>
              <a:cxnLst>
                <a:cxn ang="0">
                  <a:pos x="T0" y="T1"/>
                </a:cxn>
                <a:cxn ang="0">
                  <a:pos x="T2" y="T3"/>
                </a:cxn>
                <a:cxn ang="0">
                  <a:pos x="T4" y="T5"/>
                </a:cxn>
                <a:cxn ang="0">
                  <a:pos x="T6" y="T7"/>
                </a:cxn>
                <a:cxn ang="0">
                  <a:pos x="T8" y="T9"/>
                </a:cxn>
              </a:cxnLst>
              <a:rect l="0" t="0" r="r" b="b"/>
              <a:pathLst>
                <a:path w="22" h="18">
                  <a:moveTo>
                    <a:pt x="1" y="13"/>
                  </a:moveTo>
                  <a:cubicBezTo>
                    <a:pt x="2" y="16"/>
                    <a:pt x="8" y="18"/>
                    <a:pt x="13" y="15"/>
                  </a:cubicBezTo>
                  <a:cubicBezTo>
                    <a:pt x="18" y="13"/>
                    <a:pt x="22" y="9"/>
                    <a:pt x="20" y="5"/>
                  </a:cubicBezTo>
                  <a:cubicBezTo>
                    <a:pt x="19" y="2"/>
                    <a:pt x="13" y="0"/>
                    <a:pt x="8" y="3"/>
                  </a:cubicBezTo>
                  <a:cubicBezTo>
                    <a:pt x="3" y="5"/>
                    <a:pt x="0" y="9"/>
                    <a:pt x="1"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8" name="Freeform 392"/>
            <p:cNvSpPr>
              <a:spLocks/>
            </p:cNvSpPr>
            <p:nvPr/>
          </p:nvSpPr>
          <p:spPr bwMode="auto">
            <a:xfrm>
              <a:off x="3799" y="1684"/>
              <a:ext cx="84" cy="36"/>
            </a:xfrm>
            <a:custGeom>
              <a:avLst/>
              <a:gdLst>
                <a:gd name="T0" fmla="*/ 2 w 51"/>
                <a:gd name="T1" fmla="*/ 1 h 22"/>
                <a:gd name="T2" fmla="*/ 24 w 51"/>
                <a:gd name="T3" fmla="*/ 16 h 22"/>
                <a:gd name="T4" fmla="*/ 37 w 51"/>
                <a:gd name="T5" fmla="*/ 18 h 22"/>
                <a:gd name="T6" fmla="*/ 50 w 51"/>
                <a:gd name="T7" fmla="*/ 16 h 22"/>
                <a:gd name="T8" fmla="*/ 50 w 51"/>
                <a:gd name="T9" fmla="*/ 16 h 22"/>
                <a:gd name="T10" fmla="*/ 51 w 51"/>
                <a:gd name="T11" fmla="*/ 17 h 22"/>
                <a:gd name="T12" fmla="*/ 50 w 51"/>
                <a:gd name="T13" fmla="*/ 18 h 22"/>
                <a:gd name="T14" fmla="*/ 37 w 51"/>
                <a:gd name="T15" fmla="*/ 21 h 22"/>
                <a:gd name="T16" fmla="*/ 22 w 51"/>
                <a:gd name="T17" fmla="*/ 20 h 22"/>
                <a:gd name="T18" fmla="*/ 10 w 51"/>
                <a:gd name="T19" fmla="*/ 13 h 22"/>
                <a:gd name="T20" fmla="*/ 1 w 51"/>
                <a:gd name="T21" fmla="*/ 2 h 22"/>
                <a:gd name="T22" fmla="*/ 1 w 51"/>
                <a:gd name="T23" fmla="*/ 1 h 22"/>
                <a:gd name="T24" fmla="*/ 2 w 51"/>
                <a:gd name="T25"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22">
                  <a:moveTo>
                    <a:pt x="2" y="1"/>
                  </a:moveTo>
                  <a:cubicBezTo>
                    <a:pt x="8" y="7"/>
                    <a:pt x="15" y="13"/>
                    <a:pt x="24" y="16"/>
                  </a:cubicBezTo>
                  <a:cubicBezTo>
                    <a:pt x="28" y="17"/>
                    <a:pt x="32" y="18"/>
                    <a:pt x="37" y="18"/>
                  </a:cubicBezTo>
                  <a:cubicBezTo>
                    <a:pt x="41" y="18"/>
                    <a:pt x="45" y="17"/>
                    <a:pt x="50" y="16"/>
                  </a:cubicBezTo>
                  <a:cubicBezTo>
                    <a:pt x="50" y="16"/>
                    <a:pt x="50" y="16"/>
                    <a:pt x="50" y="16"/>
                  </a:cubicBezTo>
                  <a:cubicBezTo>
                    <a:pt x="50" y="16"/>
                    <a:pt x="51" y="16"/>
                    <a:pt x="51" y="17"/>
                  </a:cubicBezTo>
                  <a:cubicBezTo>
                    <a:pt x="51" y="17"/>
                    <a:pt x="51" y="18"/>
                    <a:pt x="50" y="18"/>
                  </a:cubicBezTo>
                  <a:cubicBezTo>
                    <a:pt x="46" y="20"/>
                    <a:pt x="41" y="21"/>
                    <a:pt x="37" y="21"/>
                  </a:cubicBezTo>
                  <a:cubicBezTo>
                    <a:pt x="32" y="22"/>
                    <a:pt x="27" y="21"/>
                    <a:pt x="22" y="20"/>
                  </a:cubicBezTo>
                  <a:cubicBezTo>
                    <a:pt x="18" y="18"/>
                    <a:pt x="14" y="16"/>
                    <a:pt x="10" y="13"/>
                  </a:cubicBezTo>
                  <a:cubicBezTo>
                    <a:pt x="6" y="10"/>
                    <a:pt x="3" y="6"/>
                    <a:pt x="1" y="2"/>
                  </a:cubicBezTo>
                  <a:cubicBezTo>
                    <a:pt x="0" y="1"/>
                    <a:pt x="1" y="1"/>
                    <a:pt x="1" y="1"/>
                  </a:cubicBezTo>
                  <a:cubicBezTo>
                    <a:pt x="1" y="0"/>
                    <a:pt x="2" y="0"/>
                    <a:pt x="2" y="1"/>
                  </a:cubicBezTo>
                  <a:close/>
                </a:path>
              </a:pathLst>
            </a:custGeom>
            <a:solidFill>
              <a:srgbClr val="993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09" name="Freeform 393"/>
            <p:cNvSpPr>
              <a:spLocks/>
            </p:cNvSpPr>
            <p:nvPr/>
          </p:nvSpPr>
          <p:spPr bwMode="auto">
            <a:xfrm>
              <a:off x="3815" y="1715"/>
              <a:ext cx="43" cy="18"/>
            </a:xfrm>
            <a:custGeom>
              <a:avLst/>
              <a:gdLst>
                <a:gd name="T0" fmla="*/ 1 w 26"/>
                <a:gd name="T1" fmla="*/ 0 h 11"/>
                <a:gd name="T2" fmla="*/ 12 w 26"/>
                <a:gd name="T3" fmla="*/ 7 h 11"/>
                <a:gd name="T4" fmla="*/ 26 w 26"/>
                <a:gd name="T5" fmla="*/ 8 h 11"/>
                <a:gd name="T6" fmla="*/ 26 w 26"/>
                <a:gd name="T7" fmla="*/ 9 h 11"/>
                <a:gd name="T8" fmla="*/ 26 w 26"/>
                <a:gd name="T9" fmla="*/ 10 h 11"/>
                <a:gd name="T10" fmla="*/ 12 w 26"/>
                <a:gd name="T11" fmla="*/ 9 h 11"/>
                <a:gd name="T12" fmla="*/ 0 w 26"/>
                <a:gd name="T13" fmla="*/ 1 h 11"/>
                <a:gd name="T14" fmla="*/ 0 w 26"/>
                <a:gd name="T15" fmla="*/ 0 h 11"/>
                <a:gd name="T16" fmla="*/ 1 w 2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1">
                  <a:moveTo>
                    <a:pt x="1" y="0"/>
                  </a:moveTo>
                  <a:cubicBezTo>
                    <a:pt x="4" y="3"/>
                    <a:pt x="8" y="6"/>
                    <a:pt x="12" y="7"/>
                  </a:cubicBezTo>
                  <a:cubicBezTo>
                    <a:pt x="16" y="9"/>
                    <a:pt x="21" y="9"/>
                    <a:pt x="26" y="8"/>
                  </a:cubicBezTo>
                  <a:cubicBezTo>
                    <a:pt x="26" y="9"/>
                    <a:pt x="26" y="9"/>
                    <a:pt x="26" y="9"/>
                  </a:cubicBezTo>
                  <a:cubicBezTo>
                    <a:pt x="26" y="10"/>
                    <a:pt x="26" y="10"/>
                    <a:pt x="26" y="10"/>
                  </a:cubicBezTo>
                  <a:cubicBezTo>
                    <a:pt x="21" y="11"/>
                    <a:pt x="16" y="10"/>
                    <a:pt x="12" y="9"/>
                  </a:cubicBezTo>
                  <a:cubicBezTo>
                    <a:pt x="7" y="8"/>
                    <a:pt x="3" y="5"/>
                    <a:pt x="0" y="1"/>
                  </a:cubicBezTo>
                  <a:cubicBezTo>
                    <a:pt x="0" y="0"/>
                    <a:pt x="0" y="0"/>
                    <a:pt x="0" y="0"/>
                  </a:cubicBezTo>
                  <a:lnTo>
                    <a:pt x="1" y="0"/>
                  </a:lnTo>
                  <a:close/>
                </a:path>
              </a:pathLst>
            </a:custGeom>
            <a:solidFill>
              <a:srgbClr val="993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0" name="Freeform 394"/>
            <p:cNvSpPr>
              <a:spLocks/>
            </p:cNvSpPr>
            <p:nvPr/>
          </p:nvSpPr>
          <p:spPr bwMode="auto">
            <a:xfrm>
              <a:off x="3445" y="1114"/>
              <a:ext cx="726" cy="512"/>
            </a:xfrm>
            <a:custGeom>
              <a:avLst/>
              <a:gdLst>
                <a:gd name="T0" fmla="*/ 82 w 443"/>
                <a:gd name="T1" fmla="*/ 219 h 313"/>
                <a:gd name="T2" fmla="*/ 95 w 443"/>
                <a:gd name="T3" fmla="*/ 134 h 313"/>
                <a:gd name="T4" fmla="*/ 172 w 443"/>
                <a:gd name="T5" fmla="*/ 197 h 313"/>
                <a:gd name="T6" fmla="*/ 203 w 443"/>
                <a:gd name="T7" fmla="*/ 192 h 313"/>
                <a:gd name="T8" fmla="*/ 205 w 443"/>
                <a:gd name="T9" fmla="*/ 163 h 313"/>
                <a:gd name="T10" fmla="*/ 230 w 443"/>
                <a:gd name="T11" fmla="*/ 196 h 313"/>
                <a:gd name="T12" fmla="*/ 267 w 443"/>
                <a:gd name="T13" fmla="*/ 213 h 313"/>
                <a:gd name="T14" fmla="*/ 304 w 443"/>
                <a:gd name="T15" fmla="*/ 194 h 313"/>
                <a:gd name="T16" fmla="*/ 308 w 443"/>
                <a:gd name="T17" fmla="*/ 153 h 313"/>
                <a:gd name="T18" fmla="*/ 341 w 443"/>
                <a:gd name="T19" fmla="*/ 196 h 313"/>
                <a:gd name="T20" fmla="*/ 390 w 443"/>
                <a:gd name="T21" fmla="*/ 219 h 313"/>
                <a:gd name="T22" fmla="*/ 435 w 443"/>
                <a:gd name="T23" fmla="*/ 194 h 313"/>
                <a:gd name="T24" fmla="*/ 430 w 443"/>
                <a:gd name="T25" fmla="*/ 139 h 313"/>
                <a:gd name="T26" fmla="*/ 358 w 443"/>
                <a:gd name="T27" fmla="*/ 29 h 313"/>
                <a:gd name="T28" fmla="*/ 273 w 443"/>
                <a:gd name="T29" fmla="*/ 1 h 313"/>
                <a:gd name="T30" fmla="*/ 183 w 443"/>
                <a:gd name="T31" fmla="*/ 15 h 313"/>
                <a:gd name="T32" fmla="*/ 31 w 443"/>
                <a:gd name="T33" fmla="*/ 123 h 313"/>
                <a:gd name="T34" fmla="*/ 3 w 443"/>
                <a:gd name="T35" fmla="*/ 234 h 313"/>
                <a:gd name="T36" fmla="*/ 18 w 443"/>
                <a:gd name="T37" fmla="*/ 290 h 313"/>
                <a:gd name="T38" fmla="*/ 57 w 443"/>
                <a:gd name="T39" fmla="*/ 280 h 313"/>
                <a:gd name="T40" fmla="*/ 82 w 443"/>
                <a:gd name="T41" fmla="*/ 21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43" h="313">
                  <a:moveTo>
                    <a:pt x="82" y="219"/>
                  </a:moveTo>
                  <a:cubicBezTo>
                    <a:pt x="89" y="185"/>
                    <a:pt x="91" y="169"/>
                    <a:pt x="95" y="134"/>
                  </a:cubicBezTo>
                  <a:cubicBezTo>
                    <a:pt x="106" y="159"/>
                    <a:pt x="154" y="195"/>
                    <a:pt x="172" y="197"/>
                  </a:cubicBezTo>
                  <a:cubicBezTo>
                    <a:pt x="183" y="198"/>
                    <a:pt x="195" y="199"/>
                    <a:pt x="203" y="192"/>
                  </a:cubicBezTo>
                  <a:cubicBezTo>
                    <a:pt x="211" y="185"/>
                    <a:pt x="213" y="171"/>
                    <a:pt x="205" y="163"/>
                  </a:cubicBezTo>
                  <a:cubicBezTo>
                    <a:pt x="213" y="175"/>
                    <a:pt x="220" y="186"/>
                    <a:pt x="230" y="196"/>
                  </a:cubicBezTo>
                  <a:cubicBezTo>
                    <a:pt x="240" y="205"/>
                    <a:pt x="253" y="212"/>
                    <a:pt x="267" y="213"/>
                  </a:cubicBezTo>
                  <a:cubicBezTo>
                    <a:pt x="281" y="213"/>
                    <a:pt x="296" y="206"/>
                    <a:pt x="304" y="194"/>
                  </a:cubicBezTo>
                  <a:cubicBezTo>
                    <a:pt x="312" y="182"/>
                    <a:pt x="314" y="166"/>
                    <a:pt x="308" y="153"/>
                  </a:cubicBezTo>
                  <a:cubicBezTo>
                    <a:pt x="318" y="169"/>
                    <a:pt x="328" y="184"/>
                    <a:pt x="341" y="196"/>
                  </a:cubicBezTo>
                  <a:cubicBezTo>
                    <a:pt x="355" y="209"/>
                    <a:pt x="372" y="219"/>
                    <a:pt x="390" y="219"/>
                  </a:cubicBezTo>
                  <a:cubicBezTo>
                    <a:pt x="408" y="220"/>
                    <a:pt x="427" y="211"/>
                    <a:pt x="435" y="194"/>
                  </a:cubicBezTo>
                  <a:cubicBezTo>
                    <a:pt x="443" y="177"/>
                    <a:pt x="437" y="157"/>
                    <a:pt x="430" y="139"/>
                  </a:cubicBezTo>
                  <a:cubicBezTo>
                    <a:pt x="415" y="97"/>
                    <a:pt x="394" y="55"/>
                    <a:pt x="358" y="29"/>
                  </a:cubicBezTo>
                  <a:cubicBezTo>
                    <a:pt x="334" y="11"/>
                    <a:pt x="303" y="2"/>
                    <a:pt x="273" y="1"/>
                  </a:cubicBezTo>
                  <a:cubicBezTo>
                    <a:pt x="242" y="0"/>
                    <a:pt x="212" y="6"/>
                    <a:pt x="183" y="15"/>
                  </a:cubicBezTo>
                  <a:cubicBezTo>
                    <a:pt x="123" y="34"/>
                    <a:pt x="65" y="69"/>
                    <a:pt x="31" y="123"/>
                  </a:cubicBezTo>
                  <a:cubicBezTo>
                    <a:pt x="10" y="156"/>
                    <a:pt x="0" y="196"/>
                    <a:pt x="3" y="234"/>
                  </a:cubicBezTo>
                  <a:cubicBezTo>
                    <a:pt x="4" y="254"/>
                    <a:pt x="9" y="273"/>
                    <a:pt x="18" y="290"/>
                  </a:cubicBezTo>
                  <a:cubicBezTo>
                    <a:pt x="30" y="313"/>
                    <a:pt x="46" y="294"/>
                    <a:pt x="57" y="280"/>
                  </a:cubicBezTo>
                  <a:cubicBezTo>
                    <a:pt x="70" y="262"/>
                    <a:pt x="78" y="240"/>
                    <a:pt x="82" y="219"/>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1" name="Freeform 395"/>
            <p:cNvSpPr>
              <a:spLocks/>
            </p:cNvSpPr>
            <p:nvPr/>
          </p:nvSpPr>
          <p:spPr bwMode="auto">
            <a:xfrm>
              <a:off x="3673" y="1281"/>
              <a:ext cx="231" cy="87"/>
            </a:xfrm>
            <a:custGeom>
              <a:avLst/>
              <a:gdLst>
                <a:gd name="T0" fmla="*/ 1 w 141"/>
                <a:gd name="T1" fmla="*/ 2 h 53"/>
                <a:gd name="T2" fmla="*/ 41 w 141"/>
                <a:gd name="T3" fmla="*/ 43 h 53"/>
                <a:gd name="T4" fmla="*/ 55 w 141"/>
                <a:gd name="T5" fmla="*/ 48 h 53"/>
                <a:gd name="T6" fmla="*/ 65 w 141"/>
                <a:gd name="T7" fmla="*/ 41 h 53"/>
                <a:gd name="T8" fmla="*/ 67 w 141"/>
                <a:gd name="T9" fmla="*/ 28 h 53"/>
                <a:gd name="T10" fmla="*/ 62 w 141"/>
                <a:gd name="T11" fmla="*/ 15 h 53"/>
                <a:gd name="T12" fmla="*/ 63 w 141"/>
                <a:gd name="T13" fmla="*/ 13 h 53"/>
                <a:gd name="T14" fmla="*/ 65 w 141"/>
                <a:gd name="T15" fmla="*/ 13 h 53"/>
                <a:gd name="T16" fmla="*/ 87 w 141"/>
                <a:gd name="T17" fmla="*/ 38 h 53"/>
                <a:gd name="T18" fmla="*/ 101 w 141"/>
                <a:gd name="T19" fmla="*/ 46 h 53"/>
                <a:gd name="T20" fmla="*/ 117 w 141"/>
                <a:gd name="T21" fmla="*/ 50 h 53"/>
                <a:gd name="T22" fmla="*/ 132 w 141"/>
                <a:gd name="T23" fmla="*/ 46 h 53"/>
                <a:gd name="T24" fmla="*/ 139 w 141"/>
                <a:gd name="T25" fmla="*/ 32 h 53"/>
                <a:gd name="T26" fmla="*/ 136 w 141"/>
                <a:gd name="T27" fmla="*/ 15 h 53"/>
                <a:gd name="T28" fmla="*/ 129 w 141"/>
                <a:gd name="T29" fmla="*/ 0 h 53"/>
                <a:gd name="T30" fmla="*/ 129 w 141"/>
                <a:gd name="T31" fmla="*/ 0 h 53"/>
                <a:gd name="T32" fmla="*/ 130 w 141"/>
                <a:gd name="T33" fmla="*/ 0 h 53"/>
                <a:gd name="T34" fmla="*/ 138 w 141"/>
                <a:gd name="T35" fmla="*/ 15 h 53"/>
                <a:gd name="T36" fmla="*/ 141 w 141"/>
                <a:gd name="T37" fmla="*/ 32 h 53"/>
                <a:gd name="T38" fmla="*/ 133 w 141"/>
                <a:gd name="T39" fmla="*/ 48 h 53"/>
                <a:gd name="T40" fmla="*/ 117 w 141"/>
                <a:gd name="T41" fmla="*/ 53 h 53"/>
                <a:gd name="T42" fmla="*/ 85 w 141"/>
                <a:gd name="T43" fmla="*/ 40 h 53"/>
                <a:gd name="T44" fmla="*/ 62 w 141"/>
                <a:gd name="T45" fmla="*/ 15 h 53"/>
                <a:gd name="T46" fmla="*/ 65 w 141"/>
                <a:gd name="T47" fmla="*/ 13 h 53"/>
                <a:gd name="T48" fmla="*/ 70 w 141"/>
                <a:gd name="T49" fmla="*/ 27 h 53"/>
                <a:gd name="T50" fmla="*/ 68 w 141"/>
                <a:gd name="T51" fmla="*/ 43 h 53"/>
                <a:gd name="T52" fmla="*/ 62 w 141"/>
                <a:gd name="T53" fmla="*/ 48 h 53"/>
                <a:gd name="T54" fmla="*/ 55 w 141"/>
                <a:gd name="T55" fmla="*/ 50 h 53"/>
                <a:gd name="T56" fmla="*/ 40 w 141"/>
                <a:gd name="T57" fmla="*/ 45 h 53"/>
                <a:gd name="T58" fmla="*/ 0 w 141"/>
                <a:gd name="T59" fmla="*/ 3 h 53"/>
                <a:gd name="T60" fmla="*/ 0 w 141"/>
                <a:gd name="T61" fmla="*/ 2 h 53"/>
                <a:gd name="T62" fmla="*/ 1 w 141"/>
                <a:gd name="T63" fmla="*/ 2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1" h="53">
                  <a:moveTo>
                    <a:pt x="1" y="2"/>
                  </a:moveTo>
                  <a:cubicBezTo>
                    <a:pt x="11" y="19"/>
                    <a:pt x="25" y="33"/>
                    <a:pt x="41" y="43"/>
                  </a:cubicBezTo>
                  <a:cubicBezTo>
                    <a:pt x="46" y="46"/>
                    <a:pt x="50" y="47"/>
                    <a:pt x="55" y="48"/>
                  </a:cubicBezTo>
                  <a:cubicBezTo>
                    <a:pt x="59" y="48"/>
                    <a:pt x="63" y="45"/>
                    <a:pt x="65" y="41"/>
                  </a:cubicBezTo>
                  <a:cubicBezTo>
                    <a:pt x="68" y="37"/>
                    <a:pt x="68" y="33"/>
                    <a:pt x="67" y="28"/>
                  </a:cubicBezTo>
                  <a:cubicBezTo>
                    <a:pt x="66" y="23"/>
                    <a:pt x="64" y="19"/>
                    <a:pt x="62" y="15"/>
                  </a:cubicBezTo>
                  <a:cubicBezTo>
                    <a:pt x="62" y="14"/>
                    <a:pt x="62" y="13"/>
                    <a:pt x="63" y="13"/>
                  </a:cubicBezTo>
                  <a:cubicBezTo>
                    <a:pt x="63" y="12"/>
                    <a:pt x="64" y="13"/>
                    <a:pt x="65" y="13"/>
                  </a:cubicBezTo>
                  <a:cubicBezTo>
                    <a:pt x="71" y="23"/>
                    <a:pt x="78" y="31"/>
                    <a:pt x="87" y="38"/>
                  </a:cubicBezTo>
                  <a:cubicBezTo>
                    <a:pt x="91" y="41"/>
                    <a:pt x="96" y="44"/>
                    <a:pt x="101" y="46"/>
                  </a:cubicBezTo>
                  <a:cubicBezTo>
                    <a:pt x="106" y="49"/>
                    <a:pt x="112" y="50"/>
                    <a:pt x="117" y="50"/>
                  </a:cubicBezTo>
                  <a:cubicBezTo>
                    <a:pt x="122" y="51"/>
                    <a:pt x="128" y="49"/>
                    <a:pt x="132" y="46"/>
                  </a:cubicBezTo>
                  <a:cubicBezTo>
                    <a:pt x="136" y="42"/>
                    <a:pt x="138" y="37"/>
                    <a:pt x="139" y="32"/>
                  </a:cubicBezTo>
                  <a:cubicBezTo>
                    <a:pt x="139" y="26"/>
                    <a:pt x="138" y="21"/>
                    <a:pt x="136" y="15"/>
                  </a:cubicBezTo>
                  <a:cubicBezTo>
                    <a:pt x="134" y="10"/>
                    <a:pt x="131" y="5"/>
                    <a:pt x="129" y="0"/>
                  </a:cubicBezTo>
                  <a:cubicBezTo>
                    <a:pt x="129" y="0"/>
                    <a:pt x="129" y="0"/>
                    <a:pt x="129" y="0"/>
                  </a:cubicBezTo>
                  <a:cubicBezTo>
                    <a:pt x="130" y="0"/>
                    <a:pt x="130" y="0"/>
                    <a:pt x="130" y="0"/>
                  </a:cubicBezTo>
                  <a:cubicBezTo>
                    <a:pt x="133" y="5"/>
                    <a:pt x="136" y="10"/>
                    <a:pt x="138" y="15"/>
                  </a:cubicBezTo>
                  <a:cubicBezTo>
                    <a:pt x="140" y="20"/>
                    <a:pt x="141" y="26"/>
                    <a:pt x="141" y="32"/>
                  </a:cubicBezTo>
                  <a:cubicBezTo>
                    <a:pt x="140" y="38"/>
                    <a:pt x="138" y="44"/>
                    <a:pt x="133" y="48"/>
                  </a:cubicBezTo>
                  <a:cubicBezTo>
                    <a:pt x="129" y="52"/>
                    <a:pt x="123" y="53"/>
                    <a:pt x="117" y="53"/>
                  </a:cubicBezTo>
                  <a:cubicBezTo>
                    <a:pt x="105" y="52"/>
                    <a:pt x="94" y="47"/>
                    <a:pt x="85" y="40"/>
                  </a:cubicBezTo>
                  <a:cubicBezTo>
                    <a:pt x="76" y="33"/>
                    <a:pt x="68" y="24"/>
                    <a:pt x="62" y="15"/>
                  </a:cubicBezTo>
                  <a:cubicBezTo>
                    <a:pt x="65" y="13"/>
                    <a:pt x="65" y="13"/>
                    <a:pt x="65" y="13"/>
                  </a:cubicBezTo>
                  <a:cubicBezTo>
                    <a:pt x="67" y="18"/>
                    <a:pt x="69" y="22"/>
                    <a:pt x="70" y="27"/>
                  </a:cubicBezTo>
                  <a:cubicBezTo>
                    <a:pt x="71" y="32"/>
                    <a:pt x="70" y="38"/>
                    <a:pt x="68" y="43"/>
                  </a:cubicBezTo>
                  <a:cubicBezTo>
                    <a:pt x="67" y="45"/>
                    <a:pt x="65" y="47"/>
                    <a:pt x="62" y="48"/>
                  </a:cubicBezTo>
                  <a:cubicBezTo>
                    <a:pt x="60" y="50"/>
                    <a:pt x="57" y="50"/>
                    <a:pt x="55" y="50"/>
                  </a:cubicBezTo>
                  <a:cubicBezTo>
                    <a:pt x="49" y="50"/>
                    <a:pt x="44" y="48"/>
                    <a:pt x="40" y="45"/>
                  </a:cubicBezTo>
                  <a:cubicBezTo>
                    <a:pt x="23" y="35"/>
                    <a:pt x="9" y="20"/>
                    <a:pt x="0" y="3"/>
                  </a:cubicBezTo>
                  <a:cubicBezTo>
                    <a:pt x="0" y="2"/>
                    <a:pt x="0" y="2"/>
                    <a:pt x="0" y="2"/>
                  </a:cubicBezTo>
                  <a:lnTo>
                    <a:pt x="1" y="2"/>
                  </a:lnTo>
                  <a:close/>
                </a:path>
              </a:pathLst>
            </a:custGeom>
            <a:solidFill>
              <a:srgbClr val="A05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2" name="Freeform 396"/>
            <p:cNvSpPr>
              <a:spLocks/>
            </p:cNvSpPr>
            <p:nvPr/>
          </p:nvSpPr>
          <p:spPr bwMode="auto">
            <a:xfrm>
              <a:off x="4037" y="1307"/>
              <a:ext cx="75" cy="66"/>
            </a:xfrm>
            <a:custGeom>
              <a:avLst/>
              <a:gdLst>
                <a:gd name="T0" fmla="*/ 2 w 46"/>
                <a:gd name="T1" fmla="*/ 8 h 40"/>
                <a:gd name="T2" fmla="*/ 11 w 46"/>
                <a:gd name="T3" fmla="*/ 28 h 40"/>
                <a:gd name="T4" fmla="*/ 29 w 46"/>
                <a:gd name="T5" fmla="*/ 36 h 40"/>
                <a:gd name="T6" fmla="*/ 42 w 46"/>
                <a:gd name="T7" fmla="*/ 22 h 40"/>
                <a:gd name="T8" fmla="*/ 40 w 46"/>
                <a:gd name="T9" fmla="*/ 0 h 40"/>
                <a:gd name="T10" fmla="*/ 41 w 46"/>
                <a:gd name="T11" fmla="*/ 0 h 40"/>
                <a:gd name="T12" fmla="*/ 41 w 46"/>
                <a:gd name="T13" fmla="*/ 0 h 40"/>
                <a:gd name="T14" fmla="*/ 45 w 46"/>
                <a:gd name="T15" fmla="*/ 22 h 40"/>
                <a:gd name="T16" fmla="*/ 40 w 46"/>
                <a:gd name="T17" fmla="*/ 33 h 40"/>
                <a:gd name="T18" fmla="*/ 30 w 46"/>
                <a:gd name="T19" fmla="*/ 39 h 40"/>
                <a:gd name="T20" fmla="*/ 9 w 46"/>
                <a:gd name="T21" fmla="*/ 30 h 40"/>
                <a:gd name="T22" fmla="*/ 0 w 46"/>
                <a:gd name="T23" fmla="*/ 9 h 40"/>
                <a:gd name="T24" fmla="*/ 1 w 46"/>
                <a:gd name="T25" fmla="*/ 8 h 40"/>
                <a:gd name="T26" fmla="*/ 2 w 46"/>
                <a:gd name="T27" fmla="*/ 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6" h="40">
                  <a:moveTo>
                    <a:pt x="2" y="8"/>
                  </a:moveTo>
                  <a:cubicBezTo>
                    <a:pt x="4" y="15"/>
                    <a:pt x="7" y="22"/>
                    <a:pt x="11" y="28"/>
                  </a:cubicBezTo>
                  <a:cubicBezTo>
                    <a:pt x="16" y="34"/>
                    <a:pt x="23" y="37"/>
                    <a:pt x="29" y="36"/>
                  </a:cubicBezTo>
                  <a:cubicBezTo>
                    <a:pt x="36" y="36"/>
                    <a:pt x="41" y="29"/>
                    <a:pt x="42" y="22"/>
                  </a:cubicBezTo>
                  <a:cubicBezTo>
                    <a:pt x="44" y="15"/>
                    <a:pt x="42" y="8"/>
                    <a:pt x="40" y="0"/>
                  </a:cubicBezTo>
                  <a:cubicBezTo>
                    <a:pt x="40" y="0"/>
                    <a:pt x="40" y="0"/>
                    <a:pt x="41" y="0"/>
                  </a:cubicBezTo>
                  <a:cubicBezTo>
                    <a:pt x="41" y="0"/>
                    <a:pt x="41" y="0"/>
                    <a:pt x="41" y="0"/>
                  </a:cubicBezTo>
                  <a:cubicBezTo>
                    <a:pt x="44" y="7"/>
                    <a:pt x="46" y="15"/>
                    <a:pt x="45" y="22"/>
                  </a:cubicBezTo>
                  <a:cubicBezTo>
                    <a:pt x="44" y="26"/>
                    <a:pt x="43" y="30"/>
                    <a:pt x="40" y="33"/>
                  </a:cubicBezTo>
                  <a:cubicBezTo>
                    <a:pt x="38" y="36"/>
                    <a:pt x="34" y="39"/>
                    <a:pt x="30" y="39"/>
                  </a:cubicBezTo>
                  <a:cubicBezTo>
                    <a:pt x="22" y="40"/>
                    <a:pt x="14" y="36"/>
                    <a:pt x="9" y="30"/>
                  </a:cubicBezTo>
                  <a:cubicBezTo>
                    <a:pt x="4" y="23"/>
                    <a:pt x="2" y="16"/>
                    <a:pt x="0" y="9"/>
                  </a:cubicBezTo>
                  <a:cubicBezTo>
                    <a:pt x="0" y="9"/>
                    <a:pt x="0" y="8"/>
                    <a:pt x="1" y="8"/>
                  </a:cubicBezTo>
                  <a:lnTo>
                    <a:pt x="2" y="8"/>
                  </a:lnTo>
                  <a:close/>
                </a:path>
              </a:pathLst>
            </a:custGeom>
            <a:solidFill>
              <a:srgbClr val="A05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3" name="Freeform 397"/>
            <p:cNvSpPr>
              <a:spLocks/>
            </p:cNvSpPr>
            <p:nvPr/>
          </p:nvSpPr>
          <p:spPr bwMode="auto">
            <a:xfrm>
              <a:off x="3435" y="1381"/>
              <a:ext cx="128" cy="177"/>
            </a:xfrm>
            <a:custGeom>
              <a:avLst/>
              <a:gdLst>
                <a:gd name="T0" fmla="*/ 2 w 78"/>
                <a:gd name="T1" fmla="*/ 86 h 108"/>
                <a:gd name="T2" fmla="*/ 6 w 78"/>
                <a:gd name="T3" fmla="*/ 99 h 108"/>
                <a:gd name="T4" fmla="*/ 19 w 78"/>
                <a:gd name="T5" fmla="*/ 106 h 108"/>
                <a:gd name="T6" fmla="*/ 35 w 78"/>
                <a:gd name="T7" fmla="*/ 85 h 108"/>
                <a:gd name="T8" fmla="*/ 37 w 78"/>
                <a:gd name="T9" fmla="*/ 86 h 108"/>
                <a:gd name="T10" fmla="*/ 44 w 78"/>
                <a:gd name="T11" fmla="*/ 95 h 108"/>
                <a:gd name="T12" fmla="*/ 57 w 78"/>
                <a:gd name="T13" fmla="*/ 89 h 108"/>
                <a:gd name="T14" fmla="*/ 63 w 78"/>
                <a:gd name="T15" fmla="*/ 76 h 108"/>
                <a:gd name="T16" fmla="*/ 68 w 78"/>
                <a:gd name="T17" fmla="*/ 61 h 108"/>
                <a:gd name="T18" fmla="*/ 77 w 78"/>
                <a:gd name="T19" fmla="*/ 1 h 108"/>
                <a:gd name="T20" fmla="*/ 78 w 78"/>
                <a:gd name="T21" fmla="*/ 0 h 108"/>
                <a:gd name="T22" fmla="*/ 78 w 78"/>
                <a:gd name="T23" fmla="*/ 1 h 108"/>
                <a:gd name="T24" fmla="*/ 76 w 78"/>
                <a:gd name="T25" fmla="*/ 32 h 108"/>
                <a:gd name="T26" fmla="*/ 70 w 78"/>
                <a:gd name="T27" fmla="*/ 62 h 108"/>
                <a:gd name="T28" fmla="*/ 66 w 78"/>
                <a:gd name="T29" fmla="*/ 77 h 108"/>
                <a:gd name="T30" fmla="*/ 59 w 78"/>
                <a:gd name="T31" fmla="*/ 91 h 108"/>
                <a:gd name="T32" fmla="*/ 44 w 78"/>
                <a:gd name="T33" fmla="*/ 98 h 108"/>
                <a:gd name="T34" fmla="*/ 37 w 78"/>
                <a:gd name="T35" fmla="*/ 93 h 108"/>
                <a:gd name="T36" fmla="*/ 35 w 78"/>
                <a:gd name="T37" fmla="*/ 85 h 108"/>
                <a:gd name="T38" fmla="*/ 37 w 78"/>
                <a:gd name="T39" fmla="*/ 84 h 108"/>
                <a:gd name="T40" fmla="*/ 38 w 78"/>
                <a:gd name="T41" fmla="*/ 85 h 108"/>
                <a:gd name="T42" fmla="*/ 33 w 78"/>
                <a:gd name="T43" fmla="*/ 101 h 108"/>
                <a:gd name="T44" fmla="*/ 19 w 78"/>
                <a:gd name="T45" fmla="*/ 108 h 108"/>
                <a:gd name="T46" fmla="*/ 5 w 78"/>
                <a:gd name="T47" fmla="*/ 101 h 108"/>
                <a:gd name="T48" fmla="*/ 1 w 78"/>
                <a:gd name="T49" fmla="*/ 85 h 108"/>
                <a:gd name="T50" fmla="*/ 2 w 78"/>
                <a:gd name="T51" fmla="*/ 85 h 108"/>
                <a:gd name="T52" fmla="*/ 2 w 78"/>
                <a:gd name="T53" fmla="*/ 8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108">
                  <a:moveTo>
                    <a:pt x="2" y="86"/>
                  </a:moveTo>
                  <a:cubicBezTo>
                    <a:pt x="1" y="91"/>
                    <a:pt x="3" y="96"/>
                    <a:pt x="6" y="99"/>
                  </a:cubicBezTo>
                  <a:cubicBezTo>
                    <a:pt x="9" y="103"/>
                    <a:pt x="14" y="106"/>
                    <a:pt x="19" y="106"/>
                  </a:cubicBezTo>
                  <a:cubicBezTo>
                    <a:pt x="29" y="105"/>
                    <a:pt x="37" y="95"/>
                    <a:pt x="35" y="85"/>
                  </a:cubicBezTo>
                  <a:cubicBezTo>
                    <a:pt x="37" y="86"/>
                    <a:pt x="37" y="86"/>
                    <a:pt x="37" y="86"/>
                  </a:cubicBezTo>
                  <a:cubicBezTo>
                    <a:pt x="36" y="90"/>
                    <a:pt x="40" y="94"/>
                    <a:pt x="44" y="95"/>
                  </a:cubicBezTo>
                  <a:cubicBezTo>
                    <a:pt x="49" y="96"/>
                    <a:pt x="54" y="93"/>
                    <a:pt x="57" y="89"/>
                  </a:cubicBezTo>
                  <a:cubicBezTo>
                    <a:pt x="60" y="86"/>
                    <a:pt x="62" y="81"/>
                    <a:pt x="63" y="76"/>
                  </a:cubicBezTo>
                  <a:cubicBezTo>
                    <a:pt x="65" y="71"/>
                    <a:pt x="66" y="66"/>
                    <a:pt x="68" y="61"/>
                  </a:cubicBezTo>
                  <a:cubicBezTo>
                    <a:pt x="73" y="42"/>
                    <a:pt x="76" y="21"/>
                    <a:pt x="77" y="1"/>
                  </a:cubicBezTo>
                  <a:cubicBezTo>
                    <a:pt x="77" y="0"/>
                    <a:pt x="77" y="0"/>
                    <a:pt x="78" y="0"/>
                  </a:cubicBezTo>
                  <a:cubicBezTo>
                    <a:pt x="78" y="0"/>
                    <a:pt x="78" y="0"/>
                    <a:pt x="78" y="1"/>
                  </a:cubicBezTo>
                  <a:cubicBezTo>
                    <a:pt x="78" y="11"/>
                    <a:pt x="78" y="21"/>
                    <a:pt x="76" y="32"/>
                  </a:cubicBezTo>
                  <a:cubicBezTo>
                    <a:pt x="75" y="42"/>
                    <a:pt x="73" y="52"/>
                    <a:pt x="70" y="62"/>
                  </a:cubicBezTo>
                  <a:cubicBezTo>
                    <a:pt x="69" y="67"/>
                    <a:pt x="67" y="72"/>
                    <a:pt x="66" y="77"/>
                  </a:cubicBezTo>
                  <a:cubicBezTo>
                    <a:pt x="64" y="82"/>
                    <a:pt x="62" y="87"/>
                    <a:pt x="59" y="91"/>
                  </a:cubicBezTo>
                  <a:cubicBezTo>
                    <a:pt x="55" y="95"/>
                    <a:pt x="50" y="99"/>
                    <a:pt x="44" y="98"/>
                  </a:cubicBezTo>
                  <a:cubicBezTo>
                    <a:pt x="41" y="97"/>
                    <a:pt x="38" y="96"/>
                    <a:pt x="37" y="93"/>
                  </a:cubicBezTo>
                  <a:cubicBezTo>
                    <a:pt x="35" y="91"/>
                    <a:pt x="34" y="88"/>
                    <a:pt x="35" y="85"/>
                  </a:cubicBezTo>
                  <a:cubicBezTo>
                    <a:pt x="35" y="84"/>
                    <a:pt x="36" y="84"/>
                    <a:pt x="37" y="84"/>
                  </a:cubicBezTo>
                  <a:cubicBezTo>
                    <a:pt x="37" y="84"/>
                    <a:pt x="37" y="84"/>
                    <a:pt x="38" y="85"/>
                  </a:cubicBezTo>
                  <a:cubicBezTo>
                    <a:pt x="39" y="90"/>
                    <a:pt x="37" y="96"/>
                    <a:pt x="33" y="101"/>
                  </a:cubicBezTo>
                  <a:cubicBezTo>
                    <a:pt x="30" y="105"/>
                    <a:pt x="25" y="108"/>
                    <a:pt x="19" y="108"/>
                  </a:cubicBezTo>
                  <a:cubicBezTo>
                    <a:pt x="13" y="108"/>
                    <a:pt x="8" y="105"/>
                    <a:pt x="5" y="101"/>
                  </a:cubicBezTo>
                  <a:cubicBezTo>
                    <a:pt x="1" y="96"/>
                    <a:pt x="0" y="91"/>
                    <a:pt x="1" y="85"/>
                  </a:cubicBezTo>
                  <a:cubicBezTo>
                    <a:pt x="1" y="85"/>
                    <a:pt x="1" y="85"/>
                    <a:pt x="2" y="85"/>
                  </a:cubicBezTo>
                  <a:cubicBezTo>
                    <a:pt x="2" y="85"/>
                    <a:pt x="2" y="85"/>
                    <a:pt x="2" y="86"/>
                  </a:cubicBezTo>
                  <a:close/>
                </a:path>
              </a:pathLst>
            </a:custGeom>
            <a:solidFill>
              <a:srgbClr val="A05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4" name="Freeform 398"/>
            <p:cNvSpPr>
              <a:spLocks/>
            </p:cNvSpPr>
            <p:nvPr/>
          </p:nvSpPr>
          <p:spPr bwMode="auto">
            <a:xfrm>
              <a:off x="3902" y="1135"/>
              <a:ext cx="113" cy="95"/>
            </a:xfrm>
            <a:custGeom>
              <a:avLst/>
              <a:gdLst>
                <a:gd name="T0" fmla="*/ 1 w 69"/>
                <a:gd name="T1" fmla="*/ 40 h 58"/>
                <a:gd name="T2" fmla="*/ 12 w 69"/>
                <a:gd name="T3" fmla="*/ 51 h 58"/>
                <a:gd name="T4" fmla="*/ 26 w 69"/>
                <a:gd name="T5" fmla="*/ 56 h 58"/>
                <a:gd name="T6" fmla="*/ 38 w 69"/>
                <a:gd name="T7" fmla="*/ 50 h 58"/>
                <a:gd name="T8" fmla="*/ 37 w 69"/>
                <a:gd name="T9" fmla="*/ 37 h 58"/>
                <a:gd name="T10" fmla="*/ 40 w 69"/>
                <a:gd name="T11" fmla="*/ 35 h 58"/>
                <a:gd name="T12" fmla="*/ 55 w 69"/>
                <a:gd name="T13" fmla="*/ 42 h 58"/>
                <a:gd name="T14" fmla="*/ 63 w 69"/>
                <a:gd name="T15" fmla="*/ 38 h 58"/>
                <a:gd name="T16" fmla="*/ 66 w 69"/>
                <a:gd name="T17" fmla="*/ 30 h 58"/>
                <a:gd name="T18" fmla="*/ 65 w 69"/>
                <a:gd name="T19" fmla="*/ 21 h 58"/>
                <a:gd name="T20" fmla="*/ 61 w 69"/>
                <a:gd name="T21" fmla="*/ 13 h 58"/>
                <a:gd name="T22" fmla="*/ 47 w 69"/>
                <a:gd name="T23" fmla="*/ 1 h 58"/>
                <a:gd name="T24" fmla="*/ 46 w 69"/>
                <a:gd name="T25" fmla="*/ 0 h 58"/>
                <a:gd name="T26" fmla="*/ 47 w 69"/>
                <a:gd name="T27" fmla="*/ 0 h 58"/>
                <a:gd name="T28" fmla="*/ 62 w 69"/>
                <a:gd name="T29" fmla="*/ 12 h 58"/>
                <a:gd name="T30" fmla="*/ 68 w 69"/>
                <a:gd name="T31" fmla="*/ 21 h 58"/>
                <a:gd name="T32" fmla="*/ 69 w 69"/>
                <a:gd name="T33" fmla="*/ 31 h 58"/>
                <a:gd name="T34" fmla="*/ 65 w 69"/>
                <a:gd name="T35" fmla="*/ 40 h 58"/>
                <a:gd name="T36" fmla="*/ 55 w 69"/>
                <a:gd name="T37" fmla="*/ 45 h 58"/>
                <a:gd name="T38" fmla="*/ 37 w 69"/>
                <a:gd name="T39" fmla="*/ 37 h 58"/>
                <a:gd name="T40" fmla="*/ 37 w 69"/>
                <a:gd name="T41" fmla="*/ 35 h 58"/>
                <a:gd name="T42" fmla="*/ 39 w 69"/>
                <a:gd name="T43" fmla="*/ 35 h 58"/>
                <a:gd name="T44" fmla="*/ 39 w 69"/>
                <a:gd name="T45" fmla="*/ 35 h 58"/>
                <a:gd name="T46" fmla="*/ 43 w 69"/>
                <a:gd name="T47" fmla="*/ 43 h 58"/>
                <a:gd name="T48" fmla="*/ 41 w 69"/>
                <a:gd name="T49" fmla="*/ 51 h 58"/>
                <a:gd name="T50" fmla="*/ 26 w 69"/>
                <a:gd name="T51" fmla="*/ 58 h 58"/>
                <a:gd name="T52" fmla="*/ 11 w 69"/>
                <a:gd name="T53" fmla="*/ 52 h 58"/>
                <a:gd name="T54" fmla="*/ 0 w 69"/>
                <a:gd name="T55" fmla="*/ 41 h 58"/>
                <a:gd name="T56" fmla="*/ 0 w 69"/>
                <a:gd name="T57" fmla="*/ 40 h 58"/>
                <a:gd name="T58" fmla="*/ 1 w 69"/>
                <a:gd name="T59" fmla="*/ 4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9" h="58">
                  <a:moveTo>
                    <a:pt x="1" y="40"/>
                  </a:moveTo>
                  <a:cubicBezTo>
                    <a:pt x="4" y="44"/>
                    <a:pt x="8" y="48"/>
                    <a:pt x="12" y="51"/>
                  </a:cubicBezTo>
                  <a:cubicBezTo>
                    <a:pt x="16" y="54"/>
                    <a:pt x="21" y="55"/>
                    <a:pt x="26" y="56"/>
                  </a:cubicBezTo>
                  <a:cubicBezTo>
                    <a:pt x="31" y="56"/>
                    <a:pt x="36" y="54"/>
                    <a:pt x="38" y="50"/>
                  </a:cubicBezTo>
                  <a:cubicBezTo>
                    <a:pt x="41" y="46"/>
                    <a:pt x="41" y="40"/>
                    <a:pt x="37" y="37"/>
                  </a:cubicBezTo>
                  <a:cubicBezTo>
                    <a:pt x="40" y="35"/>
                    <a:pt x="40" y="35"/>
                    <a:pt x="40" y="35"/>
                  </a:cubicBezTo>
                  <a:cubicBezTo>
                    <a:pt x="43" y="40"/>
                    <a:pt x="49" y="43"/>
                    <a:pt x="55" y="42"/>
                  </a:cubicBezTo>
                  <a:cubicBezTo>
                    <a:pt x="58" y="42"/>
                    <a:pt x="61" y="40"/>
                    <a:pt x="63" y="38"/>
                  </a:cubicBezTo>
                  <a:cubicBezTo>
                    <a:pt x="65" y="36"/>
                    <a:pt x="66" y="33"/>
                    <a:pt x="66" y="30"/>
                  </a:cubicBezTo>
                  <a:cubicBezTo>
                    <a:pt x="67" y="27"/>
                    <a:pt x="66" y="24"/>
                    <a:pt x="65" y="21"/>
                  </a:cubicBezTo>
                  <a:cubicBezTo>
                    <a:pt x="64" y="18"/>
                    <a:pt x="63" y="16"/>
                    <a:pt x="61" y="13"/>
                  </a:cubicBezTo>
                  <a:cubicBezTo>
                    <a:pt x="57" y="9"/>
                    <a:pt x="52" y="5"/>
                    <a:pt x="47" y="1"/>
                  </a:cubicBezTo>
                  <a:cubicBezTo>
                    <a:pt x="46" y="0"/>
                    <a:pt x="46" y="0"/>
                    <a:pt x="46" y="0"/>
                  </a:cubicBezTo>
                  <a:cubicBezTo>
                    <a:pt x="47" y="0"/>
                    <a:pt x="47" y="0"/>
                    <a:pt x="47" y="0"/>
                  </a:cubicBezTo>
                  <a:cubicBezTo>
                    <a:pt x="53" y="3"/>
                    <a:pt x="58" y="7"/>
                    <a:pt x="62" y="12"/>
                  </a:cubicBezTo>
                  <a:cubicBezTo>
                    <a:pt x="65" y="15"/>
                    <a:pt x="66" y="17"/>
                    <a:pt x="68" y="21"/>
                  </a:cubicBezTo>
                  <a:cubicBezTo>
                    <a:pt x="69" y="24"/>
                    <a:pt x="69" y="27"/>
                    <a:pt x="69" y="31"/>
                  </a:cubicBezTo>
                  <a:cubicBezTo>
                    <a:pt x="68" y="34"/>
                    <a:pt x="67" y="37"/>
                    <a:pt x="65" y="40"/>
                  </a:cubicBezTo>
                  <a:cubicBezTo>
                    <a:pt x="62" y="43"/>
                    <a:pt x="59" y="44"/>
                    <a:pt x="55" y="45"/>
                  </a:cubicBezTo>
                  <a:cubicBezTo>
                    <a:pt x="48" y="46"/>
                    <a:pt x="42" y="42"/>
                    <a:pt x="37" y="37"/>
                  </a:cubicBezTo>
                  <a:cubicBezTo>
                    <a:pt x="37" y="36"/>
                    <a:pt x="37" y="35"/>
                    <a:pt x="37" y="35"/>
                  </a:cubicBezTo>
                  <a:cubicBezTo>
                    <a:pt x="38" y="34"/>
                    <a:pt x="39" y="34"/>
                    <a:pt x="39" y="35"/>
                  </a:cubicBezTo>
                  <a:cubicBezTo>
                    <a:pt x="39" y="35"/>
                    <a:pt x="39" y="35"/>
                    <a:pt x="39" y="35"/>
                  </a:cubicBezTo>
                  <a:cubicBezTo>
                    <a:pt x="42" y="37"/>
                    <a:pt x="43" y="40"/>
                    <a:pt x="43" y="43"/>
                  </a:cubicBezTo>
                  <a:cubicBezTo>
                    <a:pt x="43" y="46"/>
                    <a:pt x="42" y="49"/>
                    <a:pt x="41" y="51"/>
                  </a:cubicBezTo>
                  <a:cubicBezTo>
                    <a:pt x="38" y="56"/>
                    <a:pt x="31" y="58"/>
                    <a:pt x="26" y="58"/>
                  </a:cubicBezTo>
                  <a:cubicBezTo>
                    <a:pt x="20" y="58"/>
                    <a:pt x="15" y="56"/>
                    <a:pt x="11" y="52"/>
                  </a:cubicBezTo>
                  <a:cubicBezTo>
                    <a:pt x="7" y="49"/>
                    <a:pt x="3" y="45"/>
                    <a:pt x="0" y="41"/>
                  </a:cubicBezTo>
                  <a:cubicBezTo>
                    <a:pt x="0" y="40"/>
                    <a:pt x="0" y="40"/>
                    <a:pt x="0" y="40"/>
                  </a:cubicBezTo>
                  <a:lnTo>
                    <a:pt x="1" y="40"/>
                  </a:lnTo>
                  <a:close/>
                </a:path>
              </a:pathLst>
            </a:custGeom>
            <a:solidFill>
              <a:srgbClr val="A05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5" name="Freeform 399"/>
            <p:cNvSpPr>
              <a:spLocks/>
            </p:cNvSpPr>
            <p:nvPr/>
          </p:nvSpPr>
          <p:spPr bwMode="auto">
            <a:xfrm>
              <a:off x="3436" y="1309"/>
              <a:ext cx="76" cy="90"/>
            </a:xfrm>
            <a:custGeom>
              <a:avLst/>
              <a:gdLst>
                <a:gd name="T0" fmla="*/ 2 w 46"/>
                <a:gd name="T1" fmla="*/ 47 h 55"/>
                <a:gd name="T2" fmla="*/ 8 w 46"/>
                <a:gd name="T3" fmla="*/ 52 h 55"/>
                <a:gd name="T4" fmla="*/ 17 w 46"/>
                <a:gd name="T5" fmla="*/ 51 h 55"/>
                <a:gd name="T6" fmla="*/ 29 w 46"/>
                <a:gd name="T7" fmla="*/ 37 h 55"/>
                <a:gd name="T8" fmla="*/ 44 w 46"/>
                <a:gd name="T9" fmla="*/ 1 h 55"/>
                <a:gd name="T10" fmla="*/ 45 w 46"/>
                <a:gd name="T11" fmla="*/ 0 h 55"/>
                <a:gd name="T12" fmla="*/ 46 w 46"/>
                <a:gd name="T13" fmla="*/ 1 h 55"/>
                <a:gd name="T14" fmla="*/ 32 w 46"/>
                <a:gd name="T15" fmla="*/ 38 h 55"/>
                <a:gd name="T16" fmla="*/ 18 w 46"/>
                <a:gd name="T17" fmla="*/ 53 h 55"/>
                <a:gd name="T18" fmla="*/ 8 w 46"/>
                <a:gd name="T19" fmla="*/ 54 h 55"/>
                <a:gd name="T20" fmla="*/ 0 w 46"/>
                <a:gd name="T21" fmla="*/ 47 h 55"/>
                <a:gd name="T22" fmla="*/ 1 w 46"/>
                <a:gd name="T23" fmla="*/ 46 h 55"/>
                <a:gd name="T24" fmla="*/ 2 w 46"/>
                <a:gd name="T25" fmla="*/ 4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55">
                  <a:moveTo>
                    <a:pt x="2" y="47"/>
                  </a:moveTo>
                  <a:cubicBezTo>
                    <a:pt x="3" y="50"/>
                    <a:pt x="5" y="52"/>
                    <a:pt x="8" y="52"/>
                  </a:cubicBezTo>
                  <a:cubicBezTo>
                    <a:pt x="11" y="53"/>
                    <a:pt x="14" y="52"/>
                    <a:pt x="17" y="51"/>
                  </a:cubicBezTo>
                  <a:cubicBezTo>
                    <a:pt x="22" y="48"/>
                    <a:pt x="26" y="42"/>
                    <a:pt x="29" y="37"/>
                  </a:cubicBezTo>
                  <a:cubicBezTo>
                    <a:pt x="36" y="26"/>
                    <a:pt x="41" y="13"/>
                    <a:pt x="44" y="1"/>
                  </a:cubicBezTo>
                  <a:cubicBezTo>
                    <a:pt x="44" y="0"/>
                    <a:pt x="45" y="0"/>
                    <a:pt x="45" y="0"/>
                  </a:cubicBezTo>
                  <a:cubicBezTo>
                    <a:pt x="46" y="1"/>
                    <a:pt x="46" y="1"/>
                    <a:pt x="46" y="1"/>
                  </a:cubicBezTo>
                  <a:cubicBezTo>
                    <a:pt x="44" y="14"/>
                    <a:pt x="39" y="27"/>
                    <a:pt x="32" y="38"/>
                  </a:cubicBezTo>
                  <a:cubicBezTo>
                    <a:pt x="29" y="44"/>
                    <a:pt x="25" y="50"/>
                    <a:pt x="18" y="53"/>
                  </a:cubicBezTo>
                  <a:cubicBezTo>
                    <a:pt x="15" y="55"/>
                    <a:pt x="11" y="55"/>
                    <a:pt x="8" y="54"/>
                  </a:cubicBezTo>
                  <a:cubicBezTo>
                    <a:pt x="4" y="54"/>
                    <a:pt x="1" y="51"/>
                    <a:pt x="0" y="47"/>
                  </a:cubicBezTo>
                  <a:cubicBezTo>
                    <a:pt x="0" y="47"/>
                    <a:pt x="1" y="46"/>
                    <a:pt x="1" y="46"/>
                  </a:cubicBezTo>
                  <a:lnTo>
                    <a:pt x="2" y="47"/>
                  </a:lnTo>
                  <a:close/>
                </a:path>
              </a:pathLst>
            </a:custGeom>
            <a:solidFill>
              <a:srgbClr val="A05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6" name="Freeform 400"/>
            <p:cNvSpPr>
              <a:spLocks/>
            </p:cNvSpPr>
            <p:nvPr/>
          </p:nvSpPr>
          <p:spPr bwMode="auto">
            <a:xfrm>
              <a:off x="3720" y="1165"/>
              <a:ext cx="82" cy="51"/>
            </a:xfrm>
            <a:custGeom>
              <a:avLst/>
              <a:gdLst>
                <a:gd name="T0" fmla="*/ 1 w 50"/>
                <a:gd name="T1" fmla="*/ 19 h 31"/>
                <a:gd name="T2" fmla="*/ 18 w 50"/>
                <a:gd name="T3" fmla="*/ 25 h 31"/>
                <a:gd name="T4" fmla="*/ 37 w 50"/>
                <a:gd name="T5" fmla="*/ 28 h 31"/>
                <a:gd name="T6" fmla="*/ 45 w 50"/>
                <a:gd name="T7" fmla="*/ 25 h 31"/>
                <a:gd name="T8" fmla="*/ 48 w 50"/>
                <a:gd name="T9" fmla="*/ 17 h 31"/>
                <a:gd name="T10" fmla="*/ 40 w 50"/>
                <a:gd name="T11" fmla="*/ 1 h 31"/>
                <a:gd name="T12" fmla="*/ 40 w 50"/>
                <a:gd name="T13" fmla="*/ 0 h 31"/>
                <a:gd name="T14" fmla="*/ 41 w 50"/>
                <a:gd name="T15" fmla="*/ 0 h 31"/>
                <a:gd name="T16" fmla="*/ 47 w 50"/>
                <a:gd name="T17" fmla="*/ 8 h 31"/>
                <a:gd name="T18" fmla="*/ 50 w 50"/>
                <a:gd name="T19" fmla="*/ 17 h 31"/>
                <a:gd name="T20" fmla="*/ 47 w 50"/>
                <a:gd name="T21" fmla="*/ 27 h 31"/>
                <a:gd name="T22" fmla="*/ 37 w 50"/>
                <a:gd name="T23" fmla="*/ 30 h 31"/>
                <a:gd name="T24" fmla="*/ 18 w 50"/>
                <a:gd name="T25" fmla="*/ 28 h 31"/>
                <a:gd name="T26" fmla="*/ 0 w 50"/>
                <a:gd name="T27" fmla="*/ 20 h 31"/>
                <a:gd name="T28" fmla="*/ 0 w 50"/>
                <a:gd name="T29" fmla="*/ 19 h 31"/>
                <a:gd name="T30" fmla="*/ 1 w 50"/>
                <a:gd name="T31" fmla="*/ 1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0" h="31">
                  <a:moveTo>
                    <a:pt x="1" y="19"/>
                  </a:moveTo>
                  <a:cubicBezTo>
                    <a:pt x="6" y="21"/>
                    <a:pt x="12" y="23"/>
                    <a:pt x="18" y="25"/>
                  </a:cubicBezTo>
                  <a:cubicBezTo>
                    <a:pt x="24" y="26"/>
                    <a:pt x="31" y="27"/>
                    <a:pt x="37" y="28"/>
                  </a:cubicBezTo>
                  <a:cubicBezTo>
                    <a:pt x="40" y="27"/>
                    <a:pt x="43" y="27"/>
                    <a:pt x="45" y="25"/>
                  </a:cubicBezTo>
                  <a:cubicBezTo>
                    <a:pt x="47" y="23"/>
                    <a:pt x="48" y="20"/>
                    <a:pt x="48" y="17"/>
                  </a:cubicBezTo>
                  <a:cubicBezTo>
                    <a:pt x="48" y="11"/>
                    <a:pt x="44" y="6"/>
                    <a:pt x="40" y="1"/>
                  </a:cubicBezTo>
                  <a:cubicBezTo>
                    <a:pt x="40" y="0"/>
                    <a:pt x="40" y="0"/>
                    <a:pt x="40" y="0"/>
                  </a:cubicBezTo>
                  <a:cubicBezTo>
                    <a:pt x="41" y="0"/>
                    <a:pt x="41" y="0"/>
                    <a:pt x="41" y="0"/>
                  </a:cubicBezTo>
                  <a:cubicBezTo>
                    <a:pt x="43" y="3"/>
                    <a:pt x="45" y="5"/>
                    <a:pt x="47" y="8"/>
                  </a:cubicBezTo>
                  <a:cubicBezTo>
                    <a:pt x="49" y="11"/>
                    <a:pt x="50" y="14"/>
                    <a:pt x="50" y="17"/>
                  </a:cubicBezTo>
                  <a:cubicBezTo>
                    <a:pt x="50" y="21"/>
                    <a:pt x="49" y="24"/>
                    <a:pt x="47" y="27"/>
                  </a:cubicBezTo>
                  <a:cubicBezTo>
                    <a:pt x="44" y="29"/>
                    <a:pt x="40" y="30"/>
                    <a:pt x="37" y="30"/>
                  </a:cubicBezTo>
                  <a:cubicBezTo>
                    <a:pt x="30" y="31"/>
                    <a:pt x="24" y="29"/>
                    <a:pt x="18" y="28"/>
                  </a:cubicBezTo>
                  <a:cubicBezTo>
                    <a:pt x="12" y="26"/>
                    <a:pt x="6" y="23"/>
                    <a:pt x="0" y="20"/>
                  </a:cubicBezTo>
                  <a:cubicBezTo>
                    <a:pt x="0" y="19"/>
                    <a:pt x="0" y="19"/>
                    <a:pt x="0" y="19"/>
                  </a:cubicBezTo>
                  <a:lnTo>
                    <a:pt x="1" y="19"/>
                  </a:lnTo>
                  <a:close/>
                </a:path>
              </a:pathLst>
            </a:custGeom>
            <a:solidFill>
              <a:srgbClr val="A05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7" name="Freeform 401"/>
            <p:cNvSpPr>
              <a:spLocks/>
            </p:cNvSpPr>
            <p:nvPr/>
          </p:nvSpPr>
          <p:spPr bwMode="auto">
            <a:xfrm>
              <a:off x="3569" y="1790"/>
              <a:ext cx="89" cy="62"/>
            </a:xfrm>
            <a:custGeom>
              <a:avLst/>
              <a:gdLst>
                <a:gd name="T0" fmla="*/ 1 w 54"/>
                <a:gd name="T1" fmla="*/ 0 h 38"/>
                <a:gd name="T2" fmla="*/ 21 w 54"/>
                <a:gd name="T3" fmla="*/ 27 h 38"/>
                <a:gd name="T4" fmla="*/ 53 w 54"/>
                <a:gd name="T5" fmla="*/ 33 h 38"/>
                <a:gd name="T6" fmla="*/ 54 w 54"/>
                <a:gd name="T7" fmla="*/ 34 h 38"/>
                <a:gd name="T8" fmla="*/ 54 w 54"/>
                <a:gd name="T9" fmla="*/ 35 h 38"/>
                <a:gd name="T10" fmla="*/ 20 w 54"/>
                <a:gd name="T11" fmla="*/ 29 h 38"/>
                <a:gd name="T12" fmla="*/ 0 w 54"/>
                <a:gd name="T13" fmla="*/ 1 h 38"/>
                <a:gd name="T14" fmla="*/ 0 w 54"/>
                <a:gd name="T15" fmla="*/ 0 h 38"/>
                <a:gd name="T16" fmla="*/ 1 w 54"/>
                <a:gd name="T17"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38">
                  <a:moveTo>
                    <a:pt x="1" y="0"/>
                  </a:moveTo>
                  <a:cubicBezTo>
                    <a:pt x="5" y="11"/>
                    <a:pt x="12" y="21"/>
                    <a:pt x="21" y="27"/>
                  </a:cubicBezTo>
                  <a:cubicBezTo>
                    <a:pt x="31" y="33"/>
                    <a:pt x="42" y="35"/>
                    <a:pt x="53" y="33"/>
                  </a:cubicBezTo>
                  <a:cubicBezTo>
                    <a:pt x="54" y="33"/>
                    <a:pt x="54" y="34"/>
                    <a:pt x="54" y="34"/>
                  </a:cubicBezTo>
                  <a:cubicBezTo>
                    <a:pt x="54" y="35"/>
                    <a:pt x="54" y="35"/>
                    <a:pt x="54" y="35"/>
                  </a:cubicBezTo>
                  <a:cubicBezTo>
                    <a:pt x="42" y="38"/>
                    <a:pt x="30" y="35"/>
                    <a:pt x="20" y="29"/>
                  </a:cubicBezTo>
                  <a:cubicBezTo>
                    <a:pt x="10" y="23"/>
                    <a:pt x="2" y="12"/>
                    <a:pt x="0" y="1"/>
                  </a:cubicBezTo>
                  <a:cubicBezTo>
                    <a:pt x="0" y="0"/>
                    <a:pt x="0" y="0"/>
                    <a:pt x="0" y="0"/>
                  </a:cubicBezTo>
                  <a:lnTo>
                    <a:pt x="1" y="0"/>
                  </a:lnTo>
                  <a:close/>
                </a:path>
              </a:pathLst>
            </a:custGeom>
            <a:solidFill>
              <a:srgbClr val="A053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8" name="Freeform 402"/>
            <p:cNvSpPr>
              <a:spLocks/>
            </p:cNvSpPr>
            <p:nvPr/>
          </p:nvSpPr>
          <p:spPr bwMode="auto">
            <a:xfrm>
              <a:off x="3489" y="1168"/>
              <a:ext cx="75" cy="124"/>
            </a:xfrm>
            <a:custGeom>
              <a:avLst/>
              <a:gdLst>
                <a:gd name="T0" fmla="*/ 34 w 46"/>
                <a:gd name="T1" fmla="*/ 76 h 76"/>
                <a:gd name="T2" fmla="*/ 3 w 46"/>
                <a:gd name="T3" fmla="*/ 38 h 76"/>
                <a:gd name="T4" fmla="*/ 0 w 46"/>
                <a:gd name="T5" fmla="*/ 30 h 76"/>
                <a:gd name="T6" fmla="*/ 5 w 46"/>
                <a:gd name="T7" fmla="*/ 23 h 76"/>
                <a:gd name="T8" fmla="*/ 14 w 46"/>
                <a:gd name="T9" fmla="*/ 30 h 76"/>
                <a:gd name="T10" fmla="*/ 35 w 46"/>
                <a:gd name="T11" fmla="*/ 68 h 76"/>
                <a:gd name="T12" fmla="*/ 27 w 46"/>
                <a:gd name="T13" fmla="*/ 13 h 76"/>
                <a:gd name="T14" fmla="*/ 29 w 46"/>
                <a:gd name="T15" fmla="*/ 5 h 76"/>
                <a:gd name="T16" fmla="*/ 35 w 46"/>
                <a:gd name="T17" fmla="*/ 0 h 76"/>
                <a:gd name="T18" fmla="*/ 42 w 46"/>
                <a:gd name="T19" fmla="*/ 4 h 76"/>
                <a:gd name="T20" fmla="*/ 44 w 46"/>
                <a:gd name="T21" fmla="*/ 12 h 76"/>
                <a:gd name="T22" fmla="*/ 42 w 46"/>
                <a:gd name="T23"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6" h="76">
                  <a:moveTo>
                    <a:pt x="34" y="76"/>
                  </a:moveTo>
                  <a:cubicBezTo>
                    <a:pt x="22" y="65"/>
                    <a:pt x="11" y="53"/>
                    <a:pt x="3" y="38"/>
                  </a:cubicBezTo>
                  <a:cubicBezTo>
                    <a:pt x="2" y="36"/>
                    <a:pt x="0" y="33"/>
                    <a:pt x="0" y="30"/>
                  </a:cubicBezTo>
                  <a:cubicBezTo>
                    <a:pt x="1" y="27"/>
                    <a:pt x="2" y="24"/>
                    <a:pt x="5" y="23"/>
                  </a:cubicBezTo>
                  <a:cubicBezTo>
                    <a:pt x="9" y="23"/>
                    <a:pt x="12" y="27"/>
                    <a:pt x="14" y="30"/>
                  </a:cubicBezTo>
                  <a:cubicBezTo>
                    <a:pt x="21" y="43"/>
                    <a:pt x="28" y="56"/>
                    <a:pt x="35" y="68"/>
                  </a:cubicBezTo>
                  <a:cubicBezTo>
                    <a:pt x="29" y="50"/>
                    <a:pt x="27" y="31"/>
                    <a:pt x="27" y="13"/>
                  </a:cubicBezTo>
                  <a:cubicBezTo>
                    <a:pt x="28" y="10"/>
                    <a:pt x="28" y="7"/>
                    <a:pt x="29" y="5"/>
                  </a:cubicBezTo>
                  <a:cubicBezTo>
                    <a:pt x="30" y="2"/>
                    <a:pt x="32" y="0"/>
                    <a:pt x="35" y="0"/>
                  </a:cubicBezTo>
                  <a:cubicBezTo>
                    <a:pt x="38" y="0"/>
                    <a:pt x="41" y="2"/>
                    <a:pt x="42" y="4"/>
                  </a:cubicBezTo>
                  <a:cubicBezTo>
                    <a:pt x="44" y="7"/>
                    <a:pt x="44" y="10"/>
                    <a:pt x="44" y="12"/>
                  </a:cubicBezTo>
                  <a:cubicBezTo>
                    <a:pt x="46" y="32"/>
                    <a:pt x="46" y="53"/>
                    <a:pt x="42" y="72"/>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19" name="Freeform 403"/>
            <p:cNvSpPr>
              <a:spLocks/>
            </p:cNvSpPr>
            <p:nvPr/>
          </p:nvSpPr>
          <p:spPr bwMode="auto">
            <a:xfrm>
              <a:off x="3554" y="1433"/>
              <a:ext cx="140" cy="167"/>
            </a:xfrm>
            <a:custGeom>
              <a:avLst/>
              <a:gdLst>
                <a:gd name="T0" fmla="*/ 4 w 85"/>
                <a:gd name="T1" fmla="*/ 74 h 102"/>
                <a:gd name="T2" fmla="*/ 58 w 85"/>
                <a:gd name="T3" fmla="*/ 7 h 102"/>
                <a:gd name="T4" fmla="*/ 37 w 85"/>
                <a:gd name="T5" fmla="*/ 73 h 102"/>
                <a:gd name="T6" fmla="*/ 4 w 85"/>
                <a:gd name="T7" fmla="*/ 74 h 102"/>
              </a:gdLst>
              <a:ahLst/>
              <a:cxnLst>
                <a:cxn ang="0">
                  <a:pos x="T0" y="T1"/>
                </a:cxn>
                <a:cxn ang="0">
                  <a:pos x="T2" y="T3"/>
                </a:cxn>
                <a:cxn ang="0">
                  <a:pos x="T4" y="T5"/>
                </a:cxn>
                <a:cxn ang="0">
                  <a:pos x="T6" y="T7"/>
                </a:cxn>
              </a:cxnLst>
              <a:rect l="0" t="0" r="r" b="b"/>
              <a:pathLst>
                <a:path w="85" h="102">
                  <a:moveTo>
                    <a:pt x="4" y="74"/>
                  </a:moveTo>
                  <a:cubicBezTo>
                    <a:pt x="4" y="74"/>
                    <a:pt x="31" y="0"/>
                    <a:pt x="58" y="7"/>
                  </a:cubicBezTo>
                  <a:cubicBezTo>
                    <a:pt x="85" y="15"/>
                    <a:pt x="44" y="66"/>
                    <a:pt x="37" y="73"/>
                  </a:cubicBezTo>
                  <a:cubicBezTo>
                    <a:pt x="30" y="80"/>
                    <a:pt x="0" y="102"/>
                    <a:pt x="4" y="74"/>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0" name="Freeform 404"/>
            <p:cNvSpPr>
              <a:spLocks/>
            </p:cNvSpPr>
            <p:nvPr/>
          </p:nvSpPr>
          <p:spPr bwMode="auto">
            <a:xfrm>
              <a:off x="3873" y="1342"/>
              <a:ext cx="193" cy="116"/>
            </a:xfrm>
            <a:custGeom>
              <a:avLst/>
              <a:gdLst>
                <a:gd name="T0" fmla="*/ 99 w 118"/>
                <a:gd name="T1" fmla="*/ 49 h 71"/>
                <a:gd name="T2" fmla="*/ 19 w 118"/>
                <a:gd name="T3" fmla="*/ 20 h 71"/>
                <a:gd name="T4" fmla="*/ 71 w 118"/>
                <a:gd name="T5" fmla="*/ 65 h 71"/>
                <a:gd name="T6" fmla="*/ 99 w 118"/>
                <a:gd name="T7" fmla="*/ 49 h 71"/>
              </a:gdLst>
              <a:ahLst/>
              <a:cxnLst>
                <a:cxn ang="0">
                  <a:pos x="T0" y="T1"/>
                </a:cxn>
                <a:cxn ang="0">
                  <a:pos x="T2" y="T3"/>
                </a:cxn>
                <a:cxn ang="0">
                  <a:pos x="T4" y="T5"/>
                </a:cxn>
                <a:cxn ang="0">
                  <a:pos x="T6" y="T7"/>
                </a:cxn>
              </a:cxnLst>
              <a:rect l="0" t="0" r="r" b="b"/>
              <a:pathLst>
                <a:path w="118" h="71">
                  <a:moveTo>
                    <a:pt x="99" y="49"/>
                  </a:moveTo>
                  <a:cubicBezTo>
                    <a:pt x="99" y="49"/>
                    <a:pt x="38" y="0"/>
                    <a:pt x="19" y="20"/>
                  </a:cubicBezTo>
                  <a:cubicBezTo>
                    <a:pt x="0" y="41"/>
                    <a:pt x="62" y="63"/>
                    <a:pt x="71" y="65"/>
                  </a:cubicBezTo>
                  <a:cubicBezTo>
                    <a:pt x="80" y="68"/>
                    <a:pt x="118" y="71"/>
                    <a:pt x="99" y="49"/>
                  </a:cubicBezTo>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1" name="Freeform 405"/>
            <p:cNvSpPr>
              <a:spLocks/>
            </p:cNvSpPr>
            <p:nvPr/>
          </p:nvSpPr>
          <p:spPr bwMode="auto">
            <a:xfrm>
              <a:off x="4132" y="1494"/>
              <a:ext cx="8" cy="28"/>
            </a:xfrm>
            <a:custGeom>
              <a:avLst/>
              <a:gdLst>
                <a:gd name="T0" fmla="*/ 0 w 5"/>
                <a:gd name="T1" fmla="*/ 0 h 17"/>
                <a:gd name="T2" fmla="*/ 1 w 5"/>
                <a:gd name="T3" fmla="*/ 17 h 17"/>
                <a:gd name="T4" fmla="*/ 5 w 5"/>
                <a:gd name="T5" fmla="*/ 16 h 17"/>
                <a:gd name="T6" fmla="*/ 0 w 5"/>
                <a:gd name="T7" fmla="*/ 0 h 17"/>
              </a:gdLst>
              <a:ahLst/>
              <a:cxnLst>
                <a:cxn ang="0">
                  <a:pos x="T0" y="T1"/>
                </a:cxn>
                <a:cxn ang="0">
                  <a:pos x="T2" y="T3"/>
                </a:cxn>
                <a:cxn ang="0">
                  <a:pos x="T4" y="T5"/>
                </a:cxn>
                <a:cxn ang="0">
                  <a:pos x="T6" y="T7"/>
                </a:cxn>
              </a:cxnLst>
              <a:rect l="0" t="0" r="r" b="b"/>
              <a:pathLst>
                <a:path w="5" h="17">
                  <a:moveTo>
                    <a:pt x="0" y="0"/>
                  </a:moveTo>
                  <a:cubicBezTo>
                    <a:pt x="1" y="5"/>
                    <a:pt x="1" y="11"/>
                    <a:pt x="1" y="17"/>
                  </a:cubicBezTo>
                  <a:cubicBezTo>
                    <a:pt x="2" y="17"/>
                    <a:pt x="4" y="16"/>
                    <a:pt x="5" y="16"/>
                  </a:cubicBezTo>
                  <a:cubicBezTo>
                    <a:pt x="4" y="10"/>
                    <a:pt x="2" y="5"/>
                    <a:pt x="0" y="0"/>
                  </a:cubicBezTo>
                </a:path>
              </a:pathLst>
            </a:custGeom>
            <a:solidFill>
              <a:srgbClr val="EEA8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2" name="Freeform 406"/>
            <p:cNvSpPr>
              <a:spLocks noEditPoints="1"/>
            </p:cNvSpPr>
            <p:nvPr/>
          </p:nvSpPr>
          <p:spPr bwMode="auto">
            <a:xfrm>
              <a:off x="4134" y="1520"/>
              <a:ext cx="8" cy="46"/>
            </a:xfrm>
            <a:custGeom>
              <a:avLst/>
              <a:gdLst>
                <a:gd name="T0" fmla="*/ 5 w 5"/>
                <a:gd name="T1" fmla="*/ 6 h 28"/>
                <a:gd name="T2" fmla="*/ 0 w 5"/>
                <a:gd name="T3" fmla="*/ 8 h 28"/>
                <a:gd name="T4" fmla="*/ 0 w 5"/>
                <a:gd name="T5" fmla="*/ 28 h 28"/>
                <a:gd name="T6" fmla="*/ 3 w 5"/>
                <a:gd name="T7" fmla="*/ 27 h 28"/>
                <a:gd name="T8" fmla="*/ 4 w 5"/>
                <a:gd name="T9" fmla="*/ 27 h 28"/>
                <a:gd name="T10" fmla="*/ 5 w 5"/>
                <a:gd name="T11" fmla="*/ 14 h 28"/>
                <a:gd name="T12" fmla="*/ 5 w 5"/>
                <a:gd name="T13" fmla="*/ 6 h 28"/>
                <a:gd name="T14" fmla="*/ 4 w 5"/>
                <a:gd name="T15" fmla="*/ 0 h 28"/>
                <a:gd name="T16" fmla="*/ 0 w 5"/>
                <a:gd name="T17" fmla="*/ 1 h 28"/>
                <a:gd name="T18" fmla="*/ 0 w 5"/>
                <a:gd name="T19" fmla="*/ 1 h 28"/>
                <a:gd name="T20" fmla="*/ 4 w 5"/>
                <a:gd name="T21" fmla="*/ 0 h 28"/>
                <a:gd name="T22" fmla="*/ 4 w 5"/>
                <a:gd name="T2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 h="28">
                  <a:moveTo>
                    <a:pt x="5" y="6"/>
                  </a:moveTo>
                  <a:cubicBezTo>
                    <a:pt x="3" y="6"/>
                    <a:pt x="2" y="7"/>
                    <a:pt x="0" y="8"/>
                  </a:cubicBezTo>
                  <a:cubicBezTo>
                    <a:pt x="0" y="14"/>
                    <a:pt x="0" y="21"/>
                    <a:pt x="0" y="28"/>
                  </a:cubicBezTo>
                  <a:cubicBezTo>
                    <a:pt x="1" y="27"/>
                    <a:pt x="2" y="27"/>
                    <a:pt x="3" y="27"/>
                  </a:cubicBezTo>
                  <a:cubicBezTo>
                    <a:pt x="3" y="27"/>
                    <a:pt x="4" y="27"/>
                    <a:pt x="4" y="27"/>
                  </a:cubicBezTo>
                  <a:cubicBezTo>
                    <a:pt x="5" y="23"/>
                    <a:pt x="5" y="19"/>
                    <a:pt x="5" y="14"/>
                  </a:cubicBezTo>
                  <a:cubicBezTo>
                    <a:pt x="5" y="12"/>
                    <a:pt x="5" y="9"/>
                    <a:pt x="5" y="6"/>
                  </a:cubicBezTo>
                  <a:moveTo>
                    <a:pt x="4" y="0"/>
                  </a:moveTo>
                  <a:cubicBezTo>
                    <a:pt x="3" y="0"/>
                    <a:pt x="1" y="1"/>
                    <a:pt x="0" y="1"/>
                  </a:cubicBezTo>
                  <a:cubicBezTo>
                    <a:pt x="0" y="1"/>
                    <a:pt x="0" y="1"/>
                    <a:pt x="0" y="1"/>
                  </a:cubicBezTo>
                  <a:cubicBezTo>
                    <a:pt x="1" y="1"/>
                    <a:pt x="3" y="0"/>
                    <a:pt x="4" y="0"/>
                  </a:cubicBezTo>
                  <a:cubicBezTo>
                    <a:pt x="4" y="0"/>
                    <a:pt x="4" y="0"/>
                    <a:pt x="4" y="0"/>
                  </a:cubicBezTo>
                </a:path>
              </a:pathLst>
            </a:custGeom>
            <a:solidFill>
              <a:srgbClr val="DE9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3" name="Freeform 407"/>
            <p:cNvSpPr>
              <a:spLocks/>
            </p:cNvSpPr>
            <p:nvPr/>
          </p:nvSpPr>
          <p:spPr bwMode="auto">
            <a:xfrm>
              <a:off x="4134" y="1520"/>
              <a:ext cx="8" cy="13"/>
            </a:xfrm>
            <a:custGeom>
              <a:avLst/>
              <a:gdLst>
                <a:gd name="T0" fmla="*/ 4 w 5"/>
                <a:gd name="T1" fmla="*/ 0 h 8"/>
                <a:gd name="T2" fmla="*/ 0 w 5"/>
                <a:gd name="T3" fmla="*/ 1 h 8"/>
                <a:gd name="T4" fmla="*/ 0 w 5"/>
                <a:gd name="T5" fmla="*/ 8 h 8"/>
                <a:gd name="T6" fmla="*/ 5 w 5"/>
                <a:gd name="T7" fmla="*/ 6 h 8"/>
                <a:gd name="T8" fmla="*/ 4 w 5"/>
                <a:gd name="T9" fmla="*/ 0 h 8"/>
              </a:gdLst>
              <a:ahLst/>
              <a:cxnLst>
                <a:cxn ang="0">
                  <a:pos x="T0" y="T1"/>
                </a:cxn>
                <a:cxn ang="0">
                  <a:pos x="T2" y="T3"/>
                </a:cxn>
                <a:cxn ang="0">
                  <a:pos x="T4" y="T5"/>
                </a:cxn>
                <a:cxn ang="0">
                  <a:pos x="T6" y="T7"/>
                </a:cxn>
                <a:cxn ang="0">
                  <a:pos x="T8" y="T9"/>
                </a:cxn>
              </a:cxnLst>
              <a:rect l="0" t="0" r="r" b="b"/>
              <a:pathLst>
                <a:path w="5" h="8">
                  <a:moveTo>
                    <a:pt x="4" y="0"/>
                  </a:moveTo>
                  <a:cubicBezTo>
                    <a:pt x="3" y="0"/>
                    <a:pt x="1" y="1"/>
                    <a:pt x="0" y="1"/>
                  </a:cubicBezTo>
                  <a:cubicBezTo>
                    <a:pt x="0" y="3"/>
                    <a:pt x="0" y="6"/>
                    <a:pt x="0" y="8"/>
                  </a:cubicBezTo>
                  <a:cubicBezTo>
                    <a:pt x="2" y="7"/>
                    <a:pt x="3" y="6"/>
                    <a:pt x="5" y="6"/>
                  </a:cubicBezTo>
                  <a:cubicBezTo>
                    <a:pt x="5" y="4"/>
                    <a:pt x="4" y="2"/>
                    <a:pt x="4" y="0"/>
                  </a:cubicBezTo>
                </a:path>
              </a:pathLst>
            </a:custGeom>
            <a:solidFill>
              <a:srgbClr val="BE6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4" name="Freeform 408"/>
            <p:cNvSpPr>
              <a:spLocks/>
            </p:cNvSpPr>
            <p:nvPr/>
          </p:nvSpPr>
          <p:spPr bwMode="auto">
            <a:xfrm>
              <a:off x="4129" y="1574"/>
              <a:ext cx="10" cy="28"/>
            </a:xfrm>
            <a:custGeom>
              <a:avLst/>
              <a:gdLst>
                <a:gd name="T0" fmla="*/ 6 w 6"/>
                <a:gd name="T1" fmla="*/ 0 h 17"/>
                <a:gd name="T2" fmla="*/ 2 w 6"/>
                <a:gd name="T3" fmla="*/ 0 h 17"/>
                <a:gd name="T4" fmla="*/ 0 w 6"/>
                <a:gd name="T5" fmla="*/ 17 h 17"/>
                <a:gd name="T6" fmla="*/ 6 w 6"/>
                <a:gd name="T7" fmla="*/ 0 h 17"/>
                <a:gd name="T8" fmla="*/ 6 w 6"/>
                <a:gd name="T9" fmla="*/ 0 h 17"/>
              </a:gdLst>
              <a:ahLst/>
              <a:cxnLst>
                <a:cxn ang="0">
                  <a:pos x="T0" y="T1"/>
                </a:cxn>
                <a:cxn ang="0">
                  <a:pos x="T2" y="T3"/>
                </a:cxn>
                <a:cxn ang="0">
                  <a:pos x="T4" y="T5"/>
                </a:cxn>
                <a:cxn ang="0">
                  <a:pos x="T6" y="T7"/>
                </a:cxn>
                <a:cxn ang="0">
                  <a:pos x="T8" y="T9"/>
                </a:cxn>
              </a:cxnLst>
              <a:rect l="0" t="0" r="r" b="b"/>
              <a:pathLst>
                <a:path w="6" h="17">
                  <a:moveTo>
                    <a:pt x="6" y="0"/>
                  </a:moveTo>
                  <a:cubicBezTo>
                    <a:pt x="4" y="0"/>
                    <a:pt x="3" y="0"/>
                    <a:pt x="2" y="0"/>
                  </a:cubicBezTo>
                  <a:cubicBezTo>
                    <a:pt x="2" y="6"/>
                    <a:pt x="1" y="11"/>
                    <a:pt x="0" y="17"/>
                  </a:cubicBezTo>
                  <a:cubicBezTo>
                    <a:pt x="3" y="12"/>
                    <a:pt x="5" y="6"/>
                    <a:pt x="6" y="0"/>
                  </a:cubicBezTo>
                  <a:cubicBezTo>
                    <a:pt x="6" y="0"/>
                    <a:pt x="6" y="0"/>
                    <a:pt x="6" y="0"/>
                  </a:cubicBezTo>
                </a:path>
              </a:pathLst>
            </a:custGeom>
            <a:solidFill>
              <a:srgbClr val="DE9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5" name="Freeform 409"/>
            <p:cNvSpPr>
              <a:spLocks/>
            </p:cNvSpPr>
            <p:nvPr/>
          </p:nvSpPr>
          <p:spPr bwMode="auto">
            <a:xfrm>
              <a:off x="4132" y="1564"/>
              <a:ext cx="8" cy="10"/>
            </a:xfrm>
            <a:custGeom>
              <a:avLst/>
              <a:gdLst>
                <a:gd name="T0" fmla="*/ 4 w 5"/>
                <a:gd name="T1" fmla="*/ 0 h 6"/>
                <a:gd name="T2" fmla="*/ 1 w 5"/>
                <a:gd name="T3" fmla="*/ 1 h 6"/>
                <a:gd name="T4" fmla="*/ 0 w 5"/>
                <a:gd name="T5" fmla="*/ 6 h 6"/>
                <a:gd name="T6" fmla="*/ 4 w 5"/>
                <a:gd name="T7" fmla="*/ 6 h 6"/>
                <a:gd name="T8" fmla="*/ 4 w 5"/>
                <a:gd name="T9" fmla="*/ 6 h 6"/>
                <a:gd name="T10" fmla="*/ 5 w 5"/>
                <a:gd name="T11" fmla="*/ 0 h 6"/>
                <a:gd name="T12" fmla="*/ 4 w 5"/>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5" h="6">
                  <a:moveTo>
                    <a:pt x="4" y="0"/>
                  </a:moveTo>
                  <a:cubicBezTo>
                    <a:pt x="3" y="0"/>
                    <a:pt x="2" y="0"/>
                    <a:pt x="1" y="1"/>
                  </a:cubicBezTo>
                  <a:cubicBezTo>
                    <a:pt x="0" y="2"/>
                    <a:pt x="0" y="4"/>
                    <a:pt x="0" y="6"/>
                  </a:cubicBezTo>
                  <a:cubicBezTo>
                    <a:pt x="1" y="6"/>
                    <a:pt x="2" y="6"/>
                    <a:pt x="4" y="6"/>
                  </a:cubicBezTo>
                  <a:cubicBezTo>
                    <a:pt x="4" y="6"/>
                    <a:pt x="4" y="6"/>
                    <a:pt x="4" y="6"/>
                  </a:cubicBezTo>
                  <a:cubicBezTo>
                    <a:pt x="4" y="4"/>
                    <a:pt x="5" y="2"/>
                    <a:pt x="5" y="0"/>
                  </a:cubicBezTo>
                  <a:cubicBezTo>
                    <a:pt x="5" y="0"/>
                    <a:pt x="4" y="0"/>
                    <a:pt x="4" y="0"/>
                  </a:cubicBezTo>
                </a:path>
              </a:pathLst>
            </a:custGeom>
            <a:solidFill>
              <a:srgbClr val="BE665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6" name="Freeform 410"/>
            <p:cNvSpPr>
              <a:spLocks noEditPoints="1"/>
            </p:cNvSpPr>
            <p:nvPr/>
          </p:nvSpPr>
          <p:spPr bwMode="auto">
            <a:xfrm>
              <a:off x="3878" y="1432"/>
              <a:ext cx="256" cy="243"/>
            </a:xfrm>
            <a:custGeom>
              <a:avLst/>
              <a:gdLst>
                <a:gd name="T0" fmla="*/ 27 w 156"/>
                <a:gd name="T1" fmla="*/ 12 h 149"/>
                <a:gd name="T2" fmla="*/ 20 w 156"/>
                <a:gd name="T3" fmla="*/ 16 h 149"/>
                <a:gd name="T4" fmla="*/ 17 w 156"/>
                <a:gd name="T5" fmla="*/ 19 h 149"/>
                <a:gd name="T6" fmla="*/ 21 w 156"/>
                <a:gd name="T7" fmla="*/ 17 h 149"/>
                <a:gd name="T8" fmla="*/ 27 w 156"/>
                <a:gd name="T9" fmla="*/ 12 h 149"/>
                <a:gd name="T10" fmla="*/ 48 w 156"/>
                <a:gd name="T11" fmla="*/ 3 h 149"/>
                <a:gd name="T12" fmla="*/ 69 w 156"/>
                <a:gd name="T13" fmla="*/ 17 h 149"/>
                <a:gd name="T14" fmla="*/ 85 w 156"/>
                <a:gd name="T15" fmla="*/ 21 h 149"/>
                <a:gd name="T16" fmla="*/ 85 w 156"/>
                <a:gd name="T17" fmla="*/ 21 h 149"/>
                <a:gd name="T18" fmla="*/ 97 w 156"/>
                <a:gd name="T19" fmla="*/ 18 h 149"/>
                <a:gd name="T20" fmla="*/ 98 w 156"/>
                <a:gd name="T21" fmla="*/ 17 h 149"/>
                <a:gd name="T22" fmla="*/ 89 w 156"/>
                <a:gd name="T23" fmla="*/ 12 h 149"/>
                <a:gd name="T24" fmla="*/ 84 w 156"/>
                <a:gd name="T25" fmla="*/ 12 h 149"/>
                <a:gd name="T26" fmla="*/ 68 w 156"/>
                <a:gd name="T27" fmla="*/ 10 h 149"/>
                <a:gd name="T28" fmla="*/ 48 w 156"/>
                <a:gd name="T29" fmla="*/ 3 h 149"/>
                <a:gd name="T30" fmla="*/ 25 w 156"/>
                <a:gd name="T31" fmla="*/ 104 h 149"/>
                <a:gd name="T32" fmla="*/ 23 w 156"/>
                <a:gd name="T33" fmla="*/ 103 h 149"/>
                <a:gd name="T34" fmla="*/ 11 w 156"/>
                <a:gd name="T35" fmla="*/ 81 h 149"/>
                <a:gd name="T36" fmla="*/ 10 w 156"/>
                <a:gd name="T37" fmla="*/ 75 h 149"/>
                <a:gd name="T38" fmla="*/ 9 w 156"/>
                <a:gd name="T39" fmla="*/ 69 h 149"/>
                <a:gd name="T40" fmla="*/ 10 w 156"/>
                <a:gd name="T41" fmla="*/ 56 h 149"/>
                <a:gd name="T42" fmla="*/ 20 w 156"/>
                <a:gd name="T43" fmla="*/ 33 h 149"/>
                <a:gd name="T44" fmla="*/ 38 w 156"/>
                <a:gd name="T45" fmla="*/ 16 h 149"/>
                <a:gd name="T46" fmla="*/ 39 w 156"/>
                <a:gd name="T47" fmla="*/ 15 h 149"/>
                <a:gd name="T48" fmla="*/ 40 w 156"/>
                <a:gd name="T49" fmla="*/ 17 h 149"/>
                <a:gd name="T50" fmla="*/ 40 w 156"/>
                <a:gd name="T51" fmla="*/ 18 h 149"/>
                <a:gd name="T52" fmla="*/ 40 w 156"/>
                <a:gd name="T53" fmla="*/ 18 h 149"/>
                <a:gd name="T54" fmla="*/ 35 w 156"/>
                <a:gd name="T55" fmla="*/ 31 h 149"/>
                <a:gd name="T56" fmla="*/ 42 w 156"/>
                <a:gd name="T57" fmla="*/ 28 h 149"/>
                <a:gd name="T58" fmla="*/ 59 w 156"/>
                <a:gd name="T59" fmla="*/ 25 h 149"/>
                <a:gd name="T60" fmla="*/ 59 w 156"/>
                <a:gd name="T61" fmla="*/ 25 h 149"/>
                <a:gd name="T62" fmla="*/ 102 w 156"/>
                <a:gd name="T63" fmla="*/ 54 h 149"/>
                <a:gd name="T64" fmla="*/ 105 w 156"/>
                <a:gd name="T65" fmla="*/ 71 h 149"/>
                <a:gd name="T66" fmla="*/ 99 w 156"/>
                <a:gd name="T67" fmla="*/ 94 h 149"/>
                <a:gd name="T68" fmla="*/ 76 w 156"/>
                <a:gd name="T69" fmla="*/ 116 h 149"/>
                <a:gd name="T70" fmla="*/ 60 w 156"/>
                <a:gd name="T71" fmla="*/ 119 h 149"/>
                <a:gd name="T72" fmla="*/ 26 w 156"/>
                <a:gd name="T73" fmla="*/ 103 h 149"/>
                <a:gd name="T74" fmla="*/ 25 w 156"/>
                <a:gd name="T75" fmla="*/ 104 h 149"/>
                <a:gd name="T76" fmla="*/ 25 w 156"/>
                <a:gd name="T77" fmla="*/ 104 h 149"/>
                <a:gd name="T78" fmla="*/ 40 w 156"/>
                <a:gd name="T79" fmla="*/ 0 h 149"/>
                <a:gd name="T80" fmla="*/ 40 w 156"/>
                <a:gd name="T81" fmla="*/ 0 h 149"/>
                <a:gd name="T82" fmla="*/ 33 w 156"/>
                <a:gd name="T83" fmla="*/ 8 h 149"/>
                <a:gd name="T84" fmla="*/ 22 w 156"/>
                <a:gd name="T85" fmla="*/ 18 h 149"/>
                <a:gd name="T86" fmla="*/ 15 w 156"/>
                <a:gd name="T87" fmla="*/ 22 h 149"/>
                <a:gd name="T88" fmla="*/ 0 w 156"/>
                <a:gd name="T89" fmla="*/ 68 h 149"/>
                <a:gd name="T90" fmla="*/ 81 w 156"/>
                <a:gd name="T91" fmla="*/ 149 h 149"/>
                <a:gd name="T92" fmla="*/ 153 w 156"/>
                <a:gd name="T93" fmla="*/ 104 h 149"/>
                <a:gd name="T94" fmla="*/ 155 w 156"/>
                <a:gd name="T95" fmla="*/ 87 h 149"/>
                <a:gd name="T96" fmla="*/ 156 w 156"/>
                <a:gd name="T97" fmla="*/ 82 h 149"/>
                <a:gd name="T98" fmla="*/ 156 w 156"/>
                <a:gd name="T99" fmla="*/ 62 h 149"/>
                <a:gd name="T100" fmla="*/ 156 w 156"/>
                <a:gd name="T101" fmla="*/ 55 h 149"/>
                <a:gd name="T102" fmla="*/ 156 w 156"/>
                <a:gd name="T103" fmla="*/ 55 h 149"/>
                <a:gd name="T104" fmla="*/ 155 w 156"/>
                <a:gd name="T105" fmla="*/ 38 h 149"/>
                <a:gd name="T106" fmla="*/ 146 w 156"/>
                <a:gd name="T107" fmla="*/ 22 h 149"/>
                <a:gd name="T108" fmla="*/ 128 w 156"/>
                <a:gd name="T109" fmla="*/ 25 h 149"/>
                <a:gd name="T110" fmla="*/ 126 w 156"/>
                <a:gd name="T111" fmla="*/ 25 h 149"/>
                <a:gd name="T112" fmla="*/ 100 w 156"/>
                <a:gd name="T113" fmla="*/ 18 h 149"/>
                <a:gd name="T114" fmla="*/ 98 w 156"/>
                <a:gd name="T115" fmla="*/ 20 h 149"/>
                <a:gd name="T116" fmla="*/ 85 w 156"/>
                <a:gd name="T117" fmla="*/ 23 h 149"/>
                <a:gd name="T118" fmla="*/ 68 w 156"/>
                <a:gd name="T119" fmla="*/ 19 h 149"/>
                <a:gd name="T120" fmla="*/ 44 w 156"/>
                <a:gd name="T121" fmla="*/ 1 h 149"/>
                <a:gd name="T122" fmla="*/ 40 w 156"/>
                <a:gd name="T123" fmla="*/ 0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 h="149">
                  <a:moveTo>
                    <a:pt x="27" y="12"/>
                  </a:moveTo>
                  <a:cubicBezTo>
                    <a:pt x="25" y="14"/>
                    <a:pt x="22" y="15"/>
                    <a:pt x="20" y="16"/>
                  </a:cubicBezTo>
                  <a:cubicBezTo>
                    <a:pt x="19" y="17"/>
                    <a:pt x="18" y="18"/>
                    <a:pt x="17" y="19"/>
                  </a:cubicBezTo>
                  <a:cubicBezTo>
                    <a:pt x="19" y="18"/>
                    <a:pt x="20" y="18"/>
                    <a:pt x="21" y="17"/>
                  </a:cubicBezTo>
                  <a:cubicBezTo>
                    <a:pt x="23" y="16"/>
                    <a:pt x="25" y="14"/>
                    <a:pt x="27" y="12"/>
                  </a:cubicBezTo>
                  <a:moveTo>
                    <a:pt x="48" y="3"/>
                  </a:moveTo>
                  <a:cubicBezTo>
                    <a:pt x="54" y="9"/>
                    <a:pt x="61" y="14"/>
                    <a:pt x="69" y="17"/>
                  </a:cubicBezTo>
                  <a:cubicBezTo>
                    <a:pt x="74" y="19"/>
                    <a:pt x="80" y="21"/>
                    <a:pt x="85" y="21"/>
                  </a:cubicBezTo>
                  <a:cubicBezTo>
                    <a:pt x="85" y="21"/>
                    <a:pt x="85" y="21"/>
                    <a:pt x="85" y="21"/>
                  </a:cubicBezTo>
                  <a:cubicBezTo>
                    <a:pt x="89" y="21"/>
                    <a:pt x="94" y="20"/>
                    <a:pt x="97" y="18"/>
                  </a:cubicBezTo>
                  <a:cubicBezTo>
                    <a:pt x="97" y="18"/>
                    <a:pt x="98" y="18"/>
                    <a:pt x="98" y="17"/>
                  </a:cubicBezTo>
                  <a:cubicBezTo>
                    <a:pt x="95" y="16"/>
                    <a:pt x="92" y="14"/>
                    <a:pt x="89" y="12"/>
                  </a:cubicBezTo>
                  <a:cubicBezTo>
                    <a:pt x="87" y="12"/>
                    <a:pt x="86" y="12"/>
                    <a:pt x="84" y="12"/>
                  </a:cubicBezTo>
                  <a:cubicBezTo>
                    <a:pt x="77" y="12"/>
                    <a:pt x="71" y="11"/>
                    <a:pt x="68" y="10"/>
                  </a:cubicBezTo>
                  <a:cubicBezTo>
                    <a:pt x="65" y="10"/>
                    <a:pt x="57" y="7"/>
                    <a:pt x="48" y="3"/>
                  </a:cubicBezTo>
                  <a:moveTo>
                    <a:pt x="25" y="104"/>
                  </a:moveTo>
                  <a:cubicBezTo>
                    <a:pt x="24" y="104"/>
                    <a:pt x="24" y="103"/>
                    <a:pt x="23" y="103"/>
                  </a:cubicBezTo>
                  <a:cubicBezTo>
                    <a:pt x="18" y="97"/>
                    <a:pt x="13" y="90"/>
                    <a:pt x="11" y="81"/>
                  </a:cubicBezTo>
                  <a:cubicBezTo>
                    <a:pt x="10" y="79"/>
                    <a:pt x="10" y="77"/>
                    <a:pt x="10" y="75"/>
                  </a:cubicBezTo>
                  <a:cubicBezTo>
                    <a:pt x="9" y="73"/>
                    <a:pt x="9" y="71"/>
                    <a:pt x="9" y="69"/>
                  </a:cubicBezTo>
                  <a:cubicBezTo>
                    <a:pt x="9" y="64"/>
                    <a:pt x="9" y="60"/>
                    <a:pt x="10" y="56"/>
                  </a:cubicBezTo>
                  <a:cubicBezTo>
                    <a:pt x="12" y="48"/>
                    <a:pt x="15" y="40"/>
                    <a:pt x="20" y="33"/>
                  </a:cubicBezTo>
                  <a:cubicBezTo>
                    <a:pt x="24" y="26"/>
                    <a:pt x="30" y="20"/>
                    <a:pt x="38" y="16"/>
                  </a:cubicBezTo>
                  <a:cubicBezTo>
                    <a:pt x="38" y="16"/>
                    <a:pt x="38" y="15"/>
                    <a:pt x="39" y="15"/>
                  </a:cubicBezTo>
                  <a:cubicBezTo>
                    <a:pt x="39" y="15"/>
                    <a:pt x="40" y="16"/>
                    <a:pt x="40" y="17"/>
                  </a:cubicBezTo>
                  <a:cubicBezTo>
                    <a:pt x="41" y="17"/>
                    <a:pt x="41" y="18"/>
                    <a:pt x="40" y="18"/>
                  </a:cubicBezTo>
                  <a:cubicBezTo>
                    <a:pt x="40" y="18"/>
                    <a:pt x="40" y="18"/>
                    <a:pt x="40" y="18"/>
                  </a:cubicBezTo>
                  <a:cubicBezTo>
                    <a:pt x="39" y="23"/>
                    <a:pt x="37" y="27"/>
                    <a:pt x="35" y="31"/>
                  </a:cubicBezTo>
                  <a:cubicBezTo>
                    <a:pt x="37" y="30"/>
                    <a:pt x="40" y="29"/>
                    <a:pt x="42" y="28"/>
                  </a:cubicBezTo>
                  <a:cubicBezTo>
                    <a:pt x="47" y="26"/>
                    <a:pt x="53" y="25"/>
                    <a:pt x="59" y="25"/>
                  </a:cubicBezTo>
                  <a:cubicBezTo>
                    <a:pt x="59" y="25"/>
                    <a:pt x="59" y="25"/>
                    <a:pt x="59" y="25"/>
                  </a:cubicBezTo>
                  <a:cubicBezTo>
                    <a:pt x="77" y="25"/>
                    <a:pt x="94" y="36"/>
                    <a:pt x="102" y="54"/>
                  </a:cubicBezTo>
                  <a:cubicBezTo>
                    <a:pt x="104" y="59"/>
                    <a:pt x="105" y="65"/>
                    <a:pt x="105" y="71"/>
                  </a:cubicBezTo>
                  <a:cubicBezTo>
                    <a:pt x="105" y="79"/>
                    <a:pt x="103" y="87"/>
                    <a:pt x="99" y="94"/>
                  </a:cubicBezTo>
                  <a:cubicBezTo>
                    <a:pt x="95" y="103"/>
                    <a:pt x="87" y="111"/>
                    <a:pt x="76" y="116"/>
                  </a:cubicBezTo>
                  <a:cubicBezTo>
                    <a:pt x="70" y="118"/>
                    <a:pt x="65" y="119"/>
                    <a:pt x="60" y="119"/>
                  </a:cubicBezTo>
                  <a:cubicBezTo>
                    <a:pt x="47" y="119"/>
                    <a:pt x="34" y="113"/>
                    <a:pt x="26" y="103"/>
                  </a:cubicBezTo>
                  <a:cubicBezTo>
                    <a:pt x="26" y="104"/>
                    <a:pt x="25" y="104"/>
                    <a:pt x="25" y="104"/>
                  </a:cubicBezTo>
                  <a:cubicBezTo>
                    <a:pt x="25" y="104"/>
                    <a:pt x="25" y="104"/>
                    <a:pt x="25" y="104"/>
                  </a:cubicBezTo>
                  <a:moveTo>
                    <a:pt x="40" y="0"/>
                  </a:moveTo>
                  <a:cubicBezTo>
                    <a:pt x="40" y="0"/>
                    <a:pt x="40" y="0"/>
                    <a:pt x="40" y="0"/>
                  </a:cubicBezTo>
                  <a:cubicBezTo>
                    <a:pt x="38" y="3"/>
                    <a:pt x="35" y="6"/>
                    <a:pt x="33" y="8"/>
                  </a:cubicBezTo>
                  <a:cubicBezTo>
                    <a:pt x="30" y="12"/>
                    <a:pt x="26" y="16"/>
                    <a:pt x="22" y="18"/>
                  </a:cubicBezTo>
                  <a:cubicBezTo>
                    <a:pt x="20" y="20"/>
                    <a:pt x="18" y="21"/>
                    <a:pt x="15" y="22"/>
                  </a:cubicBezTo>
                  <a:cubicBezTo>
                    <a:pt x="6" y="35"/>
                    <a:pt x="0" y="51"/>
                    <a:pt x="0" y="68"/>
                  </a:cubicBezTo>
                  <a:cubicBezTo>
                    <a:pt x="0" y="113"/>
                    <a:pt x="36" y="149"/>
                    <a:pt x="81" y="149"/>
                  </a:cubicBezTo>
                  <a:cubicBezTo>
                    <a:pt x="112" y="149"/>
                    <a:pt x="140" y="131"/>
                    <a:pt x="153" y="104"/>
                  </a:cubicBezTo>
                  <a:cubicBezTo>
                    <a:pt x="154" y="98"/>
                    <a:pt x="155" y="93"/>
                    <a:pt x="155" y="87"/>
                  </a:cubicBezTo>
                  <a:cubicBezTo>
                    <a:pt x="155" y="85"/>
                    <a:pt x="155" y="83"/>
                    <a:pt x="156" y="82"/>
                  </a:cubicBezTo>
                  <a:cubicBezTo>
                    <a:pt x="156" y="75"/>
                    <a:pt x="156" y="68"/>
                    <a:pt x="156" y="62"/>
                  </a:cubicBezTo>
                  <a:cubicBezTo>
                    <a:pt x="156" y="60"/>
                    <a:pt x="156" y="57"/>
                    <a:pt x="156" y="55"/>
                  </a:cubicBezTo>
                  <a:cubicBezTo>
                    <a:pt x="156" y="55"/>
                    <a:pt x="156" y="55"/>
                    <a:pt x="156" y="55"/>
                  </a:cubicBezTo>
                  <a:cubicBezTo>
                    <a:pt x="156" y="49"/>
                    <a:pt x="156" y="43"/>
                    <a:pt x="155" y="38"/>
                  </a:cubicBezTo>
                  <a:cubicBezTo>
                    <a:pt x="153" y="32"/>
                    <a:pt x="150" y="27"/>
                    <a:pt x="146" y="22"/>
                  </a:cubicBezTo>
                  <a:cubicBezTo>
                    <a:pt x="141" y="24"/>
                    <a:pt x="134" y="25"/>
                    <a:pt x="128" y="25"/>
                  </a:cubicBezTo>
                  <a:cubicBezTo>
                    <a:pt x="127" y="25"/>
                    <a:pt x="127" y="25"/>
                    <a:pt x="126" y="25"/>
                  </a:cubicBezTo>
                  <a:cubicBezTo>
                    <a:pt x="117" y="25"/>
                    <a:pt x="108" y="22"/>
                    <a:pt x="100" y="18"/>
                  </a:cubicBezTo>
                  <a:cubicBezTo>
                    <a:pt x="99" y="19"/>
                    <a:pt x="99" y="19"/>
                    <a:pt x="98" y="20"/>
                  </a:cubicBezTo>
                  <a:cubicBezTo>
                    <a:pt x="94" y="22"/>
                    <a:pt x="90" y="23"/>
                    <a:pt x="85" y="23"/>
                  </a:cubicBezTo>
                  <a:cubicBezTo>
                    <a:pt x="79" y="23"/>
                    <a:pt x="74" y="21"/>
                    <a:pt x="68" y="19"/>
                  </a:cubicBezTo>
                  <a:cubicBezTo>
                    <a:pt x="59" y="15"/>
                    <a:pt x="50" y="9"/>
                    <a:pt x="44" y="1"/>
                  </a:cubicBezTo>
                  <a:cubicBezTo>
                    <a:pt x="43" y="1"/>
                    <a:pt x="41" y="0"/>
                    <a:pt x="40" y="0"/>
                  </a:cubicBezTo>
                </a:path>
              </a:pathLst>
            </a:custGeom>
            <a:solidFill>
              <a:srgbClr val="FCB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7" name="Freeform 411"/>
            <p:cNvSpPr>
              <a:spLocks noEditPoints="1"/>
            </p:cNvSpPr>
            <p:nvPr/>
          </p:nvSpPr>
          <p:spPr bwMode="auto">
            <a:xfrm>
              <a:off x="3902" y="1433"/>
              <a:ext cx="140" cy="36"/>
            </a:xfrm>
            <a:custGeom>
              <a:avLst/>
              <a:gdLst>
                <a:gd name="T0" fmla="*/ 18 w 85"/>
                <a:gd name="T1" fmla="*/ 7 h 22"/>
                <a:gd name="T2" fmla="*/ 12 w 85"/>
                <a:gd name="T3" fmla="*/ 11 h 22"/>
                <a:gd name="T4" fmla="*/ 6 w 85"/>
                <a:gd name="T5" fmla="*/ 16 h 22"/>
                <a:gd name="T6" fmla="*/ 2 w 85"/>
                <a:gd name="T7" fmla="*/ 18 h 22"/>
                <a:gd name="T8" fmla="*/ 0 w 85"/>
                <a:gd name="T9" fmla="*/ 21 h 22"/>
                <a:gd name="T10" fmla="*/ 7 w 85"/>
                <a:gd name="T11" fmla="*/ 17 h 22"/>
                <a:gd name="T12" fmla="*/ 18 w 85"/>
                <a:gd name="T13" fmla="*/ 7 h 22"/>
                <a:gd name="T14" fmla="*/ 29 w 85"/>
                <a:gd name="T15" fmla="*/ 0 h 22"/>
                <a:gd name="T16" fmla="*/ 53 w 85"/>
                <a:gd name="T17" fmla="*/ 18 h 22"/>
                <a:gd name="T18" fmla="*/ 70 w 85"/>
                <a:gd name="T19" fmla="*/ 22 h 22"/>
                <a:gd name="T20" fmla="*/ 83 w 85"/>
                <a:gd name="T21" fmla="*/ 19 h 22"/>
                <a:gd name="T22" fmla="*/ 85 w 85"/>
                <a:gd name="T23" fmla="*/ 17 h 22"/>
                <a:gd name="T24" fmla="*/ 83 w 85"/>
                <a:gd name="T25" fmla="*/ 16 h 22"/>
                <a:gd name="T26" fmla="*/ 82 w 85"/>
                <a:gd name="T27" fmla="*/ 17 h 22"/>
                <a:gd name="T28" fmla="*/ 70 w 85"/>
                <a:gd name="T29" fmla="*/ 20 h 22"/>
                <a:gd name="T30" fmla="*/ 70 w 85"/>
                <a:gd name="T31" fmla="*/ 20 h 22"/>
                <a:gd name="T32" fmla="*/ 54 w 85"/>
                <a:gd name="T33" fmla="*/ 16 h 22"/>
                <a:gd name="T34" fmla="*/ 33 w 85"/>
                <a:gd name="T35" fmla="*/ 2 h 22"/>
                <a:gd name="T36" fmla="*/ 29 w 85"/>
                <a:gd name="T37"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5" h="22">
                  <a:moveTo>
                    <a:pt x="18" y="7"/>
                  </a:moveTo>
                  <a:cubicBezTo>
                    <a:pt x="16" y="9"/>
                    <a:pt x="14" y="10"/>
                    <a:pt x="12" y="11"/>
                  </a:cubicBezTo>
                  <a:cubicBezTo>
                    <a:pt x="10" y="13"/>
                    <a:pt x="8" y="15"/>
                    <a:pt x="6" y="16"/>
                  </a:cubicBezTo>
                  <a:cubicBezTo>
                    <a:pt x="5" y="17"/>
                    <a:pt x="4" y="17"/>
                    <a:pt x="2" y="18"/>
                  </a:cubicBezTo>
                  <a:cubicBezTo>
                    <a:pt x="1" y="19"/>
                    <a:pt x="1" y="20"/>
                    <a:pt x="0" y="21"/>
                  </a:cubicBezTo>
                  <a:cubicBezTo>
                    <a:pt x="3" y="20"/>
                    <a:pt x="5" y="19"/>
                    <a:pt x="7" y="17"/>
                  </a:cubicBezTo>
                  <a:cubicBezTo>
                    <a:pt x="11" y="15"/>
                    <a:pt x="15" y="11"/>
                    <a:pt x="18" y="7"/>
                  </a:cubicBezTo>
                  <a:moveTo>
                    <a:pt x="29" y="0"/>
                  </a:moveTo>
                  <a:cubicBezTo>
                    <a:pt x="35" y="8"/>
                    <a:pt x="44" y="14"/>
                    <a:pt x="53" y="18"/>
                  </a:cubicBezTo>
                  <a:cubicBezTo>
                    <a:pt x="59" y="20"/>
                    <a:pt x="64" y="22"/>
                    <a:pt x="70" y="22"/>
                  </a:cubicBezTo>
                  <a:cubicBezTo>
                    <a:pt x="75" y="22"/>
                    <a:pt x="79" y="21"/>
                    <a:pt x="83" y="19"/>
                  </a:cubicBezTo>
                  <a:cubicBezTo>
                    <a:pt x="84" y="18"/>
                    <a:pt x="84" y="18"/>
                    <a:pt x="85" y="17"/>
                  </a:cubicBezTo>
                  <a:cubicBezTo>
                    <a:pt x="84" y="17"/>
                    <a:pt x="84" y="17"/>
                    <a:pt x="83" y="16"/>
                  </a:cubicBezTo>
                  <a:cubicBezTo>
                    <a:pt x="83" y="17"/>
                    <a:pt x="82" y="17"/>
                    <a:pt x="82" y="17"/>
                  </a:cubicBezTo>
                  <a:cubicBezTo>
                    <a:pt x="79" y="19"/>
                    <a:pt x="74" y="20"/>
                    <a:pt x="70" y="20"/>
                  </a:cubicBezTo>
                  <a:cubicBezTo>
                    <a:pt x="70" y="20"/>
                    <a:pt x="70" y="20"/>
                    <a:pt x="70" y="20"/>
                  </a:cubicBezTo>
                  <a:cubicBezTo>
                    <a:pt x="65" y="20"/>
                    <a:pt x="59" y="18"/>
                    <a:pt x="54" y="16"/>
                  </a:cubicBezTo>
                  <a:cubicBezTo>
                    <a:pt x="46" y="13"/>
                    <a:pt x="39" y="8"/>
                    <a:pt x="33" y="2"/>
                  </a:cubicBezTo>
                  <a:cubicBezTo>
                    <a:pt x="32" y="2"/>
                    <a:pt x="30" y="1"/>
                    <a:pt x="29" y="0"/>
                  </a:cubicBezTo>
                </a:path>
              </a:pathLst>
            </a:custGeom>
            <a:solidFill>
              <a:srgbClr val="8D4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8" name="Freeform 412"/>
            <p:cNvSpPr>
              <a:spLocks/>
            </p:cNvSpPr>
            <p:nvPr/>
          </p:nvSpPr>
          <p:spPr bwMode="auto">
            <a:xfrm>
              <a:off x="3932" y="1477"/>
              <a:ext cx="108" cy="46"/>
            </a:xfrm>
            <a:custGeom>
              <a:avLst/>
              <a:gdLst>
                <a:gd name="T0" fmla="*/ 26 w 66"/>
                <a:gd name="T1" fmla="*/ 0 h 28"/>
                <a:gd name="T2" fmla="*/ 10 w 66"/>
                <a:gd name="T3" fmla="*/ 3 h 28"/>
                <a:gd name="T4" fmla="*/ 1 w 66"/>
                <a:gd name="T5" fmla="*/ 8 h 28"/>
                <a:gd name="T6" fmla="*/ 0 w 66"/>
                <a:gd name="T7" fmla="*/ 11 h 28"/>
                <a:gd name="T8" fmla="*/ 10 w 66"/>
                <a:gd name="T9" fmla="*/ 6 h 28"/>
                <a:gd name="T10" fmla="*/ 26 w 66"/>
                <a:gd name="T11" fmla="*/ 2 h 28"/>
                <a:gd name="T12" fmla="*/ 66 w 66"/>
                <a:gd name="T13" fmla="*/ 28 h 28"/>
                <a:gd name="T14" fmla="*/ 66 w 66"/>
                <a:gd name="T15" fmla="*/ 27 h 28"/>
                <a:gd name="T16" fmla="*/ 26 w 66"/>
                <a:gd name="T17"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28">
                  <a:moveTo>
                    <a:pt x="26" y="0"/>
                  </a:moveTo>
                  <a:cubicBezTo>
                    <a:pt x="20" y="0"/>
                    <a:pt x="15" y="1"/>
                    <a:pt x="10" y="3"/>
                  </a:cubicBezTo>
                  <a:cubicBezTo>
                    <a:pt x="7" y="4"/>
                    <a:pt x="3" y="6"/>
                    <a:pt x="1" y="8"/>
                  </a:cubicBezTo>
                  <a:cubicBezTo>
                    <a:pt x="0" y="9"/>
                    <a:pt x="0" y="10"/>
                    <a:pt x="0" y="11"/>
                  </a:cubicBezTo>
                  <a:cubicBezTo>
                    <a:pt x="3" y="9"/>
                    <a:pt x="6" y="7"/>
                    <a:pt x="10" y="6"/>
                  </a:cubicBezTo>
                  <a:cubicBezTo>
                    <a:pt x="15" y="3"/>
                    <a:pt x="20" y="2"/>
                    <a:pt x="26" y="2"/>
                  </a:cubicBezTo>
                  <a:cubicBezTo>
                    <a:pt x="43" y="2"/>
                    <a:pt x="59" y="12"/>
                    <a:pt x="66" y="28"/>
                  </a:cubicBezTo>
                  <a:cubicBezTo>
                    <a:pt x="66" y="28"/>
                    <a:pt x="66" y="27"/>
                    <a:pt x="66" y="27"/>
                  </a:cubicBezTo>
                  <a:cubicBezTo>
                    <a:pt x="59" y="10"/>
                    <a:pt x="43" y="0"/>
                    <a:pt x="26" y="0"/>
                  </a:cubicBezTo>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29" name="Freeform 413"/>
            <p:cNvSpPr>
              <a:spLocks/>
            </p:cNvSpPr>
            <p:nvPr/>
          </p:nvSpPr>
          <p:spPr bwMode="auto">
            <a:xfrm>
              <a:off x="3933" y="1473"/>
              <a:ext cx="117" cy="112"/>
            </a:xfrm>
            <a:custGeom>
              <a:avLst/>
              <a:gdLst>
                <a:gd name="T0" fmla="*/ 25 w 71"/>
                <a:gd name="T1" fmla="*/ 0 h 69"/>
                <a:gd name="T2" fmla="*/ 25 w 71"/>
                <a:gd name="T3" fmla="*/ 0 h 69"/>
                <a:gd name="T4" fmla="*/ 8 w 71"/>
                <a:gd name="T5" fmla="*/ 3 h 69"/>
                <a:gd name="T6" fmla="*/ 1 w 71"/>
                <a:gd name="T7" fmla="*/ 6 h 69"/>
                <a:gd name="T8" fmla="*/ 0 w 71"/>
                <a:gd name="T9" fmla="*/ 11 h 69"/>
                <a:gd name="T10" fmla="*/ 9 w 71"/>
                <a:gd name="T11" fmla="*/ 6 h 69"/>
                <a:gd name="T12" fmla="*/ 25 w 71"/>
                <a:gd name="T13" fmla="*/ 3 h 69"/>
                <a:gd name="T14" fmla="*/ 65 w 71"/>
                <a:gd name="T15" fmla="*/ 30 h 69"/>
                <a:gd name="T16" fmla="*/ 65 w 71"/>
                <a:gd name="T17" fmla="*/ 31 h 69"/>
                <a:gd name="T18" fmla="*/ 66 w 71"/>
                <a:gd name="T19" fmla="*/ 33 h 69"/>
                <a:gd name="T20" fmla="*/ 65 w 71"/>
                <a:gd name="T21" fmla="*/ 69 h 69"/>
                <a:gd name="T22" fmla="*/ 71 w 71"/>
                <a:gd name="T23" fmla="*/ 46 h 69"/>
                <a:gd name="T24" fmla="*/ 68 w 71"/>
                <a:gd name="T25" fmla="*/ 29 h 69"/>
                <a:gd name="T26" fmla="*/ 25 w 71"/>
                <a:gd name="T27"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1" h="69">
                  <a:moveTo>
                    <a:pt x="25" y="0"/>
                  </a:moveTo>
                  <a:cubicBezTo>
                    <a:pt x="25" y="0"/>
                    <a:pt x="25" y="0"/>
                    <a:pt x="25" y="0"/>
                  </a:cubicBezTo>
                  <a:cubicBezTo>
                    <a:pt x="19" y="0"/>
                    <a:pt x="13" y="1"/>
                    <a:pt x="8" y="3"/>
                  </a:cubicBezTo>
                  <a:cubicBezTo>
                    <a:pt x="6" y="4"/>
                    <a:pt x="3" y="5"/>
                    <a:pt x="1" y="6"/>
                  </a:cubicBezTo>
                  <a:cubicBezTo>
                    <a:pt x="1" y="8"/>
                    <a:pt x="0" y="10"/>
                    <a:pt x="0" y="11"/>
                  </a:cubicBezTo>
                  <a:cubicBezTo>
                    <a:pt x="2" y="9"/>
                    <a:pt x="6" y="7"/>
                    <a:pt x="9" y="6"/>
                  </a:cubicBezTo>
                  <a:cubicBezTo>
                    <a:pt x="14" y="4"/>
                    <a:pt x="19" y="3"/>
                    <a:pt x="25" y="3"/>
                  </a:cubicBezTo>
                  <a:cubicBezTo>
                    <a:pt x="42" y="3"/>
                    <a:pt x="58" y="13"/>
                    <a:pt x="65" y="30"/>
                  </a:cubicBezTo>
                  <a:cubicBezTo>
                    <a:pt x="65" y="30"/>
                    <a:pt x="65" y="31"/>
                    <a:pt x="65" y="31"/>
                  </a:cubicBezTo>
                  <a:cubicBezTo>
                    <a:pt x="65" y="32"/>
                    <a:pt x="66" y="33"/>
                    <a:pt x="66" y="33"/>
                  </a:cubicBezTo>
                  <a:cubicBezTo>
                    <a:pt x="71" y="45"/>
                    <a:pt x="70" y="58"/>
                    <a:pt x="65" y="69"/>
                  </a:cubicBezTo>
                  <a:cubicBezTo>
                    <a:pt x="69" y="62"/>
                    <a:pt x="71" y="54"/>
                    <a:pt x="71" y="46"/>
                  </a:cubicBezTo>
                  <a:cubicBezTo>
                    <a:pt x="71" y="40"/>
                    <a:pt x="70" y="34"/>
                    <a:pt x="68" y="29"/>
                  </a:cubicBezTo>
                  <a:cubicBezTo>
                    <a:pt x="60" y="11"/>
                    <a:pt x="43" y="0"/>
                    <a:pt x="25" y="0"/>
                  </a:cubicBezTo>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0" name="Freeform 414"/>
            <p:cNvSpPr>
              <a:spLocks noEditPoints="1"/>
            </p:cNvSpPr>
            <p:nvPr/>
          </p:nvSpPr>
          <p:spPr bwMode="auto">
            <a:xfrm>
              <a:off x="3919" y="1481"/>
              <a:ext cx="131" cy="145"/>
            </a:xfrm>
            <a:custGeom>
              <a:avLst/>
              <a:gdLst>
                <a:gd name="T0" fmla="*/ 34 w 80"/>
                <a:gd name="T1" fmla="*/ 73 h 89"/>
                <a:gd name="T2" fmla="*/ 8 w 80"/>
                <a:gd name="T3" fmla="*/ 55 h 89"/>
                <a:gd name="T4" fmla="*/ 23 w 80"/>
                <a:gd name="T5" fmla="*/ 18 h 89"/>
                <a:gd name="T6" fmla="*/ 34 w 80"/>
                <a:gd name="T7" fmla="*/ 16 h 89"/>
                <a:gd name="T8" fmla="*/ 56 w 80"/>
                <a:gd name="T9" fmla="*/ 26 h 89"/>
                <a:gd name="T10" fmla="*/ 59 w 80"/>
                <a:gd name="T11" fmla="*/ 25 h 89"/>
                <a:gd name="T12" fmla="*/ 66 w 80"/>
                <a:gd name="T13" fmla="*/ 29 h 89"/>
                <a:gd name="T14" fmla="*/ 62 w 80"/>
                <a:gd name="T15" fmla="*/ 38 h 89"/>
                <a:gd name="T16" fmla="*/ 45 w 80"/>
                <a:gd name="T17" fmla="*/ 71 h 89"/>
                <a:gd name="T18" fmla="*/ 34 w 80"/>
                <a:gd name="T19" fmla="*/ 73 h 89"/>
                <a:gd name="T20" fmla="*/ 34 w 80"/>
                <a:gd name="T21" fmla="*/ 0 h 89"/>
                <a:gd name="T22" fmla="*/ 18 w 80"/>
                <a:gd name="T23" fmla="*/ 4 h 89"/>
                <a:gd name="T24" fmla="*/ 8 w 80"/>
                <a:gd name="T25" fmla="*/ 9 h 89"/>
                <a:gd name="T26" fmla="*/ 8 w 80"/>
                <a:gd name="T27" fmla="*/ 9 h 89"/>
                <a:gd name="T28" fmla="*/ 2 w 80"/>
                <a:gd name="T29" fmla="*/ 29 h 89"/>
                <a:gd name="T30" fmla="*/ 1 w 80"/>
                <a:gd name="T31" fmla="*/ 39 h 89"/>
                <a:gd name="T32" fmla="*/ 0 w 80"/>
                <a:gd name="T33" fmla="*/ 49 h 89"/>
                <a:gd name="T34" fmla="*/ 2 w 80"/>
                <a:gd name="T35" fmla="*/ 71 h 89"/>
                <a:gd name="T36" fmla="*/ 2 w 80"/>
                <a:gd name="T37" fmla="*/ 71 h 89"/>
                <a:gd name="T38" fmla="*/ 1 w 80"/>
                <a:gd name="T39" fmla="*/ 73 h 89"/>
                <a:gd name="T40" fmla="*/ 35 w 80"/>
                <a:gd name="T41" fmla="*/ 89 h 89"/>
                <a:gd name="T42" fmla="*/ 51 w 80"/>
                <a:gd name="T43" fmla="*/ 86 h 89"/>
                <a:gd name="T44" fmla="*/ 74 w 80"/>
                <a:gd name="T45" fmla="*/ 64 h 89"/>
                <a:gd name="T46" fmla="*/ 75 w 80"/>
                <a:gd name="T47" fmla="*/ 28 h 89"/>
                <a:gd name="T48" fmla="*/ 74 w 80"/>
                <a:gd name="T49" fmla="*/ 26 h 89"/>
                <a:gd name="T50" fmla="*/ 34 w 80"/>
                <a:gd name="T51"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0" h="89">
                  <a:moveTo>
                    <a:pt x="34" y="73"/>
                  </a:moveTo>
                  <a:cubicBezTo>
                    <a:pt x="23" y="73"/>
                    <a:pt x="12" y="67"/>
                    <a:pt x="8" y="55"/>
                  </a:cubicBezTo>
                  <a:cubicBezTo>
                    <a:pt x="2" y="41"/>
                    <a:pt x="9" y="24"/>
                    <a:pt x="23" y="18"/>
                  </a:cubicBezTo>
                  <a:cubicBezTo>
                    <a:pt x="27" y="17"/>
                    <a:pt x="31" y="16"/>
                    <a:pt x="34" y="16"/>
                  </a:cubicBezTo>
                  <a:cubicBezTo>
                    <a:pt x="42" y="16"/>
                    <a:pt x="50" y="20"/>
                    <a:pt x="56" y="26"/>
                  </a:cubicBezTo>
                  <a:cubicBezTo>
                    <a:pt x="57" y="26"/>
                    <a:pt x="58" y="25"/>
                    <a:pt x="59" y="25"/>
                  </a:cubicBezTo>
                  <a:cubicBezTo>
                    <a:pt x="62" y="25"/>
                    <a:pt x="65" y="27"/>
                    <a:pt x="66" y="29"/>
                  </a:cubicBezTo>
                  <a:cubicBezTo>
                    <a:pt x="67" y="32"/>
                    <a:pt x="65" y="36"/>
                    <a:pt x="62" y="38"/>
                  </a:cubicBezTo>
                  <a:cubicBezTo>
                    <a:pt x="65" y="52"/>
                    <a:pt x="58" y="66"/>
                    <a:pt x="45" y="71"/>
                  </a:cubicBezTo>
                  <a:cubicBezTo>
                    <a:pt x="42" y="73"/>
                    <a:pt x="38" y="73"/>
                    <a:pt x="34" y="73"/>
                  </a:cubicBezTo>
                  <a:moveTo>
                    <a:pt x="34" y="0"/>
                  </a:moveTo>
                  <a:cubicBezTo>
                    <a:pt x="28" y="0"/>
                    <a:pt x="23" y="1"/>
                    <a:pt x="18" y="4"/>
                  </a:cubicBezTo>
                  <a:cubicBezTo>
                    <a:pt x="14" y="5"/>
                    <a:pt x="11" y="7"/>
                    <a:pt x="8" y="9"/>
                  </a:cubicBezTo>
                  <a:cubicBezTo>
                    <a:pt x="8" y="9"/>
                    <a:pt x="8" y="9"/>
                    <a:pt x="8" y="9"/>
                  </a:cubicBezTo>
                  <a:cubicBezTo>
                    <a:pt x="5" y="16"/>
                    <a:pt x="3" y="23"/>
                    <a:pt x="2" y="29"/>
                  </a:cubicBezTo>
                  <a:cubicBezTo>
                    <a:pt x="1" y="33"/>
                    <a:pt x="1" y="36"/>
                    <a:pt x="1" y="39"/>
                  </a:cubicBezTo>
                  <a:cubicBezTo>
                    <a:pt x="1" y="43"/>
                    <a:pt x="0" y="46"/>
                    <a:pt x="0" y="49"/>
                  </a:cubicBezTo>
                  <a:cubicBezTo>
                    <a:pt x="0" y="56"/>
                    <a:pt x="1" y="63"/>
                    <a:pt x="2" y="71"/>
                  </a:cubicBezTo>
                  <a:cubicBezTo>
                    <a:pt x="2" y="71"/>
                    <a:pt x="2" y="71"/>
                    <a:pt x="2" y="71"/>
                  </a:cubicBezTo>
                  <a:cubicBezTo>
                    <a:pt x="2" y="72"/>
                    <a:pt x="2" y="73"/>
                    <a:pt x="1" y="73"/>
                  </a:cubicBezTo>
                  <a:cubicBezTo>
                    <a:pt x="9" y="83"/>
                    <a:pt x="22" y="89"/>
                    <a:pt x="35" y="89"/>
                  </a:cubicBezTo>
                  <a:cubicBezTo>
                    <a:pt x="40" y="89"/>
                    <a:pt x="45" y="88"/>
                    <a:pt x="51" y="86"/>
                  </a:cubicBezTo>
                  <a:cubicBezTo>
                    <a:pt x="62" y="81"/>
                    <a:pt x="70" y="73"/>
                    <a:pt x="74" y="64"/>
                  </a:cubicBezTo>
                  <a:cubicBezTo>
                    <a:pt x="79" y="53"/>
                    <a:pt x="80" y="40"/>
                    <a:pt x="75" y="28"/>
                  </a:cubicBezTo>
                  <a:cubicBezTo>
                    <a:pt x="75" y="28"/>
                    <a:pt x="74" y="27"/>
                    <a:pt x="74" y="26"/>
                  </a:cubicBezTo>
                  <a:cubicBezTo>
                    <a:pt x="67" y="10"/>
                    <a:pt x="51" y="0"/>
                    <a:pt x="3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1" name="Freeform 415"/>
            <p:cNvSpPr>
              <a:spLocks/>
            </p:cNvSpPr>
            <p:nvPr/>
          </p:nvSpPr>
          <p:spPr bwMode="auto">
            <a:xfrm>
              <a:off x="3922" y="1507"/>
              <a:ext cx="103" cy="93"/>
            </a:xfrm>
            <a:custGeom>
              <a:avLst/>
              <a:gdLst>
                <a:gd name="T0" fmla="*/ 32 w 63"/>
                <a:gd name="T1" fmla="*/ 0 h 57"/>
                <a:gd name="T2" fmla="*/ 21 w 63"/>
                <a:gd name="T3" fmla="*/ 2 h 57"/>
                <a:gd name="T4" fmla="*/ 6 w 63"/>
                <a:gd name="T5" fmla="*/ 39 h 57"/>
                <a:gd name="T6" fmla="*/ 32 w 63"/>
                <a:gd name="T7" fmla="*/ 57 h 57"/>
                <a:gd name="T8" fmla="*/ 43 w 63"/>
                <a:gd name="T9" fmla="*/ 55 h 57"/>
                <a:gd name="T10" fmla="*/ 60 w 63"/>
                <a:gd name="T11" fmla="*/ 22 h 57"/>
                <a:gd name="T12" fmla="*/ 57 w 63"/>
                <a:gd name="T13" fmla="*/ 23 h 57"/>
                <a:gd name="T14" fmla="*/ 52 w 63"/>
                <a:gd name="T15" fmla="*/ 25 h 57"/>
                <a:gd name="T16" fmla="*/ 45 w 63"/>
                <a:gd name="T17" fmla="*/ 21 h 57"/>
                <a:gd name="T18" fmla="*/ 52 w 63"/>
                <a:gd name="T19" fmla="*/ 11 h 57"/>
                <a:gd name="T20" fmla="*/ 54 w 63"/>
                <a:gd name="T21" fmla="*/ 10 h 57"/>
                <a:gd name="T22" fmla="*/ 32 w 63"/>
                <a:gd name="T23"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57">
                  <a:moveTo>
                    <a:pt x="32" y="0"/>
                  </a:moveTo>
                  <a:cubicBezTo>
                    <a:pt x="29" y="0"/>
                    <a:pt x="25" y="1"/>
                    <a:pt x="21" y="2"/>
                  </a:cubicBezTo>
                  <a:cubicBezTo>
                    <a:pt x="7" y="8"/>
                    <a:pt x="0" y="25"/>
                    <a:pt x="6" y="39"/>
                  </a:cubicBezTo>
                  <a:cubicBezTo>
                    <a:pt x="10" y="51"/>
                    <a:pt x="21" y="57"/>
                    <a:pt x="32" y="57"/>
                  </a:cubicBezTo>
                  <a:cubicBezTo>
                    <a:pt x="36" y="57"/>
                    <a:pt x="40" y="57"/>
                    <a:pt x="43" y="55"/>
                  </a:cubicBezTo>
                  <a:cubicBezTo>
                    <a:pt x="56" y="50"/>
                    <a:pt x="63" y="36"/>
                    <a:pt x="60" y="22"/>
                  </a:cubicBezTo>
                  <a:cubicBezTo>
                    <a:pt x="59" y="23"/>
                    <a:pt x="58" y="23"/>
                    <a:pt x="57" y="23"/>
                  </a:cubicBezTo>
                  <a:cubicBezTo>
                    <a:pt x="55" y="24"/>
                    <a:pt x="54" y="25"/>
                    <a:pt x="52" y="25"/>
                  </a:cubicBezTo>
                  <a:cubicBezTo>
                    <a:pt x="49" y="25"/>
                    <a:pt x="46" y="23"/>
                    <a:pt x="45" y="21"/>
                  </a:cubicBezTo>
                  <a:cubicBezTo>
                    <a:pt x="44" y="17"/>
                    <a:pt x="47" y="13"/>
                    <a:pt x="52" y="11"/>
                  </a:cubicBezTo>
                  <a:cubicBezTo>
                    <a:pt x="53" y="10"/>
                    <a:pt x="53" y="10"/>
                    <a:pt x="54" y="10"/>
                  </a:cubicBezTo>
                  <a:cubicBezTo>
                    <a:pt x="48" y="4"/>
                    <a:pt x="40" y="0"/>
                    <a:pt x="32" y="0"/>
                  </a:cubicBezTo>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2" name="Freeform 416"/>
            <p:cNvSpPr>
              <a:spLocks/>
            </p:cNvSpPr>
            <p:nvPr/>
          </p:nvSpPr>
          <p:spPr bwMode="auto">
            <a:xfrm>
              <a:off x="3994" y="1522"/>
              <a:ext cx="35" cy="26"/>
            </a:xfrm>
            <a:custGeom>
              <a:avLst/>
              <a:gdLst>
                <a:gd name="T0" fmla="*/ 13 w 21"/>
                <a:gd name="T1" fmla="*/ 0 h 16"/>
                <a:gd name="T2" fmla="*/ 10 w 21"/>
                <a:gd name="T3" fmla="*/ 1 h 16"/>
                <a:gd name="T4" fmla="*/ 8 w 21"/>
                <a:gd name="T5" fmla="*/ 2 h 16"/>
                <a:gd name="T6" fmla="*/ 1 w 21"/>
                <a:gd name="T7" fmla="*/ 12 h 16"/>
                <a:gd name="T8" fmla="*/ 8 w 21"/>
                <a:gd name="T9" fmla="*/ 16 h 16"/>
                <a:gd name="T10" fmla="*/ 13 w 21"/>
                <a:gd name="T11" fmla="*/ 14 h 16"/>
                <a:gd name="T12" fmla="*/ 16 w 21"/>
                <a:gd name="T13" fmla="*/ 13 h 16"/>
                <a:gd name="T14" fmla="*/ 20 w 21"/>
                <a:gd name="T15" fmla="*/ 4 h 16"/>
                <a:gd name="T16" fmla="*/ 13 w 21"/>
                <a:gd name="T17"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6">
                  <a:moveTo>
                    <a:pt x="13" y="0"/>
                  </a:moveTo>
                  <a:cubicBezTo>
                    <a:pt x="12" y="0"/>
                    <a:pt x="11" y="1"/>
                    <a:pt x="10" y="1"/>
                  </a:cubicBezTo>
                  <a:cubicBezTo>
                    <a:pt x="9" y="1"/>
                    <a:pt x="9" y="1"/>
                    <a:pt x="8" y="2"/>
                  </a:cubicBezTo>
                  <a:cubicBezTo>
                    <a:pt x="3" y="4"/>
                    <a:pt x="0" y="8"/>
                    <a:pt x="1" y="12"/>
                  </a:cubicBezTo>
                  <a:cubicBezTo>
                    <a:pt x="2" y="14"/>
                    <a:pt x="5" y="16"/>
                    <a:pt x="8" y="16"/>
                  </a:cubicBezTo>
                  <a:cubicBezTo>
                    <a:pt x="10" y="16"/>
                    <a:pt x="11" y="15"/>
                    <a:pt x="13" y="14"/>
                  </a:cubicBezTo>
                  <a:cubicBezTo>
                    <a:pt x="14" y="14"/>
                    <a:pt x="15" y="14"/>
                    <a:pt x="16" y="13"/>
                  </a:cubicBezTo>
                  <a:cubicBezTo>
                    <a:pt x="19" y="11"/>
                    <a:pt x="21" y="7"/>
                    <a:pt x="20" y="4"/>
                  </a:cubicBezTo>
                  <a:cubicBezTo>
                    <a:pt x="19" y="2"/>
                    <a:pt x="16" y="0"/>
                    <a:pt x="1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3" name="Freeform 417"/>
            <p:cNvSpPr>
              <a:spLocks noEditPoints="1"/>
            </p:cNvSpPr>
            <p:nvPr/>
          </p:nvSpPr>
          <p:spPr bwMode="auto">
            <a:xfrm>
              <a:off x="3910" y="1412"/>
              <a:ext cx="207" cy="61"/>
            </a:xfrm>
            <a:custGeom>
              <a:avLst/>
              <a:gdLst>
                <a:gd name="T0" fmla="*/ 20 w 126"/>
                <a:gd name="T1" fmla="*/ 11 h 37"/>
                <a:gd name="T2" fmla="*/ 0 w 126"/>
                <a:gd name="T3" fmla="*/ 28 h 37"/>
                <a:gd name="T4" fmla="*/ 7 w 126"/>
                <a:gd name="T5" fmla="*/ 24 h 37"/>
                <a:gd name="T6" fmla="*/ 13 w 126"/>
                <a:gd name="T7" fmla="*/ 20 h 37"/>
                <a:gd name="T8" fmla="*/ 20 w 126"/>
                <a:gd name="T9" fmla="*/ 12 h 37"/>
                <a:gd name="T10" fmla="*/ 20 w 126"/>
                <a:gd name="T11" fmla="*/ 12 h 37"/>
                <a:gd name="T12" fmla="*/ 20 w 126"/>
                <a:gd name="T13" fmla="*/ 11 h 37"/>
                <a:gd name="T14" fmla="*/ 69 w 126"/>
                <a:gd name="T15" fmla="*/ 0 h 37"/>
                <a:gd name="T16" fmla="*/ 76 w 126"/>
                <a:gd name="T17" fmla="*/ 6 h 37"/>
                <a:gd name="T18" fmla="*/ 69 w 126"/>
                <a:gd name="T19" fmla="*/ 24 h 37"/>
                <a:gd name="T20" fmla="*/ 78 w 126"/>
                <a:gd name="T21" fmla="*/ 29 h 37"/>
                <a:gd name="T22" fmla="*/ 80 w 126"/>
                <a:gd name="T23" fmla="*/ 30 h 37"/>
                <a:gd name="T24" fmla="*/ 106 w 126"/>
                <a:gd name="T25" fmla="*/ 37 h 37"/>
                <a:gd name="T26" fmla="*/ 108 w 126"/>
                <a:gd name="T27" fmla="*/ 37 h 37"/>
                <a:gd name="T28" fmla="*/ 126 w 126"/>
                <a:gd name="T29" fmla="*/ 34 h 37"/>
                <a:gd name="T30" fmla="*/ 69 w 126"/>
                <a:gd name="T3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6" h="37">
                  <a:moveTo>
                    <a:pt x="20" y="11"/>
                  </a:moveTo>
                  <a:cubicBezTo>
                    <a:pt x="12" y="16"/>
                    <a:pt x="5" y="21"/>
                    <a:pt x="0" y="28"/>
                  </a:cubicBezTo>
                  <a:cubicBezTo>
                    <a:pt x="2" y="27"/>
                    <a:pt x="5" y="26"/>
                    <a:pt x="7" y="24"/>
                  </a:cubicBezTo>
                  <a:cubicBezTo>
                    <a:pt x="9" y="23"/>
                    <a:pt x="11" y="22"/>
                    <a:pt x="13" y="20"/>
                  </a:cubicBezTo>
                  <a:cubicBezTo>
                    <a:pt x="15" y="18"/>
                    <a:pt x="18" y="15"/>
                    <a:pt x="20" y="12"/>
                  </a:cubicBezTo>
                  <a:cubicBezTo>
                    <a:pt x="20" y="12"/>
                    <a:pt x="20" y="12"/>
                    <a:pt x="20" y="12"/>
                  </a:cubicBezTo>
                  <a:cubicBezTo>
                    <a:pt x="20" y="11"/>
                    <a:pt x="20" y="11"/>
                    <a:pt x="20" y="11"/>
                  </a:cubicBezTo>
                  <a:moveTo>
                    <a:pt x="69" y="0"/>
                  </a:moveTo>
                  <a:cubicBezTo>
                    <a:pt x="74" y="4"/>
                    <a:pt x="76" y="6"/>
                    <a:pt x="76" y="6"/>
                  </a:cubicBezTo>
                  <a:cubicBezTo>
                    <a:pt x="87" y="19"/>
                    <a:pt x="79" y="23"/>
                    <a:pt x="69" y="24"/>
                  </a:cubicBezTo>
                  <a:cubicBezTo>
                    <a:pt x="72" y="26"/>
                    <a:pt x="75" y="28"/>
                    <a:pt x="78" y="29"/>
                  </a:cubicBezTo>
                  <a:cubicBezTo>
                    <a:pt x="79" y="30"/>
                    <a:pt x="79" y="30"/>
                    <a:pt x="80" y="30"/>
                  </a:cubicBezTo>
                  <a:cubicBezTo>
                    <a:pt x="88" y="34"/>
                    <a:pt x="97" y="37"/>
                    <a:pt x="106" y="37"/>
                  </a:cubicBezTo>
                  <a:cubicBezTo>
                    <a:pt x="107" y="37"/>
                    <a:pt x="107" y="37"/>
                    <a:pt x="108" y="37"/>
                  </a:cubicBezTo>
                  <a:cubicBezTo>
                    <a:pt x="114" y="37"/>
                    <a:pt x="121" y="36"/>
                    <a:pt x="126" y="34"/>
                  </a:cubicBezTo>
                  <a:cubicBezTo>
                    <a:pt x="113" y="15"/>
                    <a:pt x="93" y="3"/>
                    <a:pt x="69" y="0"/>
                  </a:cubicBezTo>
                </a:path>
              </a:pathLst>
            </a:custGeom>
            <a:solidFill>
              <a:srgbClr val="8D4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4" name="Freeform 418"/>
            <p:cNvSpPr>
              <a:spLocks/>
            </p:cNvSpPr>
            <p:nvPr/>
          </p:nvSpPr>
          <p:spPr bwMode="auto">
            <a:xfrm>
              <a:off x="3943" y="1412"/>
              <a:ext cx="110" cy="39"/>
            </a:xfrm>
            <a:custGeom>
              <a:avLst/>
              <a:gdLst>
                <a:gd name="T0" fmla="*/ 41 w 67"/>
                <a:gd name="T1" fmla="*/ 0 h 24"/>
                <a:gd name="T2" fmla="*/ 0 w 67"/>
                <a:gd name="T3" fmla="*/ 11 h 24"/>
                <a:gd name="T4" fmla="*/ 0 w 67"/>
                <a:gd name="T5" fmla="*/ 12 h 24"/>
                <a:gd name="T6" fmla="*/ 4 w 67"/>
                <a:gd name="T7" fmla="*/ 13 h 24"/>
                <a:gd name="T8" fmla="*/ 8 w 67"/>
                <a:gd name="T9" fmla="*/ 15 h 24"/>
                <a:gd name="T10" fmla="*/ 28 w 67"/>
                <a:gd name="T11" fmla="*/ 22 h 24"/>
                <a:gd name="T12" fmla="*/ 44 w 67"/>
                <a:gd name="T13" fmla="*/ 24 h 24"/>
                <a:gd name="T14" fmla="*/ 49 w 67"/>
                <a:gd name="T15" fmla="*/ 24 h 24"/>
                <a:gd name="T16" fmla="*/ 56 w 67"/>
                <a:gd name="T17" fmla="*/ 6 h 24"/>
                <a:gd name="T18" fmla="*/ 49 w 67"/>
                <a:gd name="T19" fmla="*/ 0 h 24"/>
                <a:gd name="T20" fmla="*/ 41 w 67"/>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7" h="24">
                  <a:moveTo>
                    <a:pt x="41" y="0"/>
                  </a:moveTo>
                  <a:cubicBezTo>
                    <a:pt x="26" y="0"/>
                    <a:pt x="12" y="4"/>
                    <a:pt x="0" y="11"/>
                  </a:cubicBezTo>
                  <a:cubicBezTo>
                    <a:pt x="0" y="11"/>
                    <a:pt x="0" y="11"/>
                    <a:pt x="0" y="12"/>
                  </a:cubicBezTo>
                  <a:cubicBezTo>
                    <a:pt x="1" y="12"/>
                    <a:pt x="3" y="13"/>
                    <a:pt x="4" y="13"/>
                  </a:cubicBezTo>
                  <a:cubicBezTo>
                    <a:pt x="5" y="14"/>
                    <a:pt x="7" y="15"/>
                    <a:pt x="8" y="15"/>
                  </a:cubicBezTo>
                  <a:cubicBezTo>
                    <a:pt x="17" y="19"/>
                    <a:pt x="25" y="22"/>
                    <a:pt x="28" y="22"/>
                  </a:cubicBezTo>
                  <a:cubicBezTo>
                    <a:pt x="31" y="23"/>
                    <a:pt x="37" y="24"/>
                    <a:pt x="44" y="24"/>
                  </a:cubicBezTo>
                  <a:cubicBezTo>
                    <a:pt x="46" y="24"/>
                    <a:pt x="47" y="24"/>
                    <a:pt x="49" y="24"/>
                  </a:cubicBezTo>
                  <a:cubicBezTo>
                    <a:pt x="59" y="23"/>
                    <a:pt x="67" y="19"/>
                    <a:pt x="56" y="6"/>
                  </a:cubicBezTo>
                  <a:cubicBezTo>
                    <a:pt x="56" y="6"/>
                    <a:pt x="54" y="4"/>
                    <a:pt x="49" y="0"/>
                  </a:cubicBezTo>
                  <a:cubicBezTo>
                    <a:pt x="46" y="0"/>
                    <a:pt x="43" y="0"/>
                    <a:pt x="41" y="0"/>
                  </a:cubicBezTo>
                </a:path>
              </a:pathLst>
            </a:custGeom>
            <a:solidFill>
              <a:srgbClr val="8D4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5" name="Freeform 419"/>
            <p:cNvSpPr>
              <a:spLocks noEditPoints="1"/>
            </p:cNvSpPr>
            <p:nvPr/>
          </p:nvSpPr>
          <p:spPr bwMode="auto">
            <a:xfrm>
              <a:off x="3851" y="1386"/>
              <a:ext cx="317" cy="316"/>
            </a:xfrm>
            <a:custGeom>
              <a:avLst/>
              <a:gdLst>
                <a:gd name="T0" fmla="*/ 97 w 193"/>
                <a:gd name="T1" fmla="*/ 193 h 193"/>
                <a:gd name="T2" fmla="*/ 0 w 193"/>
                <a:gd name="T3" fmla="*/ 96 h 193"/>
                <a:gd name="T4" fmla="*/ 97 w 193"/>
                <a:gd name="T5" fmla="*/ 0 h 193"/>
                <a:gd name="T6" fmla="*/ 193 w 193"/>
                <a:gd name="T7" fmla="*/ 96 h 193"/>
                <a:gd name="T8" fmla="*/ 97 w 193"/>
                <a:gd name="T9" fmla="*/ 193 h 193"/>
                <a:gd name="T10" fmla="*/ 97 w 193"/>
                <a:gd name="T11" fmla="*/ 16 h 193"/>
                <a:gd name="T12" fmla="*/ 16 w 193"/>
                <a:gd name="T13" fmla="*/ 96 h 193"/>
                <a:gd name="T14" fmla="*/ 97 w 193"/>
                <a:gd name="T15" fmla="*/ 177 h 193"/>
                <a:gd name="T16" fmla="*/ 177 w 193"/>
                <a:gd name="T17" fmla="*/ 96 h 193"/>
                <a:gd name="T18" fmla="*/ 97 w 193"/>
                <a:gd name="T19" fmla="*/ 1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7" y="193"/>
                  </a:moveTo>
                  <a:cubicBezTo>
                    <a:pt x="43" y="193"/>
                    <a:pt x="0" y="150"/>
                    <a:pt x="0" y="96"/>
                  </a:cubicBezTo>
                  <a:cubicBezTo>
                    <a:pt x="0" y="43"/>
                    <a:pt x="43" y="0"/>
                    <a:pt x="97" y="0"/>
                  </a:cubicBezTo>
                  <a:cubicBezTo>
                    <a:pt x="150" y="0"/>
                    <a:pt x="193" y="43"/>
                    <a:pt x="193" y="96"/>
                  </a:cubicBezTo>
                  <a:cubicBezTo>
                    <a:pt x="193" y="150"/>
                    <a:pt x="150" y="193"/>
                    <a:pt x="97" y="193"/>
                  </a:cubicBezTo>
                  <a:moveTo>
                    <a:pt x="97" y="16"/>
                  </a:moveTo>
                  <a:cubicBezTo>
                    <a:pt x="52" y="16"/>
                    <a:pt x="16" y="52"/>
                    <a:pt x="16" y="96"/>
                  </a:cubicBezTo>
                  <a:cubicBezTo>
                    <a:pt x="16" y="141"/>
                    <a:pt x="52" y="177"/>
                    <a:pt x="97" y="177"/>
                  </a:cubicBezTo>
                  <a:cubicBezTo>
                    <a:pt x="141" y="177"/>
                    <a:pt x="177" y="141"/>
                    <a:pt x="177" y="96"/>
                  </a:cubicBezTo>
                  <a:cubicBezTo>
                    <a:pt x="177" y="52"/>
                    <a:pt x="141" y="16"/>
                    <a:pt x="97" y="16"/>
                  </a:cubicBezTo>
                </a:path>
              </a:pathLst>
            </a:custGeom>
            <a:solidFill>
              <a:srgbClr val="262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6" name="Freeform 420"/>
            <p:cNvSpPr>
              <a:spLocks/>
            </p:cNvSpPr>
            <p:nvPr/>
          </p:nvSpPr>
          <p:spPr bwMode="auto">
            <a:xfrm>
              <a:off x="3892" y="1456"/>
              <a:ext cx="53" cy="146"/>
            </a:xfrm>
            <a:custGeom>
              <a:avLst/>
              <a:gdLst>
                <a:gd name="T0" fmla="*/ 30 w 32"/>
                <a:gd name="T1" fmla="*/ 0 h 89"/>
                <a:gd name="T2" fmla="*/ 29 w 32"/>
                <a:gd name="T3" fmla="*/ 1 h 89"/>
                <a:gd name="T4" fmla="*/ 11 w 32"/>
                <a:gd name="T5" fmla="*/ 18 h 89"/>
                <a:gd name="T6" fmla="*/ 1 w 32"/>
                <a:gd name="T7" fmla="*/ 41 h 89"/>
                <a:gd name="T8" fmla="*/ 0 w 32"/>
                <a:gd name="T9" fmla="*/ 54 h 89"/>
                <a:gd name="T10" fmla="*/ 1 w 32"/>
                <a:gd name="T11" fmla="*/ 60 h 89"/>
                <a:gd name="T12" fmla="*/ 2 w 32"/>
                <a:gd name="T13" fmla="*/ 66 h 89"/>
                <a:gd name="T14" fmla="*/ 14 w 32"/>
                <a:gd name="T15" fmla="*/ 88 h 89"/>
                <a:gd name="T16" fmla="*/ 16 w 32"/>
                <a:gd name="T17" fmla="*/ 89 h 89"/>
                <a:gd name="T18" fmla="*/ 16 w 32"/>
                <a:gd name="T19" fmla="*/ 89 h 89"/>
                <a:gd name="T20" fmla="*/ 17 w 32"/>
                <a:gd name="T21" fmla="*/ 88 h 89"/>
                <a:gd name="T22" fmla="*/ 12 w 32"/>
                <a:gd name="T23" fmla="*/ 81 h 89"/>
                <a:gd name="T24" fmla="*/ 8 w 32"/>
                <a:gd name="T25" fmla="*/ 73 h 89"/>
                <a:gd name="T26" fmla="*/ 8 w 32"/>
                <a:gd name="T27" fmla="*/ 73 h 89"/>
                <a:gd name="T28" fmla="*/ 8 w 32"/>
                <a:gd name="T29" fmla="*/ 73 h 89"/>
                <a:gd name="T30" fmla="*/ 8 w 32"/>
                <a:gd name="T31" fmla="*/ 73 h 89"/>
                <a:gd name="T32" fmla="*/ 4 w 32"/>
                <a:gd name="T33" fmla="*/ 56 h 89"/>
                <a:gd name="T34" fmla="*/ 26 w 32"/>
                <a:gd name="T35" fmla="*/ 16 h 89"/>
                <a:gd name="T36" fmla="*/ 31 w 32"/>
                <a:gd name="T37" fmla="*/ 3 h 89"/>
                <a:gd name="T38" fmla="*/ 31 w 32"/>
                <a:gd name="T39" fmla="*/ 3 h 89"/>
                <a:gd name="T40" fmla="*/ 31 w 32"/>
                <a:gd name="T41" fmla="*/ 2 h 89"/>
                <a:gd name="T42" fmla="*/ 30 w 32"/>
                <a:gd name="T43"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89">
                  <a:moveTo>
                    <a:pt x="30" y="0"/>
                  </a:moveTo>
                  <a:cubicBezTo>
                    <a:pt x="29" y="0"/>
                    <a:pt x="29" y="1"/>
                    <a:pt x="29" y="1"/>
                  </a:cubicBezTo>
                  <a:cubicBezTo>
                    <a:pt x="21" y="5"/>
                    <a:pt x="15" y="11"/>
                    <a:pt x="11" y="18"/>
                  </a:cubicBezTo>
                  <a:cubicBezTo>
                    <a:pt x="6" y="25"/>
                    <a:pt x="3" y="33"/>
                    <a:pt x="1" y="41"/>
                  </a:cubicBezTo>
                  <a:cubicBezTo>
                    <a:pt x="0" y="45"/>
                    <a:pt x="0" y="49"/>
                    <a:pt x="0" y="54"/>
                  </a:cubicBezTo>
                  <a:cubicBezTo>
                    <a:pt x="0" y="56"/>
                    <a:pt x="0" y="58"/>
                    <a:pt x="1" y="60"/>
                  </a:cubicBezTo>
                  <a:cubicBezTo>
                    <a:pt x="1" y="62"/>
                    <a:pt x="1" y="64"/>
                    <a:pt x="2" y="66"/>
                  </a:cubicBezTo>
                  <a:cubicBezTo>
                    <a:pt x="4" y="75"/>
                    <a:pt x="9" y="82"/>
                    <a:pt x="14" y="88"/>
                  </a:cubicBezTo>
                  <a:cubicBezTo>
                    <a:pt x="15" y="88"/>
                    <a:pt x="15" y="89"/>
                    <a:pt x="16" y="89"/>
                  </a:cubicBezTo>
                  <a:cubicBezTo>
                    <a:pt x="16" y="89"/>
                    <a:pt x="16" y="89"/>
                    <a:pt x="16" y="89"/>
                  </a:cubicBezTo>
                  <a:cubicBezTo>
                    <a:pt x="16" y="89"/>
                    <a:pt x="17" y="89"/>
                    <a:pt x="17" y="88"/>
                  </a:cubicBezTo>
                  <a:cubicBezTo>
                    <a:pt x="15" y="86"/>
                    <a:pt x="13" y="84"/>
                    <a:pt x="12" y="81"/>
                  </a:cubicBezTo>
                  <a:cubicBezTo>
                    <a:pt x="10" y="79"/>
                    <a:pt x="9" y="76"/>
                    <a:pt x="8" y="73"/>
                  </a:cubicBezTo>
                  <a:cubicBezTo>
                    <a:pt x="8" y="73"/>
                    <a:pt x="8" y="73"/>
                    <a:pt x="8" y="73"/>
                  </a:cubicBezTo>
                  <a:cubicBezTo>
                    <a:pt x="8" y="73"/>
                    <a:pt x="8" y="73"/>
                    <a:pt x="8" y="73"/>
                  </a:cubicBezTo>
                  <a:cubicBezTo>
                    <a:pt x="8" y="73"/>
                    <a:pt x="8" y="73"/>
                    <a:pt x="8" y="73"/>
                  </a:cubicBezTo>
                  <a:cubicBezTo>
                    <a:pt x="5" y="67"/>
                    <a:pt x="4" y="61"/>
                    <a:pt x="4" y="56"/>
                  </a:cubicBezTo>
                  <a:cubicBezTo>
                    <a:pt x="4" y="40"/>
                    <a:pt x="12" y="25"/>
                    <a:pt x="26" y="16"/>
                  </a:cubicBezTo>
                  <a:cubicBezTo>
                    <a:pt x="28" y="12"/>
                    <a:pt x="30" y="8"/>
                    <a:pt x="31" y="3"/>
                  </a:cubicBezTo>
                  <a:cubicBezTo>
                    <a:pt x="31" y="3"/>
                    <a:pt x="31" y="3"/>
                    <a:pt x="31" y="3"/>
                  </a:cubicBezTo>
                  <a:cubicBezTo>
                    <a:pt x="32" y="3"/>
                    <a:pt x="32" y="2"/>
                    <a:pt x="31" y="2"/>
                  </a:cubicBezTo>
                  <a:cubicBezTo>
                    <a:pt x="31" y="1"/>
                    <a:pt x="30" y="0"/>
                    <a:pt x="30" y="0"/>
                  </a:cubicBezTo>
                </a:path>
              </a:pathLst>
            </a:custGeom>
            <a:solidFill>
              <a:srgbClr val="FD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7" name="Freeform 421"/>
            <p:cNvSpPr>
              <a:spLocks/>
            </p:cNvSpPr>
            <p:nvPr/>
          </p:nvSpPr>
          <p:spPr bwMode="auto">
            <a:xfrm>
              <a:off x="3907" y="1491"/>
              <a:ext cx="26" cy="37"/>
            </a:xfrm>
            <a:custGeom>
              <a:avLst/>
              <a:gdLst>
                <a:gd name="T0" fmla="*/ 16 w 16"/>
                <a:gd name="T1" fmla="*/ 0 h 23"/>
                <a:gd name="T2" fmla="*/ 0 w 16"/>
                <a:gd name="T3" fmla="*/ 23 h 23"/>
                <a:gd name="T4" fmla="*/ 15 w 16"/>
                <a:gd name="T5" fmla="*/ 3 h 23"/>
                <a:gd name="T6" fmla="*/ 16 w 16"/>
                <a:gd name="T7" fmla="*/ 0 h 23"/>
              </a:gdLst>
              <a:ahLst/>
              <a:cxnLst>
                <a:cxn ang="0">
                  <a:pos x="T0" y="T1"/>
                </a:cxn>
                <a:cxn ang="0">
                  <a:pos x="T2" y="T3"/>
                </a:cxn>
                <a:cxn ang="0">
                  <a:pos x="T4" y="T5"/>
                </a:cxn>
                <a:cxn ang="0">
                  <a:pos x="T6" y="T7"/>
                </a:cxn>
              </a:cxnLst>
              <a:rect l="0" t="0" r="r" b="b"/>
              <a:pathLst>
                <a:path w="16" h="23">
                  <a:moveTo>
                    <a:pt x="16" y="0"/>
                  </a:moveTo>
                  <a:cubicBezTo>
                    <a:pt x="8" y="6"/>
                    <a:pt x="2" y="14"/>
                    <a:pt x="0" y="23"/>
                  </a:cubicBezTo>
                  <a:cubicBezTo>
                    <a:pt x="3" y="15"/>
                    <a:pt x="8" y="8"/>
                    <a:pt x="15" y="3"/>
                  </a:cubicBezTo>
                  <a:cubicBezTo>
                    <a:pt x="15" y="2"/>
                    <a:pt x="15" y="1"/>
                    <a:pt x="16" y="0"/>
                  </a:cubicBezTo>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8" name="Freeform 422"/>
            <p:cNvSpPr>
              <a:spLocks noEditPoints="1"/>
            </p:cNvSpPr>
            <p:nvPr/>
          </p:nvSpPr>
          <p:spPr bwMode="auto">
            <a:xfrm>
              <a:off x="3899" y="1482"/>
              <a:ext cx="36" cy="107"/>
            </a:xfrm>
            <a:custGeom>
              <a:avLst/>
              <a:gdLst>
                <a:gd name="T0" fmla="*/ 4 w 22"/>
                <a:gd name="T1" fmla="*/ 57 h 65"/>
                <a:gd name="T2" fmla="*/ 4 w 22"/>
                <a:gd name="T3" fmla="*/ 57 h 65"/>
                <a:gd name="T4" fmla="*/ 8 w 22"/>
                <a:gd name="T5" fmla="*/ 65 h 65"/>
                <a:gd name="T6" fmla="*/ 5 w 22"/>
                <a:gd name="T7" fmla="*/ 60 h 65"/>
                <a:gd name="T8" fmla="*/ 4 w 22"/>
                <a:gd name="T9" fmla="*/ 57 h 65"/>
                <a:gd name="T10" fmla="*/ 22 w 22"/>
                <a:gd name="T11" fmla="*/ 0 h 65"/>
                <a:gd name="T12" fmla="*/ 0 w 22"/>
                <a:gd name="T13" fmla="*/ 40 h 65"/>
                <a:gd name="T14" fmla="*/ 4 w 22"/>
                <a:gd name="T15" fmla="*/ 57 h 65"/>
                <a:gd name="T16" fmla="*/ 4 w 22"/>
                <a:gd name="T17" fmla="*/ 57 h 65"/>
                <a:gd name="T18" fmla="*/ 5 w 22"/>
                <a:gd name="T19" fmla="*/ 28 h 65"/>
                <a:gd name="T20" fmla="*/ 21 w 22"/>
                <a:gd name="T21" fmla="*/ 5 h 65"/>
                <a:gd name="T22" fmla="*/ 22 w 22"/>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65">
                  <a:moveTo>
                    <a:pt x="4" y="57"/>
                  </a:moveTo>
                  <a:cubicBezTo>
                    <a:pt x="4" y="57"/>
                    <a:pt x="4" y="57"/>
                    <a:pt x="4" y="57"/>
                  </a:cubicBezTo>
                  <a:cubicBezTo>
                    <a:pt x="5" y="60"/>
                    <a:pt x="6" y="63"/>
                    <a:pt x="8" y="65"/>
                  </a:cubicBezTo>
                  <a:cubicBezTo>
                    <a:pt x="7" y="64"/>
                    <a:pt x="6" y="62"/>
                    <a:pt x="5" y="60"/>
                  </a:cubicBezTo>
                  <a:cubicBezTo>
                    <a:pt x="5" y="59"/>
                    <a:pt x="5" y="58"/>
                    <a:pt x="4" y="57"/>
                  </a:cubicBezTo>
                  <a:moveTo>
                    <a:pt x="22" y="0"/>
                  </a:moveTo>
                  <a:cubicBezTo>
                    <a:pt x="8" y="9"/>
                    <a:pt x="0" y="24"/>
                    <a:pt x="0" y="40"/>
                  </a:cubicBezTo>
                  <a:cubicBezTo>
                    <a:pt x="0" y="45"/>
                    <a:pt x="1" y="51"/>
                    <a:pt x="4" y="57"/>
                  </a:cubicBezTo>
                  <a:cubicBezTo>
                    <a:pt x="4" y="57"/>
                    <a:pt x="4" y="57"/>
                    <a:pt x="4" y="57"/>
                  </a:cubicBezTo>
                  <a:cubicBezTo>
                    <a:pt x="1" y="47"/>
                    <a:pt x="2" y="37"/>
                    <a:pt x="5" y="28"/>
                  </a:cubicBezTo>
                  <a:cubicBezTo>
                    <a:pt x="7" y="19"/>
                    <a:pt x="13" y="11"/>
                    <a:pt x="21" y="5"/>
                  </a:cubicBezTo>
                  <a:cubicBezTo>
                    <a:pt x="21" y="4"/>
                    <a:pt x="22" y="2"/>
                    <a:pt x="22" y="0"/>
                  </a:cubicBezTo>
                </a:path>
              </a:pathLst>
            </a:custGeom>
            <a:solidFill>
              <a:srgbClr val="7C7C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39" name="Freeform 423"/>
            <p:cNvSpPr>
              <a:spLocks/>
            </p:cNvSpPr>
            <p:nvPr/>
          </p:nvSpPr>
          <p:spPr bwMode="auto">
            <a:xfrm>
              <a:off x="3901" y="1495"/>
              <a:ext cx="31" cy="105"/>
            </a:xfrm>
            <a:custGeom>
              <a:avLst/>
              <a:gdLst>
                <a:gd name="T0" fmla="*/ 19 w 19"/>
                <a:gd name="T1" fmla="*/ 0 h 64"/>
                <a:gd name="T2" fmla="*/ 4 w 19"/>
                <a:gd name="T3" fmla="*/ 20 h 64"/>
                <a:gd name="T4" fmla="*/ 3 w 19"/>
                <a:gd name="T5" fmla="*/ 49 h 64"/>
                <a:gd name="T6" fmla="*/ 3 w 19"/>
                <a:gd name="T7" fmla="*/ 49 h 64"/>
                <a:gd name="T8" fmla="*/ 4 w 19"/>
                <a:gd name="T9" fmla="*/ 52 h 64"/>
                <a:gd name="T10" fmla="*/ 7 w 19"/>
                <a:gd name="T11" fmla="*/ 57 h 64"/>
                <a:gd name="T12" fmla="*/ 12 w 19"/>
                <a:gd name="T13" fmla="*/ 64 h 64"/>
                <a:gd name="T14" fmla="*/ 13 w 19"/>
                <a:gd name="T15" fmla="*/ 62 h 64"/>
                <a:gd name="T16" fmla="*/ 13 w 19"/>
                <a:gd name="T17" fmla="*/ 62 h 64"/>
                <a:gd name="T18" fmla="*/ 11 w 19"/>
                <a:gd name="T19" fmla="*/ 40 h 64"/>
                <a:gd name="T20" fmla="*/ 12 w 19"/>
                <a:gd name="T21" fmla="*/ 30 h 64"/>
                <a:gd name="T22" fmla="*/ 13 w 19"/>
                <a:gd name="T23" fmla="*/ 20 h 64"/>
                <a:gd name="T24" fmla="*/ 19 w 19"/>
                <a:gd name="T25" fmla="*/ 0 h 64"/>
                <a:gd name="T26" fmla="*/ 19 w 19"/>
                <a:gd name="T2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 h="64">
                  <a:moveTo>
                    <a:pt x="19" y="0"/>
                  </a:moveTo>
                  <a:cubicBezTo>
                    <a:pt x="12" y="5"/>
                    <a:pt x="7" y="12"/>
                    <a:pt x="4" y="20"/>
                  </a:cubicBezTo>
                  <a:cubicBezTo>
                    <a:pt x="1" y="29"/>
                    <a:pt x="0" y="39"/>
                    <a:pt x="3" y="49"/>
                  </a:cubicBezTo>
                  <a:cubicBezTo>
                    <a:pt x="3" y="49"/>
                    <a:pt x="3" y="49"/>
                    <a:pt x="3" y="49"/>
                  </a:cubicBezTo>
                  <a:cubicBezTo>
                    <a:pt x="4" y="50"/>
                    <a:pt x="4" y="51"/>
                    <a:pt x="4" y="52"/>
                  </a:cubicBezTo>
                  <a:cubicBezTo>
                    <a:pt x="5" y="54"/>
                    <a:pt x="6" y="56"/>
                    <a:pt x="7" y="57"/>
                  </a:cubicBezTo>
                  <a:cubicBezTo>
                    <a:pt x="8" y="60"/>
                    <a:pt x="10" y="62"/>
                    <a:pt x="12" y="64"/>
                  </a:cubicBezTo>
                  <a:cubicBezTo>
                    <a:pt x="13" y="64"/>
                    <a:pt x="13" y="63"/>
                    <a:pt x="13" y="62"/>
                  </a:cubicBezTo>
                  <a:cubicBezTo>
                    <a:pt x="13" y="62"/>
                    <a:pt x="13" y="62"/>
                    <a:pt x="13" y="62"/>
                  </a:cubicBezTo>
                  <a:cubicBezTo>
                    <a:pt x="12" y="54"/>
                    <a:pt x="11" y="47"/>
                    <a:pt x="11" y="40"/>
                  </a:cubicBezTo>
                  <a:cubicBezTo>
                    <a:pt x="11" y="37"/>
                    <a:pt x="12" y="34"/>
                    <a:pt x="12" y="30"/>
                  </a:cubicBezTo>
                  <a:cubicBezTo>
                    <a:pt x="12" y="27"/>
                    <a:pt x="12" y="24"/>
                    <a:pt x="13" y="20"/>
                  </a:cubicBezTo>
                  <a:cubicBezTo>
                    <a:pt x="14" y="14"/>
                    <a:pt x="16" y="7"/>
                    <a:pt x="19" y="0"/>
                  </a:cubicBezTo>
                  <a:cubicBezTo>
                    <a:pt x="19" y="0"/>
                    <a:pt x="19" y="0"/>
                    <a:pt x="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0" name="Freeform 424"/>
            <p:cNvSpPr>
              <a:spLocks/>
            </p:cNvSpPr>
            <p:nvPr/>
          </p:nvSpPr>
          <p:spPr bwMode="auto">
            <a:xfrm>
              <a:off x="3835" y="1574"/>
              <a:ext cx="75" cy="97"/>
            </a:xfrm>
            <a:custGeom>
              <a:avLst/>
              <a:gdLst>
                <a:gd name="T0" fmla="*/ 0 w 46"/>
                <a:gd name="T1" fmla="*/ 25 h 59"/>
                <a:gd name="T2" fmla="*/ 36 w 46"/>
                <a:gd name="T3" fmla="*/ 22 h 59"/>
                <a:gd name="T4" fmla="*/ 15 w 46"/>
                <a:gd name="T5" fmla="*/ 59 h 59"/>
              </a:gdLst>
              <a:ahLst/>
              <a:cxnLst>
                <a:cxn ang="0">
                  <a:pos x="T0" y="T1"/>
                </a:cxn>
                <a:cxn ang="0">
                  <a:pos x="T2" y="T3"/>
                </a:cxn>
                <a:cxn ang="0">
                  <a:pos x="T4" y="T5"/>
                </a:cxn>
              </a:cxnLst>
              <a:rect l="0" t="0" r="r" b="b"/>
              <a:pathLst>
                <a:path w="46" h="59">
                  <a:moveTo>
                    <a:pt x="0" y="25"/>
                  </a:moveTo>
                  <a:cubicBezTo>
                    <a:pt x="12" y="24"/>
                    <a:pt x="27" y="0"/>
                    <a:pt x="36" y="22"/>
                  </a:cubicBezTo>
                  <a:cubicBezTo>
                    <a:pt x="46" y="43"/>
                    <a:pt x="15" y="59"/>
                    <a:pt x="15" y="59"/>
                  </a:cubicBezTo>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1" name="Freeform 425"/>
            <p:cNvSpPr>
              <a:spLocks/>
            </p:cNvSpPr>
            <p:nvPr/>
          </p:nvSpPr>
          <p:spPr bwMode="auto">
            <a:xfrm>
              <a:off x="3801" y="1505"/>
              <a:ext cx="100" cy="167"/>
            </a:xfrm>
            <a:custGeom>
              <a:avLst/>
              <a:gdLst>
                <a:gd name="T0" fmla="*/ 1 w 61"/>
                <a:gd name="T1" fmla="*/ 1 h 102"/>
                <a:gd name="T2" fmla="*/ 5 w 61"/>
                <a:gd name="T3" fmla="*/ 21 h 102"/>
                <a:gd name="T4" fmla="*/ 9 w 61"/>
                <a:gd name="T5" fmla="*/ 41 h 102"/>
                <a:gd name="T6" fmla="*/ 15 w 61"/>
                <a:gd name="T7" fmla="*/ 59 h 102"/>
                <a:gd name="T8" fmla="*/ 18 w 61"/>
                <a:gd name="T9" fmla="*/ 63 h 102"/>
                <a:gd name="T10" fmla="*/ 20 w 61"/>
                <a:gd name="T11" fmla="*/ 65 h 102"/>
                <a:gd name="T12" fmla="*/ 29 w 61"/>
                <a:gd name="T13" fmla="*/ 61 h 102"/>
                <a:gd name="T14" fmla="*/ 37 w 61"/>
                <a:gd name="T15" fmla="*/ 56 h 102"/>
                <a:gd name="T16" fmla="*/ 48 w 61"/>
                <a:gd name="T17" fmla="*/ 53 h 102"/>
                <a:gd name="T18" fmla="*/ 51 w 61"/>
                <a:gd name="T19" fmla="*/ 54 h 102"/>
                <a:gd name="T20" fmla="*/ 52 w 61"/>
                <a:gd name="T21" fmla="*/ 54 h 102"/>
                <a:gd name="T22" fmla="*/ 54 w 61"/>
                <a:gd name="T23" fmla="*/ 55 h 102"/>
                <a:gd name="T24" fmla="*/ 57 w 61"/>
                <a:gd name="T25" fmla="*/ 60 h 102"/>
                <a:gd name="T26" fmla="*/ 59 w 61"/>
                <a:gd name="T27" fmla="*/ 64 h 102"/>
                <a:gd name="T28" fmla="*/ 60 w 61"/>
                <a:gd name="T29" fmla="*/ 67 h 102"/>
                <a:gd name="T30" fmla="*/ 61 w 61"/>
                <a:gd name="T31" fmla="*/ 70 h 102"/>
                <a:gd name="T32" fmla="*/ 61 w 61"/>
                <a:gd name="T33" fmla="*/ 75 h 102"/>
                <a:gd name="T34" fmla="*/ 59 w 61"/>
                <a:gd name="T35" fmla="*/ 80 h 102"/>
                <a:gd name="T36" fmla="*/ 53 w 61"/>
                <a:gd name="T37" fmla="*/ 89 h 102"/>
                <a:gd name="T38" fmla="*/ 37 w 61"/>
                <a:gd name="T39" fmla="*/ 102 h 102"/>
                <a:gd name="T40" fmla="*/ 36 w 61"/>
                <a:gd name="T41" fmla="*/ 101 h 102"/>
                <a:gd name="T42" fmla="*/ 36 w 61"/>
                <a:gd name="T43" fmla="*/ 100 h 102"/>
                <a:gd name="T44" fmla="*/ 36 w 61"/>
                <a:gd name="T45" fmla="*/ 100 h 102"/>
                <a:gd name="T46" fmla="*/ 51 w 61"/>
                <a:gd name="T47" fmla="*/ 87 h 102"/>
                <a:gd name="T48" fmla="*/ 56 w 61"/>
                <a:gd name="T49" fmla="*/ 79 h 102"/>
                <a:gd name="T50" fmla="*/ 57 w 61"/>
                <a:gd name="T51" fmla="*/ 75 h 102"/>
                <a:gd name="T52" fmla="*/ 57 w 61"/>
                <a:gd name="T53" fmla="*/ 70 h 102"/>
                <a:gd name="T54" fmla="*/ 57 w 61"/>
                <a:gd name="T55" fmla="*/ 68 h 102"/>
                <a:gd name="T56" fmla="*/ 56 w 61"/>
                <a:gd name="T57" fmla="*/ 66 h 102"/>
                <a:gd name="T58" fmla="*/ 54 w 61"/>
                <a:gd name="T59" fmla="*/ 61 h 102"/>
                <a:gd name="T60" fmla="*/ 48 w 61"/>
                <a:gd name="T61" fmla="*/ 57 h 102"/>
                <a:gd name="T62" fmla="*/ 39 w 61"/>
                <a:gd name="T63" fmla="*/ 59 h 102"/>
                <a:gd name="T64" fmla="*/ 31 w 61"/>
                <a:gd name="T65" fmla="*/ 65 h 102"/>
                <a:gd name="T66" fmla="*/ 21 w 61"/>
                <a:gd name="T67" fmla="*/ 69 h 102"/>
                <a:gd name="T68" fmla="*/ 15 w 61"/>
                <a:gd name="T69" fmla="*/ 66 h 102"/>
                <a:gd name="T70" fmla="*/ 12 w 61"/>
                <a:gd name="T71" fmla="*/ 61 h 102"/>
                <a:gd name="T72" fmla="*/ 6 w 61"/>
                <a:gd name="T73" fmla="*/ 41 h 102"/>
                <a:gd name="T74" fmla="*/ 0 w 61"/>
                <a:gd name="T75" fmla="*/ 1 h 102"/>
                <a:gd name="T76" fmla="*/ 0 w 61"/>
                <a:gd name="T77" fmla="*/ 0 h 102"/>
                <a:gd name="T78" fmla="*/ 1 w 61"/>
                <a:gd name="T79" fmla="*/ 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 h="102">
                  <a:moveTo>
                    <a:pt x="1" y="1"/>
                  </a:moveTo>
                  <a:cubicBezTo>
                    <a:pt x="2" y="8"/>
                    <a:pt x="3" y="14"/>
                    <a:pt x="5" y="21"/>
                  </a:cubicBezTo>
                  <a:cubicBezTo>
                    <a:pt x="6" y="28"/>
                    <a:pt x="7" y="34"/>
                    <a:pt x="9" y="41"/>
                  </a:cubicBezTo>
                  <a:cubicBezTo>
                    <a:pt x="11" y="47"/>
                    <a:pt x="12" y="54"/>
                    <a:pt x="15" y="59"/>
                  </a:cubicBezTo>
                  <a:cubicBezTo>
                    <a:pt x="16" y="61"/>
                    <a:pt x="17" y="62"/>
                    <a:pt x="18" y="63"/>
                  </a:cubicBezTo>
                  <a:cubicBezTo>
                    <a:pt x="19" y="64"/>
                    <a:pt x="20" y="65"/>
                    <a:pt x="20" y="65"/>
                  </a:cubicBezTo>
                  <a:cubicBezTo>
                    <a:pt x="23" y="65"/>
                    <a:pt x="26" y="63"/>
                    <a:pt x="29" y="61"/>
                  </a:cubicBezTo>
                  <a:cubicBezTo>
                    <a:pt x="32" y="60"/>
                    <a:pt x="34" y="58"/>
                    <a:pt x="37" y="56"/>
                  </a:cubicBezTo>
                  <a:cubicBezTo>
                    <a:pt x="40" y="54"/>
                    <a:pt x="44" y="53"/>
                    <a:pt x="48" y="53"/>
                  </a:cubicBezTo>
                  <a:cubicBezTo>
                    <a:pt x="49" y="53"/>
                    <a:pt x="50" y="53"/>
                    <a:pt x="51" y="54"/>
                  </a:cubicBezTo>
                  <a:cubicBezTo>
                    <a:pt x="52" y="54"/>
                    <a:pt x="52" y="54"/>
                    <a:pt x="52" y="54"/>
                  </a:cubicBezTo>
                  <a:cubicBezTo>
                    <a:pt x="53" y="55"/>
                    <a:pt x="53" y="55"/>
                    <a:pt x="54" y="55"/>
                  </a:cubicBezTo>
                  <a:cubicBezTo>
                    <a:pt x="55" y="56"/>
                    <a:pt x="56" y="58"/>
                    <a:pt x="57" y="60"/>
                  </a:cubicBezTo>
                  <a:cubicBezTo>
                    <a:pt x="58" y="61"/>
                    <a:pt x="59" y="63"/>
                    <a:pt x="59" y="64"/>
                  </a:cubicBezTo>
                  <a:cubicBezTo>
                    <a:pt x="60" y="67"/>
                    <a:pt x="60" y="67"/>
                    <a:pt x="60" y="67"/>
                  </a:cubicBezTo>
                  <a:cubicBezTo>
                    <a:pt x="60" y="68"/>
                    <a:pt x="61" y="69"/>
                    <a:pt x="61" y="70"/>
                  </a:cubicBezTo>
                  <a:cubicBezTo>
                    <a:pt x="61" y="72"/>
                    <a:pt x="61" y="73"/>
                    <a:pt x="61" y="75"/>
                  </a:cubicBezTo>
                  <a:cubicBezTo>
                    <a:pt x="60" y="77"/>
                    <a:pt x="60" y="79"/>
                    <a:pt x="59" y="80"/>
                  </a:cubicBezTo>
                  <a:cubicBezTo>
                    <a:pt x="58" y="84"/>
                    <a:pt x="56" y="87"/>
                    <a:pt x="53" y="89"/>
                  </a:cubicBezTo>
                  <a:cubicBezTo>
                    <a:pt x="49" y="94"/>
                    <a:pt x="43" y="98"/>
                    <a:pt x="37" y="102"/>
                  </a:cubicBezTo>
                  <a:cubicBezTo>
                    <a:pt x="36" y="102"/>
                    <a:pt x="36" y="102"/>
                    <a:pt x="36" y="101"/>
                  </a:cubicBezTo>
                  <a:cubicBezTo>
                    <a:pt x="36" y="101"/>
                    <a:pt x="36" y="100"/>
                    <a:pt x="36" y="100"/>
                  </a:cubicBezTo>
                  <a:cubicBezTo>
                    <a:pt x="36" y="100"/>
                    <a:pt x="36" y="100"/>
                    <a:pt x="36" y="100"/>
                  </a:cubicBezTo>
                  <a:cubicBezTo>
                    <a:pt x="42" y="97"/>
                    <a:pt x="47" y="93"/>
                    <a:pt x="51" y="87"/>
                  </a:cubicBezTo>
                  <a:cubicBezTo>
                    <a:pt x="53" y="85"/>
                    <a:pt x="55" y="82"/>
                    <a:pt x="56" y="79"/>
                  </a:cubicBezTo>
                  <a:cubicBezTo>
                    <a:pt x="57" y="78"/>
                    <a:pt x="57" y="76"/>
                    <a:pt x="57" y="75"/>
                  </a:cubicBezTo>
                  <a:cubicBezTo>
                    <a:pt x="57" y="73"/>
                    <a:pt x="58" y="72"/>
                    <a:pt x="57" y="70"/>
                  </a:cubicBezTo>
                  <a:cubicBezTo>
                    <a:pt x="57" y="69"/>
                    <a:pt x="57" y="69"/>
                    <a:pt x="57" y="68"/>
                  </a:cubicBezTo>
                  <a:cubicBezTo>
                    <a:pt x="56" y="66"/>
                    <a:pt x="56" y="66"/>
                    <a:pt x="56" y="66"/>
                  </a:cubicBezTo>
                  <a:cubicBezTo>
                    <a:pt x="56" y="64"/>
                    <a:pt x="55" y="63"/>
                    <a:pt x="54" y="61"/>
                  </a:cubicBezTo>
                  <a:cubicBezTo>
                    <a:pt x="52" y="59"/>
                    <a:pt x="50" y="57"/>
                    <a:pt x="48" y="57"/>
                  </a:cubicBezTo>
                  <a:cubicBezTo>
                    <a:pt x="45" y="56"/>
                    <a:pt x="42" y="58"/>
                    <a:pt x="39" y="59"/>
                  </a:cubicBezTo>
                  <a:cubicBezTo>
                    <a:pt x="37" y="61"/>
                    <a:pt x="34" y="63"/>
                    <a:pt x="31" y="65"/>
                  </a:cubicBezTo>
                  <a:cubicBezTo>
                    <a:pt x="28" y="67"/>
                    <a:pt x="25" y="68"/>
                    <a:pt x="21" y="69"/>
                  </a:cubicBezTo>
                  <a:cubicBezTo>
                    <a:pt x="18" y="69"/>
                    <a:pt x="16" y="67"/>
                    <a:pt x="15" y="66"/>
                  </a:cubicBezTo>
                  <a:cubicBezTo>
                    <a:pt x="14" y="64"/>
                    <a:pt x="13" y="63"/>
                    <a:pt x="12" y="61"/>
                  </a:cubicBezTo>
                  <a:cubicBezTo>
                    <a:pt x="9" y="55"/>
                    <a:pt x="7" y="48"/>
                    <a:pt x="6" y="41"/>
                  </a:cubicBezTo>
                  <a:cubicBezTo>
                    <a:pt x="3" y="28"/>
                    <a:pt x="1" y="15"/>
                    <a:pt x="0" y="1"/>
                  </a:cubicBezTo>
                  <a:cubicBezTo>
                    <a:pt x="0" y="1"/>
                    <a:pt x="0" y="0"/>
                    <a:pt x="0" y="0"/>
                  </a:cubicBezTo>
                  <a:cubicBezTo>
                    <a:pt x="1" y="0"/>
                    <a:pt x="1" y="1"/>
                    <a:pt x="1" y="1"/>
                  </a:cubicBezTo>
                  <a:close/>
                </a:path>
              </a:pathLst>
            </a:custGeom>
            <a:solidFill>
              <a:srgbClr val="993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2" name="Freeform 426"/>
            <p:cNvSpPr>
              <a:spLocks noEditPoints="1"/>
            </p:cNvSpPr>
            <p:nvPr/>
          </p:nvSpPr>
          <p:spPr bwMode="auto">
            <a:xfrm>
              <a:off x="3517" y="1499"/>
              <a:ext cx="264" cy="263"/>
            </a:xfrm>
            <a:custGeom>
              <a:avLst/>
              <a:gdLst>
                <a:gd name="T0" fmla="*/ 75 w 161"/>
                <a:gd name="T1" fmla="*/ 113 h 161"/>
                <a:gd name="T2" fmla="*/ 71 w 161"/>
                <a:gd name="T3" fmla="*/ 109 h 161"/>
                <a:gd name="T4" fmla="*/ 58 w 161"/>
                <a:gd name="T5" fmla="*/ 77 h 161"/>
                <a:gd name="T6" fmla="*/ 71 w 161"/>
                <a:gd name="T7" fmla="*/ 44 h 161"/>
                <a:gd name="T8" fmla="*/ 104 w 161"/>
                <a:gd name="T9" fmla="*/ 31 h 161"/>
                <a:gd name="T10" fmla="*/ 104 w 161"/>
                <a:gd name="T11" fmla="*/ 31 h 161"/>
                <a:gd name="T12" fmla="*/ 136 w 161"/>
                <a:gd name="T13" fmla="*/ 44 h 161"/>
                <a:gd name="T14" fmla="*/ 149 w 161"/>
                <a:gd name="T15" fmla="*/ 77 h 161"/>
                <a:gd name="T16" fmla="*/ 149 w 161"/>
                <a:gd name="T17" fmla="*/ 77 h 161"/>
                <a:gd name="T18" fmla="*/ 149 w 161"/>
                <a:gd name="T19" fmla="*/ 77 h 161"/>
                <a:gd name="T20" fmla="*/ 148 w 161"/>
                <a:gd name="T21" fmla="*/ 86 h 161"/>
                <a:gd name="T22" fmla="*/ 105 w 161"/>
                <a:gd name="T23" fmla="*/ 125 h 161"/>
                <a:gd name="T24" fmla="*/ 75 w 161"/>
                <a:gd name="T25" fmla="*/ 113 h 161"/>
                <a:gd name="T26" fmla="*/ 84 w 161"/>
                <a:gd name="T27" fmla="*/ 0 h 161"/>
                <a:gd name="T28" fmla="*/ 60 w 161"/>
                <a:gd name="T29" fmla="*/ 33 h 161"/>
                <a:gd name="T30" fmla="*/ 34 w 161"/>
                <a:gd name="T31" fmla="*/ 48 h 161"/>
                <a:gd name="T32" fmla="*/ 33 w 161"/>
                <a:gd name="T33" fmla="*/ 51 h 161"/>
                <a:gd name="T34" fmla="*/ 27 w 161"/>
                <a:gd name="T35" fmla="*/ 71 h 161"/>
                <a:gd name="T36" fmla="*/ 26 w 161"/>
                <a:gd name="T37" fmla="*/ 81 h 161"/>
                <a:gd name="T38" fmla="*/ 25 w 161"/>
                <a:gd name="T39" fmla="*/ 91 h 161"/>
                <a:gd name="T40" fmla="*/ 27 w 161"/>
                <a:gd name="T41" fmla="*/ 113 h 161"/>
                <a:gd name="T42" fmla="*/ 27 w 161"/>
                <a:gd name="T43" fmla="*/ 113 h 161"/>
                <a:gd name="T44" fmla="*/ 25 w 161"/>
                <a:gd name="T45" fmla="*/ 116 h 161"/>
                <a:gd name="T46" fmla="*/ 25 w 161"/>
                <a:gd name="T47" fmla="*/ 116 h 161"/>
                <a:gd name="T48" fmla="*/ 23 w 161"/>
                <a:gd name="T49" fmla="*/ 115 h 161"/>
                <a:gd name="T50" fmla="*/ 11 w 161"/>
                <a:gd name="T51" fmla="*/ 93 h 161"/>
                <a:gd name="T52" fmla="*/ 10 w 161"/>
                <a:gd name="T53" fmla="*/ 87 h 161"/>
                <a:gd name="T54" fmla="*/ 9 w 161"/>
                <a:gd name="T55" fmla="*/ 81 h 161"/>
                <a:gd name="T56" fmla="*/ 10 w 161"/>
                <a:gd name="T57" fmla="*/ 68 h 161"/>
                <a:gd name="T58" fmla="*/ 20 w 161"/>
                <a:gd name="T59" fmla="*/ 45 h 161"/>
                <a:gd name="T60" fmla="*/ 27 w 161"/>
                <a:gd name="T61" fmla="*/ 36 h 161"/>
                <a:gd name="T62" fmla="*/ 27 w 161"/>
                <a:gd name="T63" fmla="*/ 34 h 161"/>
                <a:gd name="T64" fmla="*/ 36 w 161"/>
                <a:gd name="T65" fmla="*/ 14 h 161"/>
                <a:gd name="T66" fmla="*/ 27 w 161"/>
                <a:gd name="T67" fmla="*/ 21 h 161"/>
                <a:gd name="T68" fmla="*/ 13 w 161"/>
                <a:gd name="T69" fmla="*/ 45 h 161"/>
                <a:gd name="T70" fmla="*/ 5 w 161"/>
                <a:gd name="T71" fmla="*/ 55 h 161"/>
                <a:gd name="T72" fmla="*/ 0 w 161"/>
                <a:gd name="T73" fmla="*/ 81 h 161"/>
                <a:gd name="T74" fmla="*/ 81 w 161"/>
                <a:gd name="T75" fmla="*/ 161 h 161"/>
                <a:gd name="T76" fmla="*/ 161 w 161"/>
                <a:gd name="T77" fmla="*/ 81 h 161"/>
                <a:gd name="T78" fmla="*/ 84 w 161"/>
                <a:gd name="T79"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61" h="161">
                  <a:moveTo>
                    <a:pt x="75" y="113"/>
                  </a:moveTo>
                  <a:cubicBezTo>
                    <a:pt x="74" y="112"/>
                    <a:pt x="72" y="111"/>
                    <a:pt x="71" y="109"/>
                  </a:cubicBezTo>
                  <a:cubicBezTo>
                    <a:pt x="63" y="101"/>
                    <a:pt x="58" y="89"/>
                    <a:pt x="58" y="77"/>
                  </a:cubicBezTo>
                  <a:cubicBezTo>
                    <a:pt x="58" y="64"/>
                    <a:pt x="63" y="52"/>
                    <a:pt x="71" y="44"/>
                  </a:cubicBezTo>
                  <a:cubicBezTo>
                    <a:pt x="79" y="36"/>
                    <a:pt x="91" y="31"/>
                    <a:pt x="104" y="31"/>
                  </a:cubicBezTo>
                  <a:cubicBezTo>
                    <a:pt x="104" y="31"/>
                    <a:pt x="104" y="31"/>
                    <a:pt x="104" y="31"/>
                  </a:cubicBezTo>
                  <a:cubicBezTo>
                    <a:pt x="116" y="31"/>
                    <a:pt x="128" y="36"/>
                    <a:pt x="136" y="44"/>
                  </a:cubicBezTo>
                  <a:cubicBezTo>
                    <a:pt x="144" y="52"/>
                    <a:pt x="149" y="64"/>
                    <a:pt x="149" y="77"/>
                  </a:cubicBezTo>
                  <a:cubicBezTo>
                    <a:pt x="149" y="77"/>
                    <a:pt x="149" y="77"/>
                    <a:pt x="149" y="77"/>
                  </a:cubicBezTo>
                  <a:cubicBezTo>
                    <a:pt x="149" y="77"/>
                    <a:pt x="149" y="77"/>
                    <a:pt x="149" y="77"/>
                  </a:cubicBezTo>
                  <a:cubicBezTo>
                    <a:pt x="149" y="80"/>
                    <a:pt x="149" y="83"/>
                    <a:pt x="148" y="86"/>
                  </a:cubicBezTo>
                  <a:cubicBezTo>
                    <a:pt x="146" y="108"/>
                    <a:pt x="127" y="125"/>
                    <a:pt x="105" y="125"/>
                  </a:cubicBezTo>
                  <a:cubicBezTo>
                    <a:pt x="93" y="125"/>
                    <a:pt x="83" y="120"/>
                    <a:pt x="75" y="113"/>
                  </a:cubicBezTo>
                  <a:moveTo>
                    <a:pt x="84" y="0"/>
                  </a:moveTo>
                  <a:cubicBezTo>
                    <a:pt x="76" y="15"/>
                    <a:pt x="64" y="30"/>
                    <a:pt x="60" y="33"/>
                  </a:cubicBezTo>
                  <a:cubicBezTo>
                    <a:pt x="56" y="37"/>
                    <a:pt x="42" y="48"/>
                    <a:pt x="34" y="48"/>
                  </a:cubicBezTo>
                  <a:cubicBezTo>
                    <a:pt x="34" y="49"/>
                    <a:pt x="33" y="50"/>
                    <a:pt x="33" y="51"/>
                  </a:cubicBezTo>
                  <a:cubicBezTo>
                    <a:pt x="30" y="58"/>
                    <a:pt x="29" y="65"/>
                    <a:pt x="27" y="71"/>
                  </a:cubicBezTo>
                  <a:cubicBezTo>
                    <a:pt x="26" y="75"/>
                    <a:pt x="26" y="78"/>
                    <a:pt x="26" y="81"/>
                  </a:cubicBezTo>
                  <a:cubicBezTo>
                    <a:pt x="26" y="85"/>
                    <a:pt x="25" y="88"/>
                    <a:pt x="25" y="91"/>
                  </a:cubicBezTo>
                  <a:cubicBezTo>
                    <a:pt x="25" y="98"/>
                    <a:pt x="26" y="105"/>
                    <a:pt x="27" y="113"/>
                  </a:cubicBezTo>
                  <a:cubicBezTo>
                    <a:pt x="27" y="113"/>
                    <a:pt x="27" y="113"/>
                    <a:pt x="27" y="113"/>
                  </a:cubicBezTo>
                  <a:cubicBezTo>
                    <a:pt x="27" y="115"/>
                    <a:pt x="26" y="116"/>
                    <a:pt x="25" y="116"/>
                  </a:cubicBezTo>
                  <a:cubicBezTo>
                    <a:pt x="25" y="116"/>
                    <a:pt x="25" y="116"/>
                    <a:pt x="25" y="116"/>
                  </a:cubicBezTo>
                  <a:cubicBezTo>
                    <a:pt x="24" y="116"/>
                    <a:pt x="24" y="115"/>
                    <a:pt x="23" y="115"/>
                  </a:cubicBezTo>
                  <a:cubicBezTo>
                    <a:pt x="18" y="109"/>
                    <a:pt x="13" y="102"/>
                    <a:pt x="11" y="93"/>
                  </a:cubicBezTo>
                  <a:cubicBezTo>
                    <a:pt x="11" y="91"/>
                    <a:pt x="10" y="89"/>
                    <a:pt x="10" y="87"/>
                  </a:cubicBezTo>
                  <a:cubicBezTo>
                    <a:pt x="10" y="85"/>
                    <a:pt x="9" y="83"/>
                    <a:pt x="9" y="81"/>
                  </a:cubicBezTo>
                  <a:cubicBezTo>
                    <a:pt x="9" y="77"/>
                    <a:pt x="9" y="72"/>
                    <a:pt x="10" y="68"/>
                  </a:cubicBezTo>
                  <a:cubicBezTo>
                    <a:pt x="12" y="60"/>
                    <a:pt x="15" y="52"/>
                    <a:pt x="20" y="45"/>
                  </a:cubicBezTo>
                  <a:cubicBezTo>
                    <a:pt x="22" y="42"/>
                    <a:pt x="24" y="39"/>
                    <a:pt x="27" y="36"/>
                  </a:cubicBezTo>
                  <a:cubicBezTo>
                    <a:pt x="27" y="35"/>
                    <a:pt x="27" y="34"/>
                    <a:pt x="27" y="34"/>
                  </a:cubicBezTo>
                  <a:cubicBezTo>
                    <a:pt x="27" y="34"/>
                    <a:pt x="31" y="25"/>
                    <a:pt x="36" y="14"/>
                  </a:cubicBezTo>
                  <a:cubicBezTo>
                    <a:pt x="33" y="16"/>
                    <a:pt x="29" y="18"/>
                    <a:pt x="27" y="21"/>
                  </a:cubicBezTo>
                  <a:cubicBezTo>
                    <a:pt x="23" y="29"/>
                    <a:pt x="18" y="37"/>
                    <a:pt x="13" y="45"/>
                  </a:cubicBezTo>
                  <a:cubicBezTo>
                    <a:pt x="10" y="48"/>
                    <a:pt x="7" y="51"/>
                    <a:pt x="5" y="55"/>
                  </a:cubicBezTo>
                  <a:cubicBezTo>
                    <a:pt x="2" y="63"/>
                    <a:pt x="0" y="71"/>
                    <a:pt x="0" y="81"/>
                  </a:cubicBezTo>
                  <a:cubicBezTo>
                    <a:pt x="0" y="125"/>
                    <a:pt x="36" y="161"/>
                    <a:pt x="81" y="161"/>
                  </a:cubicBezTo>
                  <a:cubicBezTo>
                    <a:pt x="125" y="161"/>
                    <a:pt x="161" y="125"/>
                    <a:pt x="161" y="81"/>
                  </a:cubicBezTo>
                  <a:cubicBezTo>
                    <a:pt x="161" y="37"/>
                    <a:pt x="127" y="1"/>
                    <a:pt x="84" y="0"/>
                  </a:cubicBezTo>
                </a:path>
              </a:pathLst>
            </a:custGeom>
            <a:solidFill>
              <a:srgbClr val="FCBFB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3" name="Freeform 427"/>
            <p:cNvSpPr>
              <a:spLocks/>
            </p:cNvSpPr>
            <p:nvPr/>
          </p:nvSpPr>
          <p:spPr bwMode="auto">
            <a:xfrm>
              <a:off x="3617" y="1554"/>
              <a:ext cx="125" cy="72"/>
            </a:xfrm>
            <a:custGeom>
              <a:avLst/>
              <a:gdLst>
                <a:gd name="T0" fmla="*/ 43 w 76"/>
                <a:gd name="T1" fmla="*/ 0 h 44"/>
                <a:gd name="T2" fmla="*/ 12 w 76"/>
                <a:gd name="T3" fmla="*/ 12 h 44"/>
                <a:gd name="T4" fmla="*/ 0 w 76"/>
                <a:gd name="T5" fmla="*/ 43 h 44"/>
                <a:gd name="T6" fmla="*/ 0 w 76"/>
                <a:gd name="T7" fmla="*/ 44 h 44"/>
                <a:gd name="T8" fmla="*/ 44 w 76"/>
                <a:gd name="T9" fmla="*/ 2 h 44"/>
                <a:gd name="T10" fmla="*/ 76 w 76"/>
                <a:gd name="T11" fmla="*/ 16 h 44"/>
                <a:gd name="T12" fmla="*/ 73 w 76"/>
                <a:gd name="T13" fmla="*/ 12 h 44"/>
                <a:gd name="T14" fmla="*/ 43 w 76"/>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6" h="44">
                  <a:moveTo>
                    <a:pt x="43" y="0"/>
                  </a:moveTo>
                  <a:cubicBezTo>
                    <a:pt x="31" y="0"/>
                    <a:pt x="20" y="4"/>
                    <a:pt x="12" y="12"/>
                  </a:cubicBezTo>
                  <a:cubicBezTo>
                    <a:pt x="5" y="20"/>
                    <a:pt x="0" y="31"/>
                    <a:pt x="0" y="43"/>
                  </a:cubicBezTo>
                  <a:cubicBezTo>
                    <a:pt x="0" y="43"/>
                    <a:pt x="0" y="44"/>
                    <a:pt x="0" y="44"/>
                  </a:cubicBezTo>
                  <a:cubicBezTo>
                    <a:pt x="1" y="21"/>
                    <a:pt x="20" y="2"/>
                    <a:pt x="44" y="2"/>
                  </a:cubicBezTo>
                  <a:cubicBezTo>
                    <a:pt x="57" y="2"/>
                    <a:pt x="68" y="7"/>
                    <a:pt x="76" y="16"/>
                  </a:cubicBezTo>
                  <a:cubicBezTo>
                    <a:pt x="75" y="15"/>
                    <a:pt x="74" y="14"/>
                    <a:pt x="73" y="12"/>
                  </a:cubicBezTo>
                  <a:cubicBezTo>
                    <a:pt x="65" y="4"/>
                    <a:pt x="54" y="0"/>
                    <a:pt x="43" y="0"/>
                  </a:cubicBezTo>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4" name="Freeform 428"/>
            <p:cNvSpPr>
              <a:spLocks noEditPoints="1"/>
            </p:cNvSpPr>
            <p:nvPr/>
          </p:nvSpPr>
          <p:spPr bwMode="auto">
            <a:xfrm>
              <a:off x="3612" y="1549"/>
              <a:ext cx="149" cy="135"/>
            </a:xfrm>
            <a:custGeom>
              <a:avLst/>
              <a:gdLst>
                <a:gd name="T0" fmla="*/ 91 w 91"/>
                <a:gd name="T1" fmla="*/ 46 h 82"/>
                <a:gd name="T2" fmla="*/ 91 w 91"/>
                <a:gd name="T3" fmla="*/ 46 h 82"/>
                <a:gd name="T4" fmla="*/ 91 w 91"/>
                <a:gd name="T5" fmla="*/ 49 h 82"/>
                <a:gd name="T6" fmla="*/ 90 w 91"/>
                <a:gd name="T7" fmla="*/ 55 h 82"/>
                <a:gd name="T8" fmla="*/ 91 w 91"/>
                <a:gd name="T9" fmla="*/ 46 h 82"/>
                <a:gd name="T10" fmla="*/ 91 w 91"/>
                <a:gd name="T11" fmla="*/ 46 h 82"/>
                <a:gd name="T12" fmla="*/ 91 w 91"/>
                <a:gd name="T13" fmla="*/ 46 h 82"/>
                <a:gd name="T14" fmla="*/ 91 w 91"/>
                <a:gd name="T15" fmla="*/ 46 h 82"/>
                <a:gd name="T16" fmla="*/ 46 w 91"/>
                <a:gd name="T17" fmla="*/ 0 h 82"/>
                <a:gd name="T18" fmla="*/ 46 w 91"/>
                <a:gd name="T19" fmla="*/ 0 h 82"/>
                <a:gd name="T20" fmla="*/ 13 w 91"/>
                <a:gd name="T21" fmla="*/ 13 h 82"/>
                <a:gd name="T22" fmla="*/ 0 w 91"/>
                <a:gd name="T23" fmla="*/ 46 h 82"/>
                <a:gd name="T24" fmla="*/ 13 w 91"/>
                <a:gd name="T25" fmla="*/ 78 h 82"/>
                <a:gd name="T26" fmla="*/ 17 w 91"/>
                <a:gd name="T27" fmla="*/ 82 h 82"/>
                <a:gd name="T28" fmla="*/ 3 w 91"/>
                <a:gd name="T29" fmla="*/ 49 h 82"/>
                <a:gd name="T30" fmla="*/ 3 w 91"/>
                <a:gd name="T31" fmla="*/ 47 h 82"/>
                <a:gd name="T32" fmla="*/ 3 w 91"/>
                <a:gd name="T33" fmla="*/ 46 h 82"/>
                <a:gd name="T34" fmla="*/ 15 w 91"/>
                <a:gd name="T35" fmla="*/ 15 h 82"/>
                <a:gd name="T36" fmla="*/ 46 w 91"/>
                <a:gd name="T37" fmla="*/ 3 h 82"/>
                <a:gd name="T38" fmla="*/ 76 w 91"/>
                <a:gd name="T39" fmla="*/ 15 h 82"/>
                <a:gd name="T40" fmla="*/ 79 w 91"/>
                <a:gd name="T41" fmla="*/ 19 h 82"/>
                <a:gd name="T42" fmla="*/ 91 w 91"/>
                <a:gd name="T43" fmla="*/ 46 h 82"/>
                <a:gd name="T44" fmla="*/ 91 w 91"/>
                <a:gd name="T45" fmla="*/ 46 h 82"/>
                <a:gd name="T46" fmla="*/ 91 w 91"/>
                <a:gd name="T47" fmla="*/ 46 h 82"/>
                <a:gd name="T48" fmla="*/ 78 w 91"/>
                <a:gd name="T49" fmla="*/ 13 h 82"/>
                <a:gd name="T50" fmla="*/ 46 w 91"/>
                <a:gd name="T51"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1" h="82">
                  <a:moveTo>
                    <a:pt x="91" y="46"/>
                  </a:moveTo>
                  <a:cubicBezTo>
                    <a:pt x="91" y="46"/>
                    <a:pt x="91" y="46"/>
                    <a:pt x="91" y="46"/>
                  </a:cubicBezTo>
                  <a:cubicBezTo>
                    <a:pt x="91" y="47"/>
                    <a:pt x="91" y="48"/>
                    <a:pt x="91" y="49"/>
                  </a:cubicBezTo>
                  <a:cubicBezTo>
                    <a:pt x="91" y="51"/>
                    <a:pt x="91" y="53"/>
                    <a:pt x="90" y="55"/>
                  </a:cubicBezTo>
                  <a:cubicBezTo>
                    <a:pt x="91" y="52"/>
                    <a:pt x="91" y="49"/>
                    <a:pt x="91" y="46"/>
                  </a:cubicBezTo>
                  <a:moveTo>
                    <a:pt x="91" y="46"/>
                  </a:moveTo>
                  <a:cubicBezTo>
                    <a:pt x="91" y="46"/>
                    <a:pt x="91" y="46"/>
                    <a:pt x="91" y="46"/>
                  </a:cubicBezTo>
                  <a:cubicBezTo>
                    <a:pt x="91" y="46"/>
                    <a:pt x="91" y="46"/>
                    <a:pt x="91" y="46"/>
                  </a:cubicBezTo>
                  <a:moveTo>
                    <a:pt x="46" y="0"/>
                  </a:moveTo>
                  <a:cubicBezTo>
                    <a:pt x="46" y="0"/>
                    <a:pt x="46" y="0"/>
                    <a:pt x="46" y="0"/>
                  </a:cubicBezTo>
                  <a:cubicBezTo>
                    <a:pt x="33" y="0"/>
                    <a:pt x="21" y="5"/>
                    <a:pt x="13" y="13"/>
                  </a:cubicBezTo>
                  <a:cubicBezTo>
                    <a:pt x="5" y="21"/>
                    <a:pt x="0" y="33"/>
                    <a:pt x="0" y="46"/>
                  </a:cubicBezTo>
                  <a:cubicBezTo>
                    <a:pt x="0" y="58"/>
                    <a:pt x="5" y="70"/>
                    <a:pt x="13" y="78"/>
                  </a:cubicBezTo>
                  <a:cubicBezTo>
                    <a:pt x="14" y="80"/>
                    <a:pt x="16" y="81"/>
                    <a:pt x="17" y="82"/>
                  </a:cubicBezTo>
                  <a:cubicBezTo>
                    <a:pt x="8" y="74"/>
                    <a:pt x="3" y="62"/>
                    <a:pt x="3" y="49"/>
                  </a:cubicBezTo>
                  <a:cubicBezTo>
                    <a:pt x="3" y="49"/>
                    <a:pt x="3" y="48"/>
                    <a:pt x="3" y="47"/>
                  </a:cubicBezTo>
                  <a:cubicBezTo>
                    <a:pt x="3" y="47"/>
                    <a:pt x="3" y="46"/>
                    <a:pt x="3" y="46"/>
                  </a:cubicBezTo>
                  <a:cubicBezTo>
                    <a:pt x="3" y="34"/>
                    <a:pt x="8" y="23"/>
                    <a:pt x="15" y="15"/>
                  </a:cubicBezTo>
                  <a:cubicBezTo>
                    <a:pt x="23" y="7"/>
                    <a:pt x="34" y="3"/>
                    <a:pt x="46" y="3"/>
                  </a:cubicBezTo>
                  <a:cubicBezTo>
                    <a:pt x="57" y="3"/>
                    <a:pt x="68" y="7"/>
                    <a:pt x="76" y="15"/>
                  </a:cubicBezTo>
                  <a:cubicBezTo>
                    <a:pt x="77" y="17"/>
                    <a:pt x="78" y="18"/>
                    <a:pt x="79" y="19"/>
                  </a:cubicBezTo>
                  <a:cubicBezTo>
                    <a:pt x="86" y="26"/>
                    <a:pt x="90" y="36"/>
                    <a:pt x="91" y="46"/>
                  </a:cubicBezTo>
                  <a:cubicBezTo>
                    <a:pt x="91" y="46"/>
                    <a:pt x="91" y="46"/>
                    <a:pt x="91" y="46"/>
                  </a:cubicBezTo>
                  <a:cubicBezTo>
                    <a:pt x="91" y="46"/>
                    <a:pt x="91" y="46"/>
                    <a:pt x="91" y="46"/>
                  </a:cubicBezTo>
                  <a:cubicBezTo>
                    <a:pt x="91" y="33"/>
                    <a:pt x="86" y="21"/>
                    <a:pt x="78" y="13"/>
                  </a:cubicBezTo>
                  <a:cubicBezTo>
                    <a:pt x="70" y="5"/>
                    <a:pt x="58" y="0"/>
                    <a:pt x="46" y="0"/>
                  </a:cubicBezTo>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5" name="Freeform 429"/>
            <p:cNvSpPr>
              <a:spLocks noEditPoints="1"/>
            </p:cNvSpPr>
            <p:nvPr/>
          </p:nvSpPr>
          <p:spPr bwMode="auto">
            <a:xfrm>
              <a:off x="3617" y="1558"/>
              <a:ext cx="144" cy="145"/>
            </a:xfrm>
            <a:custGeom>
              <a:avLst/>
              <a:gdLst>
                <a:gd name="T0" fmla="*/ 17 w 88"/>
                <a:gd name="T1" fmla="*/ 35 h 89"/>
                <a:gd name="T2" fmla="*/ 44 w 88"/>
                <a:gd name="T3" fmla="*/ 15 h 89"/>
                <a:gd name="T4" fmla="*/ 72 w 88"/>
                <a:gd name="T5" fmla="*/ 44 h 89"/>
                <a:gd name="T6" fmla="*/ 44 w 88"/>
                <a:gd name="T7" fmla="*/ 73 h 89"/>
                <a:gd name="T8" fmla="*/ 16 w 88"/>
                <a:gd name="T9" fmla="*/ 48 h 89"/>
                <a:gd name="T10" fmla="*/ 8 w 88"/>
                <a:gd name="T11" fmla="*/ 42 h 89"/>
                <a:gd name="T12" fmla="*/ 17 w 88"/>
                <a:gd name="T13" fmla="*/ 35 h 89"/>
                <a:gd name="T14" fmla="*/ 44 w 88"/>
                <a:gd name="T15" fmla="*/ 0 h 89"/>
                <a:gd name="T16" fmla="*/ 0 w 88"/>
                <a:gd name="T17" fmla="*/ 42 h 89"/>
                <a:gd name="T18" fmla="*/ 0 w 88"/>
                <a:gd name="T19" fmla="*/ 44 h 89"/>
                <a:gd name="T20" fmla="*/ 14 w 88"/>
                <a:gd name="T21" fmla="*/ 77 h 89"/>
                <a:gd name="T22" fmla="*/ 44 w 88"/>
                <a:gd name="T23" fmla="*/ 89 h 89"/>
                <a:gd name="T24" fmla="*/ 87 w 88"/>
                <a:gd name="T25" fmla="*/ 50 h 89"/>
                <a:gd name="T26" fmla="*/ 88 w 88"/>
                <a:gd name="T27" fmla="*/ 44 h 89"/>
                <a:gd name="T28" fmla="*/ 88 w 88"/>
                <a:gd name="T29" fmla="*/ 41 h 89"/>
                <a:gd name="T30" fmla="*/ 88 w 88"/>
                <a:gd name="T31" fmla="*/ 41 h 89"/>
                <a:gd name="T32" fmla="*/ 76 w 88"/>
                <a:gd name="T33" fmla="*/ 14 h 89"/>
                <a:gd name="T34" fmla="*/ 44 w 88"/>
                <a:gd name="T35" fmla="*/ 0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8" h="89">
                  <a:moveTo>
                    <a:pt x="17" y="35"/>
                  </a:moveTo>
                  <a:cubicBezTo>
                    <a:pt x="21" y="24"/>
                    <a:pt x="31" y="15"/>
                    <a:pt x="44" y="15"/>
                  </a:cubicBezTo>
                  <a:cubicBezTo>
                    <a:pt x="60" y="15"/>
                    <a:pt x="72" y="28"/>
                    <a:pt x="72" y="44"/>
                  </a:cubicBezTo>
                  <a:cubicBezTo>
                    <a:pt x="72" y="60"/>
                    <a:pt x="60" y="73"/>
                    <a:pt x="44" y="73"/>
                  </a:cubicBezTo>
                  <a:cubicBezTo>
                    <a:pt x="29" y="73"/>
                    <a:pt x="18" y="62"/>
                    <a:pt x="16" y="48"/>
                  </a:cubicBezTo>
                  <a:cubicBezTo>
                    <a:pt x="11" y="47"/>
                    <a:pt x="8" y="45"/>
                    <a:pt x="8" y="42"/>
                  </a:cubicBezTo>
                  <a:cubicBezTo>
                    <a:pt x="8" y="38"/>
                    <a:pt x="12" y="36"/>
                    <a:pt x="17" y="35"/>
                  </a:cubicBezTo>
                  <a:moveTo>
                    <a:pt x="44" y="0"/>
                  </a:moveTo>
                  <a:cubicBezTo>
                    <a:pt x="20" y="0"/>
                    <a:pt x="1" y="19"/>
                    <a:pt x="0" y="42"/>
                  </a:cubicBezTo>
                  <a:cubicBezTo>
                    <a:pt x="0" y="43"/>
                    <a:pt x="0" y="44"/>
                    <a:pt x="0" y="44"/>
                  </a:cubicBezTo>
                  <a:cubicBezTo>
                    <a:pt x="0" y="57"/>
                    <a:pt x="5" y="69"/>
                    <a:pt x="14" y="77"/>
                  </a:cubicBezTo>
                  <a:cubicBezTo>
                    <a:pt x="22" y="84"/>
                    <a:pt x="32" y="89"/>
                    <a:pt x="44" y="89"/>
                  </a:cubicBezTo>
                  <a:cubicBezTo>
                    <a:pt x="66" y="89"/>
                    <a:pt x="85" y="72"/>
                    <a:pt x="87" y="50"/>
                  </a:cubicBezTo>
                  <a:cubicBezTo>
                    <a:pt x="88" y="48"/>
                    <a:pt x="88" y="46"/>
                    <a:pt x="88" y="44"/>
                  </a:cubicBezTo>
                  <a:cubicBezTo>
                    <a:pt x="88" y="43"/>
                    <a:pt x="88" y="42"/>
                    <a:pt x="88" y="41"/>
                  </a:cubicBezTo>
                  <a:cubicBezTo>
                    <a:pt x="88" y="41"/>
                    <a:pt x="88" y="41"/>
                    <a:pt x="88" y="41"/>
                  </a:cubicBezTo>
                  <a:cubicBezTo>
                    <a:pt x="87" y="31"/>
                    <a:pt x="83" y="21"/>
                    <a:pt x="76" y="14"/>
                  </a:cubicBezTo>
                  <a:cubicBezTo>
                    <a:pt x="68" y="5"/>
                    <a:pt x="57" y="0"/>
                    <a:pt x="44"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6" name="Freeform 430"/>
            <p:cNvSpPr>
              <a:spLocks/>
            </p:cNvSpPr>
            <p:nvPr/>
          </p:nvSpPr>
          <p:spPr bwMode="auto">
            <a:xfrm>
              <a:off x="3643" y="1582"/>
              <a:ext cx="92" cy="95"/>
            </a:xfrm>
            <a:custGeom>
              <a:avLst/>
              <a:gdLst>
                <a:gd name="T0" fmla="*/ 28 w 56"/>
                <a:gd name="T1" fmla="*/ 0 h 58"/>
                <a:gd name="T2" fmla="*/ 1 w 56"/>
                <a:gd name="T3" fmla="*/ 20 h 58"/>
                <a:gd name="T4" fmla="*/ 3 w 56"/>
                <a:gd name="T5" fmla="*/ 20 h 58"/>
                <a:gd name="T6" fmla="*/ 13 w 56"/>
                <a:gd name="T7" fmla="*/ 27 h 58"/>
                <a:gd name="T8" fmla="*/ 3 w 56"/>
                <a:gd name="T9" fmla="*/ 34 h 58"/>
                <a:gd name="T10" fmla="*/ 0 w 56"/>
                <a:gd name="T11" fmla="*/ 33 h 58"/>
                <a:gd name="T12" fmla="*/ 28 w 56"/>
                <a:gd name="T13" fmla="*/ 58 h 58"/>
                <a:gd name="T14" fmla="*/ 56 w 56"/>
                <a:gd name="T15" fmla="*/ 29 h 58"/>
                <a:gd name="T16" fmla="*/ 28 w 56"/>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58">
                  <a:moveTo>
                    <a:pt x="28" y="0"/>
                  </a:moveTo>
                  <a:cubicBezTo>
                    <a:pt x="15" y="0"/>
                    <a:pt x="5" y="9"/>
                    <a:pt x="1" y="20"/>
                  </a:cubicBezTo>
                  <a:cubicBezTo>
                    <a:pt x="1" y="20"/>
                    <a:pt x="2" y="20"/>
                    <a:pt x="3" y="20"/>
                  </a:cubicBezTo>
                  <a:cubicBezTo>
                    <a:pt x="8" y="20"/>
                    <a:pt x="13" y="23"/>
                    <a:pt x="13" y="27"/>
                  </a:cubicBezTo>
                  <a:cubicBezTo>
                    <a:pt x="13" y="31"/>
                    <a:pt x="8" y="34"/>
                    <a:pt x="3" y="34"/>
                  </a:cubicBezTo>
                  <a:cubicBezTo>
                    <a:pt x="2" y="34"/>
                    <a:pt x="1" y="34"/>
                    <a:pt x="0" y="33"/>
                  </a:cubicBezTo>
                  <a:cubicBezTo>
                    <a:pt x="2" y="47"/>
                    <a:pt x="13" y="58"/>
                    <a:pt x="28" y="58"/>
                  </a:cubicBezTo>
                  <a:cubicBezTo>
                    <a:pt x="44" y="58"/>
                    <a:pt x="56" y="45"/>
                    <a:pt x="56" y="29"/>
                  </a:cubicBezTo>
                  <a:cubicBezTo>
                    <a:pt x="56" y="13"/>
                    <a:pt x="44" y="0"/>
                    <a:pt x="28" y="0"/>
                  </a:cubicBezTo>
                </a:path>
              </a:pathLst>
            </a:custGeom>
            <a:solidFill>
              <a:srgbClr val="0D0D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7" name="Freeform 431"/>
            <p:cNvSpPr>
              <a:spLocks/>
            </p:cNvSpPr>
            <p:nvPr/>
          </p:nvSpPr>
          <p:spPr bwMode="auto">
            <a:xfrm>
              <a:off x="3630" y="1615"/>
              <a:ext cx="34" cy="23"/>
            </a:xfrm>
            <a:custGeom>
              <a:avLst/>
              <a:gdLst>
                <a:gd name="T0" fmla="*/ 11 w 21"/>
                <a:gd name="T1" fmla="*/ 0 h 14"/>
                <a:gd name="T2" fmla="*/ 9 w 21"/>
                <a:gd name="T3" fmla="*/ 0 h 14"/>
                <a:gd name="T4" fmla="*/ 0 w 21"/>
                <a:gd name="T5" fmla="*/ 7 h 14"/>
                <a:gd name="T6" fmla="*/ 8 w 21"/>
                <a:gd name="T7" fmla="*/ 13 h 14"/>
                <a:gd name="T8" fmla="*/ 11 w 21"/>
                <a:gd name="T9" fmla="*/ 14 h 14"/>
                <a:gd name="T10" fmla="*/ 21 w 21"/>
                <a:gd name="T11" fmla="*/ 7 h 14"/>
                <a:gd name="T12" fmla="*/ 11 w 21"/>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1" h="14">
                  <a:moveTo>
                    <a:pt x="11" y="0"/>
                  </a:moveTo>
                  <a:cubicBezTo>
                    <a:pt x="10" y="0"/>
                    <a:pt x="9" y="0"/>
                    <a:pt x="9" y="0"/>
                  </a:cubicBezTo>
                  <a:cubicBezTo>
                    <a:pt x="4" y="1"/>
                    <a:pt x="0" y="3"/>
                    <a:pt x="0" y="7"/>
                  </a:cubicBezTo>
                  <a:cubicBezTo>
                    <a:pt x="0" y="10"/>
                    <a:pt x="3" y="12"/>
                    <a:pt x="8" y="13"/>
                  </a:cubicBezTo>
                  <a:cubicBezTo>
                    <a:pt x="9" y="14"/>
                    <a:pt x="10" y="14"/>
                    <a:pt x="11" y="14"/>
                  </a:cubicBezTo>
                  <a:cubicBezTo>
                    <a:pt x="16" y="14"/>
                    <a:pt x="21" y="11"/>
                    <a:pt x="21" y="7"/>
                  </a:cubicBezTo>
                  <a:cubicBezTo>
                    <a:pt x="21" y="3"/>
                    <a:pt x="16" y="0"/>
                    <a:pt x="11"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8" name="Freeform 432"/>
            <p:cNvSpPr>
              <a:spLocks/>
            </p:cNvSpPr>
            <p:nvPr/>
          </p:nvSpPr>
          <p:spPr bwMode="auto">
            <a:xfrm>
              <a:off x="3525" y="1533"/>
              <a:ext cx="36" cy="56"/>
            </a:xfrm>
            <a:custGeom>
              <a:avLst/>
              <a:gdLst>
                <a:gd name="T0" fmla="*/ 22 w 22"/>
                <a:gd name="T1" fmla="*/ 0 h 34"/>
                <a:gd name="T2" fmla="*/ 0 w 22"/>
                <a:gd name="T3" fmla="*/ 34 h 34"/>
                <a:gd name="T4" fmla="*/ 8 w 22"/>
                <a:gd name="T5" fmla="*/ 24 h 34"/>
                <a:gd name="T6" fmla="*/ 22 w 22"/>
                <a:gd name="T7" fmla="*/ 0 h 34"/>
              </a:gdLst>
              <a:ahLst/>
              <a:cxnLst>
                <a:cxn ang="0">
                  <a:pos x="T0" y="T1"/>
                </a:cxn>
                <a:cxn ang="0">
                  <a:pos x="T2" y="T3"/>
                </a:cxn>
                <a:cxn ang="0">
                  <a:pos x="T4" y="T5"/>
                </a:cxn>
                <a:cxn ang="0">
                  <a:pos x="T6" y="T7"/>
                </a:cxn>
              </a:cxnLst>
              <a:rect l="0" t="0" r="r" b="b"/>
              <a:pathLst>
                <a:path w="22" h="34">
                  <a:moveTo>
                    <a:pt x="22" y="0"/>
                  </a:moveTo>
                  <a:cubicBezTo>
                    <a:pt x="12" y="9"/>
                    <a:pt x="4" y="21"/>
                    <a:pt x="0" y="34"/>
                  </a:cubicBezTo>
                  <a:cubicBezTo>
                    <a:pt x="2" y="30"/>
                    <a:pt x="5" y="27"/>
                    <a:pt x="8" y="24"/>
                  </a:cubicBezTo>
                  <a:cubicBezTo>
                    <a:pt x="13" y="16"/>
                    <a:pt x="18" y="8"/>
                    <a:pt x="22" y="0"/>
                  </a:cubicBezTo>
                </a:path>
              </a:pathLst>
            </a:custGeom>
            <a:solidFill>
              <a:srgbClr val="8D4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49" name="Freeform 433"/>
            <p:cNvSpPr>
              <a:spLocks/>
            </p:cNvSpPr>
            <p:nvPr/>
          </p:nvSpPr>
          <p:spPr bwMode="auto">
            <a:xfrm>
              <a:off x="3561" y="1499"/>
              <a:ext cx="94" cy="78"/>
            </a:xfrm>
            <a:custGeom>
              <a:avLst/>
              <a:gdLst>
                <a:gd name="T0" fmla="*/ 54 w 57"/>
                <a:gd name="T1" fmla="*/ 0 h 48"/>
                <a:gd name="T2" fmla="*/ 9 w 57"/>
                <a:gd name="T3" fmla="*/ 14 h 48"/>
                <a:gd name="T4" fmla="*/ 0 w 57"/>
                <a:gd name="T5" fmla="*/ 34 h 48"/>
                <a:gd name="T6" fmla="*/ 0 w 57"/>
                <a:gd name="T7" fmla="*/ 36 h 48"/>
                <a:gd name="T8" fmla="*/ 11 w 57"/>
                <a:gd name="T9" fmla="*/ 28 h 48"/>
                <a:gd name="T10" fmla="*/ 12 w 57"/>
                <a:gd name="T11" fmla="*/ 27 h 48"/>
                <a:gd name="T12" fmla="*/ 14 w 57"/>
                <a:gd name="T13" fmla="*/ 29 h 48"/>
                <a:gd name="T14" fmla="*/ 14 w 57"/>
                <a:gd name="T15" fmla="*/ 30 h 48"/>
                <a:gd name="T16" fmla="*/ 14 w 57"/>
                <a:gd name="T17" fmla="*/ 31 h 48"/>
                <a:gd name="T18" fmla="*/ 7 w 57"/>
                <a:gd name="T19" fmla="*/ 48 h 48"/>
                <a:gd name="T20" fmla="*/ 33 w 57"/>
                <a:gd name="T21" fmla="*/ 33 h 48"/>
                <a:gd name="T22" fmla="*/ 57 w 57"/>
                <a:gd name="T23" fmla="*/ 0 h 48"/>
                <a:gd name="T24" fmla="*/ 54 w 57"/>
                <a:gd name="T25"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48">
                  <a:moveTo>
                    <a:pt x="54" y="0"/>
                  </a:moveTo>
                  <a:cubicBezTo>
                    <a:pt x="37" y="0"/>
                    <a:pt x="22" y="5"/>
                    <a:pt x="9" y="14"/>
                  </a:cubicBezTo>
                  <a:cubicBezTo>
                    <a:pt x="4" y="25"/>
                    <a:pt x="0" y="34"/>
                    <a:pt x="0" y="34"/>
                  </a:cubicBezTo>
                  <a:cubicBezTo>
                    <a:pt x="0" y="34"/>
                    <a:pt x="0" y="35"/>
                    <a:pt x="0" y="36"/>
                  </a:cubicBezTo>
                  <a:cubicBezTo>
                    <a:pt x="3" y="33"/>
                    <a:pt x="7" y="30"/>
                    <a:pt x="11" y="28"/>
                  </a:cubicBezTo>
                  <a:cubicBezTo>
                    <a:pt x="11" y="28"/>
                    <a:pt x="11" y="27"/>
                    <a:pt x="12" y="27"/>
                  </a:cubicBezTo>
                  <a:cubicBezTo>
                    <a:pt x="12" y="27"/>
                    <a:pt x="13" y="28"/>
                    <a:pt x="14" y="29"/>
                  </a:cubicBezTo>
                  <a:cubicBezTo>
                    <a:pt x="14" y="29"/>
                    <a:pt x="14" y="30"/>
                    <a:pt x="14" y="30"/>
                  </a:cubicBezTo>
                  <a:cubicBezTo>
                    <a:pt x="14" y="31"/>
                    <a:pt x="14" y="31"/>
                    <a:pt x="14" y="31"/>
                  </a:cubicBezTo>
                  <a:cubicBezTo>
                    <a:pt x="11" y="37"/>
                    <a:pt x="9" y="42"/>
                    <a:pt x="7" y="48"/>
                  </a:cubicBezTo>
                  <a:cubicBezTo>
                    <a:pt x="15" y="48"/>
                    <a:pt x="29" y="37"/>
                    <a:pt x="33" y="33"/>
                  </a:cubicBezTo>
                  <a:cubicBezTo>
                    <a:pt x="37" y="30"/>
                    <a:pt x="49" y="15"/>
                    <a:pt x="57" y="0"/>
                  </a:cubicBezTo>
                  <a:cubicBezTo>
                    <a:pt x="56" y="0"/>
                    <a:pt x="55" y="0"/>
                    <a:pt x="54" y="0"/>
                  </a:cubicBezTo>
                </a:path>
              </a:pathLst>
            </a:custGeom>
            <a:solidFill>
              <a:srgbClr val="8D45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0" name="Freeform 434"/>
            <p:cNvSpPr>
              <a:spLocks noEditPoints="1"/>
            </p:cNvSpPr>
            <p:nvPr/>
          </p:nvSpPr>
          <p:spPr bwMode="auto">
            <a:xfrm>
              <a:off x="3491" y="1473"/>
              <a:ext cx="316" cy="315"/>
            </a:xfrm>
            <a:custGeom>
              <a:avLst/>
              <a:gdLst>
                <a:gd name="T0" fmla="*/ 97 w 193"/>
                <a:gd name="T1" fmla="*/ 193 h 193"/>
                <a:gd name="T2" fmla="*/ 0 w 193"/>
                <a:gd name="T3" fmla="*/ 97 h 193"/>
                <a:gd name="T4" fmla="*/ 97 w 193"/>
                <a:gd name="T5" fmla="*/ 0 h 193"/>
                <a:gd name="T6" fmla="*/ 193 w 193"/>
                <a:gd name="T7" fmla="*/ 97 h 193"/>
                <a:gd name="T8" fmla="*/ 97 w 193"/>
                <a:gd name="T9" fmla="*/ 193 h 193"/>
                <a:gd name="T10" fmla="*/ 97 w 193"/>
                <a:gd name="T11" fmla="*/ 16 h 193"/>
                <a:gd name="T12" fmla="*/ 16 w 193"/>
                <a:gd name="T13" fmla="*/ 97 h 193"/>
                <a:gd name="T14" fmla="*/ 97 w 193"/>
                <a:gd name="T15" fmla="*/ 177 h 193"/>
                <a:gd name="T16" fmla="*/ 177 w 193"/>
                <a:gd name="T17" fmla="*/ 97 h 193"/>
                <a:gd name="T18" fmla="*/ 97 w 193"/>
                <a:gd name="T19" fmla="*/ 1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7" y="193"/>
                  </a:moveTo>
                  <a:cubicBezTo>
                    <a:pt x="44" y="193"/>
                    <a:pt x="0" y="150"/>
                    <a:pt x="0" y="97"/>
                  </a:cubicBezTo>
                  <a:cubicBezTo>
                    <a:pt x="0" y="43"/>
                    <a:pt x="44" y="0"/>
                    <a:pt x="97" y="0"/>
                  </a:cubicBezTo>
                  <a:cubicBezTo>
                    <a:pt x="150" y="0"/>
                    <a:pt x="193" y="43"/>
                    <a:pt x="193" y="97"/>
                  </a:cubicBezTo>
                  <a:cubicBezTo>
                    <a:pt x="193" y="150"/>
                    <a:pt x="150" y="193"/>
                    <a:pt x="97" y="193"/>
                  </a:cubicBezTo>
                  <a:moveTo>
                    <a:pt x="97" y="16"/>
                  </a:moveTo>
                  <a:cubicBezTo>
                    <a:pt x="52" y="16"/>
                    <a:pt x="16" y="52"/>
                    <a:pt x="16" y="97"/>
                  </a:cubicBezTo>
                  <a:cubicBezTo>
                    <a:pt x="16" y="141"/>
                    <a:pt x="52" y="177"/>
                    <a:pt x="97" y="177"/>
                  </a:cubicBezTo>
                  <a:cubicBezTo>
                    <a:pt x="141" y="177"/>
                    <a:pt x="177" y="141"/>
                    <a:pt x="177" y="97"/>
                  </a:cubicBezTo>
                  <a:cubicBezTo>
                    <a:pt x="177" y="52"/>
                    <a:pt x="141" y="16"/>
                    <a:pt x="97" y="16"/>
                  </a:cubicBezTo>
                </a:path>
              </a:pathLst>
            </a:custGeom>
            <a:solidFill>
              <a:srgbClr val="262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1" name="Freeform 435"/>
            <p:cNvSpPr>
              <a:spLocks/>
            </p:cNvSpPr>
            <p:nvPr/>
          </p:nvSpPr>
          <p:spPr bwMode="auto">
            <a:xfrm>
              <a:off x="3532" y="1558"/>
              <a:ext cx="41" cy="131"/>
            </a:xfrm>
            <a:custGeom>
              <a:avLst/>
              <a:gdLst>
                <a:gd name="T0" fmla="*/ 18 w 25"/>
                <a:gd name="T1" fmla="*/ 0 h 80"/>
                <a:gd name="T2" fmla="*/ 11 w 25"/>
                <a:gd name="T3" fmla="*/ 9 h 80"/>
                <a:gd name="T4" fmla="*/ 1 w 25"/>
                <a:gd name="T5" fmla="*/ 32 h 80"/>
                <a:gd name="T6" fmla="*/ 0 w 25"/>
                <a:gd name="T7" fmla="*/ 45 h 80"/>
                <a:gd name="T8" fmla="*/ 1 w 25"/>
                <a:gd name="T9" fmla="*/ 51 h 80"/>
                <a:gd name="T10" fmla="*/ 2 w 25"/>
                <a:gd name="T11" fmla="*/ 57 h 80"/>
                <a:gd name="T12" fmla="*/ 14 w 25"/>
                <a:gd name="T13" fmla="*/ 79 h 80"/>
                <a:gd name="T14" fmla="*/ 16 w 25"/>
                <a:gd name="T15" fmla="*/ 80 h 80"/>
                <a:gd name="T16" fmla="*/ 16 w 25"/>
                <a:gd name="T17" fmla="*/ 80 h 80"/>
                <a:gd name="T18" fmla="*/ 18 w 25"/>
                <a:gd name="T19" fmla="*/ 77 h 80"/>
                <a:gd name="T20" fmla="*/ 18 w 25"/>
                <a:gd name="T21" fmla="*/ 77 h 80"/>
                <a:gd name="T22" fmla="*/ 16 w 25"/>
                <a:gd name="T23" fmla="*/ 55 h 80"/>
                <a:gd name="T24" fmla="*/ 17 w 25"/>
                <a:gd name="T25" fmla="*/ 45 h 80"/>
                <a:gd name="T26" fmla="*/ 18 w 25"/>
                <a:gd name="T27" fmla="*/ 35 h 80"/>
                <a:gd name="T28" fmla="*/ 24 w 25"/>
                <a:gd name="T29" fmla="*/ 15 h 80"/>
                <a:gd name="T30" fmla="*/ 25 w 25"/>
                <a:gd name="T31" fmla="*/ 12 h 80"/>
                <a:gd name="T32" fmla="*/ 25 w 25"/>
                <a:gd name="T33" fmla="*/ 12 h 80"/>
                <a:gd name="T34" fmla="*/ 18 w 25"/>
                <a:gd name="T35"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80">
                  <a:moveTo>
                    <a:pt x="18" y="0"/>
                  </a:moveTo>
                  <a:cubicBezTo>
                    <a:pt x="15" y="3"/>
                    <a:pt x="13" y="6"/>
                    <a:pt x="11" y="9"/>
                  </a:cubicBezTo>
                  <a:cubicBezTo>
                    <a:pt x="6" y="16"/>
                    <a:pt x="3" y="24"/>
                    <a:pt x="1" y="32"/>
                  </a:cubicBezTo>
                  <a:cubicBezTo>
                    <a:pt x="0" y="36"/>
                    <a:pt x="0" y="41"/>
                    <a:pt x="0" y="45"/>
                  </a:cubicBezTo>
                  <a:cubicBezTo>
                    <a:pt x="0" y="47"/>
                    <a:pt x="1" y="49"/>
                    <a:pt x="1" y="51"/>
                  </a:cubicBezTo>
                  <a:cubicBezTo>
                    <a:pt x="1" y="53"/>
                    <a:pt x="2" y="55"/>
                    <a:pt x="2" y="57"/>
                  </a:cubicBezTo>
                  <a:cubicBezTo>
                    <a:pt x="4" y="66"/>
                    <a:pt x="9" y="73"/>
                    <a:pt x="14" y="79"/>
                  </a:cubicBezTo>
                  <a:cubicBezTo>
                    <a:pt x="15" y="79"/>
                    <a:pt x="15" y="80"/>
                    <a:pt x="16" y="80"/>
                  </a:cubicBezTo>
                  <a:cubicBezTo>
                    <a:pt x="16" y="80"/>
                    <a:pt x="16" y="80"/>
                    <a:pt x="16" y="80"/>
                  </a:cubicBezTo>
                  <a:cubicBezTo>
                    <a:pt x="17" y="80"/>
                    <a:pt x="18" y="79"/>
                    <a:pt x="18" y="77"/>
                  </a:cubicBezTo>
                  <a:cubicBezTo>
                    <a:pt x="18" y="77"/>
                    <a:pt x="18" y="77"/>
                    <a:pt x="18" y="77"/>
                  </a:cubicBezTo>
                  <a:cubicBezTo>
                    <a:pt x="17" y="69"/>
                    <a:pt x="16" y="62"/>
                    <a:pt x="16" y="55"/>
                  </a:cubicBezTo>
                  <a:cubicBezTo>
                    <a:pt x="16" y="52"/>
                    <a:pt x="17" y="49"/>
                    <a:pt x="17" y="45"/>
                  </a:cubicBezTo>
                  <a:cubicBezTo>
                    <a:pt x="17" y="42"/>
                    <a:pt x="17" y="39"/>
                    <a:pt x="18" y="35"/>
                  </a:cubicBezTo>
                  <a:cubicBezTo>
                    <a:pt x="20" y="29"/>
                    <a:pt x="21" y="22"/>
                    <a:pt x="24" y="15"/>
                  </a:cubicBezTo>
                  <a:cubicBezTo>
                    <a:pt x="24" y="14"/>
                    <a:pt x="25" y="13"/>
                    <a:pt x="25" y="12"/>
                  </a:cubicBezTo>
                  <a:cubicBezTo>
                    <a:pt x="25" y="12"/>
                    <a:pt x="25" y="12"/>
                    <a:pt x="25" y="12"/>
                  </a:cubicBezTo>
                  <a:cubicBezTo>
                    <a:pt x="20" y="12"/>
                    <a:pt x="17" y="9"/>
                    <a:pt x="18" y="0"/>
                  </a:cubicBezTo>
                </a:path>
              </a:pathLst>
            </a:custGeom>
            <a:solidFill>
              <a:srgbClr val="FDDC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2" name="Freeform 436"/>
            <p:cNvSpPr>
              <a:spLocks/>
            </p:cNvSpPr>
            <p:nvPr/>
          </p:nvSpPr>
          <p:spPr bwMode="auto">
            <a:xfrm>
              <a:off x="3559" y="1543"/>
              <a:ext cx="25" cy="34"/>
            </a:xfrm>
            <a:custGeom>
              <a:avLst/>
              <a:gdLst>
                <a:gd name="T0" fmla="*/ 13 w 15"/>
                <a:gd name="T1" fmla="*/ 0 h 21"/>
                <a:gd name="T2" fmla="*/ 12 w 15"/>
                <a:gd name="T3" fmla="*/ 1 h 21"/>
                <a:gd name="T4" fmla="*/ 1 w 15"/>
                <a:gd name="T5" fmla="*/ 9 h 21"/>
                <a:gd name="T6" fmla="*/ 8 w 15"/>
                <a:gd name="T7" fmla="*/ 21 h 21"/>
                <a:gd name="T8" fmla="*/ 8 w 15"/>
                <a:gd name="T9" fmla="*/ 21 h 21"/>
                <a:gd name="T10" fmla="*/ 15 w 15"/>
                <a:gd name="T11" fmla="*/ 4 h 21"/>
                <a:gd name="T12" fmla="*/ 15 w 15"/>
                <a:gd name="T13" fmla="*/ 3 h 21"/>
                <a:gd name="T14" fmla="*/ 15 w 15"/>
                <a:gd name="T15" fmla="*/ 2 h 21"/>
                <a:gd name="T16" fmla="*/ 13 w 15"/>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1">
                  <a:moveTo>
                    <a:pt x="13" y="0"/>
                  </a:moveTo>
                  <a:cubicBezTo>
                    <a:pt x="12" y="0"/>
                    <a:pt x="12" y="1"/>
                    <a:pt x="12" y="1"/>
                  </a:cubicBezTo>
                  <a:cubicBezTo>
                    <a:pt x="8" y="3"/>
                    <a:pt x="4" y="6"/>
                    <a:pt x="1" y="9"/>
                  </a:cubicBezTo>
                  <a:cubicBezTo>
                    <a:pt x="0" y="18"/>
                    <a:pt x="3" y="21"/>
                    <a:pt x="8" y="21"/>
                  </a:cubicBezTo>
                  <a:cubicBezTo>
                    <a:pt x="8" y="21"/>
                    <a:pt x="8" y="21"/>
                    <a:pt x="8" y="21"/>
                  </a:cubicBezTo>
                  <a:cubicBezTo>
                    <a:pt x="10" y="15"/>
                    <a:pt x="12" y="10"/>
                    <a:pt x="15" y="4"/>
                  </a:cubicBezTo>
                  <a:cubicBezTo>
                    <a:pt x="15" y="3"/>
                    <a:pt x="15" y="3"/>
                    <a:pt x="15" y="3"/>
                  </a:cubicBezTo>
                  <a:cubicBezTo>
                    <a:pt x="15" y="3"/>
                    <a:pt x="15" y="2"/>
                    <a:pt x="15" y="2"/>
                  </a:cubicBezTo>
                  <a:cubicBezTo>
                    <a:pt x="14" y="1"/>
                    <a:pt x="13" y="0"/>
                    <a:pt x="13" y="0"/>
                  </a:cubicBezTo>
                </a:path>
              </a:pathLst>
            </a:custGeom>
            <a:solidFill>
              <a:srgbClr val="C19A8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3" name="Freeform 437"/>
            <p:cNvSpPr>
              <a:spLocks/>
            </p:cNvSpPr>
            <p:nvPr/>
          </p:nvSpPr>
          <p:spPr bwMode="auto">
            <a:xfrm>
              <a:off x="3781" y="1546"/>
              <a:ext cx="90" cy="59"/>
            </a:xfrm>
            <a:custGeom>
              <a:avLst/>
              <a:gdLst>
                <a:gd name="T0" fmla="*/ 8 w 55"/>
                <a:gd name="T1" fmla="*/ 36 h 36"/>
                <a:gd name="T2" fmla="*/ 0 w 55"/>
                <a:gd name="T3" fmla="*/ 24 h 36"/>
                <a:gd name="T4" fmla="*/ 55 w 55"/>
                <a:gd name="T5" fmla="*/ 7 h 36"/>
                <a:gd name="T6" fmla="*/ 52 w 55"/>
                <a:gd name="T7" fmla="*/ 23 h 36"/>
                <a:gd name="T8" fmla="*/ 8 w 55"/>
                <a:gd name="T9" fmla="*/ 36 h 36"/>
              </a:gdLst>
              <a:ahLst/>
              <a:cxnLst>
                <a:cxn ang="0">
                  <a:pos x="T0" y="T1"/>
                </a:cxn>
                <a:cxn ang="0">
                  <a:pos x="T2" y="T3"/>
                </a:cxn>
                <a:cxn ang="0">
                  <a:pos x="T4" y="T5"/>
                </a:cxn>
                <a:cxn ang="0">
                  <a:pos x="T6" y="T7"/>
                </a:cxn>
                <a:cxn ang="0">
                  <a:pos x="T8" y="T9"/>
                </a:cxn>
              </a:cxnLst>
              <a:rect l="0" t="0" r="r" b="b"/>
              <a:pathLst>
                <a:path w="55" h="36">
                  <a:moveTo>
                    <a:pt x="8" y="36"/>
                  </a:moveTo>
                  <a:cubicBezTo>
                    <a:pt x="0" y="24"/>
                    <a:pt x="0" y="24"/>
                    <a:pt x="0" y="24"/>
                  </a:cubicBezTo>
                  <a:cubicBezTo>
                    <a:pt x="1" y="23"/>
                    <a:pt x="26" y="0"/>
                    <a:pt x="55" y="7"/>
                  </a:cubicBezTo>
                  <a:cubicBezTo>
                    <a:pt x="52" y="23"/>
                    <a:pt x="52" y="23"/>
                    <a:pt x="52" y="23"/>
                  </a:cubicBezTo>
                  <a:cubicBezTo>
                    <a:pt x="29" y="17"/>
                    <a:pt x="8" y="36"/>
                    <a:pt x="8" y="36"/>
                  </a:cubicBezTo>
                  <a:close/>
                </a:path>
              </a:pathLst>
            </a:custGeom>
            <a:solidFill>
              <a:srgbClr val="26263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4" name="Freeform 438"/>
            <p:cNvSpPr>
              <a:spLocks/>
            </p:cNvSpPr>
            <p:nvPr/>
          </p:nvSpPr>
          <p:spPr bwMode="auto">
            <a:xfrm>
              <a:off x="3556" y="1063"/>
              <a:ext cx="358" cy="179"/>
            </a:xfrm>
            <a:custGeom>
              <a:avLst/>
              <a:gdLst>
                <a:gd name="T0" fmla="*/ 2 w 218"/>
                <a:gd name="T1" fmla="*/ 109 h 109"/>
                <a:gd name="T2" fmla="*/ 68 w 218"/>
                <a:gd name="T3" fmla="*/ 28 h 109"/>
                <a:gd name="T4" fmla="*/ 161 w 218"/>
                <a:gd name="T5" fmla="*/ 2 h 109"/>
                <a:gd name="T6" fmla="*/ 170 w 218"/>
                <a:gd name="T7" fmla="*/ 2 h 109"/>
                <a:gd name="T8" fmla="*/ 208 w 218"/>
                <a:gd name="T9" fmla="*/ 15 h 109"/>
                <a:gd name="T10" fmla="*/ 216 w 218"/>
                <a:gd name="T11" fmla="*/ 35 h 109"/>
                <a:gd name="T12" fmla="*/ 209 w 218"/>
                <a:gd name="T13" fmla="*/ 50 h 109"/>
                <a:gd name="T14" fmla="*/ 211 w 218"/>
                <a:gd name="T15" fmla="*/ 52 h 109"/>
                <a:gd name="T16" fmla="*/ 218 w 218"/>
                <a:gd name="T17" fmla="*/ 35 h 109"/>
                <a:gd name="T18" fmla="*/ 209 w 218"/>
                <a:gd name="T19" fmla="*/ 13 h 109"/>
                <a:gd name="T20" fmla="*/ 170 w 218"/>
                <a:gd name="T21" fmla="*/ 0 h 109"/>
                <a:gd name="T22" fmla="*/ 161 w 218"/>
                <a:gd name="T23" fmla="*/ 0 h 109"/>
                <a:gd name="T24" fmla="*/ 67 w 218"/>
                <a:gd name="T25" fmla="*/ 27 h 109"/>
                <a:gd name="T26" fmla="*/ 0 w 218"/>
                <a:gd name="T27" fmla="*/ 108 h 109"/>
                <a:gd name="T28" fmla="*/ 2 w 218"/>
                <a:gd name="T29"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8" h="109">
                  <a:moveTo>
                    <a:pt x="2" y="109"/>
                  </a:moveTo>
                  <a:cubicBezTo>
                    <a:pt x="15" y="76"/>
                    <a:pt x="39" y="47"/>
                    <a:pt x="68" y="28"/>
                  </a:cubicBezTo>
                  <a:cubicBezTo>
                    <a:pt x="96" y="11"/>
                    <a:pt x="128" y="2"/>
                    <a:pt x="161" y="2"/>
                  </a:cubicBezTo>
                  <a:cubicBezTo>
                    <a:pt x="164" y="2"/>
                    <a:pt x="167" y="2"/>
                    <a:pt x="170" y="2"/>
                  </a:cubicBezTo>
                  <a:cubicBezTo>
                    <a:pt x="183" y="3"/>
                    <a:pt x="198" y="5"/>
                    <a:pt x="208" y="15"/>
                  </a:cubicBezTo>
                  <a:cubicBezTo>
                    <a:pt x="213" y="20"/>
                    <a:pt x="216" y="28"/>
                    <a:pt x="216" y="35"/>
                  </a:cubicBezTo>
                  <a:cubicBezTo>
                    <a:pt x="216" y="41"/>
                    <a:pt x="214" y="46"/>
                    <a:pt x="209" y="50"/>
                  </a:cubicBezTo>
                  <a:cubicBezTo>
                    <a:pt x="211" y="52"/>
                    <a:pt x="211" y="52"/>
                    <a:pt x="211" y="52"/>
                  </a:cubicBezTo>
                  <a:cubicBezTo>
                    <a:pt x="216" y="48"/>
                    <a:pt x="218" y="41"/>
                    <a:pt x="218" y="35"/>
                  </a:cubicBezTo>
                  <a:cubicBezTo>
                    <a:pt x="218" y="27"/>
                    <a:pt x="215" y="19"/>
                    <a:pt x="209" y="13"/>
                  </a:cubicBezTo>
                  <a:cubicBezTo>
                    <a:pt x="199" y="3"/>
                    <a:pt x="184" y="1"/>
                    <a:pt x="170" y="0"/>
                  </a:cubicBezTo>
                  <a:cubicBezTo>
                    <a:pt x="167" y="0"/>
                    <a:pt x="164" y="0"/>
                    <a:pt x="161" y="0"/>
                  </a:cubicBezTo>
                  <a:cubicBezTo>
                    <a:pt x="128" y="0"/>
                    <a:pt x="95" y="9"/>
                    <a:pt x="67" y="27"/>
                  </a:cubicBezTo>
                  <a:cubicBezTo>
                    <a:pt x="37" y="46"/>
                    <a:pt x="13" y="75"/>
                    <a:pt x="0" y="108"/>
                  </a:cubicBezTo>
                  <a:lnTo>
                    <a:pt x="2" y="109"/>
                  </a:lnTo>
                  <a:close/>
                </a:path>
              </a:pathLst>
            </a:custGeom>
            <a:solidFill>
              <a:srgbClr val="873B0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5" name="Freeform 439"/>
            <p:cNvSpPr>
              <a:spLocks/>
            </p:cNvSpPr>
            <p:nvPr/>
          </p:nvSpPr>
          <p:spPr bwMode="auto">
            <a:xfrm>
              <a:off x="4140" y="2322"/>
              <a:ext cx="108" cy="84"/>
            </a:xfrm>
            <a:custGeom>
              <a:avLst/>
              <a:gdLst>
                <a:gd name="T0" fmla="*/ 0 w 66"/>
                <a:gd name="T1" fmla="*/ 0 h 51"/>
                <a:gd name="T2" fmla="*/ 2 w 66"/>
                <a:gd name="T3" fmla="*/ 31 h 51"/>
                <a:gd name="T4" fmla="*/ 3 w 66"/>
                <a:gd name="T5" fmla="*/ 37 h 51"/>
                <a:gd name="T6" fmla="*/ 3 w 66"/>
                <a:gd name="T7" fmla="*/ 48 h 51"/>
                <a:gd name="T8" fmla="*/ 20 w 66"/>
                <a:gd name="T9" fmla="*/ 51 h 51"/>
                <a:gd name="T10" fmla="*/ 54 w 66"/>
                <a:gd name="T11" fmla="*/ 39 h 51"/>
                <a:gd name="T12" fmla="*/ 66 w 66"/>
                <a:gd name="T13" fmla="*/ 26 h 51"/>
                <a:gd name="T14" fmla="*/ 61 w 66"/>
                <a:gd name="T15" fmla="*/ 29 h 51"/>
                <a:gd name="T16" fmla="*/ 42 w 66"/>
                <a:gd name="T17" fmla="*/ 34 h 51"/>
                <a:gd name="T18" fmla="*/ 7 w 66"/>
                <a:gd name="T19" fmla="*/ 13 h 51"/>
                <a:gd name="T20" fmla="*/ 0 w 66"/>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6" h="51">
                  <a:moveTo>
                    <a:pt x="0" y="0"/>
                  </a:moveTo>
                  <a:cubicBezTo>
                    <a:pt x="2" y="31"/>
                    <a:pt x="2" y="31"/>
                    <a:pt x="2" y="31"/>
                  </a:cubicBezTo>
                  <a:cubicBezTo>
                    <a:pt x="3" y="33"/>
                    <a:pt x="3" y="35"/>
                    <a:pt x="3" y="37"/>
                  </a:cubicBezTo>
                  <a:cubicBezTo>
                    <a:pt x="3" y="48"/>
                    <a:pt x="3" y="48"/>
                    <a:pt x="3" y="48"/>
                  </a:cubicBezTo>
                  <a:cubicBezTo>
                    <a:pt x="9" y="50"/>
                    <a:pt x="15" y="51"/>
                    <a:pt x="20" y="51"/>
                  </a:cubicBezTo>
                  <a:cubicBezTo>
                    <a:pt x="32" y="51"/>
                    <a:pt x="44" y="47"/>
                    <a:pt x="54" y="39"/>
                  </a:cubicBezTo>
                  <a:cubicBezTo>
                    <a:pt x="59" y="35"/>
                    <a:pt x="63" y="31"/>
                    <a:pt x="66" y="26"/>
                  </a:cubicBezTo>
                  <a:cubicBezTo>
                    <a:pt x="64" y="27"/>
                    <a:pt x="63" y="28"/>
                    <a:pt x="61" y="29"/>
                  </a:cubicBezTo>
                  <a:cubicBezTo>
                    <a:pt x="55" y="32"/>
                    <a:pt x="49" y="34"/>
                    <a:pt x="42" y="34"/>
                  </a:cubicBezTo>
                  <a:cubicBezTo>
                    <a:pt x="28" y="34"/>
                    <a:pt x="14" y="26"/>
                    <a:pt x="7" y="13"/>
                  </a:cubicBezTo>
                  <a:cubicBezTo>
                    <a:pt x="0" y="0"/>
                    <a:pt x="0" y="0"/>
                    <a:pt x="0" y="0"/>
                  </a:cubicBezTo>
                </a:path>
              </a:pathLst>
            </a:custGeom>
            <a:solidFill>
              <a:srgbClr val="EB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6" name="Freeform 440"/>
            <p:cNvSpPr>
              <a:spLocks noEditPoints="1"/>
            </p:cNvSpPr>
            <p:nvPr/>
          </p:nvSpPr>
          <p:spPr bwMode="auto">
            <a:xfrm>
              <a:off x="4122" y="2288"/>
              <a:ext cx="23" cy="113"/>
            </a:xfrm>
            <a:custGeom>
              <a:avLst/>
              <a:gdLst>
                <a:gd name="T0" fmla="*/ 14 w 14"/>
                <a:gd name="T1" fmla="*/ 58 h 69"/>
                <a:gd name="T2" fmla="*/ 10 w 14"/>
                <a:gd name="T3" fmla="*/ 66 h 69"/>
                <a:gd name="T4" fmla="*/ 9 w 14"/>
                <a:gd name="T5" fmla="*/ 67 h 69"/>
                <a:gd name="T6" fmla="*/ 14 w 14"/>
                <a:gd name="T7" fmla="*/ 69 h 69"/>
                <a:gd name="T8" fmla="*/ 14 w 14"/>
                <a:gd name="T9" fmla="*/ 58 h 69"/>
                <a:gd name="T10" fmla="*/ 0 w 14"/>
                <a:gd name="T11" fmla="*/ 0 h 69"/>
                <a:gd name="T12" fmla="*/ 2 w 14"/>
                <a:gd name="T13" fmla="*/ 33 h 69"/>
                <a:gd name="T14" fmla="*/ 11 w 14"/>
                <a:gd name="T15" fmla="*/ 47 h 69"/>
                <a:gd name="T16" fmla="*/ 11 w 14"/>
                <a:gd name="T17" fmla="*/ 48 h 69"/>
                <a:gd name="T18" fmla="*/ 13 w 14"/>
                <a:gd name="T19" fmla="*/ 52 h 69"/>
                <a:gd name="T20" fmla="*/ 11 w 14"/>
                <a:gd name="T21" fmla="*/ 21 h 69"/>
                <a:gd name="T22" fmla="*/ 0 w 14"/>
                <a:gd name="T2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69">
                  <a:moveTo>
                    <a:pt x="14" y="58"/>
                  </a:moveTo>
                  <a:cubicBezTo>
                    <a:pt x="13" y="61"/>
                    <a:pt x="12" y="64"/>
                    <a:pt x="10" y="66"/>
                  </a:cubicBezTo>
                  <a:cubicBezTo>
                    <a:pt x="10" y="67"/>
                    <a:pt x="10" y="67"/>
                    <a:pt x="9" y="67"/>
                  </a:cubicBezTo>
                  <a:cubicBezTo>
                    <a:pt x="11" y="68"/>
                    <a:pt x="13" y="69"/>
                    <a:pt x="14" y="69"/>
                  </a:cubicBezTo>
                  <a:cubicBezTo>
                    <a:pt x="14" y="58"/>
                    <a:pt x="14" y="58"/>
                    <a:pt x="14" y="58"/>
                  </a:cubicBezTo>
                  <a:moveTo>
                    <a:pt x="0" y="0"/>
                  </a:moveTo>
                  <a:cubicBezTo>
                    <a:pt x="2" y="33"/>
                    <a:pt x="2" y="33"/>
                    <a:pt x="2" y="33"/>
                  </a:cubicBezTo>
                  <a:cubicBezTo>
                    <a:pt x="11" y="47"/>
                    <a:pt x="11" y="47"/>
                    <a:pt x="11" y="47"/>
                  </a:cubicBezTo>
                  <a:cubicBezTo>
                    <a:pt x="11" y="48"/>
                    <a:pt x="11" y="48"/>
                    <a:pt x="11" y="48"/>
                  </a:cubicBezTo>
                  <a:cubicBezTo>
                    <a:pt x="12" y="49"/>
                    <a:pt x="13" y="51"/>
                    <a:pt x="13" y="52"/>
                  </a:cubicBezTo>
                  <a:cubicBezTo>
                    <a:pt x="11" y="21"/>
                    <a:pt x="11" y="21"/>
                    <a:pt x="11" y="21"/>
                  </a:cubicBezTo>
                  <a:cubicBezTo>
                    <a:pt x="0" y="0"/>
                    <a:pt x="0" y="0"/>
                    <a:pt x="0" y="0"/>
                  </a:cubicBezTo>
                </a:path>
              </a:pathLst>
            </a:custGeom>
            <a:solidFill>
              <a:srgbClr val="2D9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7" name="Freeform 441"/>
            <p:cNvSpPr>
              <a:spLocks/>
            </p:cNvSpPr>
            <p:nvPr/>
          </p:nvSpPr>
          <p:spPr bwMode="auto">
            <a:xfrm>
              <a:off x="4086" y="2222"/>
              <a:ext cx="39" cy="120"/>
            </a:xfrm>
            <a:custGeom>
              <a:avLst/>
              <a:gdLst>
                <a:gd name="T0" fmla="*/ 0 w 24"/>
                <a:gd name="T1" fmla="*/ 0 h 73"/>
                <a:gd name="T2" fmla="*/ 0 w 24"/>
                <a:gd name="T3" fmla="*/ 4 h 73"/>
                <a:gd name="T4" fmla="*/ 0 w 24"/>
                <a:gd name="T5" fmla="*/ 4 h 73"/>
                <a:gd name="T6" fmla="*/ 3 w 24"/>
                <a:gd name="T7" fmla="*/ 34 h 73"/>
                <a:gd name="T8" fmla="*/ 13 w 24"/>
                <a:gd name="T9" fmla="*/ 54 h 73"/>
                <a:gd name="T10" fmla="*/ 23 w 24"/>
                <a:gd name="T11" fmla="*/ 71 h 73"/>
                <a:gd name="T12" fmla="*/ 24 w 24"/>
                <a:gd name="T13" fmla="*/ 73 h 73"/>
                <a:gd name="T14" fmla="*/ 22 w 24"/>
                <a:gd name="T15" fmla="*/ 40 h 73"/>
                <a:gd name="T16" fmla="*/ 0 w 24"/>
                <a:gd name="T17"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73">
                  <a:moveTo>
                    <a:pt x="0" y="0"/>
                  </a:moveTo>
                  <a:cubicBezTo>
                    <a:pt x="0" y="4"/>
                    <a:pt x="0" y="4"/>
                    <a:pt x="0" y="4"/>
                  </a:cubicBezTo>
                  <a:cubicBezTo>
                    <a:pt x="0" y="4"/>
                    <a:pt x="0" y="4"/>
                    <a:pt x="0" y="4"/>
                  </a:cubicBezTo>
                  <a:cubicBezTo>
                    <a:pt x="3" y="34"/>
                    <a:pt x="3" y="34"/>
                    <a:pt x="3" y="34"/>
                  </a:cubicBezTo>
                  <a:cubicBezTo>
                    <a:pt x="6" y="41"/>
                    <a:pt x="10" y="48"/>
                    <a:pt x="13" y="54"/>
                  </a:cubicBezTo>
                  <a:cubicBezTo>
                    <a:pt x="16" y="60"/>
                    <a:pt x="20" y="65"/>
                    <a:pt x="23" y="71"/>
                  </a:cubicBezTo>
                  <a:cubicBezTo>
                    <a:pt x="24" y="73"/>
                    <a:pt x="24" y="73"/>
                    <a:pt x="24" y="73"/>
                  </a:cubicBezTo>
                  <a:cubicBezTo>
                    <a:pt x="22" y="40"/>
                    <a:pt x="22" y="40"/>
                    <a:pt x="22" y="40"/>
                  </a:cubicBezTo>
                  <a:cubicBezTo>
                    <a:pt x="0" y="0"/>
                    <a:pt x="0" y="0"/>
                    <a:pt x="0" y="0"/>
                  </a:cubicBezTo>
                </a:path>
              </a:pathLst>
            </a:custGeom>
            <a:solidFill>
              <a:srgbClr val="1E7D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8" name="Freeform 442"/>
            <p:cNvSpPr>
              <a:spLocks/>
            </p:cNvSpPr>
            <p:nvPr/>
          </p:nvSpPr>
          <p:spPr bwMode="auto">
            <a:xfrm>
              <a:off x="4083" y="2180"/>
              <a:ext cx="183" cy="198"/>
            </a:xfrm>
            <a:custGeom>
              <a:avLst/>
              <a:gdLst>
                <a:gd name="T0" fmla="*/ 51 w 112"/>
                <a:gd name="T1" fmla="*/ 0 h 121"/>
                <a:gd name="T2" fmla="*/ 2 w 112"/>
                <a:gd name="T3" fmla="*/ 9 h 121"/>
                <a:gd name="T4" fmla="*/ 2 w 112"/>
                <a:gd name="T5" fmla="*/ 9 h 121"/>
                <a:gd name="T6" fmla="*/ 0 w 112"/>
                <a:gd name="T7" fmla="*/ 8 h 121"/>
                <a:gd name="T8" fmla="*/ 1 w 112"/>
                <a:gd name="T9" fmla="*/ 10 h 121"/>
                <a:gd name="T10" fmla="*/ 1 w 112"/>
                <a:gd name="T11" fmla="*/ 10 h 121"/>
                <a:gd name="T12" fmla="*/ 2 w 112"/>
                <a:gd name="T13" fmla="*/ 26 h 121"/>
                <a:gd name="T14" fmla="*/ 24 w 112"/>
                <a:gd name="T15" fmla="*/ 66 h 121"/>
                <a:gd name="T16" fmla="*/ 35 w 112"/>
                <a:gd name="T17" fmla="*/ 87 h 121"/>
                <a:gd name="T18" fmla="*/ 42 w 112"/>
                <a:gd name="T19" fmla="*/ 100 h 121"/>
                <a:gd name="T20" fmla="*/ 77 w 112"/>
                <a:gd name="T21" fmla="*/ 121 h 121"/>
                <a:gd name="T22" fmla="*/ 96 w 112"/>
                <a:gd name="T23" fmla="*/ 116 h 121"/>
                <a:gd name="T24" fmla="*/ 101 w 112"/>
                <a:gd name="T25" fmla="*/ 113 h 121"/>
                <a:gd name="T26" fmla="*/ 96 w 112"/>
                <a:gd name="T27" fmla="*/ 53 h 121"/>
                <a:gd name="T28" fmla="*/ 51 w 112"/>
                <a:gd name="T29" fmla="*/ 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121">
                  <a:moveTo>
                    <a:pt x="51" y="0"/>
                  </a:moveTo>
                  <a:cubicBezTo>
                    <a:pt x="37" y="4"/>
                    <a:pt x="20" y="8"/>
                    <a:pt x="2" y="9"/>
                  </a:cubicBezTo>
                  <a:cubicBezTo>
                    <a:pt x="2" y="9"/>
                    <a:pt x="2" y="9"/>
                    <a:pt x="2" y="9"/>
                  </a:cubicBezTo>
                  <a:cubicBezTo>
                    <a:pt x="2" y="9"/>
                    <a:pt x="1" y="9"/>
                    <a:pt x="0" y="8"/>
                  </a:cubicBezTo>
                  <a:cubicBezTo>
                    <a:pt x="1" y="10"/>
                    <a:pt x="1" y="10"/>
                    <a:pt x="1" y="10"/>
                  </a:cubicBezTo>
                  <a:cubicBezTo>
                    <a:pt x="1" y="10"/>
                    <a:pt x="1" y="10"/>
                    <a:pt x="1" y="10"/>
                  </a:cubicBezTo>
                  <a:cubicBezTo>
                    <a:pt x="2" y="26"/>
                    <a:pt x="2" y="26"/>
                    <a:pt x="2" y="26"/>
                  </a:cubicBezTo>
                  <a:cubicBezTo>
                    <a:pt x="24" y="66"/>
                    <a:pt x="24" y="66"/>
                    <a:pt x="24" y="66"/>
                  </a:cubicBezTo>
                  <a:cubicBezTo>
                    <a:pt x="35" y="87"/>
                    <a:pt x="35" y="87"/>
                    <a:pt x="35" y="87"/>
                  </a:cubicBezTo>
                  <a:cubicBezTo>
                    <a:pt x="42" y="100"/>
                    <a:pt x="42" y="100"/>
                    <a:pt x="42" y="100"/>
                  </a:cubicBezTo>
                  <a:cubicBezTo>
                    <a:pt x="49" y="113"/>
                    <a:pt x="63" y="121"/>
                    <a:pt x="77" y="121"/>
                  </a:cubicBezTo>
                  <a:cubicBezTo>
                    <a:pt x="84" y="121"/>
                    <a:pt x="90" y="119"/>
                    <a:pt x="96" y="116"/>
                  </a:cubicBezTo>
                  <a:cubicBezTo>
                    <a:pt x="98" y="115"/>
                    <a:pt x="99" y="114"/>
                    <a:pt x="101" y="113"/>
                  </a:cubicBezTo>
                  <a:cubicBezTo>
                    <a:pt x="112" y="95"/>
                    <a:pt x="111" y="70"/>
                    <a:pt x="96" y="53"/>
                  </a:cubicBezTo>
                  <a:cubicBezTo>
                    <a:pt x="51" y="0"/>
                    <a:pt x="51" y="0"/>
                    <a:pt x="51" y="0"/>
                  </a:cubicBezTo>
                </a:path>
              </a:pathLst>
            </a:custGeom>
            <a:solidFill>
              <a:srgbClr val="DA93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59" name="Freeform 443"/>
            <p:cNvSpPr>
              <a:spLocks noEditPoints="1"/>
            </p:cNvSpPr>
            <p:nvPr/>
          </p:nvSpPr>
          <p:spPr bwMode="auto">
            <a:xfrm>
              <a:off x="4037" y="2072"/>
              <a:ext cx="106" cy="206"/>
            </a:xfrm>
            <a:custGeom>
              <a:avLst/>
              <a:gdLst>
                <a:gd name="T0" fmla="*/ 30 w 65"/>
                <a:gd name="T1" fmla="*/ 96 h 126"/>
                <a:gd name="T2" fmla="*/ 19 w 65"/>
                <a:gd name="T3" fmla="*/ 98 h 126"/>
                <a:gd name="T4" fmla="*/ 26 w 65"/>
                <a:gd name="T5" fmla="*/ 113 h 126"/>
                <a:gd name="T6" fmla="*/ 33 w 65"/>
                <a:gd name="T7" fmla="*/ 126 h 126"/>
                <a:gd name="T8" fmla="*/ 30 w 65"/>
                <a:gd name="T9" fmla="*/ 96 h 126"/>
                <a:gd name="T10" fmla="*/ 55 w 65"/>
                <a:gd name="T11" fmla="*/ 36 h 126"/>
                <a:gd name="T12" fmla="*/ 3 w 65"/>
                <a:gd name="T13" fmla="*/ 47 h 126"/>
                <a:gd name="T14" fmla="*/ 3 w 65"/>
                <a:gd name="T15" fmla="*/ 49 h 126"/>
                <a:gd name="T16" fmla="*/ 4 w 65"/>
                <a:gd name="T17" fmla="*/ 53 h 126"/>
                <a:gd name="T18" fmla="*/ 7 w 65"/>
                <a:gd name="T19" fmla="*/ 62 h 126"/>
                <a:gd name="T20" fmla="*/ 12 w 65"/>
                <a:gd name="T21" fmla="*/ 79 h 126"/>
                <a:gd name="T22" fmla="*/ 12 w 65"/>
                <a:gd name="T23" fmla="*/ 79 h 126"/>
                <a:gd name="T24" fmla="*/ 29 w 65"/>
                <a:gd name="T25" fmla="*/ 76 h 126"/>
                <a:gd name="T26" fmla="*/ 28 w 65"/>
                <a:gd name="T27" fmla="*/ 74 h 126"/>
                <a:gd name="T28" fmla="*/ 25 w 65"/>
                <a:gd name="T29" fmla="*/ 69 h 126"/>
                <a:gd name="T30" fmla="*/ 25 w 65"/>
                <a:gd name="T31" fmla="*/ 60 h 126"/>
                <a:gd name="T32" fmla="*/ 31 w 65"/>
                <a:gd name="T33" fmla="*/ 55 h 126"/>
                <a:gd name="T34" fmla="*/ 65 w 65"/>
                <a:gd name="T35" fmla="*/ 49 h 126"/>
                <a:gd name="T36" fmla="*/ 55 w 65"/>
                <a:gd name="T37" fmla="*/ 36 h 126"/>
                <a:gd name="T38" fmla="*/ 23 w 65"/>
                <a:gd name="T39" fmla="*/ 0 h 126"/>
                <a:gd name="T40" fmla="*/ 0 w 65"/>
                <a:gd name="T41" fmla="*/ 25 h 126"/>
                <a:gd name="T42" fmla="*/ 0 w 65"/>
                <a:gd name="T43" fmla="*/ 27 h 126"/>
                <a:gd name="T44" fmla="*/ 0 w 65"/>
                <a:gd name="T45" fmla="*/ 27 h 126"/>
                <a:gd name="T46" fmla="*/ 40 w 65"/>
                <a:gd name="T47" fmla="*/ 19 h 126"/>
                <a:gd name="T48" fmla="*/ 28 w 65"/>
                <a:gd name="T49" fmla="*/ 5 h 126"/>
                <a:gd name="T50" fmla="*/ 23 w 65"/>
                <a:gd name="T51"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126">
                  <a:moveTo>
                    <a:pt x="30" y="96"/>
                  </a:moveTo>
                  <a:cubicBezTo>
                    <a:pt x="27" y="96"/>
                    <a:pt x="23" y="97"/>
                    <a:pt x="19" y="98"/>
                  </a:cubicBezTo>
                  <a:cubicBezTo>
                    <a:pt x="21" y="103"/>
                    <a:pt x="24" y="108"/>
                    <a:pt x="26" y="113"/>
                  </a:cubicBezTo>
                  <a:cubicBezTo>
                    <a:pt x="28" y="117"/>
                    <a:pt x="30" y="122"/>
                    <a:pt x="33" y="126"/>
                  </a:cubicBezTo>
                  <a:cubicBezTo>
                    <a:pt x="30" y="96"/>
                    <a:pt x="30" y="96"/>
                    <a:pt x="30" y="96"/>
                  </a:cubicBezTo>
                  <a:moveTo>
                    <a:pt x="55" y="36"/>
                  </a:moveTo>
                  <a:cubicBezTo>
                    <a:pt x="37" y="41"/>
                    <a:pt x="20" y="44"/>
                    <a:pt x="3" y="47"/>
                  </a:cubicBezTo>
                  <a:cubicBezTo>
                    <a:pt x="3" y="48"/>
                    <a:pt x="3" y="48"/>
                    <a:pt x="3" y="49"/>
                  </a:cubicBezTo>
                  <a:cubicBezTo>
                    <a:pt x="4" y="53"/>
                    <a:pt x="4" y="53"/>
                    <a:pt x="4" y="53"/>
                  </a:cubicBezTo>
                  <a:cubicBezTo>
                    <a:pt x="5" y="56"/>
                    <a:pt x="6" y="59"/>
                    <a:pt x="7" y="62"/>
                  </a:cubicBezTo>
                  <a:cubicBezTo>
                    <a:pt x="8" y="67"/>
                    <a:pt x="10" y="73"/>
                    <a:pt x="12" y="79"/>
                  </a:cubicBezTo>
                  <a:cubicBezTo>
                    <a:pt x="12" y="79"/>
                    <a:pt x="12" y="79"/>
                    <a:pt x="12" y="79"/>
                  </a:cubicBezTo>
                  <a:cubicBezTo>
                    <a:pt x="17" y="78"/>
                    <a:pt x="23" y="77"/>
                    <a:pt x="29" y="76"/>
                  </a:cubicBezTo>
                  <a:cubicBezTo>
                    <a:pt x="28" y="74"/>
                    <a:pt x="28" y="74"/>
                    <a:pt x="28" y="74"/>
                  </a:cubicBezTo>
                  <a:cubicBezTo>
                    <a:pt x="27" y="73"/>
                    <a:pt x="25" y="72"/>
                    <a:pt x="25" y="69"/>
                  </a:cubicBezTo>
                  <a:cubicBezTo>
                    <a:pt x="25" y="60"/>
                    <a:pt x="25" y="60"/>
                    <a:pt x="25" y="60"/>
                  </a:cubicBezTo>
                  <a:cubicBezTo>
                    <a:pt x="25" y="57"/>
                    <a:pt x="28" y="55"/>
                    <a:pt x="31" y="55"/>
                  </a:cubicBezTo>
                  <a:cubicBezTo>
                    <a:pt x="43" y="54"/>
                    <a:pt x="54" y="52"/>
                    <a:pt x="65" y="49"/>
                  </a:cubicBezTo>
                  <a:cubicBezTo>
                    <a:pt x="55" y="36"/>
                    <a:pt x="55" y="36"/>
                    <a:pt x="55" y="36"/>
                  </a:cubicBezTo>
                  <a:moveTo>
                    <a:pt x="23" y="0"/>
                  </a:moveTo>
                  <a:cubicBezTo>
                    <a:pt x="0" y="25"/>
                    <a:pt x="0" y="25"/>
                    <a:pt x="0" y="25"/>
                  </a:cubicBezTo>
                  <a:cubicBezTo>
                    <a:pt x="0" y="26"/>
                    <a:pt x="0" y="26"/>
                    <a:pt x="0" y="27"/>
                  </a:cubicBezTo>
                  <a:cubicBezTo>
                    <a:pt x="0" y="27"/>
                    <a:pt x="0" y="27"/>
                    <a:pt x="0" y="27"/>
                  </a:cubicBezTo>
                  <a:cubicBezTo>
                    <a:pt x="13" y="25"/>
                    <a:pt x="27" y="22"/>
                    <a:pt x="40" y="19"/>
                  </a:cubicBezTo>
                  <a:cubicBezTo>
                    <a:pt x="28" y="5"/>
                    <a:pt x="28" y="5"/>
                    <a:pt x="28" y="5"/>
                  </a:cubicBezTo>
                  <a:cubicBezTo>
                    <a:pt x="27" y="3"/>
                    <a:pt x="25" y="2"/>
                    <a:pt x="23" y="0"/>
                  </a:cubicBezTo>
                </a:path>
              </a:pathLst>
            </a:custGeom>
            <a:solidFill>
              <a:srgbClr val="DF5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0" name="Freeform 444"/>
            <p:cNvSpPr>
              <a:spLocks/>
            </p:cNvSpPr>
            <p:nvPr/>
          </p:nvSpPr>
          <p:spPr bwMode="auto">
            <a:xfrm>
              <a:off x="4037" y="2103"/>
              <a:ext cx="90" cy="46"/>
            </a:xfrm>
            <a:custGeom>
              <a:avLst/>
              <a:gdLst>
                <a:gd name="T0" fmla="*/ 40 w 55"/>
                <a:gd name="T1" fmla="*/ 0 h 28"/>
                <a:gd name="T2" fmla="*/ 0 w 55"/>
                <a:gd name="T3" fmla="*/ 8 h 28"/>
                <a:gd name="T4" fmla="*/ 1 w 55"/>
                <a:gd name="T5" fmla="*/ 17 h 28"/>
                <a:gd name="T6" fmla="*/ 3 w 55"/>
                <a:gd name="T7" fmla="*/ 26 h 28"/>
                <a:gd name="T8" fmla="*/ 3 w 55"/>
                <a:gd name="T9" fmla="*/ 28 h 28"/>
                <a:gd name="T10" fmla="*/ 55 w 55"/>
                <a:gd name="T11" fmla="*/ 17 h 28"/>
                <a:gd name="T12" fmla="*/ 40 w 55"/>
                <a:gd name="T13" fmla="*/ 0 h 28"/>
              </a:gdLst>
              <a:ahLst/>
              <a:cxnLst>
                <a:cxn ang="0">
                  <a:pos x="T0" y="T1"/>
                </a:cxn>
                <a:cxn ang="0">
                  <a:pos x="T2" y="T3"/>
                </a:cxn>
                <a:cxn ang="0">
                  <a:pos x="T4" y="T5"/>
                </a:cxn>
                <a:cxn ang="0">
                  <a:pos x="T6" y="T7"/>
                </a:cxn>
                <a:cxn ang="0">
                  <a:pos x="T8" y="T9"/>
                </a:cxn>
                <a:cxn ang="0">
                  <a:pos x="T10" y="T11"/>
                </a:cxn>
                <a:cxn ang="0">
                  <a:pos x="T12" y="T13"/>
                </a:cxn>
              </a:cxnLst>
              <a:rect l="0" t="0" r="r" b="b"/>
              <a:pathLst>
                <a:path w="55" h="28">
                  <a:moveTo>
                    <a:pt x="40" y="0"/>
                  </a:moveTo>
                  <a:cubicBezTo>
                    <a:pt x="27" y="3"/>
                    <a:pt x="13" y="6"/>
                    <a:pt x="0" y="8"/>
                  </a:cubicBezTo>
                  <a:cubicBezTo>
                    <a:pt x="1" y="17"/>
                    <a:pt x="1" y="17"/>
                    <a:pt x="1" y="17"/>
                  </a:cubicBezTo>
                  <a:cubicBezTo>
                    <a:pt x="3" y="26"/>
                    <a:pt x="3" y="26"/>
                    <a:pt x="3" y="26"/>
                  </a:cubicBezTo>
                  <a:cubicBezTo>
                    <a:pt x="3" y="26"/>
                    <a:pt x="3" y="27"/>
                    <a:pt x="3" y="28"/>
                  </a:cubicBezTo>
                  <a:cubicBezTo>
                    <a:pt x="20" y="25"/>
                    <a:pt x="37" y="22"/>
                    <a:pt x="55" y="17"/>
                  </a:cubicBezTo>
                  <a:cubicBezTo>
                    <a:pt x="40" y="0"/>
                    <a:pt x="40" y="0"/>
                    <a:pt x="40" y="0"/>
                  </a:cubicBezTo>
                </a:path>
              </a:pathLst>
            </a:custGeom>
            <a:solidFill>
              <a:srgbClr val="E38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1" name="Freeform 445"/>
            <p:cNvSpPr>
              <a:spLocks/>
            </p:cNvSpPr>
            <p:nvPr/>
          </p:nvSpPr>
          <p:spPr bwMode="auto">
            <a:xfrm>
              <a:off x="4056" y="2196"/>
              <a:ext cx="30" cy="36"/>
            </a:xfrm>
            <a:custGeom>
              <a:avLst/>
              <a:gdLst>
                <a:gd name="T0" fmla="*/ 17 w 18"/>
                <a:gd name="T1" fmla="*/ 0 h 22"/>
                <a:gd name="T2" fmla="*/ 0 w 18"/>
                <a:gd name="T3" fmla="*/ 3 h 22"/>
                <a:gd name="T4" fmla="*/ 7 w 18"/>
                <a:gd name="T5" fmla="*/ 22 h 22"/>
                <a:gd name="T6" fmla="*/ 18 w 18"/>
                <a:gd name="T7" fmla="*/ 20 h 22"/>
                <a:gd name="T8" fmla="*/ 17 w 18"/>
                <a:gd name="T9" fmla="*/ 0 h 22"/>
              </a:gdLst>
              <a:ahLst/>
              <a:cxnLst>
                <a:cxn ang="0">
                  <a:pos x="T0" y="T1"/>
                </a:cxn>
                <a:cxn ang="0">
                  <a:pos x="T2" y="T3"/>
                </a:cxn>
                <a:cxn ang="0">
                  <a:pos x="T4" y="T5"/>
                </a:cxn>
                <a:cxn ang="0">
                  <a:pos x="T6" y="T7"/>
                </a:cxn>
                <a:cxn ang="0">
                  <a:pos x="T8" y="T9"/>
                </a:cxn>
              </a:cxnLst>
              <a:rect l="0" t="0" r="r" b="b"/>
              <a:pathLst>
                <a:path w="18" h="22">
                  <a:moveTo>
                    <a:pt x="17" y="0"/>
                  </a:moveTo>
                  <a:cubicBezTo>
                    <a:pt x="11" y="1"/>
                    <a:pt x="5" y="2"/>
                    <a:pt x="0" y="3"/>
                  </a:cubicBezTo>
                  <a:cubicBezTo>
                    <a:pt x="2" y="9"/>
                    <a:pt x="5" y="16"/>
                    <a:pt x="7" y="22"/>
                  </a:cubicBezTo>
                  <a:cubicBezTo>
                    <a:pt x="11" y="21"/>
                    <a:pt x="15" y="20"/>
                    <a:pt x="18" y="20"/>
                  </a:cubicBezTo>
                  <a:cubicBezTo>
                    <a:pt x="17" y="0"/>
                    <a:pt x="17" y="0"/>
                    <a:pt x="17" y="0"/>
                  </a:cubicBezTo>
                </a:path>
              </a:pathLst>
            </a:custGeom>
            <a:solidFill>
              <a:srgbClr val="E38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2" name="Freeform 446"/>
            <p:cNvSpPr>
              <a:spLocks/>
            </p:cNvSpPr>
            <p:nvPr/>
          </p:nvSpPr>
          <p:spPr bwMode="auto">
            <a:xfrm>
              <a:off x="4078" y="2152"/>
              <a:ext cx="88" cy="42"/>
            </a:xfrm>
            <a:custGeom>
              <a:avLst/>
              <a:gdLst>
                <a:gd name="T0" fmla="*/ 40 w 54"/>
                <a:gd name="T1" fmla="*/ 0 h 26"/>
                <a:gd name="T2" fmla="*/ 6 w 54"/>
                <a:gd name="T3" fmla="*/ 6 h 26"/>
                <a:gd name="T4" fmla="*/ 0 w 54"/>
                <a:gd name="T5" fmla="*/ 11 h 26"/>
                <a:gd name="T6" fmla="*/ 0 w 54"/>
                <a:gd name="T7" fmla="*/ 20 h 26"/>
                <a:gd name="T8" fmla="*/ 3 w 54"/>
                <a:gd name="T9" fmla="*/ 25 h 26"/>
                <a:gd name="T10" fmla="*/ 5 w 54"/>
                <a:gd name="T11" fmla="*/ 26 h 26"/>
                <a:gd name="T12" fmla="*/ 5 w 54"/>
                <a:gd name="T13" fmla="*/ 26 h 26"/>
                <a:gd name="T14" fmla="*/ 54 w 54"/>
                <a:gd name="T15" fmla="*/ 17 h 26"/>
                <a:gd name="T16" fmla="*/ 40 w 54"/>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26">
                  <a:moveTo>
                    <a:pt x="40" y="0"/>
                  </a:moveTo>
                  <a:cubicBezTo>
                    <a:pt x="29" y="3"/>
                    <a:pt x="18" y="5"/>
                    <a:pt x="6" y="6"/>
                  </a:cubicBezTo>
                  <a:cubicBezTo>
                    <a:pt x="3" y="6"/>
                    <a:pt x="0" y="8"/>
                    <a:pt x="0" y="11"/>
                  </a:cubicBezTo>
                  <a:cubicBezTo>
                    <a:pt x="0" y="20"/>
                    <a:pt x="0" y="20"/>
                    <a:pt x="0" y="20"/>
                  </a:cubicBezTo>
                  <a:cubicBezTo>
                    <a:pt x="0" y="23"/>
                    <a:pt x="2" y="24"/>
                    <a:pt x="3" y="25"/>
                  </a:cubicBezTo>
                  <a:cubicBezTo>
                    <a:pt x="4" y="26"/>
                    <a:pt x="5" y="26"/>
                    <a:pt x="5" y="26"/>
                  </a:cubicBezTo>
                  <a:cubicBezTo>
                    <a:pt x="5" y="26"/>
                    <a:pt x="5" y="26"/>
                    <a:pt x="5" y="26"/>
                  </a:cubicBezTo>
                  <a:cubicBezTo>
                    <a:pt x="23" y="25"/>
                    <a:pt x="40" y="21"/>
                    <a:pt x="54" y="17"/>
                  </a:cubicBezTo>
                  <a:cubicBezTo>
                    <a:pt x="40" y="0"/>
                    <a:pt x="40" y="0"/>
                    <a:pt x="40" y="0"/>
                  </a:cubicBezTo>
                </a:path>
              </a:pathLst>
            </a:custGeom>
            <a:solidFill>
              <a:srgbClr val="DE4E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3" name="Freeform 447"/>
            <p:cNvSpPr>
              <a:spLocks/>
            </p:cNvSpPr>
            <p:nvPr/>
          </p:nvSpPr>
          <p:spPr bwMode="auto">
            <a:xfrm>
              <a:off x="3974" y="2113"/>
              <a:ext cx="171" cy="284"/>
            </a:xfrm>
            <a:custGeom>
              <a:avLst/>
              <a:gdLst>
                <a:gd name="T0" fmla="*/ 38 w 104"/>
                <a:gd name="T1" fmla="*/ 0 h 174"/>
                <a:gd name="T2" fmla="*/ 19 w 104"/>
                <a:gd name="T3" fmla="*/ 20 h 174"/>
                <a:gd name="T4" fmla="*/ 9 w 104"/>
                <a:gd name="T5" fmla="*/ 21 h 174"/>
                <a:gd name="T6" fmla="*/ 0 w 104"/>
                <a:gd name="T7" fmla="*/ 20 h 174"/>
                <a:gd name="T8" fmla="*/ 2 w 104"/>
                <a:gd name="T9" fmla="*/ 23 h 174"/>
                <a:gd name="T10" fmla="*/ 75 w 104"/>
                <a:gd name="T11" fmla="*/ 152 h 174"/>
                <a:gd name="T12" fmla="*/ 81 w 104"/>
                <a:gd name="T13" fmla="*/ 160 h 174"/>
                <a:gd name="T14" fmla="*/ 99 w 104"/>
                <a:gd name="T15" fmla="*/ 174 h 174"/>
                <a:gd name="T16" fmla="*/ 100 w 104"/>
                <a:gd name="T17" fmla="*/ 173 h 174"/>
                <a:gd name="T18" fmla="*/ 104 w 104"/>
                <a:gd name="T19" fmla="*/ 165 h 174"/>
                <a:gd name="T20" fmla="*/ 103 w 104"/>
                <a:gd name="T21" fmla="*/ 159 h 174"/>
                <a:gd name="T22" fmla="*/ 101 w 104"/>
                <a:gd name="T23" fmla="*/ 155 h 174"/>
                <a:gd name="T24" fmla="*/ 101 w 104"/>
                <a:gd name="T25" fmla="*/ 154 h 174"/>
                <a:gd name="T26" fmla="*/ 92 w 104"/>
                <a:gd name="T27" fmla="*/ 140 h 174"/>
                <a:gd name="T28" fmla="*/ 91 w 104"/>
                <a:gd name="T29" fmla="*/ 138 h 174"/>
                <a:gd name="T30" fmla="*/ 81 w 104"/>
                <a:gd name="T31" fmla="*/ 121 h 174"/>
                <a:gd name="T32" fmla="*/ 71 w 104"/>
                <a:gd name="T33" fmla="*/ 101 h 174"/>
                <a:gd name="T34" fmla="*/ 64 w 104"/>
                <a:gd name="T35" fmla="*/ 88 h 174"/>
                <a:gd name="T36" fmla="*/ 57 w 104"/>
                <a:gd name="T37" fmla="*/ 73 h 174"/>
                <a:gd name="T38" fmla="*/ 50 w 104"/>
                <a:gd name="T39" fmla="*/ 54 h 174"/>
                <a:gd name="T40" fmla="*/ 50 w 104"/>
                <a:gd name="T41" fmla="*/ 54 h 174"/>
                <a:gd name="T42" fmla="*/ 45 w 104"/>
                <a:gd name="T43" fmla="*/ 37 h 174"/>
                <a:gd name="T44" fmla="*/ 42 w 104"/>
                <a:gd name="T45" fmla="*/ 28 h 174"/>
                <a:gd name="T46" fmla="*/ 41 w 104"/>
                <a:gd name="T47" fmla="*/ 24 h 174"/>
                <a:gd name="T48" fmla="*/ 41 w 104"/>
                <a:gd name="T49" fmla="*/ 22 h 174"/>
                <a:gd name="T50" fmla="*/ 41 w 104"/>
                <a:gd name="T51" fmla="*/ 20 h 174"/>
                <a:gd name="T52" fmla="*/ 39 w 104"/>
                <a:gd name="T53" fmla="*/ 11 h 174"/>
                <a:gd name="T54" fmla="*/ 38 w 104"/>
                <a:gd name="T55" fmla="*/ 2 h 174"/>
                <a:gd name="T56" fmla="*/ 38 w 104"/>
                <a:gd name="T57" fmla="*/ 2 h 174"/>
                <a:gd name="T58" fmla="*/ 38 w 104"/>
                <a:gd name="T59" fmla="*/ 0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4" h="174">
                  <a:moveTo>
                    <a:pt x="38" y="0"/>
                  </a:moveTo>
                  <a:cubicBezTo>
                    <a:pt x="19" y="20"/>
                    <a:pt x="19" y="20"/>
                    <a:pt x="19" y="20"/>
                  </a:cubicBezTo>
                  <a:cubicBezTo>
                    <a:pt x="19" y="20"/>
                    <a:pt x="15" y="21"/>
                    <a:pt x="9" y="21"/>
                  </a:cubicBezTo>
                  <a:cubicBezTo>
                    <a:pt x="7" y="21"/>
                    <a:pt x="4" y="21"/>
                    <a:pt x="0" y="20"/>
                  </a:cubicBezTo>
                  <a:cubicBezTo>
                    <a:pt x="1" y="21"/>
                    <a:pt x="1" y="22"/>
                    <a:pt x="2" y="23"/>
                  </a:cubicBezTo>
                  <a:cubicBezTo>
                    <a:pt x="75" y="152"/>
                    <a:pt x="75" y="152"/>
                    <a:pt x="75" y="152"/>
                  </a:cubicBezTo>
                  <a:cubicBezTo>
                    <a:pt x="77" y="155"/>
                    <a:pt x="79" y="158"/>
                    <a:pt x="81" y="160"/>
                  </a:cubicBezTo>
                  <a:cubicBezTo>
                    <a:pt x="86" y="167"/>
                    <a:pt x="92" y="171"/>
                    <a:pt x="99" y="174"/>
                  </a:cubicBezTo>
                  <a:cubicBezTo>
                    <a:pt x="100" y="174"/>
                    <a:pt x="100" y="174"/>
                    <a:pt x="100" y="173"/>
                  </a:cubicBezTo>
                  <a:cubicBezTo>
                    <a:pt x="102" y="171"/>
                    <a:pt x="103" y="168"/>
                    <a:pt x="104" y="165"/>
                  </a:cubicBezTo>
                  <a:cubicBezTo>
                    <a:pt x="104" y="163"/>
                    <a:pt x="104" y="161"/>
                    <a:pt x="103" y="159"/>
                  </a:cubicBezTo>
                  <a:cubicBezTo>
                    <a:pt x="103" y="158"/>
                    <a:pt x="102" y="156"/>
                    <a:pt x="101" y="155"/>
                  </a:cubicBezTo>
                  <a:cubicBezTo>
                    <a:pt x="101" y="154"/>
                    <a:pt x="101" y="154"/>
                    <a:pt x="101" y="154"/>
                  </a:cubicBezTo>
                  <a:cubicBezTo>
                    <a:pt x="92" y="140"/>
                    <a:pt x="92" y="140"/>
                    <a:pt x="92" y="140"/>
                  </a:cubicBezTo>
                  <a:cubicBezTo>
                    <a:pt x="91" y="138"/>
                    <a:pt x="91" y="138"/>
                    <a:pt x="91" y="138"/>
                  </a:cubicBezTo>
                  <a:cubicBezTo>
                    <a:pt x="88" y="132"/>
                    <a:pt x="84" y="127"/>
                    <a:pt x="81" y="121"/>
                  </a:cubicBezTo>
                  <a:cubicBezTo>
                    <a:pt x="78" y="115"/>
                    <a:pt x="74" y="108"/>
                    <a:pt x="71" y="101"/>
                  </a:cubicBezTo>
                  <a:cubicBezTo>
                    <a:pt x="68" y="97"/>
                    <a:pt x="66" y="92"/>
                    <a:pt x="64" y="88"/>
                  </a:cubicBezTo>
                  <a:cubicBezTo>
                    <a:pt x="62" y="83"/>
                    <a:pt x="59" y="78"/>
                    <a:pt x="57" y="73"/>
                  </a:cubicBezTo>
                  <a:cubicBezTo>
                    <a:pt x="55" y="67"/>
                    <a:pt x="52" y="60"/>
                    <a:pt x="50" y="54"/>
                  </a:cubicBezTo>
                  <a:cubicBezTo>
                    <a:pt x="50" y="54"/>
                    <a:pt x="50" y="54"/>
                    <a:pt x="50" y="54"/>
                  </a:cubicBezTo>
                  <a:cubicBezTo>
                    <a:pt x="48" y="48"/>
                    <a:pt x="46" y="42"/>
                    <a:pt x="45" y="37"/>
                  </a:cubicBezTo>
                  <a:cubicBezTo>
                    <a:pt x="44" y="34"/>
                    <a:pt x="43" y="31"/>
                    <a:pt x="42" y="28"/>
                  </a:cubicBezTo>
                  <a:cubicBezTo>
                    <a:pt x="41" y="24"/>
                    <a:pt x="41" y="24"/>
                    <a:pt x="41" y="24"/>
                  </a:cubicBezTo>
                  <a:cubicBezTo>
                    <a:pt x="41" y="23"/>
                    <a:pt x="41" y="23"/>
                    <a:pt x="41" y="22"/>
                  </a:cubicBezTo>
                  <a:cubicBezTo>
                    <a:pt x="41" y="21"/>
                    <a:pt x="41" y="20"/>
                    <a:pt x="41" y="20"/>
                  </a:cubicBezTo>
                  <a:cubicBezTo>
                    <a:pt x="39" y="11"/>
                    <a:pt x="39" y="11"/>
                    <a:pt x="39" y="11"/>
                  </a:cubicBezTo>
                  <a:cubicBezTo>
                    <a:pt x="38" y="2"/>
                    <a:pt x="38" y="2"/>
                    <a:pt x="38" y="2"/>
                  </a:cubicBezTo>
                  <a:cubicBezTo>
                    <a:pt x="38" y="2"/>
                    <a:pt x="38" y="2"/>
                    <a:pt x="38" y="2"/>
                  </a:cubicBezTo>
                  <a:cubicBezTo>
                    <a:pt x="38" y="1"/>
                    <a:pt x="38" y="1"/>
                    <a:pt x="38"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4" name="Freeform 448"/>
            <p:cNvSpPr>
              <a:spLocks noEditPoints="1"/>
            </p:cNvSpPr>
            <p:nvPr/>
          </p:nvSpPr>
          <p:spPr bwMode="auto">
            <a:xfrm>
              <a:off x="3920" y="2008"/>
              <a:ext cx="156" cy="121"/>
            </a:xfrm>
            <a:custGeom>
              <a:avLst/>
              <a:gdLst>
                <a:gd name="T0" fmla="*/ 11 w 95"/>
                <a:gd name="T1" fmla="*/ 40 h 74"/>
                <a:gd name="T2" fmla="*/ 6 w 95"/>
                <a:gd name="T3" fmla="*/ 41 h 74"/>
                <a:gd name="T4" fmla="*/ 9 w 95"/>
                <a:gd name="T5" fmla="*/ 54 h 74"/>
                <a:gd name="T6" fmla="*/ 11 w 95"/>
                <a:gd name="T7" fmla="*/ 73 h 74"/>
                <a:gd name="T8" fmla="*/ 12 w 95"/>
                <a:gd name="T9" fmla="*/ 74 h 74"/>
                <a:gd name="T10" fmla="*/ 13 w 95"/>
                <a:gd name="T11" fmla="*/ 74 h 74"/>
                <a:gd name="T12" fmla="*/ 12 w 95"/>
                <a:gd name="T13" fmla="*/ 72 h 74"/>
                <a:gd name="T14" fmla="*/ 11 w 95"/>
                <a:gd name="T15" fmla="*/ 50 h 74"/>
                <a:gd name="T16" fmla="*/ 11 w 95"/>
                <a:gd name="T17" fmla="*/ 40 h 74"/>
                <a:gd name="T18" fmla="*/ 89 w 95"/>
                <a:gd name="T19" fmla="*/ 29 h 74"/>
                <a:gd name="T20" fmla="*/ 78 w 95"/>
                <a:gd name="T21" fmla="*/ 31 h 74"/>
                <a:gd name="T22" fmla="*/ 94 w 95"/>
                <a:gd name="T23" fmla="*/ 39 h 74"/>
                <a:gd name="T24" fmla="*/ 95 w 95"/>
                <a:gd name="T25" fmla="*/ 39 h 74"/>
                <a:gd name="T26" fmla="*/ 89 w 95"/>
                <a:gd name="T27" fmla="*/ 29 h 74"/>
                <a:gd name="T28" fmla="*/ 12 w 95"/>
                <a:gd name="T29" fmla="*/ 18 h 74"/>
                <a:gd name="T30" fmla="*/ 11 w 95"/>
                <a:gd name="T31" fmla="*/ 19 h 74"/>
                <a:gd name="T32" fmla="*/ 10 w 95"/>
                <a:gd name="T33" fmla="*/ 20 h 74"/>
                <a:gd name="T34" fmla="*/ 12 w 95"/>
                <a:gd name="T35" fmla="*/ 20 h 74"/>
                <a:gd name="T36" fmla="*/ 12 w 95"/>
                <a:gd name="T37" fmla="*/ 18 h 74"/>
                <a:gd name="T38" fmla="*/ 69 w 95"/>
                <a:gd name="T39" fmla="*/ 0 h 74"/>
                <a:gd name="T40" fmla="*/ 68 w 95"/>
                <a:gd name="T41" fmla="*/ 11 h 74"/>
                <a:gd name="T42" fmla="*/ 68 w 95"/>
                <a:gd name="T43" fmla="*/ 13 h 74"/>
                <a:gd name="T44" fmla="*/ 78 w 95"/>
                <a:gd name="T45" fmla="*/ 11 h 74"/>
                <a:gd name="T46" fmla="*/ 69 w 95"/>
                <a:gd name="T47"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5" h="74">
                  <a:moveTo>
                    <a:pt x="11" y="40"/>
                  </a:moveTo>
                  <a:cubicBezTo>
                    <a:pt x="9" y="40"/>
                    <a:pt x="8" y="40"/>
                    <a:pt x="6" y="41"/>
                  </a:cubicBezTo>
                  <a:cubicBezTo>
                    <a:pt x="5" y="44"/>
                    <a:pt x="5" y="48"/>
                    <a:pt x="9" y="54"/>
                  </a:cubicBezTo>
                  <a:cubicBezTo>
                    <a:pt x="9" y="54"/>
                    <a:pt x="0" y="65"/>
                    <a:pt x="11" y="73"/>
                  </a:cubicBezTo>
                  <a:cubicBezTo>
                    <a:pt x="11" y="73"/>
                    <a:pt x="12" y="74"/>
                    <a:pt x="12" y="74"/>
                  </a:cubicBezTo>
                  <a:cubicBezTo>
                    <a:pt x="12" y="74"/>
                    <a:pt x="12" y="74"/>
                    <a:pt x="13" y="74"/>
                  </a:cubicBezTo>
                  <a:cubicBezTo>
                    <a:pt x="13" y="73"/>
                    <a:pt x="13" y="73"/>
                    <a:pt x="12" y="72"/>
                  </a:cubicBezTo>
                  <a:cubicBezTo>
                    <a:pt x="12" y="65"/>
                    <a:pt x="11" y="58"/>
                    <a:pt x="11" y="50"/>
                  </a:cubicBezTo>
                  <a:cubicBezTo>
                    <a:pt x="11" y="47"/>
                    <a:pt x="11" y="44"/>
                    <a:pt x="11" y="40"/>
                  </a:cubicBezTo>
                  <a:moveTo>
                    <a:pt x="89" y="29"/>
                  </a:moveTo>
                  <a:cubicBezTo>
                    <a:pt x="86" y="30"/>
                    <a:pt x="82" y="31"/>
                    <a:pt x="78" y="31"/>
                  </a:cubicBezTo>
                  <a:cubicBezTo>
                    <a:pt x="84" y="33"/>
                    <a:pt x="90" y="35"/>
                    <a:pt x="94" y="39"/>
                  </a:cubicBezTo>
                  <a:cubicBezTo>
                    <a:pt x="95" y="39"/>
                    <a:pt x="95" y="39"/>
                    <a:pt x="95" y="39"/>
                  </a:cubicBezTo>
                  <a:cubicBezTo>
                    <a:pt x="95" y="39"/>
                    <a:pt x="93" y="35"/>
                    <a:pt x="89" y="29"/>
                  </a:cubicBezTo>
                  <a:moveTo>
                    <a:pt x="12" y="18"/>
                  </a:moveTo>
                  <a:cubicBezTo>
                    <a:pt x="12" y="18"/>
                    <a:pt x="12" y="18"/>
                    <a:pt x="11" y="19"/>
                  </a:cubicBezTo>
                  <a:cubicBezTo>
                    <a:pt x="11" y="19"/>
                    <a:pt x="10" y="20"/>
                    <a:pt x="10" y="20"/>
                  </a:cubicBezTo>
                  <a:cubicBezTo>
                    <a:pt x="10" y="20"/>
                    <a:pt x="11" y="20"/>
                    <a:pt x="12" y="20"/>
                  </a:cubicBezTo>
                  <a:cubicBezTo>
                    <a:pt x="12" y="19"/>
                    <a:pt x="12" y="19"/>
                    <a:pt x="12" y="18"/>
                  </a:cubicBezTo>
                  <a:moveTo>
                    <a:pt x="69" y="0"/>
                  </a:moveTo>
                  <a:cubicBezTo>
                    <a:pt x="69" y="4"/>
                    <a:pt x="69" y="7"/>
                    <a:pt x="68" y="11"/>
                  </a:cubicBezTo>
                  <a:cubicBezTo>
                    <a:pt x="68" y="12"/>
                    <a:pt x="68" y="12"/>
                    <a:pt x="68" y="13"/>
                  </a:cubicBezTo>
                  <a:cubicBezTo>
                    <a:pt x="72" y="12"/>
                    <a:pt x="75" y="12"/>
                    <a:pt x="78" y="11"/>
                  </a:cubicBezTo>
                  <a:cubicBezTo>
                    <a:pt x="75" y="6"/>
                    <a:pt x="72" y="2"/>
                    <a:pt x="69" y="0"/>
                  </a:cubicBezTo>
                </a:path>
              </a:pathLst>
            </a:custGeom>
            <a:solidFill>
              <a:srgbClr val="DF5E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5" name="Freeform 449"/>
            <p:cNvSpPr>
              <a:spLocks noEditPoints="1"/>
            </p:cNvSpPr>
            <p:nvPr/>
          </p:nvSpPr>
          <p:spPr bwMode="auto">
            <a:xfrm>
              <a:off x="3925" y="2026"/>
              <a:ext cx="141" cy="49"/>
            </a:xfrm>
            <a:custGeom>
              <a:avLst/>
              <a:gdLst>
                <a:gd name="T0" fmla="*/ 9 w 86"/>
                <a:gd name="T1" fmla="*/ 9 h 30"/>
                <a:gd name="T2" fmla="*/ 7 w 86"/>
                <a:gd name="T3" fmla="*/ 9 h 30"/>
                <a:gd name="T4" fmla="*/ 7 w 86"/>
                <a:gd name="T5" fmla="*/ 24 h 30"/>
                <a:gd name="T6" fmla="*/ 3 w 86"/>
                <a:gd name="T7" fmla="*/ 30 h 30"/>
                <a:gd name="T8" fmla="*/ 8 w 86"/>
                <a:gd name="T9" fmla="*/ 29 h 30"/>
                <a:gd name="T10" fmla="*/ 9 w 86"/>
                <a:gd name="T11" fmla="*/ 9 h 30"/>
                <a:gd name="T12" fmla="*/ 75 w 86"/>
                <a:gd name="T13" fmla="*/ 0 h 30"/>
                <a:gd name="T14" fmla="*/ 65 w 86"/>
                <a:gd name="T15" fmla="*/ 2 h 30"/>
                <a:gd name="T16" fmla="*/ 65 w 86"/>
                <a:gd name="T17" fmla="*/ 19 h 30"/>
                <a:gd name="T18" fmla="*/ 66 w 86"/>
                <a:gd name="T19" fmla="*/ 19 h 30"/>
                <a:gd name="T20" fmla="*/ 75 w 86"/>
                <a:gd name="T21" fmla="*/ 20 h 30"/>
                <a:gd name="T22" fmla="*/ 86 w 86"/>
                <a:gd name="T23" fmla="*/ 18 h 30"/>
                <a:gd name="T24" fmla="*/ 75 w 86"/>
                <a:gd name="T2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6" h="30">
                  <a:moveTo>
                    <a:pt x="9" y="9"/>
                  </a:moveTo>
                  <a:cubicBezTo>
                    <a:pt x="8" y="9"/>
                    <a:pt x="7" y="9"/>
                    <a:pt x="7" y="9"/>
                  </a:cubicBezTo>
                  <a:cubicBezTo>
                    <a:pt x="0" y="17"/>
                    <a:pt x="7" y="24"/>
                    <a:pt x="7" y="24"/>
                  </a:cubicBezTo>
                  <a:cubicBezTo>
                    <a:pt x="7" y="24"/>
                    <a:pt x="5" y="26"/>
                    <a:pt x="3" y="30"/>
                  </a:cubicBezTo>
                  <a:cubicBezTo>
                    <a:pt x="5" y="29"/>
                    <a:pt x="6" y="29"/>
                    <a:pt x="8" y="29"/>
                  </a:cubicBezTo>
                  <a:cubicBezTo>
                    <a:pt x="8" y="22"/>
                    <a:pt x="8" y="16"/>
                    <a:pt x="9" y="9"/>
                  </a:cubicBezTo>
                  <a:moveTo>
                    <a:pt x="75" y="0"/>
                  </a:moveTo>
                  <a:cubicBezTo>
                    <a:pt x="72" y="1"/>
                    <a:pt x="69" y="1"/>
                    <a:pt x="65" y="2"/>
                  </a:cubicBezTo>
                  <a:cubicBezTo>
                    <a:pt x="65" y="7"/>
                    <a:pt x="65" y="13"/>
                    <a:pt x="65" y="19"/>
                  </a:cubicBezTo>
                  <a:cubicBezTo>
                    <a:pt x="66" y="19"/>
                    <a:pt x="66" y="19"/>
                    <a:pt x="66" y="19"/>
                  </a:cubicBezTo>
                  <a:cubicBezTo>
                    <a:pt x="69" y="19"/>
                    <a:pt x="72" y="20"/>
                    <a:pt x="75" y="20"/>
                  </a:cubicBezTo>
                  <a:cubicBezTo>
                    <a:pt x="79" y="20"/>
                    <a:pt x="83" y="19"/>
                    <a:pt x="86" y="18"/>
                  </a:cubicBezTo>
                  <a:cubicBezTo>
                    <a:pt x="83" y="13"/>
                    <a:pt x="79" y="6"/>
                    <a:pt x="75" y="0"/>
                  </a:cubicBezTo>
                </a:path>
              </a:pathLst>
            </a:custGeom>
            <a:solidFill>
              <a:srgbClr val="E38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6" name="Freeform 450"/>
            <p:cNvSpPr>
              <a:spLocks/>
            </p:cNvSpPr>
            <p:nvPr/>
          </p:nvSpPr>
          <p:spPr bwMode="auto">
            <a:xfrm>
              <a:off x="3940" y="2129"/>
              <a:ext cx="2" cy="0"/>
            </a:xfrm>
            <a:custGeom>
              <a:avLst/>
              <a:gdLst>
                <a:gd name="T0" fmla="*/ 1 w 1"/>
                <a:gd name="T1" fmla="*/ 0 w 1"/>
                <a:gd name="T2" fmla="*/ 1 w 1"/>
                <a:gd name="T3" fmla="*/ 1 w 1"/>
              </a:gdLst>
              <a:ahLst/>
              <a:cxnLst>
                <a:cxn ang="0">
                  <a:pos x="T0" y="0"/>
                </a:cxn>
                <a:cxn ang="0">
                  <a:pos x="T1" y="0"/>
                </a:cxn>
                <a:cxn ang="0">
                  <a:pos x="T2" y="0"/>
                </a:cxn>
                <a:cxn ang="0">
                  <a:pos x="T3" y="0"/>
                </a:cxn>
              </a:cxnLst>
              <a:rect l="0" t="0" r="r" b="b"/>
              <a:pathLst>
                <a:path w="1">
                  <a:moveTo>
                    <a:pt x="1" y="0"/>
                  </a:moveTo>
                  <a:cubicBezTo>
                    <a:pt x="0" y="0"/>
                    <a:pt x="0" y="0"/>
                    <a:pt x="0" y="0"/>
                  </a:cubicBezTo>
                  <a:cubicBezTo>
                    <a:pt x="0" y="0"/>
                    <a:pt x="0" y="0"/>
                    <a:pt x="1" y="0"/>
                  </a:cubicBezTo>
                  <a:cubicBezTo>
                    <a:pt x="1" y="0"/>
                    <a:pt x="1" y="0"/>
                    <a:pt x="1" y="0"/>
                  </a:cubicBezTo>
                </a:path>
              </a:pathLst>
            </a:custGeom>
            <a:solidFill>
              <a:srgbClr val="E382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7" name="Freeform 451"/>
            <p:cNvSpPr>
              <a:spLocks/>
            </p:cNvSpPr>
            <p:nvPr/>
          </p:nvSpPr>
          <p:spPr bwMode="auto">
            <a:xfrm>
              <a:off x="3938" y="2032"/>
              <a:ext cx="17" cy="107"/>
            </a:xfrm>
            <a:custGeom>
              <a:avLst/>
              <a:gdLst>
                <a:gd name="T0" fmla="*/ 9 w 10"/>
                <a:gd name="T1" fmla="*/ 0 h 65"/>
                <a:gd name="T2" fmla="*/ 1 w 10"/>
                <a:gd name="T3" fmla="*/ 3 h 65"/>
                <a:gd name="T4" fmla="*/ 1 w 10"/>
                <a:gd name="T5" fmla="*/ 5 h 65"/>
                <a:gd name="T6" fmla="*/ 0 w 10"/>
                <a:gd name="T7" fmla="*/ 25 h 65"/>
                <a:gd name="T8" fmla="*/ 0 w 10"/>
                <a:gd name="T9" fmla="*/ 35 h 65"/>
                <a:gd name="T10" fmla="*/ 1 w 10"/>
                <a:gd name="T11" fmla="*/ 57 h 65"/>
                <a:gd name="T12" fmla="*/ 2 w 10"/>
                <a:gd name="T13" fmla="*/ 59 h 65"/>
                <a:gd name="T14" fmla="*/ 2 w 10"/>
                <a:gd name="T15" fmla="*/ 59 h 65"/>
                <a:gd name="T16" fmla="*/ 10 w 10"/>
                <a:gd name="T17" fmla="*/ 65 h 65"/>
                <a:gd name="T18" fmla="*/ 9 w 10"/>
                <a:gd name="T19" fmla="*/ 57 h 65"/>
                <a:gd name="T20" fmla="*/ 8 w 10"/>
                <a:gd name="T21" fmla="*/ 35 h 65"/>
                <a:gd name="T22" fmla="*/ 9 w 10"/>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65">
                  <a:moveTo>
                    <a:pt x="9" y="0"/>
                  </a:moveTo>
                  <a:cubicBezTo>
                    <a:pt x="5" y="1"/>
                    <a:pt x="3" y="2"/>
                    <a:pt x="1" y="3"/>
                  </a:cubicBezTo>
                  <a:cubicBezTo>
                    <a:pt x="1" y="4"/>
                    <a:pt x="1" y="4"/>
                    <a:pt x="1" y="5"/>
                  </a:cubicBezTo>
                  <a:cubicBezTo>
                    <a:pt x="0" y="12"/>
                    <a:pt x="0" y="18"/>
                    <a:pt x="0" y="25"/>
                  </a:cubicBezTo>
                  <a:cubicBezTo>
                    <a:pt x="0" y="29"/>
                    <a:pt x="0" y="32"/>
                    <a:pt x="0" y="35"/>
                  </a:cubicBezTo>
                  <a:cubicBezTo>
                    <a:pt x="0" y="43"/>
                    <a:pt x="1" y="50"/>
                    <a:pt x="1" y="57"/>
                  </a:cubicBezTo>
                  <a:cubicBezTo>
                    <a:pt x="2" y="58"/>
                    <a:pt x="2" y="58"/>
                    <a:pt x="2" y="59"/>
                  </a:cubicBezTo>
                  <a:cubicBezTo>
                    <a:pt x="2" y="59"/>
                    <a:pt x="2" y="59"/>
                    <a:pt x="2" y="59"/>
                  </a:cubicBezTo>
                  <a:cubicBezTo>
                    <a:pt x="5" y="62"/>
                    <a:pt x="7" y="63"/>
                    <a:pt x="10" y="65"/>
                  </a:cubicBezTo>
                  <a:cubicBezTo>
                    <a:pt x="10" y="62"/>
                    <a:pt x="9" y="60"/>
                    <a:pt x="9" y="57"/>
                  </a:cubicBezTo>
                  <a:cubicBezTo>
                    <a:pt x="8" y="50"/>
                    <a:pt x="8" y="43"/>
                    <a:pt x="8" y="35"/>
                  </a:cubicBezTo>
                  <a:cubicBezTo>
                    <a:pt x="7" y="24"/>
                    <a:pt x="8" y="12"/>
                    <a:pt x="9"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8" name="Freeform 452"/>
            <p:cNvSpPr>
              <a:spLocks/>
            </p:cNvSpPr>
            <p:nvPr/>
          </p:nvSpPr>
          <p:spPr bwMode="auto">
            <a:xfrm>
              <a:off x="3950" y="2003"/>
              <a:ext cx="84" cy="142"/>
            </a:xfrm>
            <a:custGeom>
              <a:avLst/>
              <a:gdLst>
                <a:gd name="T0" fmla="*/ 47 w 51"/>
                <a:gd name="T1" fmla="*/ 0 h 87"/>
                <a:gd name="T2" fmla="*/ 46 w 51"/>
                <a:gd name="T3" fmla="*/ 0 h 87"/>
                <a:gd name="T4" fmla="*/ 42 w 51"/>
                <a:gd name="T5" fmla="*/ 20 h 87"/>
                <a:gd name="T6" fmla="*/ 13 w 51"/>
                <a:gd name="T7" fmla="*/ 18 h 87"/>
                <a:gd name="T8" fmla="*/ 2 w 51"/>
                <a:gd name="T9" fmla="*/ 18 h 87"/>
                <a:gd name="T10" fmla="*/ 1 w 51"/>
                <a:gd name="T11" fmla="*/ 53 h 87"/>
                <a:gd name="T12" fmla="*/ 2 w 51"/>
                <a:gd name="T13" fmla="*/ 75 h 87"/>
                <a:gd name="T14" fmla="*/ 3 w 51"/>
                <a:gd name="T15" fmla="*/ 83 h 87"/>
                <a:gd name="T16" fmla="*/ 15 w 51"/>
                <a:gd name="T17" fmla="*/ 87 h 87"/>
                <a:gd name="T18" fmla="*/ 32 w 51"/>
                <a:gd name="T19" fmla="*/ 38 h 87"/>
                <a:gd name="T20" fmla="*/ 50 w 51"/>
                <a:gd name="T21" fmla="*/ 33 h 87"/>
                <a:gd name="T22" fmla="*/ 50 w 51"/>
                <a:gd name="T23" fmla="*/ 16 h 87"/>
                <a:gd name="T24" fmla="*/ 50 w 51"/>
                <a:gd name="T25" fmla="*/ 14 h 87"/>
                <a:gd name="T26" fmla="*/ 51 w 51"/>
                <a:gd name="T27" fmla="*/ 3 h 87"/>
                <a:gd name="T28" fmla="*/ 47 w 51"/>
                <a:gd name="T29"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87">
                  <a:moveTo>
                    <a:pt x="47" y="0"/>
                  </a:moveTo>
                  <a:cubicBezTo>
                    <a:pt x="47" y="0"/>
                    <a:pt x="47" y="0"/>
                    <a:pt x="46" y="0"/>
                  </a:cubicBezTo>
                  <a:cubicBezTo>
                    <a:pt x="40" y="3"/>
                    <a:pt x="42" y="20"/>
                    <a:pt x="42" y="20"/>
                  </a:cubicBezTo>
                  <a:cubicBezTo>
                    <a:pt x="42" y="20"/>
                    <a:pt x="26" y="18"/>
                    <a:pt x="13" y="18"/>
                  </a:cubicBezTo>
                  <a:cubicBezTo>
                    <a:pt x="9" y="18"/>
                    <a:pt x="5" y="18"/>
                    <a:pt x="2" y="18"/>
                  </a:cubicBezTo>
                  <a:cubicBezTo>
                    <a:pt x="1" y="30"/>
                    <a:pt x="0" y="42"/>
                    <a:pt x="1" y="53"/>
                  </a:cubicBezTo>
                  <a:cubicBezTo>
                    <a:pt x="1" y="61"/>
                    <a:pt x="1" y="68"/>
                    <a:pt x="2" y="75"/>
                  </a:cubicBezTo>
                  <a:cubicBezTo>
                    <a:pt x="2" y="78"/>
                    <a:pt x="3" y="80"/>
                    <a:pt x="3" y="83"/>
                  </a:cubicBezTo>
                  <a:cubicBezTo>
                    <a:pt x="8" y="85"/>
                    <a:pt x="12" y="86"/>
                    <a:pt x="15" y="87"/>
                  </a:cubicBezTo>
                  <a:cubicBezTo>
                    <a:pt x="7" y="69"/>
                    <a:pt x="14" y="48"/>
                    <a:pt x="32" y="38"/>
                  </a:cubicBezTo>
                  <a:cubicBezTo>
                    <a:pt x="38" y="35"/>
                    <a:pt x="44" y="33"/>
                    <a:pt x="50" y="33"/>
                  </a:cubicBezTo>
                  <a:cubicBezTo>
                    <a:pt x="50" y="27"/>
                    <a:pt x="50" y="21"/>
                    <a:pt x="50" y="16"/>
                  </a:cubicBezTo>
                  <a:cubicBezTo>
                    <a:pt x="50" y="15"/>
                    <a:pt x="50" y="15"/>
                    <a:pt x="50" y="14"/>
                  </a:cubicBezTo>
                  <a:cubicBezTo>
                    <a:pt x="51" y="10"/>
                    <a:pt x="51" y="7"/>
                    <a:pt x="51" y="3"/>
                  </a:cubicBezTo>
                  <a:cubicBezTo>
                    <a:pt x="50" y="1"/>
                    <a:pt x="48" y="0"/>
                    <a:pt x="47"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69" name="Freeform 453"/>
            <p:cNvSpPr>
              <a:spLocks/>
            </p:cNvSpPr>
            <p:nvPr/>
          </p:nvSpPr>
          <p:spPr bwMode="auto">
            <a:xfrm>
              <a:off x="4034" y="2058"/>
              <a:ext cx="41" cy="55"/>
            </a:xfrm>
            <a:custGeom>
              <a:avLst/>
              <a:gdLst>
                <a:gd name="T0" fmla="*/ 9 w 25"/>
                <a:gd name="T1" fmla="*/ 0 h 33"/>
                <a:gd name="T2" fmla="*/ 0 w 25"/>
                <a:gd name="T3" fmla="*/ 2 h 33"/>
                <a:gd name="T4" fmla="*/ 0 w 25"/>
                <a:gd name="T5" fmla="*/ 16 h 33"/>
                <a:gd name="T6" fmla="*/ 2 w 25"/>
                <a:gd name="T7" fmla="*/ 33 h 33"/>
                <a:gd name="T8" fmla="*/ 25 w 25"/>
                <a:gd name="T9" fmla="*/ 8 h 33"/>
                <a:gd name="T10" fmla="*/ 9 w 25"/>
                <a:gd name="T11" fmla="*/ 0 h 33"/>
              </a:gdLst>
              <a:ahLst/>
              <a:cxnLst>
                <a:cxn ang="0">
                  <a:pos x="T0" y="T1"/>
                </a:cxn>
                <a:cxn ang="0">
                  <a:pos x="T2" y="T3"/>
                </a:cxn>
                <a:cxn ang="0">
                  <a:pos x="T4" y="T5"/>
                </a:cxn>
                <a:cxn ang="0">
                  <a:pos x="T6" y="T7"/>
                </a:cxn>
                <a:cxn ang="0">
                  <a:pos x="T8" y="T9"/>
                </a:cxn>
                <a:cxn ang="0">
                  <a:pos x="T10" y="T11"/>
                </a:cxn>
              </a:cxnLst>
              <a:rect l="0" t="0" r="r" b="b"/>
              <a:pathLst>
                <a:path w="25" h="33">
                  <a:moveTo>
                    <a:pt x="9" y="0"/>
                  </a:moveTo>
                  <a:cubicBezTo>
                    <a:pt x="6" y="1"/>
                    <a:pt x="3" y="1"/>
                    <a:pt x="0" y="2"/>
                  </a:cubicBezTo>
                  <a:cubicBezTo>
                    <a:pt x="0" y="7"/>
                    <a:pt x="0" y="12"/>
                    <a:pt x="0" y="16"/>
                  </a:cubicBezTo>
                  <a:cubicBezTo>
                    <a:pt x="1" y="22"/>
                    <a:pt x="1" y="27"/>
                    <a:pt x="2" y="33"/>
                  </a:cubicBezTo>
                  <a:cubicBezTo>
                    <a:pt x="25" y="8"/>
                    <a:pt x="25" y="8"/>
                    <a:pt x="25" y="8"/>
                  </a:cubicBezTo>
                  <a:cubicBezTo>
                    <a:pt x="21" y="4"/>
                    <a:pt x="15" y="2"/>
                    <a:pt x="9" y="0"/>
                  </a:cubicBezTo>
                </a:path>
              </a:pathLst>
            </a:custGeom>
            <a:solidFill>
              <a:srgbClr val="CF564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0" name="Freeform 454"/>
            <p:cNvSpPr>
              <a:spLocks/>
            </p:cNvSpPr>
            <p:nvPr/>
          </p:nvSpPr>
          <p:spPr bwMode="auto">
            <a:xfrm>
              <a:off x="4032" y="2057"/>
              <a:ext cx="16" cy="5"/>
            </a:xfrm>
            <a:custGeom>
              <a:avLst/>
              <a:gdLst>
                <a:gd name="T0" fmla="*/ 1 w 10"/>
                <a:gd name="T1" fmla="*/ 0 h 3"/>
                <a:gd name="T2" fmla="*/ 0 w 10"/>
                <a:gd name="T3" fmla="*/ 0 h 3"/>
                <a:gd name="T4" fmla="*/ 1 w 10"/>
                <a:gd name="T5" fmla="*/ 3 h 3"/>
                <a:gd name="T6" fmla="*/ 10 w 10"/>
                <a:gd name="T7" fmla="*/ 1 h 3"/>
                <a:gd name="T8" fmla="*/ 1 w 10"/>
                <a:gd name="T9" fmla="*/ 0 h 3"/>
              </a:gdLst>
              <a:ahLst/>
              <a:cxnLst>
                <a:cxn ang="0">
                  <a:pos x="T0" y="T1"/>
                </a:cxn>
                <a:cxn ang="0">
                  <a:pos x="T2" y="T3"/>
                </a:cxn>
                <a:cxn ang="0">
                  <a:pos x="T4" y="T5"/>
                </a:cxn>
                <a:cxn ang="0">
                  <a:pos x="T6" y="T7"/>
                </a:cxn>
                <a:cxn ang="0">
                  <a:pos x="T8" y="T9"/>
                </a:cxn>
              </a:cxnLst>
              <a:rect l="0" t="0" r="r" b="b"/>
              <a:pathLst>
                <a:path w="10" h="3">
                  <a:moveTo>
                    <a:pt x="1" y="0"/>
                  </a:moveTo>
                  <a:cubicBezTo>
                    <a:pt x="1" y="0"/>
                    <a:pt x="1" y="0"/>
                    <a:pt x="0" y="0"/>
                  </a:cubicBezTo>
                  <a:cubicBezTo>
                    <a:pt x="1" y="1"/>
                    <a:pt x="1" y="2"/>
                    <a:pt x="1" y="3"/>
                  </a:cubicBezTo>
                  <a:cubicBezTo>
                    <a:pt x="4" y="2"/>
                    <a:pt x="7" y="2"/>
                    <a:pt x="10" y="1"/>
                  </a:cubicBezTo>
                  <a:cubicBezTo>
                    <a:pt x="7" y="1"/>
                    <a:pt x="4" y="0"/>
                    <a:pt x="1" y="0"/>
                  </a:cubicBezTo>
                </a:path>
              </a:pathLst>
            </a:custGeom>
            <a:solidFill>
              <a:srgbClr val="D3776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1" name="Freeform 455"/>
            <p:cNvSpPr>
              <a:spLocks/>
            </p:cNvSpPr>
            <p:nvPr/>
          </p:nvSpPr>
          <p:spPr bwMode="auto">
            <a:xfrm>
              <a:off x="3961" y="2057"/>
              <a:ext cx="76" cy="90"/>
            </a:xfrm>
            <a:custGeom>
              <a:avLst/>
              <a:gdLst>
                <a:gd name="T0" fmla="*/ 43 w 46"/>
                <a:gd name="T1" fmla="*/ 0 h 55"/>
                <a:gd name="T2" fmla="*/ 25 w 46"/>
                <a:gd name="T3" fmla="*/ 5 h 55"/>
                <a:gd name="T4" fmla="*/ 8 w 46"/>
                <a:gd name="T5" fmla="*/ 54 h 55"/>
                <a:gd name="T6" fmla="*/ 17 w 46"/>
                <a:gd name="T7" fmla="*/ 55 h 55"/>
                <a:gd name="T8" fmla="*/ 27 w 46"/>
                <a:gd name="T9" fmla="*/ 54 h 55"/>
                <a:gd name="T10" fmla="*/ 46 w 46"/>
                <a:gd name="T11" fmla="*/ 34 h 55"/>
                <a:gd name="T12" fmla="*/ 44 w 46"/>
                <a:gd name="T13" fmla="*/ 17 h 55"/>
                <a:gd name="T14" fmla="*/ 44 w 46"/>
                <a:gd name="T15" fmla="*/ 3 h 55"/>
                <a:gd name="T16" fmla="*/ 43 w 46"/>
                <a:gd name="T17" fmla="*/ 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5">
                  <a:moveTo>
                    <a:pt x="43" y="0"/>
                  </a:moveTo>
                  <a:cubicBezTo>
                    <a:pt x="37" y="0"/>
                    <a:pt x="31" y="2"/>
                    <a:pt x="25" y="5"/>
                  </a:cubicBezTo>
                  <a:cubicBezTo>
                    <a:pt x="7" y="15"/>
                    <a:pt x="0" y="36"/>
                    <a:pt x="8" y="54"/>
                  </a:cubicBezTo>
                  <a:cubicBezTo>
                    <a:pt x="12" y="55"/>
                    <a:pt x="15" y="55"/>
                    <a:pt x="17" y="55"/>
                  </a:cubicBezTo>
                  <a:cubicBezTo>
                    <a:pt x="23" y="55"/>
                    <a:pt x="27" y="54"/>
                    <a:pt x="27" y="54"/>
                  </a:cubicBezTo>
                  <a:cubicBezTo>
                    <a:pt x="46" y="34"/>
                    <a:pt x="46" y="34"/>
                    <a:pt x="46" y="34"/>
                  </a:cubicBezTo>
                  <a:cubicBezTo>
                    <a:pt x="45" y="28"/>
                    <a:pt x="45" y="23"/>
                    <a:pt x="44" y="17"/>
                  </a:cubicBezTo>
                  <a:cubicBezTo>
                    <a:pt x="44" y="13"/>
                    <a:pt x="44" y="8"/>
                    <a:pt x="44" y="3"/>
                  </a:cubicBezTo>
                  <a:cubicBezTo>
                    <a:pt x="44" y="2"/>
                    <a:pt x="44" y="1"/>
                    <a:pt x="43"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2" name="Freeform 456"/>
            <p:cNvSpPr>
              <a:spLocks/>
            </p:cNvSpPr>
            <p:nvPr/>
          </p:nvSpPr>
          <p:spPr bwMode="auto">
            <a:xfrm>
              <a:off x="3965" y="2034"/>
              <a:ext cx="320" cy="383"/>
            </a:xfrm>
            <a:custGeom>
              <a:avLst/>
              <a:gdLst>
                <a:gd name="T0" fmla="*/ 77 w 195"/>
                <a:gd name="T1" fmla="*/ 19 h 234"/>
                <a:gd name="T2" fmla="*/ 176 w 195"/>
                <a:gd name="T3" fmla="*/ 138 h 234"/>
                <a:gd name="T4" fmla="*/ 169 w 195"/>
                <a:gd name="T5" fmla="*/ 215 h 234"/>
                <a:gd name="T6" fmla="*/ 92 w 195"/>
                <a:gd name="T7" fmla="*/ 207 h 234"/>
                <a:gd name="T8" fmla="*/ 86 w 195"/>
                <a:gd name="T9" fmla="*/ 199 h 234"/>
                <a:gd name="T10" fmla="*/ 11 w 195"/>
                <a:gd name="T11" fmla="*/ 64 h 234"/>
                <a:gd name="T12" fmla="*/ 27 w 195"/>
                <a:gd name="T13" fmla="*/ 9 h 234"/>
                <a:gd name="T14" fmla="*/ 77 w 195"/>
                <a:gd name="T15" fmla="*/ 19 h 2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34">
                  <a:moveTo>
                    <a:pt x="77" y="19"/>
                  </a:moveTo>
                  <a:cubicBezTo>
                    <a:pt x="176" y="138"/>
                    <a:pt x="176" y="138"/>
                    <a:pt x="176" y="138"/>
                  </a:cubicBezTo>
                  <a:cubicBezTo>
                    <a:pt x="195" y="161"/>
                    <a:pt x="192" y="195"/>
                    <a:pt x="169" y="215"/>
                  </a:cubicBezTo>
                  <a:cubicBezTo>
                    <a:pt x="146" y="234"/>
                    <a:pt x="111" y="231"/>
                    <a:pt x="92" y="207"/>
                  </a:cubicBezTo>
                  <a:cubicBezTo>
                    <a:pt x="90" y="205"/>
                    <a:pt x="88" y="202"/>
                    <a:pt x="86" y="199"/>
                  </a:cubicBezTo>
                  <a:cubicBezTo>
                    <a:pt x="11" y="64"/>
                    <a:pt x="11" y="64"/>
                    <a:pt x="11" y="64"/>
                  </a:cubicBezTo>
                  <a:cubicBezTo>
                    <a:pt x="0" y="44"/>
                    <a:pt x="7" y="20"/>
                    <a:pt x="27" y="9"/>
                  </a:cubicBezTo>
                  <a:cubicBezTo>
                    <a:pt x="44" y="0"/>
                    <a:pt x="65" y="4"/>
                    <a:pt x="77" y="19"/>
                  </a:cubicBezTo>
                  <a:close/>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3" name="Freeform 457"/>
            <p:cNvSpPr>
              <a:spLocks/>
            </p:cNvSpPr>
            <p:nvPr/>
          </p:nvSpPr>
          <p:spPr bwMode="auto">
            <a:xfrm>
              <a:off x="3924" y="1980"/>
              <a:ext cx="160" cy="165"/>
            </a:xfrm>
            <a:custGeom>
              <a:avLst/>
              <a:gdLst>
                <a:gd name="T0" fmla="*/ 98 w 98"/>
                <a:gd name="T1" fmla="*/ 47 h 101"/>
                <a:gd name="T2" fmla="*/ 66 w 98"/>
                <a:gd name="T3" fmla="*/ 3 h 101"/>
                <a:gd name="T4" fmla="*/ 61 w 98"/>
                <a:gd name="T5" fmla="*/ 23 h 101"/>
                <a:gd name="T6" fmla="*/ 12 w 98"/>
                <a:gd name="T7" fmla="*/ 25 h 101"/>
                <a:gd name="T8" fmla="*/ 11 w 98"/>
                <a:gd name="T9" fmla="*/ 42 h 101"/>
                <a:gd name="T10" fmla="*/ 9 w 98"/>
                <a:gd name="T11" fmla="*/ 63 h 101"/>
                <a:gd name="T12" fmla="*/ 11 w 98"/>
                <a:gd name="T13" fmla="*/ 82 h 101"/>
                <a:gd name="T14" fmla="*/ 53 w 98"/>
                <a:gd name="T15" fmla="*/ 93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01">
                  <a:moveTo>
                    <a:pt x="98" y="47"/>
                  </a:moveTo>
                  <a:cubicBezTo>
                    <a:pt x="98" y="47"/>
                    <a:pt x="73" y="0"/>
                    <a:pt x="66" y="3"/>
                  </a:cubicBezTo>
                  <a:cubicBezTo>
                    <a:pt x="59" y="6"/>
                    <a:pt x="61" y="23"/>
                    <a:pt x="61" y="23"/>
                  </a:cubicBezTo>
                  <a:cubicBezTo>
                    <a:pt x="61" y="23"/>
                    <a:pt x="21" y="17"/>
                    <a:pt x="12" y="25"/>
                  </a:cubicBezTo>
                  <a:cubicBezTo>
                    <a:pt x="2" y="34"/>
                    <a:pt x="11" y="42"/>
                    <a:pt x="11" y="42"/>
                  </a:cubicBezTo>
                  <a:cubicBezTo>
                    <a:pt x="11" y="42"/>
                    <a:pt x="0" y="49"/>
                    <a:pt x="9" y="63"/>
                  </a:cubicBezTo>
                  <a:cubicBezTo>
                    <a:pt x="9" y="63"/>
                    <a:pt x="0" y="73"/>
                    <a:pt x="11" y="82"/>
                  </a:cubicBezTo>
                  <a:cubicBezTo>
                    <a:pt x="36" y="101"/>
                    <a:pt x="53" y="93"/>
                    <a:pt x="53" y="93"/>
                  </a:cubicBezTo>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4" name="Freeform 458"/>
            <p:cNvSpPr>
              <a:spLocks/>
            </p:cNvSpPr>
            <p:nvPr/>
          </p:nvSpPr>
          <p:spPr bwMode="auto">
            <a:xfrm>
              <a:off x="3559" y="1887"/>
              <a:ext cx="196" cy="519"/>
            </a:xfrm>
            <a:custGeom>
              <a:avLst/>
              <a:gdLst>
                <a:gd name="T0" fmla="*/ 4 w 119"/>
                <a:gd name="T1" fmla="*/ 289 h 317"/>
                <a:gd name="T2" fmla="*/ 14 w 119"/>
                <a:gd name="T3" fmla="*/ 273 h 317"/>
                <a:gd name="T4" fmla="*/ 23 w 119"/>
                <a:gd name="T5" fmla="*/ 257 h 317"/>
                <a:gd name="T6" fmla="*/ 40 w 119"/>
                <a:gd name="T7" fmla="*/ 223 h 317"/>
                <a:gd name="T8" fmla="*/ 54 w 119"/>
                <a:gd name="T9" fmla="*/ 189 h 317"/>
                <a:gd name="T10" fmla="*/ 60 w 119"/>
                <a:gd name="T11" fmla="*/ 172 h 317"/>
                <a:gd name="T12" fmla="*/ 62 w 119"/>
                <a:gd name="T13" fmla="*/ 164 h 317"/>
                <a:gd name="T14" fmla="*/ 63 w 119"/>
                <a:gd name="T15" fmla="*/ 159 h 317"/>
                <a:gd name="T16" fmla="*/ 64 w 119"/>
                <a:gd name="T17" fmla="*/ 155 h 317"/>
                <a:gd name="T18" fmla="*/ 65 w 119"/>
                <a:gd name="T19" fmla="*/ 147 h 317"/>
                <a:gd name="T20" fmla="*/ 66 w 119"/>
                <a:gd name="T21" fmla="*/ 137 h 317"/>
                <a:gd name="T22" fmla="*/ 68 w 119"/>
                <a:gd name="T23" fmla="*/ 119 h 317"/>
                <a:gd name="T24" fmla="*/ 69 w 119"/>
                <a:gd name="T25" fmla="*/ 83 h 317"/>
                <a:gd name="T26" fmla="*/ 64 w 119"/>
                <a:gd name="T27" fmla="*/ 49 h 317"/>
                <a:gd name="T28" fmla="*/ 60 w 119"/>
                <a:gd name="T29" fmla="*/ 34 h 317"/>
                <a:gd name="T30" fmla="*/ 51 w 119"/>
                <a:gd name="T31" fmla="*/ 21 h 317"/>
                <a:gd name="T32" fmla="*/ 36 w 119"/>
                <a:gd name="T33" fmla="*/ 16 h 317"/>
                <a:gd name="T34" fmla="*/ 53 w 119"/>
                <a:gd name="T35" fmla="*/ 3 h 317"/>
                <a:gd name="T36" fmla="*/ 79 w 119"/>
                <a:gd name="T37" fmla="*/ 4 h 317"/>
                <a:gd name="T38" fmla="*/ 89 w 119"/>
                <a:gd name="T39" fmla="*/ 12 h 317"/>
                <a:gd name="T40" fmla="*/ 103 w 119"/>
                <a:gd name="T41" fmla="*/ 33 h 317"/>
                <a:gd name="T42" fmla="*/ 116 w 119"/>
                <a:gd name="T43" fmla="*/ 77 h 317"/>
                <a:gd name="T44" fmla="*/ 119 w 119"/>
                <a:gd name="T45" fmla="*/ 122 h 317"/>
                <a:gd name="T46" fmla="*/ 117 w 119"/>
                <a:gd name="T47" fmla="*/ 143 h 317"/>
                <a:gd name="T48" fmla="*/ 116 w 119"/>
                <a:gd name="T49" fmla="*/ 154 h 317"/>
                <a:gd name="T50" fmla="*/ 114 w 119"/>
                <a:gd name="T51" fmla="*/ 166 h 317"/>
                <a:gd name="T52" fmla="*/ 113 w 119"/>
                <a:gd name="T53" fmla="*/ 171 h 317"/>
                <a:gd name="T54" fmla="*/ 111 w 119"/>
                <a:gd name="T55" fmla="*/ 177 h 317"/>
                <a:gd name="T56" fmla="*/ 108 w 119"/>
                <a:gd name="T57" fmla="*/ 188 h 317"/>
                <a:gd name="T58" fmla="*/ 101 w 119"/>
                <a:gd name="T59" fmla="*/ 209 h 317"/>
                <a:gd name="T60" fmla="*/ 80 w 119"/>
                <a:gd name="T61" fmla="*/ 247 h 317"/>
                <a:gd name="T62" fmla="*/ 56 w 119"/>
                <a:gd name="T63" fmla="*/ 281 h 317"/>
                <a:gd name="T64" fmla="*/ 49 w 119"/>
                <a:gd name="T65" fmla="*/ 289 h 317"/>
                <a:gd name="T66" fmla="*/ 41 w 119"/>
                <a:gd name="T67" fmla="*/ 297 h 317"/>
                <a:gd name="T68" fmla="*/ 26 w 119"/>
                <a:gd name="T69" fmla="*/ 311 h 317"/>
                <a:gd name="T70" fmla="*/ 4 w 119"/>
                <a:gd name="T71" fmla="*/ 309 h 317"/>
                <a:gd name="T72" fmla="*/ 3 w 119"/>
                <a:gd name="T73" fmla="*/ 290 h 317"/>
                <a:gd name="T74" fmla="*/ 4 w 119"/>
                <a:gd name="T75" fmla="*/ 28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317">
                  <a:moveTo>
                    <a:pt x="4" y="289"/>
                  </a:moveTo>
                  <a:cubicBezTo>
                    <a:pt x="14" y="273"/>
                    <a:pt x="14" y="273"/>
                    <a:pt x="14" y="273"/>
                  </a:cubicBezTo>
                  <a:cubicBezTo>
                    <a:pt x="17" y="268"/>
                    <a:pt x="20" y="262"/>
                    <a:pt x="23" y="257"/>
                  </a:cubicBezTo>
                  <a:cubicBezTo>
                    <a:pt x="29" y="246"/>
                    <a:pt x="35" y="234"/>
                    <a:pt x="40" y="223"/>
                  </a:cubicBezTo>
                  <a:cubicBezTo>
                    <a:pt x="46" y="212"/>
                    <a:pt x="51" y="201"/>
                    <a:pt x="54" y="189"/>
                  </a:cubicBezTo>
                  <a:cubicBezTo>
                    <a:pt x="57" y="184"/>
                    <a:pt x="58" y="178"/>
                    <a:pt x="60" y="172"/>
                  </a:cubicBezTo>
                  <a:cubicBezTo>
                    <a:pt x="61" y="169"/>
                    <a:pt x="61" y="167"/>
                    <a:pt x="62" y="164"/>
                  </a:cubicBezTo>
                  <a:cubicBezTo>
                    <a:pt x="63" y="159"/>
                    <a:pt x="63" y="159"/>
                    <a:pt x="63" y="159"/>
                  </a:cubicBezTo>
                  <a:cubicBezTo>
                    <a:pt x="63" y="158"/>
                    <a:pt x="63" y="157"/>
                    <a:pt x="64" y="155"/>
                  </a:cubicBezTo>
                  <a:cubicBezTo>
                    <a:pt x="65" y="147"/>
                    <a:pt x="65" y="147"/>
                    <a:pt x="65" y="147"/>
                  </a:cubicBezTo>
                  <a:cubicBezTo>
                    <a:pt x="66" y="137"/>
                    <a:pt x="66" y="137"/>
                    <a:pt x="66" y="137"/>
                  </a:cubicBezTo>
                  <a:cubicBezTo>
                    <a:pt x="67" y="131"/>
                    <a:pt x="67" y="125"/>
                    <a:pt x="68" y="119"/>
                  </a:cubicBezTo>
                  <a:cubicBezTo>
                    <a:pt x="69" y="107"/>
                    <a:pt x="69" y="94"/>
                    <a:pt x="69" y="83"/>
                  </a:cubicBezTo>
                  <a:cubicBezTo>
                    <a:pt x="68" y="71"/>
                    <a:pt x="67" y="59"/>
                    <a:pt x="64" y="49"/>
                  </a:cubicBezTo>
                  <a:cubicBezTo>
                    <a:pt x="63" y="44"/>
                    <a:pt x="62" y="39"/>
                    <a:pt x="60" y="34"/>
                  </a:cubicBezTo>
                  <a:cubicBezTo>
                    <a:pt x="58" y="30"/>
                    <a:pt x="54" y="23"/>
                    <a:pt x="51" y="21"/>
                  </a:cubicBezTo>
                  <a:cubicBezTo>
                    <a:pt x="47" y="18"/>
                    <a:pt x="36" y="16"/>
                    <a:pt x="36" y="16"/>
                  </a:cubicBezTo>
                  <a:cubicBezTo>
                    <a:pt x="26" y="21"/>
                    <a:pt x="31" y="8"/>
                    <a:pt x="53" y="3"/>
                  </a:cubicBezTo>
                  <a:cubicBezTo>
                    <a:pt x="64" y="0"/>
                    <a:pt x="76" y="2"/>
                    <a:pt x="79" y="4"/>
                  </a:cubicBezTo>
                  <a:cubicBezTo>
                    <a:pt x="83" y="6"/>
                    <a:pt x="87" y="9"/>
                    <a:pt x="89" y="12"/>
                  </a:cubicBezTo>
                  <a:cubicBezTo>
                    <a:pt x="95" y="18"/>
                    <a:pt x="99" y="25"/>
                    <a:pt x="103" y="33"/>
                  </a:cubicBezTo>
                  <a:cubicBezTo>
                    <a:pt x="110" y="47"/>
                    <a:pt x="114" y="62"/>
                    <a:pt x="116" y="77"/>
                  </a:cubicBezTo>
                  <a:cubicBezTo>
                    <a:pt x="119" y="92"/>
                    <a:pt x="119" y="107"/>
                    <a:pt x="119" y="122"/>
                  </a:cubicBezTo>
                  <a:cubicBezTo>
                    <a:pt x="118" y="129"/>
                    <a:pt x="118" y="136"/>
                    <a:pt x="117" y="143"/>
                  </a:cubicBezTo>
                  <a:cubicBezTo>
                    <a:pt x="117" y="147"/>
                    <a:pt x="116" y="151"/>
                    <a:pt x="116" y="154"/>
                  </a:cubicBezTo>
                  <a:cubicBezTo>
                    <a:pt x="114" y="166"/>
                    <a:pt x="114" y="166"/>
                    <a:pt x="114" y="166"/>
                  </a:cubicBezTo>
                  <a:cubicBezTo>
                    <a:pt x="114" y="168"/>
                    <a:pt x="113" y="170"/>
                    <a:pt x="113" y="171"/>
                  </a:cubicBezTo>
                  <a:cubicBezTo>
                    <a:pt x="111" y="177"/>
                    <a:pt x="111" y="177"/>
                    <a:pt x="111" y="177"/>
                  </a:cubicBezTo>
                  <a:cubicBezTo>
                    <a:pt x="110" y="181"/>
                    <a:pt x="109" y="184"/>
                    <a:pt x="108" y="188"/>
                  </a:cubicBezTo>
                  <a:cubicBezTo>
                    <a:pt x="106" y="195"/>
                    <a:pt x="104" y="202"/>
                    <a:pt x="101" y="209"/>
                  </a:cubicBezTo>
                  <a:cubicBezTo>
                    <a:pt x="95" y="223"/>
                    <a:pt x="88" y="235"/>
                    <a:pt x="80" y="247"/>
                  </a:cubicBezTo>
                  <a:cubicBezTo>
                    <a:pt x="73" y="259"/>
                    <a:pt x="64" y="271"/>
                    <a:pt x="56" y="281"/>
                  </a:cubicBezTo>
                  <a:cubicBezTo>
                    <a:pt x="53" y="284"/>
                    <a:pt x="51" y="287"/>
                    <a:pt x="49" y="289"/>
                  </a:cubicBezTo>
                  <a:cubicBezTo>
                    <a:pt x="46" y="292"/>
                    <a:pt x="44" y="294"/>
                    <a:pt x="41" y="297"/>
                  </a:cubicBezTo>
                  <a:cubicBezTo>
                    <a:pt x="37" y="302"/>
                    <a:pt x="32" y="307"/>
                    <a:pt x="26" y="311"/>
                  </a:cubicBezTo>
                  <a:cubicBezTo>
                    <a:pt x="19" y="317"/>
                    <a:pt x="10" y="316"/>
                    <a:pt x="4" y="309"/>
                  </a:cubicBezTo>
                  <a:cubicBezTo>
                    <a:pt x="0" y="303"/>
                    <a:pt x="0" y="296"/>
                    <a:pt x="3" y="290"/>
                  </a:cubicBezTo>
                  <a:cubicBezTo>
                    <a:pt x="4" y="289"/>
                    <a:pt x="4" y="289"/>
                    <a:pt x="4" y="289"/>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5" name="Freeform 459"/>
            <p:cNvSpPr>
              <a:spLocks/>
            </p:cNvSpPr>
            <p:nvPr/>
          </p:nvSpPr>
          <p:spPr bwMode="auto">
            <a:xfrm>
              <a:off x="3546" y="1887"/>
              <a:ext cx="196" cy="519"/>
            </a:xfrm>
            <a:custGeom>
              <a:avLst/>
              <a:gdLst>
                <a:gd name="T0" fmla="*/ 4 w 119"/>
                <a:gd name="T1" fmla="*/ 289 h 317"/>
                <a:gd name="T2" fmla="*/ 14 w 119"/>
                <a:gd name="T3" fmla="*/ 273 h 317"/>
                <a:gd name="T4" fmla="*/ 23 w 119"/>
                <a:gd name="T5" fmla="*/ 257 h 317"/>
                <a:gd name="T6" fmla="*/ 41 w 119"/>
                <a:gd name="T7" fmla="*/ 223 h 317"/>
                <a:gd name="T8" fmla="*/ 55 w 119"/>
                <a:gd name="T9" fmla="*/ 189 h 317"/>
                <a:gd name="T10" fmla="*/ 60 w 119"/>
                <a:gd name="T11" fmla="*/ 172 h 317"/>
                <a:gd name="T12" fmla="*/ 62 w 119"/>
                <a:gd name="T13" fmla="*/ 164 h 317"/>
                <a:gd name="T14" fmla="*/ 63 w 119"/>
                <a:gd name="T15" fmla="*/ 159 h 317"/>
                <a:gd name="T16" fmla="*/ 64 w 119"/>
                <a:gd name="T17" fmla="*/ 155 h 317"/>
                <a:gd name="T18" fmla="*/ 65 w 119"/>
                <a:gd name="T19" fmla="*/ 147 h 317"/>
                <a:gd name="T20" fmla="*/ 67 w 119"/>
                <a:gd name="T21" fmla="*/ 137 h 317"/>
                <a:gd name="T22" fmla="*/ 68 w 119"/>
                <a:gd name="T23" fmla="*/ 119 h 317"/>
                <a:gd name="T24" fmla="*/ 69 w 119"/>
                <a:gd name="T25" fmla="*/ 83 h 317"/>
                <a:gd name="T26" fmla="*/ 65 w 119"/>
                <a:gd name="T27" fmla="*/ 49 h 317"/>
                <a:gd name="T28" fmla="*/ 60 w 119"/>
                <a:gd name="T29" fmla="*/ 34 h 317"/>
                <a:gd name="T30" fmla="*/ 51 w 119"/>
                <a:gd name="T31" fmla="*/ 21 h 317"/>
                <a:gd name="T32" fmla="*/ 36 w 119"/>
                <a:gd name="T33" fmla="*/ 16 h 317"/>
                <a:gd name="T34" fmla="*/ 53 w 119"/>
                <a:gd name="T35" fmla="*/ 3 h 317"/>
                <a:gd name="T36" fmla="*/ 79 w 119"/>
                <a:gd name="T37" fmla="*/ 4 h 317"/>
                <a:gd name="T38" fmla="*/ 90 w 119"/>
                <a:gd name="T39" fmla="*/ 12 h 317"/>
                <a:gd name="T40" fmla="*/ 103 w 119"/>
                <a:gd name="T41" fmla="*/ 33 h 317"/>
                <a:gd name="T42" fmla="*/ 117 w 119"/>
                <a:gd name="T43" fmla="*/ 77 h 317"/>
                <a:gd name="T44" fmla="*/ 119 w 119"/>
                <a:gd name="T45" fmla="*/ 122 h 317"/>
                <a:gd name="T46" fmla="*/ 118 w 119"/>
                <a:gd name="T47" fmla="*/ 143 h 317"/>
                <a:gd name="T48" fmla="*/ 116 w 119"/>
                <a:gd name="T49" fmla="*/ 154 h 317"/>
                <a:gd name="T50" fmla="*/ 114 w 119"/>
                <a:gd name="T51" fmla="*/ 166 h 317"/>
                <a:gd name="T52" fmla="*/ 113 w 119"/>
                <a:gd name="T53" fmla="*/ 171 h 317"/>
                <a:gd name="T54" fmla="*/ 112 w 119"/>
                <a:gd name="T55" fmla="*/ 177 h 317"/>
                <a:gd name="T56" fmla="*/ 109 w 119"/>
                <a:gd name="T57" fmla="*/ 188 h 317"/>
                <a:gd name="T58" fmla="*/ 101 w 119"/>
                <a:gd name="T59" fmla="*/ 209 h 317"/>
                <a:gd name="T60" fmla="*/ 81 w 119"/>
                <a:gd name="T61" fmla="*/ 247 h 317"/>
                <a:gd name="T62" fmla="*/ 56 w 119"/>
                <a:gd name="T63" fmla="*/ 281 h 317"/>
                <a:gd name="T64" fmla="*/ 49 w 119"/>
                <a:gd name="T65" fmla="*/ 289 h 317"/>
                <a:gd name="T66" fmla="*/ 42 w 119"/>
                <a:gd name="T67" fmla="*/ 297 h 317"/>
                <a:gd name="T68" fmla="*/ 26 w 119"/>
                <a:gd name="T69" fmla="*/ 311 h 317"/>
                <a:gd name="T70" fmla="*/ 5 w 119"/>
                <a:gd name="T71" fmla="*/ 309 h 317"/>
                <a:gd name="T72" fmla="*/ 4 w 119"/>
                <a:gd name="T73" fmla="*/ 290 h 317"/>
                <a:gd name="T74" fmla="*/ 4 w 119"/>
                <a:gd name="T75" fmla="*/ 28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317">
                  <a:moveTo>
                    <a:pt x="4" y="289"/>
                  </a:moveTo>
                  <a:cubicBezTo>
                    <a:pt x="14" y="273"/>
                    <a:pt x="14" y="273"/>
                    <a:pt x="14" y="273"/>
                  </a:cubicBezTo>
                  <a:cubicBezTo>
                    <a:pt x="17" y="268"/>
                    <a:pt x="20" y="262"/>
                    <a:pt x="23" y="257"/>
                  </a:cubicBezTo>
                  <a:cubicBezTo>
                    <a:pt x="30" y="246"/>
                    <a:pt x="36" y="234"/>
                    <a:pt x="41" y="223"/>
                  </a:cubicBezTo>
                  <a:cubicBezTo>
                    <a:pt x="46" y="212"/>
                    <a:pt x="51" y="201"/>
                    <a:pt x="55" y="189"/>
                  </a:cubicBezTo>
                  <a:cubicBezTo>
                    <a:pt x="57" y="184"/>
                    <a:pt x="58" y="178"/>
                    <a:pt x="60" y="172"/>
                  </a:cubicBezTo>
                  <a:cubicBezTo>
                    <a:pt x="61" y="169"/>
                    <a:pt x="62" y="167"/>
                    <a:pt x="62" y="164"/>
                  </a:cubicBezTo>
                  <a:cubicBezTo>
                    <a:pt x="63" y="159"/>
                    <a:pt x="63" y="159"/>
                    <a:pt x="63" y="159"/>
                  </a:cubicBezTo>
                  <a:cubicBezTo>
                    <a:pt x="64" y="158"/>
                    <a:pt x="64" y="157"/>
                    <a:pt x="64" y="155"/>
                  </a:cubicBezTo>
                  <a:cubicBezTo>
                    <a:pt x="65" y="147"/>
                    <a:pt x="65" y="147"/>
                    <a:pt x="65" y="147"/>
                  </a:cubicBezTo>
                  <a:cubicBezTo>
                    <a:pt x="67" y="137"/>
                    <a:pt x="67" y="137"/>
                    <a:pt x="67" y="137"/>
                  </a:cubicBezTo>
                  <a:cubicBezTo>
                    <a:pt x="67" y="131"/>
                    <a:pt x="68" y="125"/>
                    <a:pt x="68" y="119"/>
                  </a:cubicBezTo>
                  <a:cubicBezTo>
                    <a:pt x="69" y="107"/>
                    <a:pt x="70" y="94"/>
                    <a:pt x="69" y="83"/>
                  </a:cubicBezTo>
                  <a:cubicBezTo>
                    <a:pt x="69" y="71"/>
                    <a:pt x="68" y="59"/>
                    <a:pt x="65" y="49"/>
                  </a:cubicBezTo>
                  <a:cubicBezTo>
                    <a:pt x="64" y="44"/>
                    <a:pt x="62" y="39"/>
                    <a:pt x="60" y="34"/>
                  </a:cubicBezTo>
                  <a:cubicBezTo>
                    <a:pt x="58" y="30"/>
                    <a:pt x="54" y="23"/>
                    <a:pt x="51" y="21"/>
                  </a:cubicBezTo>
                  <a:cubicBezTo>
                    <a:pt x="48" y="18"/>
                    <a:pt x="36" y="16"/>
                    <a:pt x="36" y="16"/>
                  </a:cubicBezTo>
                  <a:cubicBezTo>
                    <a:pt x="27" y="21"/>
                    <a:pt x="31" y="8"/>
                    <a:pt x="53" y="3"/>
                  </a:cubicBezTo>
                  <a:cubicBezTo>
                    <a:pt x="65" y="0"/>
                    <a:pt x="77" y="2"/>
                    <a:pt x="79" y="4"/>
                  </a:cubicBezTo>
                  <a:cubicBezTo>
                    <a:pt x="83" y="6"/>
                    <a:pt x="88" y="9"/>
                    <a:pt x="90" y="12"/>
                  </a:cubicBezTo>
                  <a:cubicBezTo>
                    <a:pt x="95" y="18"/>
                    <a:pt x="100" y="25"/>
                    <a:pt x="103" y="33"/>
                  </a:cubicBezTo>
                  <a:cubicBezTo>
                    <a:pt x="110" y="47"/>
                    <a:pt x="114" y="62"/>
                    <a:pt x="117" y="77"/>
                  </a:cubicBezTo>
                  <a:cubicBezTo>
                    <a:pt x="119" y="92"/>
                    <a:pt x="119" y="107"/>
                    <a:pt x="119" y="122"/>
                  </a:cubicBezTo>
                  <a:cubicBezTo>
                    <a:pt x="119" y="129"/>
                    <a:pt x="118" y="136"/>
                    <a:pt x="118" y="143"/>
                  </a:cubicBezTo>
                  <a:cubicBezTo>
                    <a:pt x="117" y="147"/>
                    <a:pt x="117" y="151"/>
                    <a:pt x="116" y="154"/>
                  </a:cubicBezTo>
                  <a:cubicBezTo>
                    <a:pt x="114" y="166"/>
                    <a:pt x="114" y="166"/>
                    <a:pt x="114" y="166"/>
                  </a:cubicBezTo>
                  <a:cubicBezTo>
                    <a:pt x="114" y="168"/>
                    <a:pt x="114" y="170"/>
                    <a:pt x="113" y="171"/>
                  </a:cubicBezTo>
                  <a:cubicBezTo>
                    <a:pt x="112" y="177"/>
                    <a:pt x="112" y="177"/>
                    <a:pt x="112" y="177"/>
                  </a:cubicBezTo>
                  <a:cubicBezTo>
                    <a:pt x="111" y="181"/>
                    <a:pt x="110" y="184"/>
                    <a:pt x="109" y="188"/>
                  </a:cubicBezTo>
                  <a:cubicBezTo>
                    <a:pt x="106" y="195"/>
                    <a:pt x="104" y="202"/>
                    <a:pt x="101" y="209"/>
                  </a:cubicBezTo>
                  <a:cubicBezTo>
                    <a:pt x="95" y="223"/>
                    <a:pt x="88" y="235"/>
                    <a:pt x="81" y="247"/>
                  </a:cubicBezTo>
                  <a:cubicBezTo>
                    <a:pt x="73" y="259"/>
                    <a:pt x="65" y="271"/>
                    <a:pt x="56" y="281"/>
                  </a:cubicBezTo>
                  <a:cubicBezTo>
                    <a:pt x="54" y="284"/>
                    <a:pt x="51" y="287"/>
                    <a:pt x="49" y="289"/>
                  </a:cubicBezTo>
                  <a:cubicBezTo>
                    <a:pt x="47" y="292"/>
                    <a:pt x="44" y="294"/>
                    <a:pt x="42" y="297"/>
                  </a:cubicBezTo>
                  <a:cubicBezTo>
                    <a:pt x="37" y="302"/>
                    <a:pt x="32" y="307"/>
                    <a:pt x="26" y="311"/>
                  </a:cubicBezTo>
                  <a:cubicBezTo>
                    <a:pt x="20" y="317"/>
                    <a:pt x="10" y="316"/>
                    <a:pt x="5" y="309"/>
                  </a:cubicBezTo>
                  <a:cubicBezTo>
                    <a:pt x="0" y="303"/>
                    <a:pt x="0" y="296"/>
                    <a:pt x="4" y="290"/>
                  </a:cubicBezTo>
                  <a:cubicBezTo>
                    <a:pt x="4" y="289"/>
                    <a:pt x="4" y="289"/>
                    <a:pt x="4" y="289"/>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6" name="Freeform 460"/>
            <p:cNvSpPr>
              <a:spLocks/>
            </p:cNvSpPr>
            <p:nvPr/>
          </p:nvSpPr>
          <p:spPr bwMode="auto">
            <a:xfrm>
              <a:off x="3435" y="2306"/>
              <a:ext cx="128" cy="100"/>
            </a:xfrm>
            <a:custGeom>
              <a:avLst/>
              <a:gdLst>
                <a:gd name="T0" fmla="*/ 78 w 78"/>
                <a:gd name="T1" fmla="*/ 0 h 61"/>
                <a:gd name="T2" fmla="*/ 71 w 78"/>
                <a:gd name="T3" fmla="*/ 16 h 61"/>
                <a:gd name="T4" fmla="*/ 35 w 78"/>
                <a:gd name="T5" fmla="*/ 39 h 61"/>
                <a:gd name="T6" fmla="*/ 29 w 78"/>
                <a:gd name="T7" fmla="*/ 38 h 61"/>
                <a:gd name="T8" fmla="*/ 18 w 78"/>
                <a:gd name="T9" fmla="*/ 35 h 61"/>
                <a:gd name="T10" fmla="*/ 0 w 78"/>
                <a:gd name="T11" fmla="*/ 19 h 61"/>
                <a:gd name="T12" fmla="*/ 18 w 78"/>
                <a:gd name="T13" fmla="*/ 49 h 61"/>
                <a:gd name="T14" fmla="*/ 52 w 78"/>
                <a:gd name="T15" fmla="*/ 61 h 61"/>
                <a:gd name="T16" fmla="*/ 74 w 78"/>
                <a:gd name="T17" fmla="*/ 57 h 61"/>
                <a:gd name="T18" fmla="*/ 74 w 78"/>
                <a:gd name="T19" fmla="*/ 55 h 61"/>
                <a:gd name="T20" fmla="*/ 73 w 78"/>
                <a:gd name="T21" fmla="*/ 53 h 61"/>
                <a:gd name="T22" fmla="*/ 72 w 78"/>
                <a:gd name="T23" fmla="*/ 34 h 61"/>
                <a:gd name="T24" fmla="*/ 72 w 78"/>
                <a:gd name="T25" fmla="*/ 33 h 61"/>
                <a:gd name="T26" fmla="*/ 76 w 78"/>
                <a:gd name="T27" fmla="*/ 27 h 61"/>
                <a:gd name="T28" fmla="*/ 78 w 78"/>
                <a:gd name="T29"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61">
                  <a:moveTo>
                    <a:pt x="78" y="0"/>
                  </a:moveTo>
                  <a:cubicBezTo>
                    <a:pt x="71" y="16"/>
                    <a:pt x="71" y="16"/>
                    <a:pt x="71" y="16"/>
                  </a:cubicBezTo>
                  <a:cubicBezTo>
                    <a:pt x="64" y="30"/>
                    <a:pt x="50" y="39"/>
                    <a:pt x="35" y="39"/>
                  </a:cubicBezTo>
                  <a:cubicBezTo>
                    <a:pt x="33" y="39"/>
                    <a:pt x="31" y="39"/>
                    <a:pt x="29" y="38"/>
                  </a:cubicBezTo>
                  <a:cubicBezTo>
                    <a:pt x="25" y="38"/>
                    <a:pt x="21" y="37"/>
                    <a:pt x="18" y="35"/>
                  </a:cubicBezTo>
                  <a:cubicBezTo>
                    <a:pt x="10" y="32"/>
                    <a:pt x="4" y="26"/>
                    <a:pt x="0" y="19"/>
                  </a:cubicBezTo>
                  <a:cubicBezTo>
                    <a:pt x="3" y="31"/>
                    <a:pt x="9" y="41"/>
                    <a:pt x="18" y="49"/>
                  </a:cubicBezTo>
                  <a:cubicBezTo>
                    <a:pt x="28" y="57"/>
                    <a:pt x="40" y="61"/>
                    <a:pt x="52" y="61"/>
                  </a:cubicBezTo>
                  <a:cubicBezTo>
                    <a:pt x="60" y="61"/>
                    <a:pt x="67" y="60"/>
                    <a:pt x="74" y="57"/>
                  </a:cubicBezTo>
                  <a:cubicBezTo>
                    <a:pt x="74" y="55"/>
                    <a:pt x="74" y="55"/>
                    <a:pt x="74" y="55"/>
                  </a:cubicBezTo>
                  <a:cubicBezTo>
                    <a:pt x="74" y="54"/>
                    <a:pt x="73" y="54"/>
                    <a:pt x="73" y="53"/>
                  </a:cubicBezTo>
                  <a:cubicBezTo>
                    <a:pt x="68" y="47"/>
                    <a:pt x="68" y="40"/>
                    <a:pt x="72" y="34"/>
                  </a:cubicBezTo>
                  <a:cubicBezTo>
                    <a:pt x="72" y="33"/>
                    <a:pt x="72" y="33"/>
                    <a:pt x="72" y="33"/>
                  </a:cubicBezTo>
                  <a:cubicBezTo>
                    <a:pt x="76" y="27"/>
                    <a:pt x="76" y="27"/>
                    <a:pt x="76" y="27"/>
                  </a:cubicBezTo>
                  <a:cubicBezTo>
                    <a:pt x="78" y="0"/>
                    <a:pt x="78" y="0"/>
                    <a:pt x="78" y="0"/>
                  </a:cubicBezTo>
                </a:path>
              </a:pathLst>
            </a:custGeom>
            <a:solidFill>
              <a:srgbClr val="D0CD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7" name="Freeform 461"/>
            <p:cNvSpPr>
              <a:spLocks noEditPoints="1"/>
            </p:cNvSpPr>
            <p:nvPr/>
          </p:nvSpPr>
          <p:spPr bwMode="auto">
            <a:xfrm>
              <a:off x="3556" y="2266"/>
              <a:ext cx="25" cy="133"/>
            </a:xfrm>
            <a:custGeom>
              <a:avLst/>
              <a:gdLst>
                <a:gd name="T0" fmla="*/ 0 w 15"/>
                <a:gd name="T1" fmla="*/ 79 h 81"/>
                <a:gd name="T2" fmla="*/ 0 w 15"/>
                <a:gd name="T3" fmla="*/ 81 h 81"/>
                <a:gd name="T4" fmla="*/ 2 w 15"/>
                <a:gd name="T5" fmla="*/ 80 h 81"/>
                <a:gd name="T6" fmla="*/ 0 w 15"/>
                <a:gd name="T7" fmla="*/ 79 h 81"/>
                <a:gd name="T8" fmla="*/ 15 w 15"/>
                <a:gd name="T9" fmla="*/ 0 h 81"/>
                <a:gd name="T10" fmla="*/ 4 w 15"/>
                <a:gd name="T11" fmla="*/ 24 h 81"/>
                <a:gd name="T12" fmla="*/ 2 w 15"/>
                <a:gd name="T13" fmla="*/ 51 h 81"/>
                <a:gd name="T14" fmla="*/ 8 w 15"/>
                <a:gd name="T15" fmla="*/ 41 h 81"/>
                <a:gd name="T16" fmla="*/ 13 w 15"/>
                <a:gd name="T17" fmla="*/ 32 h 81"/>
                <a:gd name="T18" fmla="*/ 15 w 15"/>
                <a:gd name="T19"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81">
                  <a:moveTo>
                    <a:pt x="0" y="79"/>
                  </a:moveTo>
                  <a:cubicBezTo>
                    <a:pt x="0" y="81"/>
                    <a:pt x="0" y="81"/>
                    <a:pt x="0" y="81"/>
                  </a:cubicBezTo>
                  <a:cubicBezTo>
                    <a:pt x="1" y="80"/>
                    <a:pt x="1" y="80"/>
                    <a:pt x="2" y="80"/>
                  </a:cubicBezTo>
                  <a:cubicBezTo>
                    <a:pt x="1" y="80"/>
                    <a:pt x="1" y="79"/>
                    <a:pt x="0" y="79"/>
                  </a:cubicBezTo>
                  <a:moveTo>
                    <a:pt x="15" y="0"/>
                  </a:moveTo>
                  <a:cubicBezTo>
                    <a:pt x="4" y="24"/>
                    <a:pt x="4" y="24"/>
                    <a:pt x="4" y="24"/>
                  </a:cubicBezTo>
                  <a:cubicBezTo>
                    <a:pt x="2" y="51"/>
                    <a:pt x="2" y="51"/>
                    <a:pt x="2" y="51"/>
                  </a:cubicBezTo>
                  <a:cubicBezTo>
                    <a:pt x="8" y="41"/>
                    <a:pt x="8" y="41"/>
                    <a:pt x="8" y="41"/>
                  </a:cubicBezTo>
                  <a:cubicBezTo>
                    <a:pt x="10" y="38"/>
                    <a:pt x="11" y="35"/>
                    <a:pt x="13" y="32"/>
                  </a:cubicBezTo>
                  <a:cubicBezTo>
                    <a:pt x="15" y="0"/>
                    <a:pt x="15" y="0"/>
                    <a:pt x="15" y="0"/>
                  </a:cubicBezTo>
                </a:path>
              </a:pathLst>
            </a:custGeom>
            <a:solidFill>
              <a:srgbClr val="2A848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8" name="Freeform 462"/>
            <p:cNvSpPr>
              <a:spLocks/>
            </p:cNvSpPr>
            <p:nvPr/>
          </p:nvSpPr>
          <p:spPr bwMode="auto">
            <a:xfrm>
              <a:off x="3577" y="2227"/>
              <a:ext cx="22" cy="92"/>
            </a:xfrm>
            <a:custGeom>
              <a:avLst/>
              <a:gdLst>
                <a:gd name="T0" fmla="*/ 13 w 13"/>
                <a:gd name="T1" fmla="*/ 0 h 56"/>
                <a:gd name="T2" fmla="*/ 2 w 13"/>
                <a:gd name="T3" fmla="*/ 24 h 56"/>
                <a:gd name="T4" fmla="*/ 0 w 13"/>
                <a:gd name="T5" fmla="*/ 56 h 56"/>
                <a:gd name="T6" fmla="*/ 4 w 13"/>
                <a:gd name="T7" fmla="*/ 49 h 56"/>
                <a:gd name="T8" fmla="*/ 10 w 13"/>
                <a:gd name="T9" fmla="*/ 38 h 56"/>
                <a:gd name="T10" fmla="*/ 13 w 13"/>
                <a:gd name="T11" fmla="*/ 9 h 56"/>
                <a:gd name="T12" fmla="*/ 13 w 13"/>
                <a:gd name="T13" fmla="*/ 9 h 56"/>
                <a:gd name="T14" fmla="*/ 13 w 13"/>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56">
                  <a:moveTo>
                    <a:pt x="13" y="0"/>
                  </a:moveTo>
                  <a:cubicBezTo>
                    <a:pt x="2" y="24"/>
                    <a:pt x="2" y="24"/>
                    <a:pt x="2" y="24"/>
                  </a:cubicBezTo>
                  <a:cubicBezTo>
                    <a:pt x="0" y="56"/>
                    <a:pt x="0" y="56"/>
                    <a:pt x="0" y="56"/>
                  </a:cubicBezTo>
                  <a:cubicBezTo>
                    <a:pt x="2" y="54"/>
                    <a:pt x="3" y="51"/>
                    <a:pt x="4" y="49"/>
                  </a:cubicBezTo>
                  <a:cubicBezTo>
                    <a:pt x="6" y="45"/>
                    <a:pt x="8" y="42"/>
                    <a:pt x="10" y="38"/>
                  </a:cubicBezTo>
                  <a:cubicBezTo>
                    <a:pt x="13" y="9"/>
                    <a:pt x="13" y="9"/>
                    <a:pt x="13" y="9"/>
                  </a:cubicBezTo>
                  <a:cubicBezTo>
                    <a:pt x="13" y="9"/>
                    <a:pt x="13" y="9"/>
                    <a:pt x="13" y="9"/>
                  </a:cubicBezTo>
                  <a:cubicBezTo>
                    <a:pt x="13" y="0"/>
                    <a:pt x="13" y="0"/>
                    <a:pt x="13" y="0"/>
                  </a:cubicBezTo>
                </a:path>
              </a:pathLst>
            </a:custGeom>
            <a:solidFill>
              <a:srgbClr val="1C70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79" name="Freeform 463"/>
            <p:cNvSpPr>
              <a:spLocks/>
            </p:cNvSpPr>
            <p:nvPr/>
          </p:nvSpPr>
          <p:spPr bwMode="auto">
            <a:xfrm>
              <a:off x="3430" y="2181"/>
              <a:ext cx="172" cy="188"/>
            </a:xfrm>
            <a:custGeom>
              <a:avLst/>
              <a:gdLst>
                <a:gd name="T0" fmla="*/ 56 w 105"/>
                <a:gd name="T1" fmla="*/ 0 h 115"/>
                <a:gd name="T2" fmla="*/ 14 w 105"/>
                <a:gd name="T3" fmla="*/ 51 h 115"/>
                <a:gd name="T4" fmla="*/ 3 w 105"/>
                <a:gd name="T5" fmla="*/ 95 h 115"/>
                <a:gd name="T6" fmla="*/ 21 w 105"/>
                <a:gd name="T7" fmla="*/ 111 h 115"/>
                <a:gd name="T8" fmla="*/ 32 w 105"/>
                <a:gd name="T9" fmla="*/ 114 h 115"/>
                <a:gd name="T10" fmla="*/ 38 w 105"/>
                <a:gd name="T11" fmla="*/ 115 h 115"/>
                <a:gd name="T12" fmla="*/ 74 w 105"/>
                <a:gd name="T13" fmla="*/ 92 h 115"/>
                <a:gd name="T14" fmla="*/ 81 w 105"/>
                <a:gd name="T15" fmla="*/ 76 h 115"/>
                <a:gd name="T16" fmla="*/ 92 w 105"/>
                <a:gd name="T17" fmla="*/ 52 h 115"/>
                <a:gd name="T18" fmla="*/ 103 w 105"/>
                <a:gd name="T19" fmla="*/ 28 h 115"/>
                <a:gd name="T20" fmla="*/ 104 w 105"/>
                <a:gd name="T21" fmla="*/ 17 h 115"/>
                <a:gd name="T22" fmla="*/ 104 w 105"/>
                <a:gd name="T23" fmla="*/ 17 h 115"/>
                <a:gd name="T24" fmla="*/ 105 w 105"/>
                <a:gd name="T25" fmla="*/ 7 h 115"/>
                <a:gd name="T26" fmla="*/ 103 w 105"/>
                <a:gd name="T27" fmla="*/ 8 h 115"/>
                <a:gd name="T28" fmla="*/ 103 w 105"/>
                <a:gd name="T29" fmla="*/ 8 h 115"/>
                <a:gd name="T30" fmla="*/ 56 w 105"/>
                <a:gd name="T31" fmla="*/ 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5" h="115">
                  <a:moveTo>
                    <a:pt x="56" y="0"/>
                  </a:moveTo>
                  <a:cubicBezTo>
                    <a:pt x="14" y="51"/>
                    <a:pt x="14" y="51"/>
                    <a:pt x="14" y="51"/>
                  </a:cubicBezTo>
                  <a:cubicBezTo>
                    <a:pt x="4" y="64"/>
                    <a:pt x="0" y="80"/>
                    <a:pt x="3" y="95"/>
                  </a:cubicBezTo>
                  <a:cubicBezTo>
                    <a:pt x="7" y="102"/>
                    <a:pt x="13" y="108"/>
                    <a:pt x="21" y="111"/>
                  </a:cubicBezTo>
                  <a:cubicBezTo>
                    <a:pt x="24" y="113"/>
                    <a:pt x="28" y="114"/>
                    <a:pt x="32" y="114"/>
                  </a:cubicBezTo>
                  <a:cubicBezTo>
                    <a:pt x="34" y="115"/>
                    <a:pt x="36" y="115"/>
                    <a:pt x="38" y="115"/>
                  </a:cubicBezTo>
                  <a:cubicBezTo>
                    <a:pt x="53" y="115"/>
                    <a:pt x="67" y="106"/>
                    <a:pt x="74" y="92"/>
                  </a:cubicBezTo>
                  <a:cubicBezTo>
                    <a:pt x="81" y="76"/>
                    <a:pt x="81" y="76"/>
                    <a:pt x="81" y="76"/>
                  </a:cubicBezTo>
                  <a:cubicBezTo>
                    <a:pt x="92" y="52"/>
                    <a:pt x="92" y="52"/>
                    <a:pt x="92" y="52"/>
                  </a:cubicBezTo>
                  <a:cubicBezTo>
                    <a:pt x="103" y="28"/>
                    <a:pt x="103" y="28"/>
                    <a:pt x="103" y="28"/>
                  </a:cubicBezTo>
                  <a:cubicBezTo>
                    <a:pt x="104" y="17"/>
                    <a:pt x="104" y="17"/>
                    <a:pt x="104" y="17"/>
                  </a:cubicBezTo>
                  <a:cubicBezTo>
                    <a:pt x="104" y="17"/>
                    <a:pt x="104" y="17"/>
                    <a:pt x="104" y="17"/>
                  </a:cubicBezTo>
                  <a:cubicBezTo>
                    <a:pt x="105" y="7"/>
                    <a:pt x="105" y="7"/>
                    <a:pt x="105" y="7"/>
                  </a:cubicBezTo>
                  <a:cubicBezTo>
                    <a:pt x="104" y="7"/>
                    <a:pt x="104" y="8"/>
                    <a:pt x="103" y="8"/>
                  </a:cubicBezTo>
                  <a:cubicBezTo>
                    <a:pt x="103" y="8"/>
                    <a:pt x="103" y="8"/>
                    <a:pt x="103" y="8"/>
                  </a:cubicBezTo>
                  <a:cubicBezTo>
                    <a:pt x="86" y="7"/>
                    <a:pt x="70" y="4"/>
                    <a:pt x="56" y="0"/>
                  </a:cubicBezTo>
                </a:path>
              </a:pathLst>
            </a:custGeom>
            <a:solidFill>
              <a:srgbClr val="C18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0" name="Freeform 464"/>
            <p:cNvSpPr>
              <a:spLocks noEditPoints="1"/>
            </p:cNvSpPr>
            <p:nvPr/>
          </p:nvSpPr>
          <p:spPr bwMode="auto">
            <a:xfrm>
              <a:off x="3545" y="2067"/>
              <a:ext cx="111" cy="222"/>
            </a:xfrm>
            <a:custGeom>
              <a:avLst/>
              <a:gdLst>
                <a:gd name="T0" fmla="*/ 33 w 68"/>
                <a:gd name="T1" fmla="*/ 107 h 136"/>
                <a:gd name="T2" fmla="*/ 30 w 68"/>
                <a:gd name="T3" fmla="*/ 136 h 136"/>
                <a:gd name="T4" fmla="*/ 42 w 68"/>
                <a:gd name="T5" fmla="*/ 113 h 136"/>
                <a:gd name="T6" fmla="*/ 44 w 68"/>
                <a:gd name="T7" fmla="*/ 108 h 136"/>
                <a:gd name="T8" fmla="*/ 33 w 68"/>
                <a:gd name="T9" fmla="*/ 107 h 136"/>
                <a:gd name="T10" fmla="*/ 4 w 68"/>
                <a:gd name="T11" fmla="*/ 48 h 136"/>
                <a:gd name="T12" fmla="*/ 0 w 68"/>
                <a:gd name="T13" fmla="*/ 53 h 136"/>
                <a:gd name="T14" fmla="*/ 32 w 68"/>
                <a:gd name="T15" fmla="*/ 58 h 136"/>
                <a:gd name="T16" fmla="*/ 38 w 68"/>
                <a:gd name="T17" fmla="*/ 63 h 136"/>
                <a:gd name="T18" fmla="*/ 38 w 68"/>
                <a:gd name="T19" fmla="*/ 72 h 136"/>
                <a:gd name="T20" fmla="*/ 35 w 68"/>
                <a:gd name="T21" fmla="*/ 77 h 136"/>
                <a:gd name="T22" fmla="*/ 34 w 68"/>
                <a:gd name="T23" fmla="*/ 87 h 136"/>
                <a:gd name="T24" fmla="*/ 52 w 68"/>
                <a:gd name="T25" fmla="*/ 89 h 136"/>
                <a:gd name="T26" fmla="*/ 56 w 68"/>
                <a:gd name="T27" fmla="*/ 79 h 136"/>
                <a:gd name="T28" fmla="*/ 61 w 68"/>
                <a:gd name="T29" fmla="*/ 62 h 136"/>
                <a:gd name="T30" fmla="*/ 63 w 68"/>
                <a:gd name="T31" fmla="*/ 56 h 136"/>
                <a:gd name="T32" fmla="*/ 4 w 68"/>
                <a:gd name="T33" fmla="*/ 48 h 136"/>
                <a:gd name="T34" fmla="*/ 44 w 68"/>
                <a:gd name="T35" fmla="*/ 0 h 136"/>
                <a:gd name="T36" fmla="*/ 19 w 68"/>
                <a:gd name="T37" fmla="*/ 30 h 136"/>
                <a:gd name="T38" fmla="*/ 66 w 68"/>
                <a:gd name="T39" fmla="*/ 37 h 136"/>
                <a:gd name="T40" fmla="*/ 68 w 68"/>
                <a:gd name="T41" fmla="*/ 27 h 136"/>
                <a:gd name="T42" fmla="*/ 68 w 68"/>
                <a:gd name="T43" fmla="*/ 26 h 136"/>
                <a:gd name="T44" fmla="*/ 44 w 68"/>
                <a:gd name="T45" fmla="*/ 0 h 136"/>
                <a:gd name="T46" fmla="*/ 44 w 68"/>
                <a:gd name="T47" fmla="*/ 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8" h="136">
                  <a:moveTo>
                    <a:pt x="33" y="107"/>
                  </a:moveTo>
                  <a:cubicBezTo>
                    <a:pt x="30" y="136"/>
                    <a:pt x="30" y="136"/>
                    <a:pt x="30" y="136"/>
                  </a:cubicBezTo>
                  <a:cubicBezTo>
                    <a:pt x="34" y="129"/>
                    <a:pt x="38" y="121"/>
                    <a:pt x="42" y="113"/>
                  </a:cubicBezTo>
                  <a:cubicBezTo>
                    <a:pt x="43" y="111"/>
                    <a:pt x="43" y="110"/>
                    <a:pt x="44" y="108"/>
                  </a:cubicBezTo>
                  <a:cubicBezTo>
                    <a:pt x="40" y="108"/>
                    <a:pt x="36" y="107"/>
                    <a:pt x="33" y="107"/>
                  </a:cubicBezTo>
                  <a:moveTo>
                    <a:pt x="4" y="48"/>
                  </a:moveTo>
                  <a:cubicBezTo>
                    <a:pt x="0" y="53"/>
                    <a:pt x="0" y="53"/>
                    <a:pt x="0" y="53"/>
                  </a:cubicBezTo>
                  <a:cubicBezTo>
                    <a:pt x="10" y="55"/>
                    <a:pt x="21" y="57"/>
                    <a:pt x="32" y="58"/>
                  </a:cubicBezTo>
                  <a:cubicBezTo>
                    <a:pt x="35" y="58"/>
                    <a:pt x="38" y="60"/>
                    <a:pt x="38" y="63"/>
                  </a:cubicBezTo>
                  <a:cubicBezTo>
                    <a:pt x="38" y="72"/>
                    <a:pt x="38" y="72"/>
                    <a:pt x="38" y="72"/>
                  </a:cubicBezTo>
                  <a:cubicBezTo>
                    <a:pt x="38" y="74"/>
                    <a:pt x="37" y="76"/>
                    <a:pt x="35" y="77"/>
                  </a:cubicBezTo>
                  <a:cubicBezTo>
                    <a:pt x="34" y="87"/>
                    <a:pt x="34" y="87"/>
                    <a:pt x="34" y="87"/>
                  </a:cubicBezTo>
                  <a:cubicBezTo>
                    <a:pt x="40" y="87"/>
                    <a:pt x="46" y="88"/>
                    <a:pt x="52" y="89"/>
                  </a:cubicBezTo>
                  <a:cubicBezTo>
                    <a:pt x="54" y="86"/>
                    <a:pt x="55" y="82"/>
                    <a:pt x="56" y="79"/>
                  </a:cubicBezTo>
                  <a:cubicBezTo>
                    <a:pt x="58" y="74"/>
                    <a:pt x="59" y="68"/>
                    <a:pt x="61" y="62"/>
                  </a:cubicBezTo>
                  <a:cubicBezTo>
                    <a:pt x="62" y="60"/>
                    <a:pt x="62" y="58"/>
                    <a:pt x="63" y="56"/>
                  </a:cubicBezTo>
                  <a:cubicBezTo>
                    <a:pt x="41" y="54"/>
                    <a:pt x="21" y="51"/>
                    <a:pt x="4" y="48"/>
                  </a:cubicBezTo>
                  <a:moveTo>
                    <a:pt x="44" y="0"/>
                  </a:moveTo>
                  <a:cubicBezTo>
                    <a:pt x="19" y="30"/>
                    <a:pt x="19" y="30"/>
                    <a:pt x="19" y="30"/>
                  </a:cubicBezTo>
                  <a:cubicBezTo>
                    <a:pt x="33" y="33"/>
                    <a:pt x="49" y="35"/>
                    <a:pt x="66" y="37"/>
                  </a:cubicBezTo>
                  <a:cubicBezTo>
                    <a:pt x="68" y="27"/>
                    <a:pt x="68" y="27"/>
                    <a:pt x="68" y="27"/>
                  </a:cubicBezTo>
                  <a:cubicBezTo>
                    <a:pt x="68" y="27"/>
                    <a:pt x="68" y="26"/>
                    <a:pt x="68" y="26"/>
                  </a:cubicBezTo>
                  <a:cubicBezTo>
                    <a:pt x="44" y="0"/>
                    <a:pt x="44" y="0"/>
                    <a:pt x="44" y="0"/>
                  </a:cubicBezTo>
                  <a:cubicBezTo>
                    <a:pt x="44" y="0"/>
                    <a:pt x="44" y="0"/>
                    <a:pt x="44" y="0"/>
                  </a:cubicBezTo>
                </a:path>
              </a:pathLst>
            </a:custGeom>
            <a:solidFill>
              <a:srgbClr val="C5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1" name="Freeform 465"/>
            <p:cNvSpPr>
              <a:spLocks/>
            </p:cNvSpPr>
            <p:nvPr/>
          </p:nvSpPr>
          <p:spPr bwMode="auto">
            <a:xfrm>
              <a:off x="3617" y="2067"/>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C97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2" name="Freeform 466"/>
            <p:cNvSpPr>
              <a:spLocks/>
            </p:cNvSpPr>
            <p:nvPr/>
          </p:nvSpPr>
          <p:spPr bwMode="auto">
            <a:xfrm>
              <a:off x="3551" y="2116"/>
              <a:ext cx="102" cy="42"/>
            </a:xfrm>
            <a:custGeom>
              <a:avLst/>
              <a:gdLst>
                <a:gd name="T0" fmla="*/ 15 w 62"/>
                <a:gd name="T1" fmla="*/ 0 h 26"/>
                <a:gd name="T2" fmla="*/ 0 w 62"/>
                <a:gd name="T3" fmla="*/ 18 h 26"/>
                <a:gd name="T4" fmla="*/ 59 w 62"/>
                <a:gd name="T5" fmla="*/ 26 h 26"/>
                <a:gd name="T6" fmla="*/ 59 w 62"/>
                <a:gd name="T7" fmla="*/ 24 h 26"/>
                <a:gd name="T8" fmla="*/ 60 w 62"/>
                <a:gd name="T9" fmla="*/ 19 h 26"/>
                <a:gd name="T10" fmla="*/ 61 w 62"/>
                <a:gd name="T11" fmla="*/ 15 h 26"/>
                <a:gd name="T12" fmla="*/ 62 w 62"/>
                <a:gd name="T13" fmla="*/ 7 h 26"/>
                <a:gd name="T14" fmla="*/ 62 w 62"/>
                <a:gd name="T15" fmla="*/ 7 h 26"/>
                <a:gd name="T16" fmla="*/ 15 w 62"/>
                <a:gd name="T17"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26">
                  <a:moveTo>
                    <a:pt x="15" y="0"/>
                  </a:moveTo>
                  <a:cubicBezTo>
                    <a:pt x="0" y="18"/>
                    <a:pt x="0" y="18"/>
                    <a:pt x="0" y="18"/>
                  </a:cubicBezTo>
                  <a:cubicBezTo>
                    <a:pt x="17" y="21"/>
                    <a:pt x="37" y="24"/>
                    <a:pt x="59" y="26"/>
                  </a:cubicBezTo>
                  <a:cubicBezTo>
                    <a:pt x="59" y="26"/>
                    <a:pt x="59" y="25"/>
                    <a:pt x="59" y="24"/>
                  </a:cubicBezTo>
                  <a:cubicBezTo>
                    <a:pt x="60" y="19"/>
                    <a:pt x="60" y="19"/>
                    <a:pt x="60" y="19"/>
                  </a:cubicBezTo>
                  <a:cubicBezTo>
                    <a:pt x="61" y="18"/>
                    <a:pt x="61" y="17"/>
                    <a:pt x="61" y="15"/>
                  </a:cubicBezTo>
                  <a:cubicBezTo>
                    <a:pt x="62" y="7"/>
                    <a:pt x="62" y="7"/>
                    <a:pt x="62" y="7"/>
                  </a:cubicBezTo>
                  <a:cubicBezTo>
                    <a:pt x="62" y="7"/>
                    <a:pt x="62" y="7"/>
                    <a:pt x="62" y="7"/>
                  </a:cubicBezTo>
                  <a:cubicBezTo>
                    <a:pt x="45" y="5"/>
                    <a:pt x="29" y="3"/>
                    <a:pt x="15" y="0"/>
                  </a:cubicBezTo>
                </a:path>
              </a:pathLst>
            </a:custGeom>
            <a:solidFill>
              <a:srgbClr val="C97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3" name="Freeform 467"/>
            <p:cNvSpPr>
              <a:spLocks/>
            </p:cNvSpPr>
            <p:nvPr/>
          </p:nvSpPr>
          <p:spPr bwMode="auto">
            <a:xfrm>
              <a:off x="3599" y="2209"/>
              <a:ext cx="31" cy="34"/>
            </a:xfrm>
            <a:custGeom>
              <a:avLst/>
              <a:gdLst>
                <a:gd name="T0" fmla="*/ 1 w 19"/>
                <a:gd name="T1" fmla="*/ 0 h 21"/>
                <a:gd name="T2" fmla="*/ 0 w 19"/>
                <a:gd name="T3" fmla="*/ 20 h 21"/>
                <a:gd name="T4" fmla="*/ 11 w 19"/>
                <a:gd name="T5" fmla="*/ 21 h 21"/>
                <a:gd name="T6" fmla="*/ 19 w 19"/>
                <a:gd name="T7" fmla="*/ 2 h 21"/>
                <a:gd name="T8" fmla="*/ 1 w 19"/>
                <a:gd name="T9" fmla="*/ 0 h 21"/>
              </a:gdLst>
              <a:ahLst/>
              <a:cxnLst>
                <a:cxn ang="0">
                  <a:pos x="T0" y="T1"/>
                </a:cxn>
                <a:cxn ang="0">
                  <a:pos x="T2" y="T3"/>
                </a:cxn>
                <a:cxn ang="0">
                  <a:pos x="T4" y="T5"/>
                </a:cxn>
                <a:cxn ang="0">
                  <a:pos x="T6" y="T7"/>
                </a:cxn>
                <a:cxn ang="0">
                  <a:pos x="T8" y="T9"/>
                </a:cxn>
              </a:cxnLst>
              <a:rect l="0" t="0" r="r" b="b"/>
              <a:pathLst>
                <a:path w="19" h="21">
                  <a:moveTo>
                    <a:pt x="1" y="0"/>
                  </a:moveTo>
                  <a:cubicBezTo>
                    <a:pt x="0" y="20"/>
                    <a:pt x="0" y="20"/>
                    <a:pt x="0" y="20"/>
                  </a:cubicBezTo>
                  <a:cubicBezTo>
                    <a:pt x="3" y="20"/>
                    <a:pt x="7" y="21"/>
                    <a:pt x="11" y="21"/>
                  </a:cubicBezTo>
                  <a:cubicBezTo>
                    <a:pt x="14" y="15"/>
                    <a:pt x="17" y="8"/>
                    <a:pt x="19" y="2"/>
                  </a:cubicBezTo>
                  <a:cubicBezTo>
                    <a:pt x="13" y="1"/>
                    <a:pt x="7" y="0"/>
                    <a:pt x="1" y="0"/>
                  </a:cubicBezTo>
                </a:path>
              </a:pathLst>
            </a:custGeom>
            <a:solidFill>
              <a:srgbClr val="C97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4" name="Freeform 468"/>
            <p:cNvSpPr>
              <a:spLocks/>
            </p:cNvSpPr>
            <p:nvPr/>
          </p:nvSpPr>
          <p:spPr bwMode="auto">
            <a:xfrm>
              <a:off x="3522" y="2153"/>
              <a:ext cx="85" cy="41"/>
            </a:xfrm>
            <a:custGeom>
              <a:avLst/>
              <a:gdLst>
                <a:gd name="T0" fmla="*/ 14 w 52"/>
                <a:gd name="T1" fmla="*/ 0 h 25"/>
                <a:gd name="T2" fmla="*/ 0 w 52"/>
                <a:gd name="T3" fmla="*/ 17 h 25"/>
                <a:gd name="T4" fmla="*/ 47 w 52"/>
                <a:gd name="T5" fmla="*/ 25 h 25"/>
                <a:gd name="T6" fmla="*/ 47 w 52"/>
                <a:gd name="T7" fmla="*/ 25 h 25"/>
                <a:gd name="T8" fmla="*/ 49 w 52"/>
                <a:gd name="T9" fmla="*/ 24 h 25"/>
                <a:gd name="T10" fmla="*/ 52 w 52"/>
                <a:gd name="T11" fmla="*/ 19 h 25"/>
                <a:gd name="T12" fmla="*/ 52 w 52"/>
                <a:gd name="T13" fmla="*/ 10 h 25"/>
                <a:gd name="T14" fmla="*/ 46 w 52"/>
                <a:gd name="T15" fmla="*/ 5 h 25"/>
                <a:gd name="T16" fmla="*/ 14 w 52"/>
                <a:gd name="T1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25">
                  <a:moveTo>
                    <a:pt x="14" y="0"/>
                  </a:moveTo>
                  <a:cubicBezTo>
                    <a:pt x="0" y="17"/>
                    <a:pt x="0" y="17"/>
                    <a:pt x="0" y="17"/>
                  </a:cubicBezTo>
                  <a:cubicBezTo>
                    <a:pt x="14" y="21"/>
                    <a:pt x="30" y="24"/>
                    <a:pt x="47" y="25"/>
                  </a:cubicBezTo>
                  <a:cubicBezTo>
                    <a:pt x="47" y="25"/>
                    <a:pt x="47" y="25"/>
                    <a:pt x="47" y="25"/>
                  </a:cubicBezTo>
                  <a:cubicBezTo>
                    <a:pt x="48" y="25"/>
                    <a:pt x="48" y="24"/>
                    <a:pt x="49" y="24"/>
                  </a:cubicBezTo>
                  <a:cubicBezTo>
                    <a:pt x="51" y="23"/>
                    <a:pt x="52" y="21"/>
                    <a:pt x="52" y="19"/>
                  </a:cubicBezTo>
                  <a:cubicBezTo>
                    <a:pt x="52" y="10"/>
                    <a:pt x="52" y="10"/>
                    <a:pt x="52" y="10"/>
                  </a:cubicBezTo>
                  <a:cubicBezTo>
                    <a:pt x="52" y="7"/>
                    <a:pt x="49" y="5"/>
                    <a:pt x="46" y="5"/>
                  </a:cubicBezTo>
                  <a:cubicBezTo>
                    <a:pt x="35" y="4"/>
                    <a:pt x="24" y="2"/>
                    <a:pt x="14" y="0"/>
                  </a:cubicBezTo>
                </a:path>
              </a:pathLst>
            </a:custGeom>
            <a:solidFill>
              <a:srgbClr val="C547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5" name="Freeform 469"/>
            <p:cNvSpPr>
              <a:spLocks/>
            </p:cNvSpPr>
            <p:nvPr/>
          </p:nvSpPr>
          <p:spPr bwMode="auto">
            <a:xfrm>
              <a:off x="3546" y="2109"/>
              <a:ext cx="173" cy="288"/>
            </a:xfrm>
            <a:custGeom>
              <a:avLst/>
              <a:gdLst>
                <a:gd name="T0" fmla="*/ 67 w 105"/>
                <a:gd name="T1" fmla="*/ 0 h 176"/>
                <a:gd name="T2" fmla="*/ 67 w 105"/>
                <a:gd name="T3" fmla="*/ 1 h 176"/>
                <a:gd name="T4" fmla="*/ 65 w 105"/>
                <a:gd name="T5" fmla="*/ 11 h 176"/>
                <a:gd name="T6" fmla="*/ 65 w 105"/>
                <a:gd name="T7" fmla="*/ 11 h 176"/>
                <a:gd name="T8" fmla="*/ 64 w 105"/>
                <a:gd name="T9" fmla="*/ 19 h 176"/>
                <a:gd name="T10" fmla="*/ 63 w 105"/>
                <a:gd name="T11" fmla="*/ 23 h 176"/>
                <a:gd name="T12" fmla="*/ 62 w 105"/>
                <a:gd name="T13" fmla="*/ 28 h 176"/>
                <a:gd name="T14" fmla="*/ 62 w 105"/>
                <a:gd name="T15" fmla="*/ 30 h 176"/>
                <a:gd name="T16" fmla="*/ 60 w 105"/>
                <a:gd name="T17" fmla="*/ 36 h 176"/>
                <a:gd name="T18" fmla="*/ 55 w 105"/>
                <a:gd name="T19" fmla="*/ 53 h 176"/>
                <a:gd name="T20" fmla="*/ 51 w 105"/>
                <a:gd name="T21" fmla="*/ 63 h 176"/>
                <a:gd name="T22" fmla="*/ 43 w 105"/>
                <a:gd name="T23" fmla="*/ 82 h 176"/>
                <a:gd name="T24" fmla="*/ 41 w 105"/>
                <a:gd name="T25" fmla="*/ 87 h 176"/>
                <a:gd name="T26" fmla="*/ 29 w 105"/>
                <a:gd name="T27" fmla="*/ 110 h 176"/>
                <a:gd name="T28" fmla="*/ 23 w 105"/>
                <a:gd name="T29" fmla="*/ 121 h 176"/>
                <a:gd name="T30" fmla="*/ 19 w 105"/>
                <a:gd name="T31" fmla="*/ 128 h 176"/>
                <a:gd name="T32" fmla="*/ 14 w 105"/>
                <a:gd name="T33" fmla="*/ 137 h 176"/>
                <a:gd name="T34" fmla="*/ 8 w 105"/>
                <a:gd name="T35" fmla="*/ 147 h 176"/>
                <a:gd name="T36" fmla="*/ 4 w 105"/>
                <a:gd name="T37" fmla="*/ 153 h 176"/>
                <a:gd name="T38" fmla="*/ 4 w 105"/>
                <a:gd name="T39" fmla="*/ 154 h 176"/>
                <a:gd name="T40" fmla="*/ 5 w 105"/>
                <a:gd name="T41" fmla="*/ 173 h 176"/>
                <a:gd name="T42" fmla="*/ 6 w 105"/>
                <a:gd name="T43" fmla="*/ 175 h 176"/>
                <a:gd name="T44" fmla="*/ 8 w 105"/>
                <a:gd name="T45" fmla="*/ 176 h 176"/>
                <a:gd name="T46" fmla="*/ 25 w 105"/>
                <a:gd name="T47" fmla="*/ 162 h 176"/>
                <a:gd name="T48" fmla="*/ 30 w 105"/>
                <a:gd name="T49" fmla="*/ 154 h 176"/>
                <a:gd name="T50" fmla="*/ 103 w 105"/>
                <a:gd name="T51" fmla="*/ 23 h 176"/>
                <a:gd name="T52" fmla="*/ 105 w 105"/>
                <a:gd name="T53" fmla="*/ 20 h 176"/>
                <a:gd name="T54" fmla="*/ 95 w 105"/>
                <a:gd name="T55" fmla="*/ 21 h 176"/>
                <a:gd name="T56" fmla="*/ 85 w 105"/>
                <a:gd name="T57" fmla="*/ 19 h 176"/>
                <a:gd name="T58" fmla="*/ 67 w 105"/>
                <a:gd name="T59" fmla="*/ 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176">
                  <a:moveTo>
                    <a:pt x="67" y="0"/>
                  </a:moveTo>
                  <a:cubicBezTo>
                    <a:pt x="67" y="0"/>
                    <a:pt x="67" y="1"/>
                    <a:pt x="67" y="1"/>
                  </a:cubicBezTo>
                  <a:cubicBezTo>
                    <a:pt x="65" y="11"/>
                    <a:pt x="65" y="11"/>
                    <a:pt x="65" y="11"/>
                  </a:cubicBezTo>
                  <a:cubicBezTo>
                    <a:pt x="65" y="11"/>
                    <a:pt x="65" y="11"/>
                    <a:pt x="65" y="11"/>
                  </a:cubicBezTo>
                  <a:cubicBezTo>
                    <a:pt x="64" y="19"/>
                    <a:pt x="64" y="19"/>
                    <a:pt x="64" y="19"/>
                  </a:cubicBezTo>
                  <a:cubicBezTo>
                    <a:pt x="64" y="21"/>
                    <a:pt x="64" y="22"/>
                    <a:pt x="63" y="23"/>
                  </a:cubicBezTo>
                  <a:cubicBezTo>
                    <a:pt x="62" y="28"/>
                    <a:pt x="62" y="28"/>
                    <a:pt x="62" y="28"/>
                  </a:cubicBezTo>
                  <a:cubicBezTo>
                    <a:pt x="62" y="29"/>
                    <a:pt x="62" y="30"/>
                    <a:pt x="62" y="30"/>
                  </a:cubicBezTo>
                  <a:cubicBezTo>
                    <a:pt x="61" y="32"/>
                    <a:pt x="61" y="34"/>
                    <a:pt x="60" y="36"/>
                  </a:cubicBezTo>
                  <a:cubicBezTo>
                    <a:pt x="58" y="42"/>
                    <a:pt x="57" y="48"/>
                    <a:pt x="55" y="53"/>
                  </a:cubicBezTo>
                  <a:cubicBezTo>
                    <a:pt x="54" y="56"/>
                    <a:pt x="53" y="60"/>
                    <a:pt x="51" y="63"/>
                  </a:cubicBezTo>
                  <a:cubicBezTo>
                    <a:pt x="49" y="69"/>
                    <a:pt x="46" y="76"/>
                    <a:pt x="43" y="82"/>
                  </a:cubicBezTo>
                  <a:cubicBezTo>
                    <a:pt x="42" y="84"/>
                    <a:pt x="42" y="85"/>
                    <a:pt x="41" y="87"/>
                  </a:cubicBezTo>
                  <a:cubicBezTo>
                    <a:pt x="37" y="95"/>
                    <a:pt x="33" y="103"/>
                    <a:pt x="29" y="110"/>
                  </a:cubicBezTo>
                  <a:cubicBezTo>
                    <a:pt x="27" y="114"/>
                    <a:pt x="25" y="117"/>
                    <a:pt x="23" y="121"/>
                  </a:cubicBezTo>
                  <a:cubicBezTo>
                    <a:pt x="22" y="123"/>
                    <a:pt x="21" y="126"/>
                    <a:pt x="19" y="128"/>
                  </a:cubicBezTo>
                  <a:cubicBezTo>
                    <a:pt x="17" y="131"/>
                    <a:pt x="16" y="134"/>
                    <a:pt x="14" y="137"/>
                  </a:cubicBezTo>
                  <a:cubicBezTo>
                    <a:pt x="8" y="147"/>
                    <a:pt x="8" y="147"/>
                    <a:pt x="8" y="147"/>
                  </a:cubicBezTo>
                  <a:cubicBezTo>
                    <a:pt x="4" y="153"/>
                    <a:pt x="4" y="153"/>
                    <a:pt x="4" y="153"/>
                  </a:cubicBezTo>
                  <a:cubicBezTo>
                    <a:pt x="4" y="154"/>
                    <a:pt x="4" y="154"/>
                    <a:pt x="4" y="154"/>
                  </a:cubicBezTo>
                  <a:cubicBezTo>
                    <a:pt x="0" y="160"/>
                    <a:pt x="0" y="167"/>
                    <a:pt x="5" y="173"/>
                  </a:cubicBezTo>
                  <a:cubicBezTo>
                    <a:pt x="5" y="174"/>
                    <a:pt x="6" y="174"/>
                    <a:pt x="6" y="175"/>
                  </a:cubicBezTo>
                  <a:cubicBezTo>
                    <a:pt x="7" y="175"/>
                    <a:pt x="7" y="176"/>
                    <a:pt x="8" y="176"/>
                  </a:cubicBezTo>
                  <a:cubicBezTo>
                    <a:pt x="14" y="173"/>
                    <a:pt x="20" y="168"/>
                    <a:pt x="25" y="162"/>
                  </a:cubicBezTo>
                  <a:cubicBezTo>
                    <a:pt x="27" y="160"/>
                    <a:pt x="29" y="157"/>
                    <a:pt x="30" y="154"/>
                  </a:cubicBezTo>
                  <a:cubicBezTo>
                    <a:pt x="103" y="23"/>
                    <a:pt x="103" y="23"/>
                    <a:pt x="103" y="23"/>
                  </a:cubicBezTo>
                  <a:cubicBezTo>
                    <a:pt x="104" y="22"/>
                    <a:pt x="105" y="21"/>
                    <a:pt x="105" y="20"/>
                  </a:cubicBezTo>
                  <a:cubicBezTo>
                    <a:pt x="101" y="21"/>
                    <a:pt x="98" y="21"/>
                    <a:pt x="95" y="21"/>
                  </a:cubicBezTo>
                  <a:cubicBezTo>
                    <a:pt x="89" y="21"/>
                    <a:pt x="85" y="19"/>
                    <a:pt x="85" y="19"/>
                  </a:cubicBezTo>
                  <a:cubicBezTo>
                    <a:pt x="67" y="0"/>
                    <a:pt x="67" y="0"/>
                    <a:pt x="67"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6" name="Freeform 470"/>
            <p:cNvSpPr>
              <a:spLocks/>
            </p:cNvSpPr>
            <p:nvPr/>
          </p:nvSpPr>
          <p:spPr bwMode="auto">
            <a:xfrm>
              <a:off x="3633" y="2001"/>
              <a:ext cx="26" cy="38"/>
            </a:xfrm>
            <a:custGeom>
              <a:avLst/>
              <a:gdLst>
                <a:gd name="T0" fmla="*/ 15 w 16"/>
                <a:gd name="T1" fmla="*/ 0 h 23"/>
                <a:gd name="T2" fmla="*/ 0 w 16"/>
                <a:gd name="T3" fmla="*/ 21 h 23"/>
                <a:gd name="T4" fmla="*/ 16 w 16"/>
                <a:gd name="T5" fmla="*/ 23 h 23"/>
                <a:gd name="T6" fmla="*/ 16 w 16"/>
                <a:gd name="T7" fmla="*/ 13 h 23"/>
                <a:gd name="T8" fmla="*/ 15 w 16"/>
                <a:gd name="T9" fmla="*/ 0 h 23"/>
              </a:gdLst>
              <a:ahLst/>
              <a:cxnLst>
                <a:cxn ang="0">
                  <a:pos x="T0" y="T1"/>
                </a:cxn>
                <a:cxn ang="0">
                  <a:pos x="T2" y="T3"/>
                </a:cxn>
                <a:cxn ang="0">
                  <a:pos x="T4" y="T5"/>
                </a:cxn>
                <a:cxn ang="0">
                  <a:pos x="T6" y="T7"/>
                </a:cxn>
                <a:cxn ang="0">
                  <a:pos x="T8" y="T9"/>
                </a:cxn>
              </a:cxnLst>
              <a:rect l="0" t="0" r="r" b="b"/>
              <a:pathLst>
                <a:path w="16" h="23">
                  <a:moveTo>
                    <a:pt x="15" y="0"/>
                  </a:moveTo>
                  <a:cubicBezTo>
                    <a:pt x="11" y="4"/>
                    <a:pt x="5" y="13"/>
                    <a:pt x="0" y="21"/>
                  </a:cubicBezTo>
                  <a:cubicBezTo>
                    <a:pt x="5" y="22"/>
                    <a:pt x="11" y="23"/>
                    <a:pt x="16" y="23"/>
                  </a:cubicBezTo>
                  <a:cubicBezTo>
                    <a:pt x="16" y="20"/>
                    <a:pt x="16" y="16"/>
                    <a:pt x="16" y="13"/>
                  </a:cubicBezTo>
                  <a:cubicBezTo>
                    <a:pt x="16" y="8"/>
                    <a:pt x="16" y="4"/>
                    <a:pt x="15" y="0"/>
                  </a:cubicBezTo>
                </a:path>
              </a:pathLst>
            </a:custGeom>
            <a:solidFill>
              <a:srgbClr val="C5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7" name="Freeform 471"/>
            <p:cNvSpPr>
              <a:spLocks/>
            </p:cNvSpPr>
            <p:nvPr/>
          </p:nvSpPr>
          <p:spPr bwMode="auto">
            <a:xfrm>
              <a:off x="3617" y="2036"/>
              <a:ext cx="42" cy="31"/>
            </a:xfrm>
            <a:custGeom>
              <a:avLst/>
              <a:gdLst>
                <a:gd name="T0" fmla="*/ 10 w 26"/>
                <a:gd name="T1" fmla="*/ 0 h 19"/>
                <a:gd name="T2" fmla="*/ 0 w 26"/>
                <a:gd name="T3" fmla="*/ 19 h 19"/>
                <a:gd name="T4" fmla="*/ 0 w 26"/>
                <a:gd name="T5" fmla="*/ 19 h 19"/>
                <a:gd name="T6" fmla="*/ 0 w 26"/>
                <a:gd name="T7" fmla="*/ 19 h 19"/>
                <a:gd name="T8" fmla="*/ 22 w 26"/>
                <a:gd name="T9" fmla="*/ 8 h 19"/>
                <a:gd name="T10" fmla="*/ 26 w 26"/>
                <a:gd name="T11" fmla="*/ 8 h 19"/>
                <a:gd name="T12" fmla="*/ 26 w 26"/>
                <a:gd name="T13" fmla="*/ 2 h 19"/>
                <a:gd name="T14" fmla="*/ 10 w 26"/>
                <a:gd name="T15" fmla="*/ 0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9">
                  <a:moveTo>
                    <a:pt x="10" y="0"/>
                  </a:moveTo>
                  <a:cubicBezTo>
                    <a:pt x="4" y="10"/>
                    <a:pt x="0" y="19"/>
                    <a:pt x="0" y="19"/>
                  </a:cubicBezTo>
                  <a:cubicBezTo>
                    <a:pt x="0" y="19"/>
                    <a:pt x="0" y="19"/>
                    <a:pt x="0" y="19"/>
                  </a:cubicBezTo>
                  <a:cubicBezTo>
                    <a:pt x="0" y="19"/>
                    <a:pt x="0" y="19"/>
                    <a:pt x="0" y="19"/>
                  </a:cubicBezTo>
                  <a:cubicBezTo>
                    <a:pt x="6" y="11"/>
                    <a:pt x="14" y="8"/>
                    <a:pt x="22" y="8"/>
                  </a:cubicBezTo>
                  <a:cubicBezTo>
                    <a:pt x="24" y="8"/>
                    <a:pt x="25" y="8"/>
                    <a:pt x="26" y="8"/>
                  </a:cubicBezTo>
                  <a:cubicBezTo>
                    <a:pt x="26" y="6"/>
                    <a:pt x="26" y="4"/>
                    <a:pt x="26" y="2"/>
                  </a:cubicBezTo>
                  <a:cubicBezTo>
                    <a:pt x="21" y="2"/>
                    <a:pt x="15" y="1"/>
                    <a:pt x="10" y="0"/>
                  </a:cubicBezTo>
                </a:path>
              </a:pathLst>
            </a:custGeom>
            <a:solidFill>
              <a:srgbClr val="C97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8" name="Freeform 472"/>
            <p:cNvSpPr>
              <a:spLocks noEditPoints="1"/>
            </p:cNvSpPr>
            <p:nvPr/>
          </p:nvSpPr>
          <p:spPr bwMode="auto">
            <a:xfrm>
              <a:off x="3751" y="2032"/>
              <a:ext cx="20" cy="94"/>
            </a:xfrm>
            <a:custGeom>
              <a:avLst/>
              <a:gdLst>
                <a:gd name="T0" fmla="*/ 2 w 12"/>
                <a:gd name="T1" fmla="*/ 28 h 57"/>
                <a:gd name="T2" fmla="*/ 2 w 12"/>
                <a:gd name="T3" fmla="*/ 33 h 57"/>
                <a:gd name="T4" fmla="*/ 0 w 12"/>
                <a:gd name="T5" fmla="*/ 54 h 57"/>
                <a:gd name="T6" fmla="*/ 0 w 12"/>
                <a:gd name="T7" fmla="*/ 57 h 57"/>
                <a:gd name="T8" fmla="*/ 1 w 12"/>
                <a:gd name="T9" fmla="*/ 56 h 57"/>
                <a:gd name="T10" fmla="*/ 3 w 12"/>
                <a:gd name="T11" fmla="*/ 37 h 57"/>
                <a:gd name="T12" fmla="*/ 7 w 12"/>
                <a:gd name="T13" fmla="*/ 28 h 57"/>
                <a:gd name="T14" fmla="*/ 2 w 12"/>
                <a:gd name="T15" fmla="*/ 28 h 57"/>
                <a:gd name="T16" fmla="*/ 1 w 12"/>
                <a:gd name="T17" fmla="*/ 0 h 57"/>
                <a:gd name="T18" fmla="*/ 1 w 12"/>
                <a:gd name="T19" fmla="*/ 8 h 57"/>
                <a:gd name="T20" fmla="*/ 5 w 12"/>
                <a:gd name="T21" fmla="*/ 8 h 57"/>
                <a:gd name="T22" fmla="*/ 1 w 12"/>
                <a:gd name="T23" fmla="*/ 0 h 57"/>
                <a:gd name="T24" fmla="*/ 1 w 12"/>
                <a:gd name="T2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7">
                  <a:moveTo>
                    <a:pt x="2" y="28"/>
                  </a:moveTo>
                  <a:cubicBezTo>
                    <a:pt x="2" y="30"/>
                    <a:pt x="2" y="31"/>
                    <a:pt x="2" y="33"/>
                  </a:cubicBezTo>
                  <a:cubicBezTo>
                    <a:pt x="1" y="40"/>
                    <a:pt x="1" y="47"/>
                    <a:pt x="0" y="54"/>
                  </a:cubicBezTo>
                  <a:cubicBezTo>
                    <a:pt x="0" y="55"/>
                    <a:pt x="0" y="56"/>
                    <a:pt x="0" y="57"/>
                  </a:cubicBezTo>
                  <a:cubicBezTo>
                    <a:pt x="0" y="56"/>
                    <a:pt x="1" y="56"/>
                    <a:pt x="1" y="56"/>
                  </a:cubicBezTo>
                  <a:cubicBezTo>
                    <a:pt x="12" y="47"/>
                    <a:pt x="3" y="37"/>
                    <a:pt x="3" y="37"/>
                  </a:cubicBezTo>
                  <a:cubicBezTo>
                    <a:pt x="5" y="34"/>
                    <a:pt x="6" y="31"/>
                    <a:pt x="7" y="28"/>
                  </a:cubicBezTo>
                  <a:cubicBezTo>
                    <a:pt x="5" y="28"/>
                    <a:pt x="3" y="28"/>
                    <a:pt x="2" y="28"/>
                  </a:cubicBezTo>
                  <a:moveTo>
                    <a:pt x="1" y="0"/>
                  </a:moveTo>
                  <a:cubicBezTo>
                    <a:pt x="1" y="3"/>
                    <a:pt x="1" y="6"/>
                    <a:pt x="1" y="8"/>
                  </a:cubicBezTo>
                  <a:cubicBezTo>
                    <a:pt x="3" y="8"/>
                    <a:pt x="4" y="8"/>
                    <a:pt x="5" y="8"/>
                  </a:cubicBezTo>
                  <a:cubicBezTo>
                    <a:pt x="5" y="6"/>
                    <a:pt x="4" y="3"/>
                    <a:pt x="1" y="0"/>
                  </a:cubicBezTo>
                  <a:cubicBezTo>
                    <a:pt x="1" y="0"/>
                    <a:pt x="1" y="0"/>
                    <a:pt x="1" y="0"/>
                  </a:cubicBezTo>
                </a:path>
              </a:pathLst>
            </a:custGeom>
            <a:solidFill>
              <a:srgbClr val="C5544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89" name="Freeform 473"/>
            <p:cNvSpPr>
              <a:spLocks/>
            </p:cNvSpPr>
            <p:nvPr/>
          </p:nvSpPr>
          <p:spPr bwMode="auto">
            <a:xfrm>
              <a:off x="3753" y="2045"/>
              <a:ext cx="11" cy="33"/>
            </a:xfrm>
            <a:custGeom>
              <a:avLst/>
              <a:gdLst>
                <a:gd name="T0" fmla="*/ 0 w 7"/>
                <a:gd name="T1" fmla="*/ 0 h 20"/>
                <a:gd name="T2" fmla="*/ 1 w 7"/>
                <a:gd name="T3" fmla="*/ 20 h 20"/>
                <a:gd name="T4" fmla="*/ 6 w 7"/>
                <a:gd name="T5" fmla="*/ 20 h 20"/>
                <a:gd name="T6" fmla="*/ 1 w 7"/>
                <a:gd name="T7" fmla="*/ 9 h 20"/>
                <a:gd name="T8" fmla="*/ 4 w 7"/>
                <a:gd name="T9" fmla="*/ 0 h 20"/>
                <a:gd name="T10" fmla="*/ 0 w 7"/>
                <a:gd name="T11" fmla="*/ 0 h 20"/>
              </a:gdLst>
              <a:ahLst/>
              <a:cxnLst>
                <a:cxn ang="0">
                  <a:pos x="T0" y="T1"/>
                </a:cxn>
                <a:cxn ang="0">
                  <a:pos x="T2" y="T3"/>
                </a:cxn>
                <a:cxn ang="0">
                  <a:pos x="T4" y="T5"/>
                </a:cxn>
                <a:cxn ang="0">
                  <a:pos x="T6" y="T7"/>
                </a:cxn>
                <a:cxn ang="0">
                  <a:pos x="T8" y="T9"/>
                </a:cxn>
                <a:cxn ang="0">
                  <a:pos x="T10" y="T11"/>
                </a:cxn>
              </a:cxnLst>
              <a:rect l="0" t="0" r="r" b="b"/>
              <a:pathLst>
                <a:path w="7" h="20">
                  <a:moveTo>
                    <a:pt x="0" y="0"/>
                  </a:moveTo>
                  <a:cubicBezTo>
                    <a:pt x="1" y="7"/>
                    <a:pt x="1" y="14"/>
                    <a:pt x="1" y="20"/>
                  </a:cubicBezTo>
                  <a:cubicBezTo>
                    <a:pt x="2" y="20"/>
                    <a:pt x="4" y="20"/>
                    <a:pt x="6" y="20"/>
                  </a:cubicBezTo>
                  <a:cubicBezTo>
                    <a:pt x="7" y="13"/>
                    <a:pt x="1" y="9"/>
                    <a:pt x="1" y="9"/>
                  </a:cubicBezTo>
                  <a:cubicBezTo>
                    <a:pt x="1" y="9"/>
                    <a:pt x="5" y="5"/>
                    <a:pt x="4" y="0"/>
                  </a:cubicBezTo>
                  <a:cubicBezTo>
                    <a:pt x="3" y="0"/>
                    <a:pt x="2" y="0"/>
                    <a:pt x="0" y="0"/>
                  </a:cubicBezTo>
                </a:path>
              </a:pathLst>
            </a:custGeom>
            <a:solidFill>
              <a:srgbClr val="C974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0" name="Freeform 474"/>
            <p:cNvSpPr>
              <a:spLocks/>
            </p:cNvSpPr>
            <p:nvPr/>
          </p:nvSpPr>
          <p:spPr bwMode="auto">
            <a:xfrm>
              <a:off x="3738" y="2027"/>
              <a:ext cx="17" cy="107"/>
            </a:xfrm>
            <a:custGeom>
              <a:avLst/>
              <a:gdLst>
                <a:gd name="T0" fmla="*/ 1 w 10"/>
                <a:gd name="T1" fmla="*/ 0 h 65"/>
                <a:gd name="T2" fmla="*/ 2 w 10"/>
                <a:gd name="T3" fmla="*/ 36 h 65"/>
                <a:gd name="T4" fmla="*/ 1 w 10"/>
                <a:gd name="T5" fmla="*/ 57 h 65"/>
                <a:gd name="T6" fmla="*/ 0 w 10"/>
                <a:gd name="T7" fmla="*/ 65 h 65"/>
                <a:gd name="T8" fmla="*/ 8 w 10"/>
                <a:gd name="T9" fmla="*/ 60 h 65"/>
                <a:gd name="T10" fmla="*/ 8 w 10"/>
                <a:gd name="T11" fmla="*/ 57 h 65"/>
                <a:gd name="T12" fmla="*/ 10 w 10"/>
                <a:gd name="T13" fmla="*/ 36 h 65"/>
                <a:gd name="T14" fmla="*/ 10 w 10"/>
                <a:gd name="T15" fmla="*/ 31 h 65"/>
                <a:gd name="T16" fmla="*/ 9 w 10"/>
                <a:gd name="T17" fmla="*/ 11 h 65"/>
                <a:gd name="T18" fmla="*/ 9 w 10"/>
                <a:gd name="T19" fmla="*/ 3 h 65"/>
                <a:gd name="T20" fmla="*/ 1 w 10"/>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5">
                  <a:moveTo>
                    <a:pt x="1" y="0"/>
                  </a:moveTo>
                  <a:cubicBezTo>
                    <a:pt x="2" y="12"/>
                    <a:pt x="2" y="24"/>
                    <a:pt x="2" y="36"/>
                  </a:cubicBezTo>
                  <a:cubicBezTo>
                    <a:pt x="2" y="43"/>
                    <a:pt x="1" y="50"/>
                    <a:pt x="1" y="57"/>
                  </a:cubicBezTo>
                  <a:cubicBezTo>
                    <a:pt x="0" y="60"/>
                    <a:pt x="0" y="62"/>
                    <a:pt x="0" y="65"/>
                  </a:cubicBezTo>
                  <a:cubicBezTo>
                    <a:pt x="2" y="64"/>
                    <a:pt x="5" y="62"/>
                    <a:pt x="8" y="60"/>
                  </a:cubicBezTo>
                  <a:cubicBezTo>
                    <a:pt x="8" y="59"/>
                    <a:pt x="8" y="58"/>
                    <a:pt x="8" y="57"/>
                  </a:cubicBezTo>
                  <a:cubicBezTo>
                    <a:pt x="9" y="50"/>
                    <a:pt x="9" y="43"/>
                    <a:pt x="10" y="36"/>
                  </a:cubicBezTo>
                  <a:cubicBezTo>
                    <a:pt x="10" y="34"/>
                    <a:pt x="10" y="33"/>
                    <a:pt x="10" y="31"/>
                  </a:cubicBezTo>
                  <a:cubicBezTo>
                    <a:pt x="10" y="25"/>
                    <a:pt x="10" y="18"/>
                    <a:pt x="9" y="11"/>
                  </a:cubicBezTo>
                  <a:cubicBezTo>
                    <a:pt x="9" y="9"/>
                    <a:pt x="9" y="6"/>
                    <a:pt x="9" y="3"/>
                  </a:cubicBezTo>
                  <a:cubicBezTo>
                    <a:pt x="7" y="2"/>
                    <a:pt x="4" y="1"/>
                    <a:pt x="1"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1" name="Freeform 475"/>
            <p:cNvSpPr>
              <a:spLocks/>
            </p:cNvSpPr>
            <p:nvPr/>
          </p:nvSpPr>
          <p:spPr bwMode="auto">
            <a:xfrm>
              <a:off x="3658" y="1998"/>
              <a:ext cx="84" cy="144"/>
            </a:xfrm>
            <a:custGeom>
              <a:avLst/>
              <a:gdLst>
                <a:gd name="T0" fmla="*/ 4 w 51"/>
                <a:gd name="T1" fmla="*/ 0 h 88"/>
                <a:gd name="T2" fmla="*/ 0 w 51"/>
                <a:gd name="T3" fmla="*/ 2 h 88"/>
                <a:gd name="T4" fmla="*/ 1 w 51"/>
                <a:gd name="T5" fmla="*/ 15 h 88"/>
                <a:gd name="T6" fmla="*/ 1 w 51"/>
                <a:gd name="T7" fmla="*/ 25 h 88"/>
                <a:gd name="T8" fmla="*/ 1 w 51"/>
                <a:gd name="T9" fmla="*/ 31 h 88"/>
                <a:gd name="T10" fmla="*/ 20 w 51"/>
                <a:gd name="T11" fmla="*/ 38 h 88"/>
                <a:gd name="T12" fmla="*/ 37 w 51"/>
                <a:gd name="T13" fmla="*/ 88 h 88"/>
                <a:gd name="T14" fmla="*/ 49 w 51"/>
                <a:gd name="T15" fmla="*/ 83 h 88"/>
                <a:gd name="T16" fmla="*/ 50 w 51"/>
                <a:gd name="T17" fmla="*/ 75 h 88"/>
                <a:gd name="T18" fmla="*/ 51 w 51"/>
                <a:gd name="T19" fmla="*/ 54 h 88"/>
                <a:gd name="T20" fmla="*/ 50 w 51"/>
                <a:gd name="T21" fmla="*/ 18 h 88"/>
                <a:gd name="T22" fmla="*/ 38 w 51"/>
                <a:gd name="T23" fmla="*/ 17 h 88"/>
                <a:gd name="T24" fmla="*/ 10 w 51"/>
                <a:gd name="T25" fmla="*/ 20 h 88"/>
                <a:gd name="T26" fmla="*/ 5 w 51"/>
                <a:gd name="T27" fmla="*/ 0 h 88"/>
                <a:gd name="T28" fmla="*/ 4 w 51"/>
                <a:gd name="T29" fmla="*/ 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1" h="88">
                  <a:moveTo>
                    <a:pt x="4" y="0"/>
                  </a:moveTo>
                  <a:cubicBezTo>
                    <a:pt x="3" y="0"/>
                    <a:pt x="2" y="0"/>
                    <a:pt x="0" y="2"/>
                  </a:cubicBezTo>
                  <a:cubicBezTo>
                    <a:pt x="1" y="6"/>
                    <a:pt x="1" y="10"/>
                    <a:pt x="1" y="15"/>
                  </a:cubicBezTo>
                  <a:cubicBezTo>
                    <a:pt x="1" y="18"/>
                    <a:pt x="1" y="22"/>
                    <a:pt x="1" y="25"/>
                  </a:cubicBezTo>
                  <a:cubicBezTo>
                    <a:pt x="1" y="27"/>
                    <a:pt x="1" y="29"/>
                    <a:pt x="1" y="31"/>
                  </a:cubicBezTo>
                  <a:cubicBezTo>
                    <a:pt x="7" y="32"/>
                    <a:pt x="14" y="34"/>
                    <a:pt x="20" y="38"/>
                  </a:cubicBezTo>
                  <a:cubicBezTo>
                    <a:pt x="38" y="48"/>
                    <a:pt x="45" y="69"/>
                    <a:pt x="37" y="88"/>
                  </a:cubicBezTo>
                  <a:cubicBezTo>
                    <a:pt x="41" y="87"/>
                    <a:pt x="44" y="85"/>
                    <a:pt x="49" y="83"/>
                  </a:cubicBezTo>
                  <a:cubicBezTo>
                    <a:pt x="49" y="80"/>
                    <a:pt x="49" y="78"/>
                    <a:pt x="50" y="75"/>
                  </a:cubicBezTo>
                  <a:cubicBezTo>
                    <a:pt x="50" y="68"/>
                    <a:pt x="51" y="61"/>
                    <a:pt x="51" y="54"/>
                  </a:cubicBezTo>
                  <a:cubicBezTo>
                    <a:pt x="51" y="42"/>
                    <a:pt x="51" y="30"/>
                    <a:pt x="50" y="18"/>
                  </a:cubicBezTo>
                  <a:cubicBezTo>
                    <a:pt x="46" y="17"/>
                    <a:pt x="42" y="17"/>
                    <a:pt x="38" y="17"/>
                  </a:cubicBezTo>
                  <a:cubicBezTo>
                    <a:pt x="25" y="17"/>
                    <a:pt x="10" y="20"/>
                    <a:pt x="10" y="20"/>
                  </a:cubicBezTo>
                  <a:cubicBezTo>
                    <a:pt x="10" y="20"/>
                    <a:pt x="12" y="3"/>
                    <a:pt x="5" y="0"/>
                  </a:cubicBezTo>
                  <a:cubicBezTo>
                    <a:pt x="5" y="0"/>
                    <a:pt x="4" y="0"/>
                    <a:pt x="4"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2" name="Freeform 476"/>
            <p:cNvSpPr>
              <a:spLocks/>
            </p:cNvSpPr>
            <p:nvPr/>
          </p:nvSpPr>
          <p:spPr bwMode="auto">
            <a:xfrm>
              <a:off x="3617" y="2067"/>
              <a:ext cx="42" cy="42"/>
            </a:xfrm>
            <a:custGeom>
              <a:avLst/>
              <a:gdLst>
                <a:gd name="T0" fmla="*/ 0 w 26"/>
                <a:gd name="T1" fmla="*/ 0 h 26"/>
                <a:gd name="T2" fmla="*/ 24 w 26"/>
                <a:gd name="T3" fmla="*/ 26 h 26"/>
                <a:gd name="T4" fmla="*/ 25 w 26"/>
                <a:gd name="T5" fmla="*/ 9 h 26"/>
                <a:gd name="T6" fmla="*/ 26 w 26"/>
                <a:gd name="T7" fmla="*/ 3 h 26"/>
                <a:gd name="T8" fmla="*/ 0 w 26"/>
                <a:gd name="T9" fmla="*/ 0 h 26"/>
              </a:gdLst>
              <a:ahLst/>
              <a:cxnLst>
                <a:cxn ang="0">
                  <a:pos x="T0" y="T1"/>
                </a:cxn>
                <a:cxn ang="0">
                  <a:pos x="T2" y="T3"/>
                </a:cxn>
                <a:cxn ang="0">
                  <a:pos x="T4" y="T5"/>
                </a:cxn>
                <a:cxn ang="0">
                  <a:pos x="T6" y="T7"/>
                </a:cxn>
                <a:cxn ang="0">
                  <a:pos x="T8" y="T9"/>
                </a:cxn>
              </a:cxnLst>
              <a:rect l="0" t="0" r="r" b="b"/>
              <a:pathLst>
                <a:path w="26" h="26">
                  <a:moveTo>
                    <a:pt x="0" y="0"/>
                  </a:moveTo>
                  <a:cubicBezTo>
                    <a:pt x="24" y="26"/>
                    <a:pt x="24" y="26"/>
                    <a:pt x="24" y="26"/>
                  </a:cubicBezTo>
                  <a:cubicBezTo>
                    <a:pt x="24" y="20"/>
                    <a:pt x="25" y="14"/>
                    <a:pt x="25" y="9"/>
                  </a:cubicBezTo>
                  <a:cubicBezTo>
                    <a:pt x="26" y="7"/>
                    <a:pt x="26" y="5"/>
                    <a:pt x="26" y="3"/>
                  </a:cubicBezTo>
                  <a:cubicBezTo>
                    <a:pt x="17" y="2"/>
                    <a:pt x="8" y="1"/>
                    <a:pt x="0" y="0"/>
                  </a:cubicBezTo>
                </a:path>
              </a:pathLst>
            </a:custGeom>
            <a:solidFill>
              <a:srgbClr val="A04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3" name="Freeform 477"/>
            <p:cNvSpPr>
              <a:spLocks/>
            </p:cNvSpPr>
            <p:nvPr/>
          </p:nvSpPr>
          <p:spPr bwMode="auto">
            <a:xfrm>
              <a:off x="3617" y="2049"/>
              <a:ext cx="42" cy="23"/>
            </a:xfrm>
            <a:custGeom>
              <a:avLst/>
              <a:gdLst>
                <a:gd name="T0" fmla="*/ 22 w 26"/>
                <a:gd name="T1" fmla="*/ 0 h 14"/>
                <a:gd name="T2" fmla="*/ 0 w 26"/>
                <a:gd name="T3" fmla="*/ 11 h 14"/>
                <a:gd name="T4" fmla="*/ 0 w 26"/>
                <a:gd name="T5" fmla="*/ 11 h 14"/>
                <a:gd name="T6" fmla="*/ 0 w 26"/>
                <a:gd name="T7" fmla="*/ 11 h 14"/>
                <a:gd name="T8" fmla="*/ 26 w 26"/>
                <a:gd name="T9" fmla="*/ 14 h 14"/>
                <a:gd name="T10" fmla="*/ 26 w 26"/>
                <a:gd name="T11" fmla="*/ 0 h 14"/>
                <a:gd name="T12" fmla="*/ 22 w 26"/>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26" h="14">
                  <a:moveTo>
                    <a:pt x="22" y="0"/>
                  </a:moveTo>
                  <a:cubicBezTo>
                    <a:pt x="14" y="0"/>
                    <a:pt x="6" y="3"/>
                    <a:pt x="0" y="11"/>
                  </a:cubicBezTo>
                  <a:cubicBezTo>
                    <a:pt x="0" y="11"/>
                    <a:pt x="0" y="11"/>
                    <a:pt x="0" y="11"/>
                  </a:cubicBezTo>
                  <a:cubicBezTo>
                    <a:pt x="0" y="11"/>
                    <a:pt x="0" y="11"/>
                    <a:pt x="0" y="11"/>
                  </a:cubicBezTo>
                  <a:cubicBezTo>
                    <a:pt x="8" y="12"/>
                    <a:pt x="17" y="13"/>
                    <a:pt x="26" y="14"/>
                  </a:cubicBezTo>
                  <a:cubicBezTo>
                    <a:pt x="26" y="10"/>
                    <a:pt x="26" y="5"/>
                    <a:pt x="26" y="0"/>
                  </a:cubicBezTo>
                  <a:cubicBezTo>
                    <a:pt x="25" y="0"/>
                    <a:pt x="24" y="0"/>
                    <a:pt x="22" y="0"/>
                  </a:cubicBezTo>
                </a:path>
              </a:pathLst>
            </a:custGeom>
            <a:solidFill>
              <a:srgbClr val="A45D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4" name="Freeform 478"/>
            <p:cNvSpPr>
              <a:spLocks/>
            </p:cNvSpPr>
            <p:nvPr/>
          </p:nvSpPr>
          <p:spPr bwMode="auto">
            <a:xfrm>
              <a:off x="3656" y="2049"/>
              <a:ext cx="76" cy="95"/>
            </a:xfrm>
            <a:custGeom>
              <a:avLst/>
              <a:gdLst>
                <a:gd name="T0" fmla="*/ 2 w 46"/>
                <a:gd name="T1" fmla="*/ 0 h 58"/>
                <a:gd name="T2" fmla="*/ 2 w 46"/>
                <a:gd name="T3" fmla="*/ 14 h 58"/>
                <a:gd name="T4" fmla="*/ 1 w 46"/>
                <a:gd name="T5" fmla="*/ 20 h 58"/>
                <a:gd name="T6" fmla="*/ 0 w 46"/>
                <a:gd name="T7" fmla="*/ 37 h 58"/>
                <a:gd name="T8" fmla="*/ 18 w 46"/>
                <a:gd name="T9" fmla="*/ 56 h 58"/>
                <a:gd name="T10" fmla="*/ 28 w 46"/>
                <a:gd name="T11" fmla="*/ 58 h 58"/>
                <a:gd name="T12" fmla="*/ 38 w 46"/>
                <a:gd name="T13" fmla="*/ 57 h 58"/>
                <a:gd name="T14" fmla="*/ 21 w 46"/>
                <a:gd name="T15" fmla="*/ 7 h 58"/>
                <a:gd name="T16" fmla="*/ 2 w 46"/>
                <a:gd name="T17"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8">
                  <a:moveTo>
                    <a:pt x="2" y="0"/>
                  </a:moveTo>
                  <a:cubicBezTo>
                    <a:pt x="2" y="5"/>
                    <a:pt x="2" y="10"/>
                    <a:pt x="2" y="14"/>
                  </a:cubicBezTo>
                  <a:cubicBezTo>
                    <a:pt x="2" y="16"/>
                    <a:pt x="2" y="18"/>
                    <a:pt x="1" y="20"/>
                  </a:cubicBezTo>
                  <a:cubicBezTo>
                    <a:pt x="1" y="25"/>
                    <a:pt x="0" y="31"/>
                    <a:pt x="0" y="37"/>
                  </a:cubicBezTo>
                  <a:cubicBezTo>
                    <a:pt x="18" y="56"/>
                    <a:pt x="18" y="56"/>
                    <a:pt x="18" y="56"/>
                  </a:cubicBezTo>
                  <a:cubicBezTo>
                    <a:pt x="18" y="56"/>
                    <a:pt x="22" y="58"/>
                    <a:pt x="28" y="58"/>
                  </a:cubicBezTo>
                  <a:cubicBezTo>
                    <a:pt x="31" y="58"/>
                    <a:pt x="34" y="58"/>
                    <a:pt x="38" y="57"/>
                  </a:cubicBezTo>
                  <a:cubicBezTo>
                    <a:pt x="46" y="38"/>
                    <a:pt x="39" y="17"/>
                    <a:pt x="21" y="7"/>
                  </a:cubicBezTo>
                  <a:cubicBezTo>
                    <a:pt x="15" y="3"/>
                    <a:pt x="8" y="1"/>
                    <a:pt x="2"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5" name="Freeform 479"/>
            <p:cNvSpPr>
              <a:spLocks/>
            </p:cNvSpPr>
            <p:nvPr/>
          </p:nvSpPr>
          <p:spPr bwMode="auto">
            <a:xfrm>
              <a:off x="3410" y="2032"/>
              <a:ext cx="320" cy="385"/>
            </a:xfrm>
            <a:custGeom>
              <a:avLst/>
              <a:gdLst>
                <a:gd name="T0" fmla="*/ 122 w 195"/>
                <a:gd name="T1" fmla="*/ 14 h 235"/>
                <a:gd name="T2" fmla="*/ 20 w 195"/>
                <a:gd name="T3" fmla="*/ 139 h 235"/>
                <a:gd name="T4" fmla="*/ 27 w 195"/>
                <a:gd name="T5" fmla="*/ 216 h 235"/>
                <a:gd name="T6" fmla="*/ 104 w 195"/>
                <a:gd name="T7" fmla="*/ 208 h 235"/>
                <a:gd name="T8" fmla="*/ 109 w 195"/>
                <a:gd name="T9" fmla="*/ 200 h 235"/>
                <a:gd name="T10" fmla="*/ 185 w 195"/>
                <a:gd name="T11" fmla="*/ 65 h 235"/>
                <a:gd name="T12" fmla="*/ 169 w 195"/>
                <a:gd name="T13" fmla="*/ 10 h 235"/>
                <a:gd name="T14" fmla="*/ 122 w 195"/>
                <a:gd name="T15" fmla="*/ 14 h 2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235">
                  <a:moveTo>
                    <a:pt x="122" y="14"/>
                  </a:moveTo>
                  <a:cubicBezTo>
                    <a:pt x="20" y="139"/>
                    <a:pt x="20" y="139"/>
                    <a:pt x="20" y="139"/>
                  </a:cubicBezTo>
                  <a:cubicBezTo>
                    <a:pt x="0" y="162"/>
                    <a:pt x="4" y="196"/>
                    <a:pt x="27" y="216"/>
                  </a:cubicBezTo>
                  <a:cubicBezTo>
                    <a:pt x="50" y="235"/>
                    <a:pt x="84" y="232"/>
                    <a:pt x="104" y="208"/>
                  </a:cubicBezTo>
                  <a:cubicBezTo>
                    <a:pt x="106" y="206"/>
                    <a:pt x="108" y="203"/>
                    <a:pt x="109" y="200"/>
                  </a:cubicBezTo>
                  <a:cubicBezTo>
                    <a:pt x="185" y="65"/>
                    <a:pt x="185" y="65"/>
                    <a:pt x="185" y="65"/>
                  </a:cubicBezTo>
                  <a:cubicBezTo>
                    <a:pt x="195" y="45"/>
                    <a:pt x="188" y="21"/>
                    <a:pt x="169" y="10"/>
                  </a:cubicBezTo>
                  <a:cubicBezTo>
                    <a:pt x="152" y="1"/>
                    <a:pt x="134" y="0"/>
                    <a:pt x="122" y="14"/>
                  </a:cubicBezTo>
                  <a:close/>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6" name="Freeform 480"/>
            <p:cNvSpPr>
              <a:spLocks/>
            </p:cNvSpPr>
            <p:nvPr/>
          </p:nvSpPr>
          <p:spPr bwMode="auto">
            <a:xfrm>
              <a:off x="3610" y="1980"/>
              <a:ext cx="161" cy="165"/>
            </a:xfrm>
            <a:custGeom>
              <a:avLst/>
              <a:gdLst>
                <a:gd name="T0" fmla="*/ 0 w 98"/>
                <a:gd name="T1" fmla="*/ 47 h 101"/>
                <a:gd name="T2" fmla="*/ 31 w 98"/>
                <a:gd name="T3" fmla="*/ 3 h 101"/>
                <a:gd name="T4" fmla="*/ 36 w 98"/>
                <a:gd name="T5" fmla="*/ 23 h 101"/>
                <a:gd name="T6" fmla="*/ 86 w 98"/>
                <a:gd name="T7" fmla="*/ 25 h 101"/>
                <a:gd name="T8" fmla="*/ 87 w 98"/>
                <a:gd name="T9" fmla="*/ 42 h 101"/>
                <a:gd name="T10" fmla="*/ 88 w 98"/>
                <a:gd name="T11" fmla="*/ 63 h 101"/>
                <a:gd name="T12" fmla="*/ 86 w 98"/>
                <a:gd name="T13" fmla="*/ 82 h 101"/>
                <a:gd name="T14" fmla="*/ 44 w 98"/>
                <a:gd name="T15" fmla="*/ 93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01">
                  <a:moveTo>
                    <a:pt x="0" y="47"/>
                  </a:moveTo>
                  <a:cubicBezTo>
                    <a:pt x="0" y="47"/>
                    <a:pt x="24" y="0"/>
                    <a:pt x="31" y="3"/>
                  </a:cubicBezTo>
                  <a:cubicBezTo>
                    <a:pt x="38" y="6"/>
                    <a:pt x="36" y="23"/>
                    <a:pt x="36" y="23"/>
                  </a:cubicBezTo>
                  <a:cubicBezTo>
                    <a:pt x="36" y="23"/>
                    <a:pt x="77" y="17"/>
                    <a:pt x="86" y="25"/>
                  </a:cubicBezTo>
                  <a:cubicBezTo>
                    <a:pt x="95" y="34"/>
                    <a:pt x="87" y="42"/>
                    <a:pt x="87" y="42"/>
                  </a:cubicBezTo>
                  <a:cubicBezTo>
                    <a:pt x="87" y="42"/>
                    <a:pt x="98" y="49"/>
                    <a:pt x="88" y="63"/>
                  </a:cubicBezTo>
                  <a:cubicBezTo>
                    <a:pt x="88" y="63"/>
                    <a:pt x="97" y="73"/>
                    <a:pt x="86" y="82"/>
                  </a:cubicBezTo>
                  <a:cubicBezTo>
                    <a:pt x="62" y="101"/>
                    <a:pt x="44" y="93"/>
                    <a:pt x="44" y="93"/>
                  </a:cubicBezTo>
                </a:path>
              </a:pathLst>
            </a:custGeom>
            <a:solidFill>
              <a:srgbClr val="FCBCB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7" name="Freeform 481"/>
            <p:cNvSpPr>
              <a:spLocks/>
            </p:cNvSpPr>
            <p:nvPr/>
          </p:nvSpPr>
          <p:spPr bwMode="auto">
            <a:xfrm>
              <a:off x="3527" y="3080"/>
              <a:ext cx="83" cy="69"/>
            </a:xfrm>
            <a:custGeom>
              <a:avLst/>
              <a:gdLst>
                <a:gd name="T0" fmla="*/ 44 w 51"/>
                <a:gd name="T1" fmla="*/ 0 h 42"/>
                <a:gd name="T2" fmla="*/ 43 w 51"/>
                <a:gd name="T3" fmla="*/ 42 h 42"/>
                <a:gd name="T4" fmla="*/ 8 w 51"/>
                <a:gd name="T5" fmla="*/ 36 h 42"/>
                <a:gd name="T6" fmla="*/ 44 w 51"/>
                <a:gd name="T7" fmla="*/ 0 h 42"/>
              </a:gdLst>
              <a:ahLst/>
              <a:cxnLst>
                <a:cxn ang="0">
                  <a:pos x="T0" y="T1"/>
                </a:cxn>
                <a:cxn ang="0">
                  <a:pos x="T2" y="T3"/>
                </a:cxn>
                <a:cxn ang="0">
                  <a:pos x="T4" y="T5"/>
                </a:cxn>
                <a:cxn ang="0">
                  <a:pos x="T6" y="T7"/>
                </a:cxn>
              </a:cxnLst>
              <a:rect l="0" t="0" r="r" b="b"/>
              <a:pathLst>
                <a:path w="51" h="42">
                  <a:moveTo>
                    <a:pt x="44" y="0"/>
                  </a:moveTo>
                  <a:cubicBezTo>
                    <a:pt x="51" y="14"/>
                    <a:pt x="49" y="29"/>
                    <a:pt x="43" y="42"/>
                  </a:cubicBezTo>
                  <a:cubicBezTo>
                    <a:pt x="27" y="41"/>
                    <a:pt x="21" y="39"/>
                    <a:pt x="8" y="36"/>
                  </a:cubicBezTo>
                  <a:cubicBezTo>
                    <a:pt x="8" y="36"/>
                    <a:pt x="0" y="8"/>
                    <a:pt x="4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8" name="Freeform 482"/>
            <p:cNvSpPr>
              <a:spLocks/>
            </p:cNvSpPr>
            <p:nvPr/>
          </p:nvSpPr>
          <p:spPr bwMode="auto">
            <a:xfrm>
              <a:off x="3596" y="3006"/>
              <a:ext cx="213" cy="151"/>
            </a:xfrm>
            <a:custGeom>
              <a:avLst/>
              <a:gdLst>
                <a:gd name="T0" fmla="*/ 2 w 130"/>
                <a:gd name="T1" fmla="*/ 44 h 92"/>
                <a:gd name="T2" fmla="*/ 17 w 130"/>
                <a:gd name="T3" fmla="*/ 41 h 92"/>
                <a:gd name="T4" fmla="*/ 51 w 130"/>
                <a:gd name="T5" fmla="*/ 3 h 92"/>
                <a:gd name="T6" fmla="*/ 79 w 130"/>
                <a:gd name="T7" fmla="*/ 30 h 92"/>
                <a:gd name="T8" fmla="*/ 79 w 130"/>
                <a:gd name="T9" fmla="*/ 30 h 92"/>
                <a:gd name="T10" fmla="*/ 95 w 130"/>
                <a:gd name="T11" fmla="*/ 16 h 92"/>
                <a:gd name="T12" fmla="*/ 130 w 130"/>
                <a:gd name="T13" fmla="*/ 39 h 92"/>
                <a:gd name="T14" fmla="*/ 129 w 130"/>
                <a:gd name="T15" fmla="*/ 84 h 92"/>
                <a:gd name="T16" fmla="*/ 0 w 130"/>
                <a:gd name="T17" fmla="*/ 86 h 92"/>
                <a:gd name="T18" fmla="*/ 2 w 130"/>
                <a:gd name="T19"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2">
                  <a:moveTo>
                    <a:pt x="2" y="44"/>
                  </a:moveTo>
                  <a:cubicBezTo>
                    <a:pt x="12" y="42"/>
                    <a:pt x="12" y="42"/>
                    <a:pt x="17" y="41"/>
                  </a:cubicBezTo>
                  <a:cubicBezTo>
                    <a:pt x="17" y="41"/>
                    <a:pt x="13" y="0"/>
                    <a:pt x="51" y="3"/>
                  </a:cubicBezTo>
                  <a:cubicBezTo>
                    <a:pt x="71" y="5"/>
                    <a:pt x="80" y="22"/>
                    <a:pt x="79" y="30"/>
                  </a:cubicBezTo>
                  <a:cubicBezTo>
                    <a:pt x="80" y="30"/>
                    <a:pt x="80" y="30"/>
                    <a:pt x="79" y="30"/>
                  </a:cubicBezTo>
                  <a:cubicBezTo>
                    <a:pt x="81" y="26"/>
                    <a:pt x="84" y="20"/>
                    <a:pt x="95" y="16"/>
                  </a:cubicBezTo>
                  <a:cubicBezTo>
                    <a:pt x="112" y="8"/>
                    <a:pt x="130" y="21"/>
                    <a:pt x="130" y="39"/>
                  </a:cubicBezTo>
                  <a:cubicBezTo>
                    <a:pt x="129" y="84"/>
                    <a:pt x="129" y="84"/>
                    <a:pt x="129" y="84"/>
                  </a:cubicBezTo>
                  <a:cubicBezTo>
                    <a:pt x="129" y="84"/>
                    <a:pt x="70" y="92"/>
                    <a:pt x="0" y="86"/>
                  </a:cubicBezTo>
                  <a:cubicBezTo>
                    <a:pt x="7" y="73"/>
                    <a:pt x="8" y="58"/>
                    <a:pt x="2"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499" name="Freeform 483"/>
            <p:cNvSpPr>
              <a:spLocks/>
            </p:cNvSpPr>
            <p:nvPr/>
          </p:nvSpPr>
          <p:spPr bwMode="auto">
            <a:xfrm>
              <a:off x="3536" y="3137"/>
              <a:ext cx="273" cy="48"/>
            </a:xfrm>
            <a:custGeom>
              <a:avLst/>
              <a:gdLst>
                <a:gd name="T0" fmla="*/ 166 w 166"/>
                <a:gd name="T1" fmla="*/ 5 h 29"/>
                <a:gd name="T2" fmla="*/ 166 w 166"/>
                <a:gd name="T3" fmla="*/ 16 h 29"/>
                <a:gd name="T4" fmla="*/ 4 w 166"/>
                <a:gd name="T5" fmla="*/ 12 h 29"/>
                <a:gd name="T6" fmla="*/ 3 w 166"/>
                <a:gd name="T7" fmla="*/ 0 h 29"/>
                <a:gd name="T8" fmla="*/ 166 w 166"/>
                <a:gd name="T9" fmla="*/ 5 h 29"/>
              </a:gdLst>
              <a:ahLst/>
              <a:cxnLst>
                <a:cxn ang="0">
                  <a:pos x="T0" y="T1"/>
                </a:cxn>
                <a:cxn ang="0">
                  <a:pos x="T2" y="T3"/>
                </a:cxn>
                <a:cxn ang="0">
                  <a:pos x="T4" y="T5"/>
                </a:cxn>
                <a:cxn ang="0">
                  <a:pos x="T6" y="T7"/>
                </a:cxn>
                <a:cxn ang="0">
                  <a:pos x="T8" y="T9"/>
                </a:cxn>
              </a:cxnLst>
              <a:rect l="0" t="0" r="r" b="b"/>
              <a:pathLst>
                <a:path w="166" h="29">
                  <a:moveTo>
                    <a:pt x="166" y="5"/>
                  </a:moveTo>
                  <a:cubicBezTo>
                    <a:pt x="166" y="16"/>
                    <a:pt x="166" y="16"/>
                    <a:pt x="166" y="16"/>
                  </a:cubicBezTo>
                  <a:cubicBezTo>
                    <a:pt x="166" y="16"/>
                    <a:pt x="71" y="29"/>
                    <a:pt x="4" y="12"/>
                  </a:cubicBezTo>
                  <a:cubicBezTo>
                    <a:pt x="4" y="12"/>
                    <a:pt x="0" y="0"/>
                    <a:pt x="3" y="0"/>
                  </a:cubicBezTo>
                  <a:cubicBezTo>
                    <a:pt x="84" y="13"/>
                    <a:pt x="166" y="5"/>
                    <a:pt x="166"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0" name="Freeform 484"/>
            <p:cNvSpPr>
              <a:spLocks/>
            </p:cNvSpPr>
            <p:nvPr/>
          </p:nvSpPr>
          <p:spPr bwMode="auto">
            <a:xfrm>
              <a:off x="3740" y="3077"/>
              <a:ext cx="38" cy="37"/>
            </a:xfrm>
            <a:custGeom>
              <a:avLst/>
              <a:gdLst>
                <a:gd name="T0" fmla="*/ 0 w 23"/>
                <a:gd name="T1" fmla="*/ 11 h 23"/>
                <a:gd name="T2" fmla="*/ 11 w 23"/>
                <a:gd name="T3" fmla="*/ 23 h 23"/>
                <a:gd name="T4" fmla="*/ 23 w 23"/>
                <a:gd name="T5" fmla="*/ 12 h 23"/>
                <a:gd name="T6" fmla="*/ 11 w 23"/>
                <a:gd name="T7" fmla="*/ 0 h 23"/>
                <a:gd name="T8" fmla="*/ 0 w 23"/>
                <a:gd name="T9" fmla="*/ 11 h 23"/>
              </a:gdLst>
              <a:ahLst/>
              <a:cxnLst>
                <a:cxn ang="0">
                  <a:pos x="T0" y="T1"/>
                </a:cxn>
                <a:cxn ang="0">
                  <a:pos x="T2" y="T3"/>
                </a:cxn>
                <a:cxn ang="0">
                  <a:pos x="T4" y="T5"/>
                </a:cxn>
                <a:cxn ang="0">
                  <a:pos x="T6" y="T7"/>
                </a:cxn>
                <a:cxn ang="0">
                  <a:pos x="T8" y="T9"/>
                </a:cxn>
              </a:cxnLst>
              <a:rect l="0" t="0" r="r" b="b"/>
              <a:pathLst>
                <a:path w="23" h="23">
                  <a:moveTo>
                    <a:pt x="0" y="11"/>
                  </a:moveTo>
                  <a:cubicBezTo>
                    <a:pt x="0" y="18"/>
                    <a:pt x="5" y="23"/>
                    <a:pt x="11" y="23"/>
                  </a:cubicBezTo>
                  <a:cubicBezTo>
                    <a:pt x="18" y="23"/>
                    <a:pt x="23" y="18"/>
                    <a:pt x="23" y="12"/>
                  </a:cubicBezTo>
                  <a:cubicBezTo>
                    <a:pt x="23" y="5"/>
                    <a:pt x="18" y="0"/>
                    <a:pt x="11" y="0"/>
                  </a:cubicBezTo>
                  <a:cubicBezTo>
                    <a:pt x="5" y="0"/>
                    <a:pt x="0" y="5"/>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1" name="Freeform 485"/>
            <p:cNvSpPr>
              <a:spLocks/>
            </p:cNvSpPr>
            <p:nvPr/>
          </p:nvSpPr>
          <p:spPr bwMode="auto">
            <a:xfrm>
              <a:off x="3620" y="3072"/>
              <a:ext cx="74" cy="11"/>
            </a:xfrm>
            <a:custGeom>
              <a:avLst/>
              <a:gdLst>
                <a:gd name="T0" fmla="*/ 3 w 45"/>
                <a:gd name="T1" fmla="*/ 0 h 7"/>
                <a:gd name="T2" fmla="*/ 43 w 45"/>
                <a:gd name="T3" fmla="*/ 3 h 7"/>
                <a:gd name="T4" fmla="*/ 45 w 45"/>
                <a:gd name="T5" fmla="*/ 5 h 7"/>
                <a:gd name="T6" fmla="*/ 43 w 45"/>
                <a:gd name="T7" fmla="*/ 7 h 7"/>
                <a:gd name="T8" fmla="*/ 43 w 45"/>
                <a:gd name="T9" fmla="*/ 7 h 7"/>
                <a:gd name="T10" fmla="*/ 2 w 45"/>
                <a:gd name="T11" fmla="*/ 5 h 7"/>
                <a:gd name="T12" fmla="*/ 0 w 45"/>
                <a:gd name="T13" fmla="*/ 2 h 7"/>
                <a:gd name="T14" fmla="*/ 3 w 4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
                  <a:moveTo>
                    <a:pt x="3" y="0"/>
                  </a:moveTo>
                  <a:cubicBezTo>
                    <a:pt x="43" y="3"/>
                    <a:pt x="43" y="3"/>
                    <a:pt x="43" y="3"/>
                  </a:cubicBezTo>
                  <a:cubicBezTo>
                    <a:pt x="44" y="3"/>
                    <a:pt x="45" y="4"/>
                    <a:pt x="45" y="5"/>
                  </a:cubicBezTo>
                  <a:cubicBezTo>
                    <a:pt x="45" y="6"/>
                    <a:pt x="44" y="7"/>
                    <a:pt x="43" y="7"/>
                  </a:cubicBezTo>
                  <a:cubicBezTo>
                    <a:pt x="43" y="7"/>
                    <a:pt x="43" y="7"/>
                    <a:pt x="43" y="7"/>
                  </a:cubicBezTo>
                  <a:cubicBezTo>
                    <a:pt x="2" y="5"/>
                    <a:pt x="2" y="5"/>
                    <a:pt x="2" y="5"/>
                  </a:cubicBezTo>
                  <a:cubicBezTo>
                    <a:pt x="1" y="4"/>
                    <a:pt x="0" y="3"/>
                    <a:pt x="0" y="2"/>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2" name="Freeform 486"/>
            <p:cNvSpPr>
              <a:spLocks noEditPoints="1"/>
            </p:cNvSpPr>
            <p:nvPr/>
          </p:nvSpPr>
          <p:spPr bwMode="auto">
            <a:xfrm>
              <a:off x="3591" y="3005"/>
              <a:ext cx="108" cy="63"/>
            </a:xfrm>
            <a:custGeom>
              <a:avLst/>
              <a:gdLst>
                <a:gd name="T0" fmla="*/ 0 w 66"/>
                <a:gd name="T1" fmla="*/ 17 h 39"/>
                <a:gd name="T2" fmla="*/ 4 w 66"/>
                <a:gd name="T3" fmla="*/ 24 h 39"/>
                <a:gd name="T4" fmla="*/ 19 w 66"/>
                <a:gd name="T5" fmla="*/ 33 h 39"/>
                <a:gd name="T6" fmla="*/ 21 w 66"/>
                <a:gd name="T7" fmla="*/ 35 h 39"/>
                <a:gd name="T8" fmla="*/ 33 w 66"/>
                <a:gd name="T9" fmla="*/ 36 h 39"/>
                <a:gd name="T10" fmla="*/ 35 w 66"/>
                <a:gd name="T11" fmla="*/ 37 h 39"/>
                <a:gd name="T12" fmla="*/ 35 w 66"/>
                <a:gd name="T13" fmla="*/ 37 h 39"/>
                <a:gd name="T14" fmla="*/ 64 w 66"/>
                <a:gd name="T15" fmla="*/ 39 h 39"/>
                <a:gd name="T16" fmla="*/ 64 w 66"/>
                <a:gd name="T17" fmla="*/ 39 h 39"/>
                <a:gd name="T18" fmla="*/ 66 w 66"/>
                <a:gd name="T19" fmla="*/ 37 h 39"/>
                <a:gd name="T20" fmla="*/ 64 w 66"/>
                <a:gd name="T21" fmla="*/ 35 h 39"/>
                <a:gd name="T22" fmla="*/ 38 w 66"/>
                <a:gd name="T23" fmla="*/ 32 h 39"/>
                <a:gd name="T24" fmla="*/ 38 w 66"/>
                <a:gd name="T25" fmla="*/ 32 h 39"/>
                <a:gd name="T26" fmla="*/ 34 w 66"/>
                <a:gd name="T27" fmla="*/ 21 h 39"/>
                <a:gd name="T28" fmla="*/ 29 w 66"/>
                <a:gd name="T29" fmla="*/ 6 h 39"/>
                <a:gd name="T30" fmla="*/ 25 w 66"/>
                <a:gd name="T31" fmla="*/ 1 h 39"/>
                <a:gd name="T32" fmla="*/ 18 w 66"/>
                <a:gd name="T33" fmla="*/ 2 h 39"/>
                <a:gd name="T34" fmla="*/ 17 w 66"/>
                <a:gd name="T35" fmla="*/ 10 h 39"/>
                <a:gd name="T36" fmla="*/ 19 w 66"/>
                <a:gd name="T37" fmla="*/ 17 h 39"/>
                <a:gd name="T38" fmla="*/ 15 w 66"/>
                <a:gd name="T39" fmla="*/ 14 h 39"/>
                <a:gd name="T40" fmla="*/ 7 w 66"/>
                <a:gd name="T41" fmla="*/ 11 h 39"/>
                <a:gd name="T42" fmla="*/ 7 w 66"/>
                <a:gd name="T43" fmla="*/ 11 h 39"/>
                <a:gd name="T44" fmla="*/ 0 w 66"/>
                <a:gd name="T45" fmla="*/ 17 h 39"/>
                <a:gd name="T46" fmla="*/ 31 w 66"/>
                <a:gd name="T47" fmla="*/ 27 h 39"/>
                <a:gd name="T48" fmla="*/ 30 w 66"/>
                <a:gd name="T49" fmla="*/ 26 h 39"/>
                <a:gd name="T50" fmla="*/ 21 w 66"/>
                <a:gd name="T51" fmla="*/ 9 h 39"/>
                <a:gd name="T52" fmla="*/ 21 w 66"/>
                <a:gd name="T53" fmla="*/ 5 h 39"/>
                <a:gd name="T54" fmla="*/ 21 w 66"/>
                <a:gd name="T55" fmla="*/ 5 h 39"/>
                <a:gd name="T56" fmla="*/ 23 w 66"/>
                <a:gd name="T57" fmla="*/ 5 h 39"/>
                <a:gd name="T58" fmla="*/ 25 w 66"/>
                <a:gd name="T59" fmla="*/ 8 h 39"/>
                <a:gd name="T60" fmla="*/ 25 w 66"/>
                <a:gd name="T61" fmla="*/ 8 h 39"/>
                <a:gd name="T62" fmla="*/ 30 w 66"/>
                <a:gd name="T63" fmla="*/ 22 h 39"/>
                <a:gd name="T64" fmla="*/ 31 w 66"/>
                <a:gd name="T65" fmla="*/ 27 h 39"/>
                <a:gd name="T66" fmla="*/ 5 w 66"/>
                <a:gd name="T67" fmla="*/ 18 h 39"/>
                <a:gd name="T68" fmla="*/ 7 w 66"/>
                <a:gd name="T69" fmla="*/ 16 h 39"/>
                <a:gd name="T70" fmla="*/ 7 w 66"/>
                <a:gd name="T71" fmla="*/ 16 h 39"/>
                <a:gd name="T72" fmla="*/ 12 w 66"/>
                <a:gd name="T73" fmla="*/ 18 h 39"/>
                <a:gd name="T74" fmla="*/ 27 w 66"/>
                <a:gd name="T75" fmla="*/ 29 h 39"/>
                <a:gd name="T76" fmla="*/ 28 w 66"/>
                <a:gd name="T77" fmla="*/ 30 h 39"/>
                <a:gd name="T78" fmla="*/ 7 w 66"/>
                <a:gd name="T79" fmla="*/ 21 h 39"/>
                <a:gd name="T80" fmla="*/ 5 w 66"/>
                <a:gd name="T81"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39">
                  <a:moveTo>
                    <a:pt x="0" y="17"/>
                  </a:moveTo>
                  <a:cubicBezTo>
                    <a:pt x="0" y="21"/>
                    <a:pt x="3" y="23"/>
                    <a:pt x="4" y="24"/>
                  </a:cubicBezTo>
                  <a:cubicBezTo>
                    <a:pt x="8" y="27"/>
                    <a:pt x="13" y="31"/>
                    <a:pt x="19" y="33"/>
                  </a:cubicBezTo>
                  <a:cubicBezTo>
                    <a:pt x="19" y="34"/>
                    <a:pt x="20" y="35"/>
                    <a:pt x="21" y="35"/>
                  </a:cubicBezTo>
                  <a:cubicBezTo>
                    <a:pt x="33" y="36"/>
                    <a:pt x="33" y="36"/>
                    <a:pt x="33" y="36"/>
                  </a:cubicBezTo>
                  <a:cubicBezTo>
                    <a:pt x="34" y="37"/>
                    <a:pt x="34" y="37"/>
                    <a:pt x="35" y="37"/>
                  </a:cubicBezTo>
                  <a:cubicBezTo>
                    <a:pt x="35" y="37"/>
                    <a:pt x="35" y="37"/>
                    <a:pt x="35" y="37"/>
                  </a:cubicBezTo>
                  <a:cubicBezTo>
                    <a:pt x="64" y="39"/>
                    <a:pt x="64" y="39"/>
                    <a:pt x="64" y="39"/>
                  </a:cubicBezTo>
                  <a:cubicBezTo>
                    <a:pt x="64" y="39"/>
                    <a:pt x="64" y="39"/>
                    <a:pt x="64" y="39"/>
                  </a:cubicBezTo>
                  <a:cubicBezTo>
                    <a:pt x="65" y="39"/>
                    <a:pt x="66" y="39"/>
                    <a:pt x="66" y="37"/>
                  </a:cubicBezTo>
                  <a:cubicBezTo>
                    <a:pt x="66" y="36"/>
                    <a:pt x="65" y="35"/>
                    <a:pt x="64" y="35"/>
                  </a:cubicBezTo>
                  <a:cubicBezTo>
                    <a:pt x="38" y="32"/>
                    <a:pt x="38" y="32"/>
                    <a:pt x="38" y="32"/>
                  </a:cubicBezTo>
                  <a:cubicBezTo>
                    <a:pt x="38" y="32"/>
                    <a:pt x="38" y="32"/>
                    <a:pt x="38" y="32"/>
                  </a:cubicBezTo>
                  <a:cubicBezTo>
                    <a:pt x="36" y="29"/>
                    <a:pt x="35" y="25"/>
                    <a:pt x="34" y="21"/>
                  </a:cubicBezTo>
                  <a:cubicBezTo>
                    <a:pt x="33" y="16"/>
                    <a:pt x="32" y="11"/>
                    <a:pt x="29" y="6"/>
                  </a:cubicBezTo>
                  <a:cubicBezTo>
                    <a:pt x="28" y="4"/>
                    <a:pt x="27" y="3"/>
                    <a:pt x="25" y="1"/>
                  </a:cubicBezTo>
                  <a:cubicBezTo>
                    <a:pt x="23" y="0"/>
                    <a:pt x="20" y="0"/>
                    <a:pt x="18" y="2"/>
                  </a:cubicBezTo>
                  <a:cubicBezTo>
                    <a:pt x="16" y="3"/>
                    <a:pt x="15" y="5"/>
                    <a:pt x="17" y="10"/>
                  </a:cubicBezTo>
                  <a:cubicBezTo>
                    <a:pt x="17" y="13"/>
                    <a:pt x="18" y="15"/>
                    <a:pt x="19" y="17"/>
                  </a:cubicBezTo>
                  <a:cubicBezTo>
                    <a:pt x="18" y="16"/>
                    <a:pt x="16" y="15"/>
                    <a:pt x="15" y="14"/>
                  </a:cubicBezTo>
                  <a:cubicBezTo>
                    <a:pt x="13" y="13"/>
                    <a:pt x="10" y="12"/>
                    <a:pt x="7" y="11"/>
                  </a:cubicBezTo>
                  <a:cubicBezTo>
                    <a:pt x="7" y="11"/>
                    <a:pt x="7" y="11"/>
                    <a:pt x="7" y="11"/>
                  </a:cubicBezTo>
                  <a:cubicBezTo>
                    <a:pt x="4" y="11"/>
                    <a:pt x="1" y="14"/>
                    <a:pt x="0" y="17"/>
                  </a:cubicBezTo>
                  <a:close/>
                  <a:moveTo>
                    <a:pt x="31" y="27"/>
                  </a:moveTo>
                  <a:cubicBezTo>
                    <a:pt x="30" y="26"/>
                    <a:pt x="30" y="26"/>
                    <a:pt x="30" y="26"/>
                  </a:cubicBezTo>
                  <a:cubicBezTo>
                    <a:pt x="26" y="21"/>
                    <a:pt x="23" y="15"/>
                    <a:pt x="21" y="9"/>
                  </a:cubicBezTo>
                  <a:cubicBezTo>
                    <a:pt x="20" y="7"/>
                    <a:pt x="20" y="6"/>
                    <a:pt x="21" y="5"/>
                  </a:cubicBezTo>
                  <a:cubicBezTo>
                    <a:pt x="21" y="5"/>
                    <a:pt x="21" y="5"/>
                    <a:pt x="21" y="5"/>
                  </a:cubicBezTo>
                  <a:cubicBezTo>
                    <a:pt x="22" y="5"/>
                    <a:pt x="22" y="5"/>
                    <a:pt x="23" y="5"/>
                  </a:cubicBezTo>
                  <a:cubicBezTo>
                    <a:pt x="24" y="6"/>
                    <a:pt x="24" y="7"/>
                    <a:pt x="25" y="8"/>
                  </a:cubicBezTo>
                  <a:cubicBezTo>
                    <a:pt x="25" y="8"/>
                    <a:pt x="25" y="8"/>
                    <a:pt x="25" y="8"/>
                  </a:cubicBezTo>
                  <a:cubicBezTo>
                    <a:pt x="27" y="12"/>
                    <a:pt x="29" y="17"/>
                    <a:pt x="30" y="22"/>
                  </a:cubicBezTo>
                  <a:cubicBezTo>
                    <a:pt x="30" y="24"/>
                    <a:pt x="30" y="25"/>
                    <a:pt x="31" y="27"/>
                  </a:cubicBezTo>
                  <a:close/>
                  <a:moveTo>
                    <a:pt x="5" y="18"/>
                  </a:moveTo>
                  <a:cubicBezTo>
                    <a:pt x="5" y="17"/>
                    <a:pt x="6" y="16"/>
                    <a:pt x="7" y="16"/>
                  </a:cubicBezTo>
                  <a:cubicBezTo>
                    <a:pt x="7" y="16"/>
                    <a:pt x="7" y="16"/>
                    <a:pt x="7" y="16"/>
                  </a:cubicBezTo>
                  <a:cubicBezTo>
                    <a:pt x="9" y="16"/>
                    <a:pt x="11" y="17"/>
                    <a:pt x="12" y="18"/>
                  </a:cubicBezTo>
                  <a:cubicBezTo>
                    <a:pt x="17" y="21"/>
                    <a:pt x="22" y="25"/>
                    <a:pt x="27" y="29"/>
                  </a:cubicBezTo>
                  <a:cubicBezTo>
                    <a:pt x="27" y="30"/>
                    <a:pt x="27" y="30"/>
                    <a:pt x="28" y="30"/>
                  </a:cubicBezTo>
                  <a:cubicBezTo>
                    <a:pt x="21" y="29"/>
                    <a:pt x="13" y="26"/>
                    <a:pt x="7" y="21"/>
                  </a:cubicBezTo>
                  <a:cubicBezTo>
                    <a:pt x="5" y="19"/>
                    <a:pt x="5" y="18"/>
                    <a:pt x="5"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3" name="Freeform 487"/>
            <p:cNvSpPr>
              <a:spLocks/>
            </p:cNvSpPr>
            <p:nvPr/>
          </p:nvSpPr>
          <p:spPr bwMode="auto">
            <a:xfrm>
              <a:off x="4079" y="3080"/>
              <a:ext cx="84" cy="69"/>
            </a:xfrm>
            <a:custGeom>
              <a:avLst/>
              <a:gdLst>
                <a:gd name="T0" fmla="*/ 7 w 51"/>
                <a:gd name="T1" fmla="*/ 0 h 42"/>
                <a:gd name="T2" fmla="*/ 8 w 51"/>
                <a:gd name="T3" fmla="*/ 42 h 42"/>
                <a:gd name="T4" fmla="*/ 43 w 51"/>
                <a:gd name="T5" fmla="*/ 36 h 42"/>
                <a:gd name="T6" fmla="*/ 7 w 51"/>
                <a:gd name="T7" fmla="*/ 0 h 42"/>
              </a:gdLst>
              <a:ahLst/>
              <a:cxnLst>
                <a:cxn ang="0">
                  <a:pos x="T0" y="T1"/>
                </a:cxn>
                <a:cxn ang="0">
                  <a:pos x="T2" y="T3"/>
                </a:cxn>
                <a:cxn ang="0">
                  <a:pos x="T4" y="T5"/>
                </a:cxn>
                <a:cxn ang="0">
                  <a:pos x="T6" y="T7"/>
                </a:cxn>
              </a:cxnLst>
              <a:rect l="0" t="0" r="r" b="b"/>
              <a:pathLst>
                <a:path w="51" h="42">
                  <a:moveTo>
                    <a:pt x="7" y="0"/>
                  </a:moveTo>
                  <a:cubicBezTo>
                    <a:pt x="0" y="14"/>
                    <a:pt x="2" y="29"/>
                    <a:pt x="8" y="42"/>
                  </a:cubicBezTo>
                  <a:cubicBezTo>
                    <a:pt x="24" y="41"/>
                    <a:pt x="30" y="39"/>
                    <a:pt x="43" y="36"/>
                  </a:cubicBezTo>
                  <a:cubicBezTo>
                    <a:pt x="43" y="36"/>
                    <a:pt x="51" y="8"/>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4" name="Freeform 488"/>
            <p:cNvSpPr>
              <a:spLocks/>
            </p:cNvSpPr>
            <p:nvPr/>
          </p:nvSpPr>
          <p:spPr bwMode="auto">
            <a:xfrm>
              <a:off x="3881" y="3006"/>
              <a:ext cx="213" cy="151"/>
            </a:xfrm>
            <a:custGeom>
              <a:avLst/>
              <a:gdLst>
                <a:gd name="T0" fmla="*/ 128 w 130"/>
                <a:gd name="T1" fmla="*/ 44 h 92"/>
                <a:gd name="T2" fmla="*/ 113 w 130"/>
                <a:gd name="T3" fmla="*/ 41 h 92"/>
                <a:gd name="T4" fmla="*/ 79 w 130"/>
                <a:gd name="T5" fmla="*/ 3 h 92"/>
                <a:gd name="T6" fmla="*/ 50 w 130"/>
                <a:gd name="T7" fmla="*/ 30 h 92"/>
                <a:gd name="T8" fmla="*/ 50 w 130"/>
                <a:gd name="T9" fmla="*/ 30 h 92"/>
                <a:gd name="T10" fmla="*/ 35 w 130"/>
                <a:gd name="T11" fmla="*/ 16 h 92"/>
                <a:gd name="T12" fmla="*/ 0 w 130"/>
                <a:gd name="T13" fmla="*/ 39 h 92"/>
                <a:gd name="T14" fmla="*/ 1 w 130"/>
                <a:gd name="T15" fmla="*/ 84 h 92"/>
                <a:gd name="T16" fmla="*/ 130 w 130"/>
                <a:gd name="T17" fmla="*/ 86 h 92"/>
                <a:gd name="T18" fmla="*/ 128 w 130"/>
                <a:gd name="T19" fmla="*/ 4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2">
                  <a:moveTo>
                    <a:pt x="128" y="44"/>
                  </a:moveTo>
                  <a:cubicBezTo>
                    <a:pt x="118" y="42"/>
                    <a:pt x="118" y="42"/>
                    <a:pt x="113" y="41"/>
                  </a:cubicBezTo>
                  <a:cubicBezTo>
                    <a:pt x="113" y="41"/>
                    <a:pt x="117" y="0"/>
                    <a:pt x="79" y="3"/>
                  </a:cubicBezTo>
                  <a:cubicBezTo>
                    <a:pt x="59" y="5"/>
                    <a:pt x="49" y="22"/>
                    <a:pt x="50" y="30"/>
                  </a:cubicBezTo>
                  <a:cubicBezTo>
                    <a:pt x="50" y="30"/>
                    <a:pt x="50" y="30"/>
                    <a:pt x="50" y="30"/>
                  </a:cubicBezTo>
                  <a:cubicBezTo>
                    <a:pt x="49" y="26"/>
                    <a:pt x="46" y="20"/>
                    <a:pt x="35" y="16"/>
                  </a:cubicBezTo>
                  <a:cubicBezTo>
                    <a:pt x="18" y="8"/>
                    <a:pt x="0" y="21"/>
                    <a:pt x="0" y="39"/>
                  </a:cubicBezTo>
                  <a:cubicBezTo>
                    <a:pt x="1" y="84"/>
                    <a:pt x="1" y="84"/>
                    <a:pt x="1" y="84"/>
                  </a:cubicBezTo>
                  <a:cubicBezTo>
                    <a:pt x="1" y="84"/>
                    <a:pt x="60" y="92"/>
                    <a:pt x="130" y="86"/>
                  </a:cubicBezTo>
                  <a:cubicBezTo>
                    <a:pt x="123" y="73"/>
                    <a:pt x="122" y="58"/>
                    <a:pt x="128" y="44"/>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5" name="Freeform 489"/>
            <p:cNvSpPr>
              <a:spLocks/>
            </p:cNvSpPr>
            <p:nvPr/>
          </p:nvSpPr>
          <p:spPr bwMode="auto">
            <a:xfrm>
              <a:off x="3906" y="3077"/>
              <a:ext cx="39" cy="37"/>
            </a:xfrm>
            <a:custGeom>
              <a:avLst/>
              <a:gdLst>
                <a:gd name="T0" fmla="*/ 1 w 24"/>
                <a:gd name="T1" fmla="*/ 11 h 23"/>
                <a:gd name="T2" fmla="*/ 12 w 24"/>
                <a:gd name="T3" fmla="*/ 23 h 23"/>
                <a:gd name="T4" fmla="*/ 24 w 24"/>
                <a:gd name="T5" fmla="*/ 12 h 23"/>
                <a:gd name="T6" fmla="*/ 12 w 24"/>
                <a:gd name="T7" fmla="*/ 0 h 23"/>
                <a:gd name="T8" fmla="*/ 1 w 24"/>
                <a:gd name="T9" fmla="*/ 11 h 23"/>
              </a:gdLst>
              <a:ahLst/>
              <a:cxnLst>
                <a:cxn ang="0">
                  <a:pos x="T0" y="T1"/>
                </a:cxn>
                <a:cxn ang="0">
                  <a:pos x="T2" y="T3"/>
                </a:cxn>
                <a:cxn ang="0">
                  <a:pos x="T4" y="T5"/>
                </a:cxn>
                <a:cxn ang="0">
                  <a:pos x="T6" y="T7"/>
                </a:cxn>
                <a:cxn ang="0">
                  <a:pos x="T8" y="T9"/>
                </a:cxn>
              </a:cxnLst>
              <a:rect l="0" t="0" r="r" b="b"/>
              <a:pathLst>
                <a:path w="24" h="23">
                  <a:moveTo>
                    <a:pt x="1" y="11"/>
                  </a:moveTo>
                  <a:cubicBezTo>
                    <a:pt x="0" y="18"/>
                    <a:pt x="6" y="23"/>
                    <a:pt x="12" y="23"/>
                  </a:cubicBezTo>
                  <a:cubicBezTo>
                    <a:pt x="19" y="23"/>
                    <a:pt x="24" y="18"/>
                    <a:pt x="24" y="12"/>
                  </a:cubicBezTo>
                  <a:cubicBezTo>
                    <a:pt x="24" y="5"/>
                    <a:pt x="19" y="0"/>
                    <a:pt x="12" y="0"/>
                  </a:cubicBezTo>
                  <a:cubicBezTo>
                    <a:pt x="6" y="0"/>
                    <a:pt x="1" y="5"/>
                    <a:pt x="1"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6" name="Freeform 490"/>
            <p:cNvSpPr>
              <a:spLocks/>
            </p:cNvSpPr>
            <p:nvPr/>
          </p:nvSpPr>
          <p:spPr bwMode="auto">
            <a:xfrm>
              <a:off x="3881" y="3137"/>
              <a:ext cx="272" cy="48"/>
            </a:xfrm>
            <a:custGeom>
              <a:avLst/>
              <a:gdLst>
                <a:gd name="T0" fmla="*/ 0 w 166"/>
                <a:gd name="T1" fmla="*/ 5 h 29"/>
                <a:gd name="T2" fmla="*/ 0 w 166"/>
                <a:gd name="T3" fmla="*/ 16 h 29"/>
                <a:gd name="T4" fmla="*/ 162 w 166"/>
                <a:gd name="T5" fmla="*/ 12 h 29"/>
                <a:gd name="T6" fmla="*/ 163 w 166"/>
                <a:gd name="T7" fmla="*/ 0 h 29"/>
                <a:gd name="T8" fmla="*/ 0 w 166"/>
                <a:gd name="T9" fmla="*/ 5 h 29"/>
              </a:gdLst>
              <a:ahLst/>
              <a:cxnLst>
                <a:cxn ang="0">
                  <a:pos x="T0" y="T1"/>
                </a:cxn>
                <a:cxn ang="0">
                  <a:pos x="T2" y="T3"/>
                </a:cxn>
                <a:cxn ang="0">
                  <a:pos x="T4" y="T5"/>
                </a:cxn>
                <a:cxn ang="0">
                  <a:pos x="T6" y="T7"/>
                </a:cxn>
                <a:cxn ang="0">
                  <a:pos x="T8" y="T9"/>
                </a:cxn>
              </a:cxnLst>
              <a:rect l="0" t="0" r="r" b="b"/>
              <a:pathLst>
                <a:path w="166" h="29">
                  <a:moveTo>
                    <a:pt x="0" y="5"/>
                  </a:moveTo>
                  <a:cubicBezTo>
                    <a:pt x="0" y="16"/>
                    <a:pt x="0" y="16"/>
                    <a:pt x="0" y="16"/>
                  </a:cubicBezTo>
                  <a:cubicBezTo>
                    <a:pt x="0" y="16"/>
                    <a:pt x="95" y="29"/>
                    <a:pt x="162" y="12"/>
                  </a:cubicBezTo>
                  <a:cubicBezTo>
                    <a:pt x="162" y="12"/>
                    <a:pt x="166" y="0"/>
                    <a:pt x="163" y="0"/>
                  </a:cubicBezTo>
                  <a:cubicBezTo>
                    <a:pt x="82" y="13"/>
                    <a:pt x="0" y="5"/>
                    <a:pt x="0"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7" name="Freeform 491"/>
            <p:cNvSpPr>
              <a:spLocks/>
            </p:cNvSpPr>
            <p:nvPr/>
          </p:nvSpPr>
          <p:spPr bwMode="auto">
            <a:xfrm>
              <a:off x="3996" y="3072"/>
              <a:ext cx="74" cy="11"/>
            </a:xfrm>
            <a:custGeom>
              <a:avLst/>
              <a:gdLst>
                <a:gd name="T0" fmla="*/ 42 w 45"/>
                <a:gd name="T1" fmla="*/ 0 h 7"/>
                <a:gd name="T2" fmla="*/ 2 w 45"/>
                <a:gd name="T3" fmla="*/ 3 h 7"/>
                <a:gd name="T4" fmla="*/ 0 w 45"/>
                <a:gd name="T5" fmla="*/ 5 h 7"/>
                <a:gd name="T6" fmla="*/ 2 w 45"/>
                <a:gd name="T7" fmla="*/ 7 h 7"/>
                <a:gd name="T8" fmla="*/ 2 w 45"/>
                <a:gd name="T9" fmla="*/ 7 h 7"/>
                <a:gd name="T10" fmla="*/ 43 w 45"/>
                <a:gd name="T11" fmla="*/ 5 h 7"/>
                <a:gd name="T12" fmla="*/ 45 w 45"/>
                <a:gd name="T13" fmla="*/ 2 h 7"/>
                <a:gd name="T14" fmla="*/ 42 w 4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
                  <a:moveTo>
                    <a:pt x="42" y="0"/>
                  </a:moveTo>
                  <a:cubicBezTo>
                    <a:pt x="2" y="3"/>
                    <a:pt x="2" y="3"/>
                    <a:pt x="2" y="3"/>
                  </a:cubicBezTo>
                  <a:cubicBezTo>
                    <a:pt x="1" y="3"/>
                    <a:pt x="0" y="4"/>
                    <a:pt x="0" y="5"/>
                  </a:cubicBezTo>
                  <a:cubicBezTo>
                    <a:pt x="0" y="6"/>
                    <a:pt x="1" y="7"/>
                    <a:pt x="2" y="7"/>
                  </a:cubicBezTo>
                  <a:cubicBezTo>
                    <a:pt x="2" y="7"/>
                    <a:pt x="2" y="7"/>
                    <a:pt x="2" y="7"/>
                  </a:cubicBezTo>
                  <a:cubicBezTo>
                    <a:pt x="43" y="5"/>
                    <a:pt x="43" y="5"/>
                    <a:pt x="43" y="5"/>
                  </a:cubicBezTo>
                  <a:cubicBezTo>
                    <a:pt x="44" y="4"/>
                    <a:pt x="45" y="3"/>
                    <a:pt x="45" y="2"/>
                  </a:cubicBezTo>
                  <a:cubicBezTo>
                    <a:pt x="45" y="1"/>
                    <a:pt x="44" y="0"/>
                    <a:pt x="4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sp>
          <p:nvSpPr>
            <p:cNvPr id="2508" name="Freeform 492"/>
            <p:cNvSpPr>
              <a:spLocks noEditPoints="1"/>
            </p:cNvSpPr>
            <p:nvPr/>
          </p:nvSpPr>
          <p:spPr bwMode="auto">
            <a:xfrm>
              <a:off x="3991" y="3005"/>
              <a:ext cx="108" cy="63"/>
            </a:xfrm>
            <a:custGeom>
              <a:avLst/>
              <a:gdLst>
                <a:gd name="T0" fmla="*/ 59 w 66"/>
                <a:gd name="T1" fmla="*/ 11 h 39"/>
                <a:gd name="T2" fmla="*/ 59 w 66"/>
                <a:gd name="T3" fmla="*/ 11 h 39"/>
                <a:gd name="T4" fmla="*/ 51 w 66"/>
                <a:gd name="T5" fmla="*/ 14 h 39"/>
                <a:gd name="T6" fmla="*/ 47 w 66"/>
                <a:gd name="T7" fmla="*/ 17 h 39"/>
                <a:gd name="T8" fmla="*/ 49 w 66"/>
                <a:gd name="T9" fmla="*/ 10 h 39"/>
                <a:gd name="T10" fmla="*/ 48 w 66"/>
                <a:gd name="T11" fmla="*/ 2 h 39"/>
                <a:gd name="T12" fmla="*/ 41 w 66"/>
                <a:gd name="T13" fmla="*/ 1 h 39"/>
                <a:gd name="T14" fmla="*/ 37 w 66"/>
                <a:gd name="T15" fmla="*/ 6 h 39"/>
                <a:gd name="T16" fmla="*/ 32 w 66"/>
                <a:gd name="T17" fmla="*/ 21 h 39"/>
                <a:gd name="T18" fmla="*/ 28 w 66"/>
                <a:gd name="T19" fmla="*/ 32 h 39"/>
                <a:gd name="T20" fmla="*/ 28 w 66"/>
                <a:gd name="T21" fmla="*/ 32 h 39"/>
                <a:gd name="T22" fmla="*/ 2 w 66"/>
                <a:gd name="T23" fmla="*/ 35 h 39"/>
                <a:gd name="T24" fmla="*/ 0 w 66"/>
                <a:gd name="T25" fmla="*/ 37 h 39"/>
                <a:gd name="T26" fmla="*/ 2 w 66"/>
                <a:gd name="T27" fmla="*/ 39 h 39"/>
                <a:gd name="T28" fmla="*/ 2 w 66"/>
                <a:gd name="T29" fmla="*/ 39 h 39"/>
                <a:gd name="T30" fmla="*/ 31 w 66"/>
                <a:gd name="T31" fmla="*/ 37 h 39"/>
                <a:gd name="T32" fmla="*/ 31 w 66"/>
                <a:gd name="T33" fmla="*/ 37 h 39"/>
                <a:gd name="T34" fmla="*/ 33 w 66"/>
                <a:gd name="T35" fmla="*/ 36 h 39"/>
                <a:gd name="T36" fmla="*/ 45 w 66"/>
                <a:gd name="T37" fmla="*/ 35 h 39"/>
                <a:gd name="T38" fmla="*/ 47 w 66"/>
                <a:gd name="T39" fmla="*/ 33 h 39"/>
                <a:gd name="T40" fmla="*/ 62 w 66"/>
                <a:gd name="T41" fmla="*/ 24 h 39"/>
                <a:gd name="T42" fmla="*/ 66 w 66"/>
                <a:gd name="T43" fmla="*/ 17 h 39"/>
                <a:gd name="T44" fmla="*/ 59 w 66"/>
                <a:gd name="T45" fmla="*/ 11 h 39"/>
                <a:gd name="T46" fmla="*/ 36 w 66"/>
                <a:gd name="T47" fmla="*/ 22 h 39"/>
                <a:gd name="T48" fmla="*/ 41 w 66"/>
                <a:gd name="T49" fmla="*/ 8 h 39"/>
                <a:gd name="T50" fmla="*/ 41 w 66"/>
                <a:gd name="T51" fmla="*/ 8 h 39"/>
                <a:gd name="T52" fmla="*/ 43 w 66"/>
                <a:gd name="T53" fmla="*/ 5 h 39"/>
                <a:gd name="T54" fmla="*/ 45 w 66"/>
                <a:gd name="T55" fmla="*/ 5 h 39"/>
                <a:gd name="T56" fmla="*/ 45 w 66"/>
                <a:gd name="T57" fmla="*/ 5 h 39"/>
                <a:gd name="T58" fmla="*/ 45 w 66"/>
                <a:gd name="T59" fmla="*/ 9 h 39"/>
                <a:gd name="T60" fmla="*/ 36 w 66"/>
                <a:gd name="T61" fmla="*/ 26 h 39"/>
                <a:gd name="T62" fmla="*/ 35 w 66"/>
                <a:gd name="T63" fmla="*/ 27 h 39"/>
                <a:gd name="T64" fmla="*/ 36 w 66"/>
                <a:gd name="T65" fmla="*/ 22 h 39"/>
                <a:gd name="T66" fmla="*/ 59 w 66"/>
                <a:gd name="T67" fmla="*/ 21 h 39"/>
                <a:gd name="T68" fmla="*/ 38 w 66"/>
                <a:gd name="T69" fmla="*/ 30 h 39"/>
                <a:gd name="T70" fmla="*/ 39 w 66"/>
                <a:gd name="T71" fmla="*/ 29 h 39"/>
                <a:gd name="T72" fmla="*/ 54 w 66"/>
                <a:gd name="T73" fmla="*/ 18 h 39"/>
                <a:gd name="T74" fmla="*/ 59 w 66"/>
                <a:gd name="T75" fmla="*/ 16 h 39"/>
                <a:gd name="T76" fmla="*/ 59 w 66"/>
                <a:gd name="T77" fmla="*/ 16 h 39"/>
                <a:gd name="T78" fmla="*/ 61 w 66"/>
                <a:gd name="T79" fmla="*/ 18 h 39"/>
                <a:gd name="T80" fmla="*/ 59 w 66"/>
                <a:gd name="T81" fmla="*/ 2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39">
                  <a:moveTo>
                    <a:pt x="59" y="11"/>
                  </a:moveTo>
                  <a:cubicBezTo>
                    <a:pt x="59" y="11"/>
                    <a:pt x="59" y="11"/>
                    <a:pt x="59" y="11"/>
                  </a:cubicBezTo>
                  <a:cubicBezTo>
                    <a:pt x="56" y="12"/>
                    <a:pt x="53" y="13"/>
                    <a:pt x="51" y="14"/>
                  </a:cubicBezTo>
                  <a:cubicBezTo>
                    <a:pt x="50" y="15"/>
                    <a:pt x="48" y="16"/>
                    <a:pt x="47" y="17"/>
                  </a:cubicBezTo>
                  <a:cubicBezTo>
                    <a:pt x="48" y="15"/>
                    <a:pt x="49" y="13"/>
                    <a:pt x="49" y="10"/>
                  </a:cubicBezTo>
                  <a:cubicBezTo>
                    <a:pt x="51" y="5"/>
                    <a:pt x="50" y="3"/>
                    <a:pt x="48" y="2"/>
                  </a:cubicBezTo>
                  <a:cubicBezTo>
                    <a:pt x="46" y="0"/>
                    <a:pt x="43" y="0"/>
                    <a:pt x="41" y="1"/>
                  </a:cubicBezTo>
                  <a:cubicBezTo>
                    <a:pt x="39" y="3"/>
                    <a:pt x="38" y="4"/>
                    <a:pt x="37" y="6"/>
                  </a:cubicBezTo>
                  <a:cubicBezTo>
                    <a:pt x="34" y="11"/>
                    <a:pt x="33" y="16"/>
                    <a:pt x="32" y="21"/>
                  </a:cubicBezTo>
                  <a:cubicBezTo>
                    <a:pt x="31" y="25"/>
                    <a:pt x="30" y="29"/>
                    <a:pt x="28" y="32"/>
                  </a:cubicBezTo>
                  <a:cubicBezTo>
                    <a:pt x="28" y="32"/>
                    <a:pt x="28" y="32"/>
                    <a:pt x="28" y="32"/>
                  </a:cubicBezTo>
                  <a:cubicBezTo>
                    <a:pt x="2" y="35"/>
                    <a:pt x="2" y="35"/>
                    <a:pt x="2" y="35"/>
                  </a:cubicBezTo>
                  <a:cubicBezTo>
                    <a:pt x="1" y="35"/>
                    <a:pt x="0" y="36"/>
                    <a:pt x="0" y="37"/>
                  </a:cubicBezTo>
                  <a:cubicBezTo>
                    <a:pt x="0" y="39"/>
                    <a:pt x="1" y="39"/>
                    <a:pt x="2" y="39"/>
                  </a:cubicBezTo>
                  <a:cubicBezTo>
                    <a:pt x="2" y="39"/>
                    <a:pt x="2" y="39"/>
                    <a:pt x="2" y="39"/>
                  </a:cubicBezTo>
                  <a:cubicBezTo>
                    <a:pt x="31" y="37"/>
                    <a:pt x="31" y="37"/>
                    <a:pt x="31" y="37"/>
                  </a:cubicBezTo>
                  <a:cubicBezTo>
                    <a:pt x="31" y="37"/>
                    <a:pt x="31" y="37"/>
                    <a:pt x="31" y="37"/>
                  </a:cubicBezTo>
                  <a:cubicBezTo>
                    <a:pt x="32" y="37"/>
                    <a:pt x="32" y="37"/>
                    <a:pt x="33" y="36"/>
                  </a:cubicBezTo>
                  <a:cubicBezTo>
                    <a:pt x="45" y="35"/>
                    <a:pt x="45" y="35"/>
                    <a:pt x="45" y="35"/>
                  </a:cubicBezTo>
                  <a:cubicBezTo>
                    <a:pt x="46" y="35"/>
                    <a:pt x="47" y="34"/>
                    <a:pt x="47" y="33"/>
                  </a:cubicBezTo>
                  <a:cubicBezTo>
                    <a:pt x="53" y="31"/>
                    <a:pt x="58" y="27"/>
                    <a:pt x="62" y="24"/>
                  </a:cubicBezTo>
                  <a:cubicBezTo>
                    <a:pt x="63" y="23"/>
                    <a:pt x="66" y="21"/>
                    <a:pt x="66" y="17"/>
                  </a:cubicBezTo>
                  <a:cubicBezTo>
                    <a:pt x="65" y="14"/>
                    <a:pt x="62" y="11"/>
                    <a:pt x="59" y="11"/>
                  </a:cubicBezTo>
                  <a:close/>
                  <a:moveTo>
                    <a:pt x="36" y="22"/>
                  </a:moveTo>
                  <a:cubicBezTo>
                    <a:pt x="37" y="17"/>
                    <a:pt x="38" y="12"/>
                    <a:pt x="41" y="8"/>
                  </a:cubicBezTo>
                  <a:cubicBezTo>
                    <a:pt x="41" y="8"/>
                    <a:pt x="41" y="8"/>
                    <a:pt x="41" y="8"/>
                  </a:cubicBezTo>
                  <a:cubicBezTo>
                    <a:pt x="42" y="7"/>
                    <a:pt x="42" y="6"/>
                    <a:pt x="43" y="5"/>
                  </a:cubicBezTo>
                  <a:cubicBezTo>
                    <a:pt x="44" y="5"/>
                    <a:pt x="44" y="5"/>
                    <a:pt x="45" y="5"/>
                  </a:cubicBezTo>
                  <a:cubicBezTo>
                    <a:pt x="45" y="5"/>
                    <a:pt x="45" y="5"/>
                    <a:pt x="45" y="5"/>
                  </a:cubicBezTo>
                  <a:cubicBezTo>
                    <a:pt x="46" y="6"/>
                    <a:pt x="46" y="7"/>
                    <a:pt x="45" y="9"/>
                  </a:cubicBezTo>
                  <a:cubicBezTo>
                    <a:pt x="43" y="15"/>
                    <a:pt x="40" y="21"/>
                    <a:pt x="36" y="26"/>
                  </a:cubicBezTo>
                  <a:cubicBezTo>
                    <a:pt x="35" y="27"/>
                    <a:pt x="35" y="27"/>
                    <a:pt x="35" y="27"/>
                  </a:cubicBezTo>
                  <a:cubicBezTo>
                    <a:pt x="36" y="25"/>
                    <a:pt x="36" y="24"/>
                    <a:pt x="36" y="22"/>
                  </a:cubicBezTo>
                  <a:close/>
                  <a:moveTo>
                    <a:pt x="59" y="21"/>
                  </a:moveTo>
                  <a:cubicBezTo>
                    <a:pt x="53" y="26"/>
                    <a:pt x="45" y="29"/>
                    <a:pt x="38" y="30"/>
                  </a:cubicBezTo>
                  <a:cubicBezTo>
                    <a:pt x="39" y="30"/>
                    <a:pt x="39" y="30"/>
                    <a:pt x="39" y="29"/>
                  </a:cubicBezTo>
                  <a:cubicBezTo>
                    <a:pt x="44" y="25"/>
                    <a:pt x="49" y="21"/>
                    <a:pt x="54" y="18"/>
                  </a:cubicBezTo>
                  <a:cubicBezTo>
                    <a:pt x="55" y="17"/>
                    <a:pt x="57" y="16"/>
                    <a:pt x="59" y="16"/>
                  </a:cubicBezTo>
                  <a:cubicBezTo>
                    <a:pt x="59" y="16"/>
                    <a:pt x="59" y="16"/>
                    <a:pt x="59" y="16"/>
                  </a:cubicBezTo>
                  <a:cubicBezTo>
                    <a:pt x="60" y="16"/>
                    <a:pt x="61" y="17"/>
                    <a:pt x="61" y="18"/>
                  </a:cubicBezTo>
                  <a:cubicBezTo>
                    <a:pt x="61" y="18"/>
                    <a:pt x="61" y="19"/>
                    <a:pt x="5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13"/>
              <a:endParaRPr lang="en-US" sz="1400">
                <a:solidFill>
                  <a:prstClr val="black"/>
                </a:solidFill>
                <a:latin typeface="+mj-lt"/>
              </a:endParaRPr>
            </a:p>
          </p:txBody>
        </p:sp>
      </p:grpSp>
      <p:sp>
        <p:nvSpPr>
          <p:cNvPr id="175" name="Rectangle: Rounded Corners 4">
            <a:extLst>
              <a:ext uri="{FF2B5EF4-FFF2-40B4-BE49-F238E27FC236}">
                <a16:creationId xmlns:a16="http://schemas.microsoft.com/office/drawing/2014/main" id="{EF823996-3D8A-4A65-A82A-74B54FEC06B1}"/>
              </a:ext>
            </a:extLst>
          </p:cNvPr>
          <p:cNvSpPr/>
          <p:nvPr/>
        </p:nvSpPr>
        <p:spPr>
          <a:xfrm>
            <a:off x="2475835" y="45701"/>
            <a:ext cx="6459913" cy="3796833"/>
          </a:xfrm>
          <a:prstGeom prst="roundRect">
            <a:avLst/>
          </a:prstGeom>
        </p:spPr>
        <p:style>
          <a:lnRef idx="2">
            <a:schemeClr val="accent4"/>
          </a:lnRef>
          <a:fillRef idx="1">
            <a:schemeClr val="lt1"/>
          </a:fillRef>
          <a:effectRef idx="0">
            <a:schemeClr val="accent4"/>
          </a:effectRef>
          <a:fontRef idx="minor">
            <a:schemeClr val="dk1"/>
          </a:fontRef>
        </p:style>
        <p:txBody>
          <a:bodyPr lIns="68562" tIns="34289" rIns="68562" bIns="34289" rtlCol="0" anchor="t"/>
          <a:lstStyle/>
          <a:p>
            <a:pPr defTabSz="685596"/>
            <a:r>
              <a:rPr lang="en-US" sz="2500" b="1" dirty="0" err="1">
                <a:solidFill>
                  <a:prstClr val="black"/>
                </a:solidFill>
                <a:latin typeface="+mj-lt"/>
                <a:ea typeface="Arial-Rounded" panose="020B0500000000000000" pitchFamily="34" charset="0"/>
                <a:cs typeface="Arial-Rounded" panose="020B0500000000000000" pitchFamily="34" charset="0"/>
              </a:rPr>
              <a:t>Câu</a:t>
            </a:r>
            <a:r>
              <a:rPr lang="en-US" sz="2500" b="1" dirty="0">
                <a:solidFill>
                  <a:prstClr val="black"/>
                </a:solidFill>
                <a:latin typeface="+mj-lt"/>
                <a:ea typeface="Arial-Rounded" panose="020B0500000000000000" pitchFamily="34" charset="0"/>
                <a:cs typeface="Arial-Rounded" panose="020B0500000000000000" pitchFamily="34" charset="0"/>
              </a:rPr>
              <a:t> </a:t>
            </a:r>
            <a:r>
              <a:rPr lang="en-US" sz="2500" b="1" dirty="0" err="1">
                <a:solidFill>
                  <a:prstClr val="black"/>
                </a:solidFill>
                <a:latin typeface="+mj-lt"/>
                <a:ea typeface="Arial-Rounded" panose="020B0500000000000000" pitchFamily="34" charset="0"/>
                <a:cs typeface="Arial-Rounded" panose="020B0500000000000000" pitchFamily="34" charset="0"/>
              </a:rPr>
              <a:t>hỏi</a:t>
            </a:r>
            <a:r>
              <a:rPr lang="en-US" sz="2500" b="1" dirty="0">
                <a:solidFill>
                  <a:prstClr val="black"/>
                </a:solidFill>
                <a:latin typeface="+mj-lt"/>
                <a:ea typeface="Arial-Rounded" panose="020B0500000000000000" pitchFamily="34" charset="0"/>
                <a:cs typeface="Arial-Rounded" panose="020B0500000000000000" pitchFamily="34" charset="0"/>
              </a:rPr>
              <a:t> 1:  </a:t>
            </a:r>
            <a:r>
              <a:rPr lang="en-US" sz="2500" dirty="0" err="1" smtClean="0">
                <a:solidFill>
                  <a:srgbClr val="0000FF"/>
                </a:solidFill>
                <a:latin typeface="+mj-lt"/>
                <a:ea typeface="Arial-Rounded" panose="020B0500000000000000" pitchFamily="34" charset="0"/>
                <a:cs typeface="Arial-Rounded" panose="020B0500000000000000" pitchFamily="34" charset="0"/>
              </a:rPr>
              <a:t>Cậu</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bé</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Gióng</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có</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gì</a:t>
            </a:r>
            <a:r>
              <a:rPr lang="en-US" sz="2500" dirty="0" smtClean="0">
                <a:solidFill>
                  <a:srgbClr val="0000FF"/>
                </a:solidFill>
                <a:latin typeface="+mj-lt"/>
                <a:ea typeface="Arial-Rounded" panose="020B0500000000000000" pitchFamily="34" charset="0"/>
                <a:cs typeface="Arial-Rounded" panose="020B0500000000000000" pitchFamily="34" charset="0"/>
              </a:rPr>
              <a:t> </a:t>
            </a:r>
            <a:r>
              <a:rPr lang="vi-VN" sz="2500" dirty="0" smtClean="0">
                <a:solidFill>
                  <a:srgbClr val="0000FF"/>
                </a:solidFill>
                <a:latin typeface="+mj-lt"/>
                <a:ea typeface="Arial-Rounded" panose="020B0500000000000000" pitchFamily="34" charset="0"/>
                <a:cs typeface="Arial-Rounded" panose="020B0500000000000000" pitchFamily="34" charset="0"/>
              </a:rPr>
              <a:t>đặc</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biệt</a:t>
            </a:r>
            <a:r>
              <a:rPr lang="en-US" sz="2500" dirty="0" smtClean="0">
                <a:solidFill>
                  <a:srgbClr val="0000FF"/>
                </a:solidFill>
                <a:latin typeface="+mj-lt"/>
                <a:ea typeface="Arial-Rounded" panose="020B0500000000000000" pitchFamily="34" charset="0"/>
                <a:cs typeface="Arial-Rounded" panose="020B0500000000000000" pitchFamily="34" charset="0"/>
              </a:rPr>
              <a:t>?</a:t>
            </a:r>
            <a:endParaRPr lang="en-US" sz="2500" dirty="0">
              <a:solidFill>
                <a:srgbClr val="0000FF"/>
              </a:solidFill>
              <a:latin typeface="+mj-lt"/>
              <a:ea typeface="Arial-Rounded" panose="020B0500000000000000" pitchFamily="34" charset="0"/>
              <a:cs typeface="Arial-Rounded" panose="020B0500000000000000" pitchFamily="34" charset="0"/>
            </a:endParaRPr>
          </a:p>
        </p:txBody>
      </p:sp>
      <p:grpSp>
        <p:nvGrpSpPr>
          <p:cNvPr id="173" name="Group 172"/>
          <p:cNvGrpSpPr/>
          <p:nvPr/>
        </p:nvGrpSpPr>
        <p:grpSpPr>
          <a:xfrm>
            <a:off x="1927024" y="1166895"/>
            <a:ext cx="1265148" cy="1141643"/>
            <a:chOff x="6279880" y="5382351"/>
            <a:chExt cx="1686864" cy="1522191"/>
          </a:xfrm>
        </p:grpSpPr>
        <p:sp>
          <p:nvSpPr>
            <p:cNvPr id="174" name="Freeform 496"/>
            <p:cNvSpPr>
              <a:spLocks/>
            </p:cNvSpPr>
            <p:nvPr/>
          </p:nvSpPr>
          <p:spPr bwMode="auto">
            <a:xfrm>
              <a:off x="6955688" y="6733967"/>
              <a:ext cx="438537" cy="170575"/>
            </a:xfrm>
            <a:custGeom>
              <a:avLst/>
              <a:gdLst>
                <a:gd name="T0" fmla="*/ 430 w 455"/>
                <a:gd name="T1" fmla="*/ 0 h 177"/>
                <a:gd name="T2" fmla="*/ 449 w 455"/>
                <a:gd name="T3" fmla="*/ 63 h 177"/>
                <a:gd name="T4" fmla="*/ 232 w 455"/>
                <a:gd name="T5" fmla="*/ 151 h 177"/>
                <a:gd name="T6" fmla="*/ 14 w 455"/>
                <a:gd name="T7" fmla="*/ 143 h 177"/>
                <a:gd name="T8" fmla="*/ 14 w 455"/>
                <a:gd name="T9" fmla="*/ 78 h 177"/>
                <a:gd name="T10" fmla="*/ 236 w 455"/>
                <a:gd name="T11" fmla="*/ 64 h 177"/>
                <a:gd name="T12" fmla="*/ 430 w 45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455" h="177">
                  <a:moveTo>
                    <a:pt x="430" y="0"/>
                  </a:moveTo>
                  <a:cubicBezTo>
                    <a:pt x="430" y="0"/>
                    <a:pt x="455" y="23"/>
                    <a:pt x="449" y="63"/>
                  </a:cubicBezTo>
                  <a:cubicBezTo>
                    <a:pt x="444" y="103"/>
                    <a:pt x="354" y="126"/>
                    <a:pt x="232" y="151"/>
                  </a:cubicBezTo>
                  <a:cubicBezTo>
                    <a:pt x="110" y="176"/>
                    <a:pt x="26" y="177"/>
                    <a:pt x="14" y="143"/>
                  </a:cubicBezTo>
                  <a:cubicBezTo>
                    <a:pt x="0" y="107"/>
                    <a:pt x="14" y="78"/>
                    <a:pt x="14" y="78"/>
                  </a:cubicBezTo>
                  <a:cubicBezTo>
                    <a:pt x="28" y="85"/>
                    <a:pt x="131" y="88"/>
                    <a:pt x="236" y="64"/>
                  </a:cubicBezTo>
                  <a:cubicBezTo>
                    <a:pt x="342" y="39"/>
                    <a:pt x="417" y="16"/>
                    <a:pt x="43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76" name="Freeform 497"/>
            <p:cNvSpPr>
              <a:spLocks/>
            </p:cNvSpPr>
            <p:nvPr/>
          </p:nvSpPr>
          <p:spPr bwMode="auto">
            <a:xfrm>
              <a:off x="6943293" y="6657828"/>
              <a:ext cx="444440" cy="161132"/>
            </a:xfrm>
            <a:custGeom>
              <a:avLst/>
              <a:gdLst>
                <a:gd name="T0" fmla="*/ 429 w 461"/>
                <a:gd name="T1" fmla="*/ 0 h 167"/>
                <a:gd name="T2" fmla="*/ 443 w 461"/>
                <a:gd name="T3" fmla="*/ 79 h 167"/>
                <a:gd name="T4" fmla="*/ 249 w 461"/>
                <a:gd name="T5" fmla="*/ 143 h 167"/>
                <a:gd name="T6" fmla="*/ 27 w 461"/>
                <a:gd name="T7" fmla="*/ 157 h 167"/>
                <a:gd name="T8" fmla="*/ 14 w 461"/>
                <a:gd name="T9" fmla="*/ 89 h 167"/>
                <a:gd name="T10" fmla="*/ 27 w 461"/>
                <a:gd name="T11" fmla="*/ 81 h 167"/>
                <a:gd name="T12" fmla="*/ 233 w 461"/>
                <a:gd name="T13" fmla="*/ 56 h 167"/>
                <a:gd name="T14" fmla="*/ 416 w 461"/>
                <a:gd name="T15" fmla="*/ 3 h 167"/>
                <a:gd name="T16" fmla="*/ 429 w 46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67">
                  <a:moveTo>
                    <a:pt x="429" y="0"/>
                  </a:moveTo>
                  <a:cubicBezTo>
                    <a:pt x="450" y="5"/>
                    <a:pt x="461" y="58"/>
                    <a:pt x="443" y="79"/>
                  </a:cubicBezTo>
                  <a:cubicBezTo>
                    <a:pt x="430" y="95"/>
                    <a:pt x="355" y="118"/>
                    <a:pt x="249" y="143"/>
                  </a:cubicBezTo>
                  <a:cubicBezTo>
                    <a:pt x="144" y="167"/>
                    <a:pt x="41" y="164"/>
                    <a:pt x="27" y="157"/>
                  </a:cubicBezTo>
                  <a:cubicBezTo>
                    <a:pt x="6" y="148"/>
                    <a:pt x="0" y="112"/>
                    <a:pt x="14" y="89"/>
                  </a:cubicBezTo>
                  <a:cubicBezTo>
                    <a:pt x="17" y="85"/>
                    <a:pt x="21" y="83"/>
                    <a:pt x="27" y="81"/>
                  </a:cubicBezTo>
                  <a:cubicBezTo>
                    <a:pt x="57" y="73"/>
                    <a:pt x="133" y="78"/>
                    <a:pt x="233" y="56"/>
                  </a:cubicBezTo>
                  <a:cubicBezTo>
                    <a:pt x="324" y="36"/>
                    <a:pt x="388" y="11"/>
                    <a:pt x="416" y="3"/>
                  </a:cubicBezTo>
                  <a:cubicBezTo>
                    <a:pt x="422" y="1"/>
                    <a:pt x="427" y="0"/>
                    <a:pt x="429" y="0"/>
                  </a:cubicBez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78" name="Freeform 498">
              <a:hlinkClick r:id="rId4" action="ppaction://hlinksldjump"/>
            </p:cNvPr>
            <p:cNvSpPr>
              <a:spLocks/>
            </p:cNvSpPr>
            <p:nvPr/>
          </p:nvSpPr>
          <p:spPr bwMode="auto">
            <a:xfrm>
              <a:off x="6628113" y="5819117"/>
              <a:ext cx="905996" cy="916620"/>
            </a:xfrm>
            <a:custGeom>
              <a:avLst/>
              <a:gdLst>
                <a:gd name="T0" fmla="*/ 904 w 940"/>
                <a:gd name="T1" fmla="*/ 352 h 951"/>
                <a:gd name="T2" fmla="*/ 743 w 940"/>
                <a:gd name="T3" fmla="*/ 873 h 951"/>
                <a:gd name="T4" fmla="*/ 560 w 940"/>
                <a:gd name="T5" fmla="*/ 926 h 951"/>
                <a:gd name="T6" fmla="*/ 354 w 940"/>
                <a:gd name="T7" fmla="*/ 951 h 951"/>
                <a:gd name="T8" fmla="*/ 35 w 940"/>
                <a:gd name="T9" fmla="*/ 489 h 951"/>
                <a:gd name="T10" fmla="*/ 502 w 940"/>
                <a:gd name="T11" fmla="*/ 11 h 951"/>
                <a:gd name="T12" fmla="*/ 904 w 940"/>
                <a:gd name="T13" fmla="*/ 352 h 951"/>
              </a:gdLst>
              <a:ahLst/>
              <a:cxnLst>
                <a:cxn ang="0">
                  <a:pos x="T0" y="T1"/>
                </a:cxn>
                <a:cxn ang="0">
                  <a:pos x="T2" y="T3"/>
                </a:cxn>
                <a:cxn ang="0">
                  <a:pos x="T4" y="T5"/>
                </a:cxn>
                <a:cxn ang="0">
                  <a:pos x="T6" y="T7"/>
                </a:cxn>
                <a:cxn ang="0">
                  <a:pos x="T8" y="T9"/>
                </a:cxn>
                <a:cxn ang="0">
                  <a:pos x="T10" y="T11"/>
                </a:cxn>
                <a:cxn ang="0">
                  <a:pos x="T12" y="T13"/>
                </a:cxn>
              </a:cxnLst>
              <a:rect l="0" t="0" r="r" b="b"/>
              <a:pathLst>
                <a:path w="940" h="951">
                  <a:moveTo>
                    <a:pt x="904" y="352"/>
                  </a:moveTo>
                  <a:cubicBezTo>
                    <a:pt x="940" y="621"/>
                    <a:pt x="748" y="767"/>
                    <a:pt x="743" y="873"/>
                  </a:cubicBezTo>
                  <a:cubicBezTo>
                    <a:pt x="715" y="881"/>
                    <a:pt x="651" y="906"/>
                    <a:pt x="560" y="926"/>
                  </a:cubicBezTo>
                  <a:cubicBezTo>
                    <a:pt x="460" y="948"/>
                    <a:pt x="384" y="943"/>
                    <a:pt x="354" y="951"/>
                  </a:cubicBezTo>
                  <a:cubicBezTo>
                    <a:pt x="325" y="833"/>
                    <a:pt x="74" y="829"/>
                    <a:pt x="35" y="489"/>
                  </a:cubicBezTo>
                  <a:cubicBezTo>
                    <a:pt x="0" y="183"/>
                    <a:pt x="277" y="0"/>
                    <a:pt x="502" y="11"/>
                  </a:cubicBezTo>
                  <a:cubicBezTo>
                    <a:pt x="773" y="25"/>
                    <a:pt x="878" y="167"/>
                    <a:pt x="904" y="35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79" name="Freeform 500"/>
            <p:cNvSpPr>
              <a:spLocks/>
            </p:cNvSpPr>
            <p:nvPr/>
          </p:nvSpPr>
          <p:spPr bwMode="auto">
            <a:xfrm>
              <a:off x="6395564" y="6610610"/>
              <a:ext cx="263240" cy="161132"/>
            </a:xfrm>
            <a:custGeom>
              <a:avLst/>
              <a:gdLst>
                <a:gd name="T0" fmla="*/ 257 w 273"/>
                <a:gd name="T1" fmla="*/ 2 h 167"/>
                <a:gd name="T2" fmla="*/ 194 w 273"/>
                <a:gd name="T3" fmla="*/ 29 h 167"/>
                <a:gd name="T4" fmla="*/ 132 w 273"/>
                <a:gd name="T5" fmla="*/ 66 h 167"/>
                <a:gd name="T6" fmla="*/ 70 w 273"/>
                <a:gd name="T7" fmla="*/ 103 h 167"/>
                <a:gd name="T8" fmla="*/ 7 w 273"/>
                <a:gd name="T9" fmla="*/ 145 h 167"/>
                <a:gd name="T10" fmla="*/ 18 w 273"/>
                <a:gd name="T11" fmla="*/ 163 h 167"/>
                <a:gd name="T12" fmla="*/ 80 w 273"/>
                <a:gd name="T13" fmla="*/ 131 h 167"/>
                <a:gd name="T14" fmla="*/ 142 w 273"/>
                <a:gd name="T15" fmla="*/ 94 h 167"/>
                <a:gd name="T16" fmla="*/ 204 w 273"/>
                <a:gd name="T17" fmla="*/ 56 h 167"/>
                <a:gd name="T18" fmla="*/ 262 w 273"/>
                <a:gd name="T19" fmla="*/ 21 h 167"/>
                <a:gd name="T20" fmla="*/ 257 w 273"/>
                <a:gd name="T2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167">
                  <a:moveTo>
                    <a:pt x="257" y="2"/>
                  </a:moveTo>
                  <a:cubicBezTo>
                    <a:pt x="234" y="6"/>
                    <a:pt x="214" y="18"/>
                    <a:pt x="194" y="29"/>
                  </a:cubicBezTo>
                  <a:cubicBezTo>
                    <a:pt x="173" y="41"/>
                    <a:pt x="152" y="54"/>
                    <a:pt x="132" y="66"/>
                  </a:cubicBezTo>
                  <a:cubicBezTo>
                    <a:pt x="111" y="78"/>
                    <a:pt x="90" y="90"/>
                    <a:pt x="70" y="103"/>
                  </a:cubicBezTo>
                  <a:cubicBezTo>
                    <a:pt x="49" y="116"/>
                    <a:pt x="25" y="128"/>
                    <a:pt x="7" y="145"/>
                  </a:cubicBezTo>
                  <a:cubicBezTo>
                    <a:pt x="0" y="152"/>
                    <a:pt x="8" y="167"/>
                    <a:pt x="18" y="163"/>
                  </a:cubicBezTo>
                  <a:cubicBezTo>
                    <a:pt x="40" y="156"/>
                    <a:pt x="61" y="143"/>
                    <a:pt x="80" y="131"/>
                  </a:cubicBezTo>
                  <a:cubicBezTo>
                    <a:pt x="101" y="119"/>
                    <a:pt x="122" y="106"/>
                    <a:pt x="142" y="94"/>
                  </a:cubicBezTo>
                  <a:cubicBezTo>
                    <a:pt x="163" y="81"/>
                    <a:pt x="183" y="69"/>
                    <a:pt x="204" y="56"/>
                  </a:cubicBezTo>
                  <a:cubicBezTo>
                    <a:pt x="223" y="44"/>
                    <a:pt x="241" y="29"/>
                    <a:pt x="262" y="21"/>
                  </a:cubicBezTo>
                  <a:cubicBezTo>
                    <a:pt x="273" y="16"/>
                    <a:pt x="269" y="0"/>
                    <a:pt x="257"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0" name="Freeform 501"/>
            <p:cNvSpPr>
              <a:spLocks/>
            </p:cNvSpPr>
            <p:nvPr/>
          </p:nvSpPr>
          <p:spPr bwMode="auto">
            <a:xfrm>
              <a:off x="6279880" y="6351501"/>
              <a:ext cx="318131" cy="110372"/>
            </a:xfrm>
            <a:custGeom>
              <a:avLst/>
              <a:gdLst>
                <a:gd name="T0" fmla="*/ 315 w 330"/>
                <a:gd name="T1" fmla="*/ 3 h 115"/>
                <a:gd name="T2" fmla="*/ 163 w 330"/>
                <a:gd name="T3" fmla="*/ 48 h 115"/>
                <a:gd name="T4" fmla="*/ 86 w 330"/>
                <a:gd name="T5" fmla="*/ 68 h 115"/>
                <a:gd name="T6" fmla="*/ 12 w 330"/>
                <a:gd name="T7" fmla="*/ 89 h 115"/>
                <a:gd name="T8" fmla="*/ 19 w 330"/>
                <a:gd name="T9" fmla="*/ 113 h 115"/>
                <a:gd name="T10" fmla="*/ 95 w 330"/>
                <a:gd name="T11" fmla="*/ 100 h 115"/>
                <a:gd name="T12" fmla="*/ 174 w 330"/>
                <a:gd name="T13" fmla="*/ 78 h 115"/>
                <a:gd name="T14" fmla="*/ 322 w 330"/>
                <a:gd name="T15" fmla="*/ 19 h 115"/>
                <a:gd name="T16" fmla="*/ 315 w 330"/>
                <a:gd name="T17"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5">
                  <a:moveTo>
                    <a:pt x="315" y="3"/>
                  </a:moveTo>
                  <a:cubicBezTo>
                    <a:pt x="265" y="19"/>
                    <a:pt x="214" y="34"/>
                    <a:pt x="163" y="48"/>
                  </a:cubicBezTo>
                  <a:cubicBezTo>
                    <a:pt x="138" y="56"/>
                    <a:pt x="112" y="62"/>
                    <a:pt x="86" y="68"/>
                  </a:cubicBezTo>
                  <a:cubicBezTo>
                    <a:pt x="62" y="74"/>
                    <a:pt x="34" y="77"/>
                    <a:pt x="12" y="89"/>
                  </a:cubicBezTo>
                  <a:cubicBezTo>
                    <a:pt x="0" y="95"/>
                    <a:pt x="7" y="112"/>
                    <a:pt x="19" y="113"/>
                  </a:cubicBezTo>
                  <a:cubicBezTo>
                    <a:pt x="43" y="115"/>
                    <a:pt x="71" y="106"/>
                    <a:pt x="95" y="100"/>
                  </a:cubicBezTo>
                  <a:cubicBezTo>
                    <a:pt x="122" y="94"/>
                    <a:pt x="148" y="86"/>
                    <a:pt x="174" y="78"/>
                  </a:cubicBezTo>
                  <a:cubicBezTo>
                    <a:pt x="225" y="62"/>
                    <a:pt x="274" y="42"/>
                    <a:pt x="322" y="19"/>
                  </a:cubicBezTo>
                  <a:cubicBezTo>
                    <a:pt x="330" y="15"/>
                    <a:pt x="324" y="0"/>
                    <a:pt x="315" y="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1" name="Freeform 502"/>
            <p:cNvSpPr>
              <a:spLocks/>
            </p:cNvSpPr>
            <p:nvPr/>
          </p:nvSpPr>
          <p:spPr bwMode="auto">
            <a:xfrm>
              <a:off x="6616308" y="5484460"/>
              <a:ext cx="194184" cy="384827"/>
            </a:xfrm>
            <a:custGeom>
              <a:avLst/>
              <a:gdLst>
                <a:gd name="T0" fmla="*/ 196 w 201"/>
                <a:gd name="T1" fmla="*/ 380 h 399"/>
                <a:gd name="T2" fmla="*/ 113 w 201"/>
                <a:gd name="T3" fmla="*/ 187 h 399"/>
                <a:gd name="T4" fmla="*/ 71 w 201"/>
                <a:gd name="T5" fmla="*/ 91 h 399"/>
                <a:gd name="T6" fmla="*/ 50 w 201"/>
                <a:gd name="T7" fmla="*/ 45 h 399"/>
                <a:gd name="T8" fmla="*/ 23 w 201"/>
                <a:gd name="T9" fmla="*/ 3 h 399"/>
                <a:gd name="T10" fmla="*/ 4 w 201"/>
                <a:gd name="T11" fmla="*/ 11 h 399"/>
                <a:gd name="T12" fmla="*/ 16 w 201"/>
                <a:gd name="T13" fmla="*/ 56 h 399"/>
                <a:gd name="T14" fmla="*/ 37 w 201"/>
                <a:gd name="T15" fmla="*/ 102 h 399"/>
                <a:gd name="T16" fmla="*/ 82 w 201"/>
                <a:gd name="T17" fmla="*/ 197 h 399"/>
                <a:gd name="T18" fmla="*/ 176 w 201"/>
                <a:gd name="T19" fmla="*/ 388 h 399"/>
                <a:gd name="T20" fmla="*/ 196 w 201"/>
                <a:gd name="T21"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99">
                  <a:moveTo>
                    <a:pt x="196" y="380"/>
                  </a:moveTo>
                  <a:cubicBezTo>
                    <a:pt x="169" y="315"/>
                    <a:pt x="142" y="251"/>
                    <a:pt x="113" y="187"/>
                  </a:cubicBezTo>
                  <a:cubicBezTo>
                    <a:pt x="99" y="155"/>
                    <a:pt x="85" y="123"/>
                    <a:pt x="71" y="91"/>
                  </a:cubicBezTo>
                  <a:cubicBezTo>
                    <a:pt x="50" y="45"/>
                    <a:pt x="50" y="45"/>
                    <a:pt x="50" y="45"/>
                  </a:cubicBezTo>
                  <a:cubicBezTo>
                    <a:pt x="43" y="30"/>
                    <a:pt x="38" y="11"/>
                    <a:pt x="23" y="3"/>
                  </a:cubicBezTo>
                  <a:cubicBezTo>
                    <a:pt x="15" y="0"/>
                    <a:pt x="6" y="3"/>
                    <a:pt x="4" y="11"/>
                  </a:cubicBezTo>
                  <a:cubicBezTo>
                    <a:pt x="0" y="28"/>
                    <a:pt x="9" y="41"/>
                    <a:pt x="16" y="56"/>
                  </a:cubicBezTo>
                  <a:cubicBezTo>
                    <a:pt x="37" y="102"/>
                    <a:pt x="37" y="102"/>
                    <a:pt x="37" y="102"/>
                  </a:cubicBezTo>
                  <a:cubicBezTo>
                    <a:pt x="52" y="134"/>
                    <a:pt x="67" y="165"/>
                    <a:pt x="82" y="197"/>
                  </a:cubicBezTo>
                  <a:cubicBezTo>
                    <a:pt x="112" y="261"/>
                    <a:pt x="144" y="325"/>
                    <a:pt x="176" y="388"/>
                  </a:cubicBezTo>
                  <a:cubicBezTo>
                    <a:pt x="181" y="399"/>
                    <a:pt x="201" y="391"/>
                    <a:pt x="196" y="38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2" name="Freeform 503"/>
            <p:cNvSpPr>
              <a:spLocks/>
            </p:cNvSpPr>
            <p:nvPr/>
          </p:nvSpPr>
          <p:spPr bwMode="auto">
            <a:xfrm>
              <a:off x="7027105" y="5662118"/>
              <a:ext cx="36004" cy="112733"/>
            </a:xfrm>
            <a:custGeom>
              <a:avLst/>
              <a:gdLst>
                <a:gd name="T0" fmla="*/ 32 w 37"/>
                <a:gd name="T1" fmla="*/ 57 h 117"/>
                <a:gd name="T2" fmla="*/ 29 w 37"/>
                <a:gd name="T3" fmla="*/ 32 h 117"/>
                <a:gd name="T4" fmla="*/ 28 w 37"/>
                <a:gd name="T5" fmla="*/ 21 h 117"/>
                <a:gd name="T6" fmla="*/ 22 w 37"/>
                <a:gd name="T7" fmla="*/ 9 h 117"/>
                <a:gd name="T8" fmla="*/ 2 w 37"/>
                <a:gd name="T9" fmla="*/ 11 h 117"/>
                <a:gd name="T10" fmla="*/ 0 w 37"/>
                <a:gd name="T11" fmla="*/ 25 h 117"/>
                <a:gd name="T12" fmla="*/ 2 w 37"/>
                <a:gd name="T13" fmla="*/ 37 h 117"/>
                <a:gd name="T14" fmla="*/ 6 w 37"/>
                <a:gd name="T15" fmla="*/ 60 h 117"/>
                <a:gd name="T16" fmla="*/ 15 w 37"/>
                <a:gd name="T17" fmla="*/ 106 h 117"/>
                <a:gd name="T18" fmla="*/ 36 w 37"/>
                <a:gd name="T19" fmla="*/ 103 h 117"/>
                <a:gd name="T20" fmla="*/ 32 w 37"/>
                <a:gd name="T21"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7">
                  <a:moveTo>
                    <a:pt x="32" y="57"/>
                  </a:moveTo>
                  <a:cubicBezTo>
                    <a:pt x="31" y="49"/>
                    <a:pt x="31" y="40"/>
                    <a:pt x="29" y="32"/>
                  </a:cubicBezTo>
                  <a:cubicBezTo>
                    <a:pt x="29" y="28"/>
                    <a:pt x="29" y="25"/>
                    <a:pt x="28" y="21"/>
                  </a:cubicBezTo>
                  <a:cubicBezTo>
                    <a:pt x="27" y="16"/>
                    <a:pt x="24" y="13"/>
                    <a:pt x="22" y="9"/>
                  </a:cubicBezTo>
                  <a:cubicBezTo>
                    <a:pt x="18" y="0"/>
                    <a:pt x="4" y="2"/>
                    <a:pt x="2" y="11"/>
                  </a:cubicBezTo>
                  <a:cubicBezTo>
                    <a:pt x="1" y="16"/>
                    <a:pt x="0" y="20"/>
                    <a:pt x="0" y="25"/>
                  </a:cubicBezTo>
                  <a:cubicBezTo>
                    <a:pt x="0" y="29"/>
                    <a:pt x="1" y="33"/>
                    <a:pt x="2" y="37"/>
                  </a:cubicBezTo>
                  <a:cubicBezTo>
                    <a:pt x="3" y="45"/>
                    <a:pt x="4" y="53"/>
                    <a:pt x="6" y="60"/>
                  </a:cubicBezTo>
                  <a:cubicBezTo>
                    <a:pt x="9" y="75"/>
                    <a:pt x="12" y="91"/>
                    <a:pt x="15" y="106"/>
                  </a:cubicBezTo>
                  <a:cubicBezTo>
                    <a:pt x="17" y="117"/>
                    <a:pt x="37" y="115"/>
                    <a:pt x="36" y="103"/>
                  </a:cubicBezTo>
                  <a:cubicBezTo>
                    <a:pt x="34" y="88"/>
                    <a:pt x="33" y="72"/>
                    <a:pt x="32" y="5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3" name="Freeform 504"/>
            <p:cNvSpPr>
              <a:spLocks/>
            </p:cNvSpPr>
            <p:nvPr/>
          </p:nvSpPr>
          <p:spPr bwMode="auto">
            <a:xfrm>
              <a:off x="7315135" y="5382351"/>
              <a:ext cx="144605" cy="415519"/>
            </a:xfrm>
            <a:custGeom>
              <a:avLst/>
              <a:gdLst>
                <a:gd name="T0" fmla="*/ 144 w 150"/>
                <a:gd name="T1" fmla="*/ 13 h 431"/>
                <a:gd name="T2" fmla="*/ 126 w 150"/>
                <a:gd name="T3" fmla="*/ 6 h 431"/>
                <a:gd name="T4" fmla="*/ 106 w 150"/>
                <a:gd name="T5" fmla="*/ 47 h 431"/>
                <a:gd name="T6" fmla="*/ 93 w 150"/>
                <a:gd name="T7" fmla="*/ 96 h 431"/>
                <a:gd name="T8" fmla="*/ 64 w 150"/>
                <a:gd name="T9" fmla="*/ 201 h 431"/>
                <a:gd name="T10" fmla="*/ 4 w 150"/>
                <a:gd name="T11" fmla="*/ 410 h 431"/>
                <a:gd name="T12" fmla="*/ 28 w 150"/>
                <a:gd name="T13" fmla="*/ 417 h 431"/>
                <a:gd name="T14" fmla="*/ 94 w 150"/>
                <a:gd name="T15" fmla="*/ 213 h 431"/>
                <a:gd name="T16" fmla="*/ 123 w 150"/>
                <a:gd name="T17" fmla="*/ 112 h 431"/>
                <a:gd name="T18" fmla="*/ 137 w 150"/>
                <a:gd name="T19" fmla="*/ 63 h 431"/>
                <a:gd name="T20" fmla="*/ 144 w 150"/>
                <a:gd name="T21" fmla="*/ 1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431">
                  <a:moveTo>
                    <a:pt x="144" y="13"/>
                  </a:moveTo>
                  <a:cubicBezTo>
                    <a:pt x="141" y="7"/>
                    <a:pt x="133" y="0"/>
                    <a:pt x="126" y="6"/>
                  </a:cubicBezTo>
                  <a:cubicBezTo>
                    <a:pt x="112" y="16"/>
                    <a:pt x="111" y="30"/>
                    <a:pt x="106" y="47"/>
                  </a:cubicBezTo>
                  <a:cubicBezTo>
                    <a:pt x="102" y="63"/>
                    <a:pt x="98" y="79"/>
                    <a:pt x="93" y="96"/>
                  </a:cubicBezTo>
                  <a:cubicBezTo>
                    <a:pt x="84" y="131"/>
                    <a:pt x="74" y="166"/>
                    <a:pt x="64" y="201"/>
                  </a:cubicBezTo>
                  <a:cubicBezTo>
                    <a:pt x="44" y="271"/>
                    <a:pt x="23" y="340"/>
                    <a:pt x="4" y="410"/>
                  </a:cubicBezTo>
                  <a:cubicBezTo>
                    <a:pt x="0" y="426"/>
                    <a:pt x="22" y="431"/>
                    <a:pt x="28" y="417"/>
                  </a:cubicBezTo>
                  <a:cubicBezTo>
                    <a:pt x="53" y="350"/>
                    <a:pt x="74" y="282"/>
                    <a:pt x="94" y="213"/>
                  </a:cubicBezTo>
                  <a:cubicBezTo>
                    <a:pt x="104" y="179"/>
                    <a:pt x="114" y="145"/>
                    <a:pt x="123" y="112"/>
                  </a:cubicBezTo>
                  <a:cubicBezTo>
                    <a:pt x="128" y="95"/>
                    <a:pt x="132" y="79"/>
                    <a:pt x="137" y="63"/>
                  </a:cubicBezTo>
                  <a:cubicBezTo>
                    <a:pt x="141" y="47"/>
                    <a:pt x="150" y="29"/>
                    <a:pt x="144" y="1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4" name="Freeform 505"/>
            <p:cNvSpPr>
              <a:spLocks/>
            </p:cNvSpPr>
            <p:nvPr/>
          </p:nvSpPr>
          <p:spPr bwMode="auto">
            <a:xfrm>
              <a:off x="7494563" y="5808493"/>
              <a:ext cx="131030" cy="112733"/>
            </a:xfrm>
            <a:custGeom>
              <a:avLst/>
              <a:gdLst>
                <a:gd name="T0" fmla="*/ 124 w 136"/>
                <a:gd name="T1" fmla="*/ 2 h 117"/>
                <a:gd name="T2" fmla="*/ 94 w 136"/>
                <a:gd name="T3" fmla="*/ 24 h 117"/>
                <a:gd name="T4" fmla="*/ 66 w 136"/>
                <a:gd name="T5" fmla="*/ 49 h 117"/>
                <a:gd name="T6" fmla="*/ 8 w 136"/>
                <a:gd name="T7" fmla="*/ 96 h 117"/>
                <a:gd name="T8" fmla="*/ 19 w 136"/>
                <a:gd name="T9" fmla="*/ 111 h 117"/>
                <a:gd name="T10" fmla="*/ 79 w 136"/>
                <a:gd name="T11" fmla="*/ 65 h 117"/>
                <a:gd name="T12" fmla="*/ 107 w 136"/>
                <a:gd name="T13" fmla="*/ 42 h 117"/>
                <a:gd name="T14" fmla="*/ 134 w 136"/>
                <a:gd name="T15" fmla="*/ 15 h 117"/>
                <a:gd name="T16" fmla="*/ 124 w 136"/>
                <a:gd name="T1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17">
                  <a:moveTo>
                    <a:pt x="124" y="2"/>
                  </a:moveTo>
                  <a:cubicBezTo>
                    <a:pt x="112" y="7"/>
                    <a:pt x="103" y="16"/>
                    <a:pt x="94" y="24"/>
                  </a:cubicBezTo>
                  <a:cubicBezTo>
                    <a:pt x="84" y="33"/>
                    <a:pt x="75" y="41"/>
                    <a:pt x="66" y="49"/>
                  </a:cubicBezTo>
                  <a:cubicBezTo>
                    <a:pt x="47" y="65"/>
                    <a:pt x="28" y="81"/>
                    <a:pt x="8" y="96"/>
                  </a:cubicBezTo>
                  <a:cubicBezTo>
                    <a:pt x="0" y="103"/>
                    <a:pt x="11" y="117"/>
                    <a:pt x="19" y="111"/>
                  </a:cubicBezTo>
                  <a:cubicBezTo>
                    <a:pt x="40" y="96"/>
                    <a:pt x="59" y="81"/>
                    <a:pt x="79" y="65"/>
                  </a:cubicBezTo>
                  <a:cubicBezTo>
                    <a:pt x="88" y="58"/>
                    <a:pt x="98" y="50"/>
                    <a:pt x="107" y="42"/>
                  </a:cubicBezTo>
                  <a:cubicBezTo>
                    <a:pt x="117" y="34"/>
                    <a:pt x="128" y="26"/>
                    <a:pt x="134" y="15"/>
                  </a:cubicBezTo>
                  <a:cubicBezTo>
                    <a:pt x="136" y="9"/>
                    <a:pt x="132" y="0"/>
                    <a:pt x="124"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5" name="Freeform 506"/>
            <p:cNvSpPr>
              <a:spLocks/>
            </p:cNvSpPr>
            <p:nvPr/>
          </p:nvSpPr>
          <p:spPr bwMode="auto">
            <a:xfrm>
              <a:off x="7603755" y="6104787"/>
              <a:ext cx="362989" cy="99158"/>
            </a:xfrm>
            <a:custGeom>
              <a:avLst/>
              <a:gdLst>
                <a:gd name="T0" fmla="*/ 362 w 377"/>
                <a:gd name="T1" fmla="*/ 1 h 103"/>
                <a:gd name="T2" fmla="*/ 189 w 377"/>
                <a:gd name="T3" fmla="*/ 36 h 103"/>
                <a:gd name="T4" fmla="*/ 103 w 377"/>
                <a:gd name="T5" fmla="*/ 55 h 103"/>
                <a:gd name="T6" fmla="*/ 14 w 377"/>
                <a:gd name="T7" fmla="*/ 75 h 103"/>
                <a:gd name="T8" fmla="*/ 18 w 377"/>
                <a:gd name="T9" fmla="*/ 102 h 103"/>
                <a:gd name="T10" fmla="*/ 191 w 377"/>
                <a:gd name="T11" fmla="*/ 69 h 103"/>
                <a:gd name="T12" fmla="*/ 365 w 377"/>
                <a:gd name="T13" fmla="*/ 25 h 103"/>
                <a:gd name="T14" fmla="*/ 362 w 377"/>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103">
                  <a:moveTo>
                    <a:pt x="362" y="1"/>
                  </a:moveTo>
                  <a:cubicBezTo>
                    <a:pt x="303" y="7"/>
                    <a:pt x="246" y="24"/>
                    <a:pt x="189" y="36"/>
                  </a:cubicBezTo>
                  <a:cubicBezTo>
                    <a:pt x="160" y="42"/>
                    <a:pt x="132" y="49"/>
                    <a:pt x="103" y="55"/>
                  </a:cubicBezTo>
                  <a:cubicBezTo>
                    <a:pt x="74" y="61"/>
                    <a:pt x="43" y="66"/>
                    <a:pt x="14" y="75"/>
                  </a:cubicBezTo>
                  <a:cubicBezTo>
                    <a:pt x="0" y="79"/>
                    <a:pt x="2" y="103"/>
                    <a:pt x="18" y="102"/>
                  </a:cubicBezTo>
                  <a:cubicBezTo>
                    <a:pt x="76" y="96"/>
                    <a:pt x="134" y="81"/>
                    <a:pt x="191" y="69"/>
                  </a:cubicBezTo>
                  <a:cubicBezTo>
                    <a:pt x="249" y="56"/>
                    <a:pt x="310" y="47"/>
                    <a:pt x="365" y="25"/>
                  </a:cubicBezTo>
                  <a:cubicBezTo>
                    <a:pt x="377" y="21"/>
                    <a:pt x="377" y="0"/>
                    <a:pt x="362" y="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6" name="Freeform 507"/>
            <p:cNvSpPr>
              <a:spLocks/>
            </p:cNvSpPr>
            <p:nvPr/>
          </p:nvSpPr>
          <p:spPr bwMode="auto">
            <a:xfrm>
              <a:off x="7528206" y="6438264"/>
              <a:ext cx="122767" cy="72007"/>
            </a:xfrm>
            <a:custGeom>
              <a:avLst/>
              <a:gdLst>
                <a:gd name="T0" fmla="*/ 121 w 127"/>
                <a:gd name="T1" fmla="*/ 56 h 75"/>
                <a:gd name="T2" fmla="*/ 118 w 127"/>
                <a:gd name="T3" fmla="*/ 51 h 75"/>
                <a:gd name="T4" fmla="*/ 110 w 127"/>
                <a:gd name="T5" fmla="*/ 43 h 75"/>
                <a:gd name="T6" fmla="*/ 97 w 127"/>
                <a:gd name="T7" fmla="*/ 37 h 75"/>
                <a:gd name="T8" fmla="*/ 74 w 127"/>
                <a:gd name="T9" fmla="*/ 25 h 75"/>
                <a:gd name="T10" fmla="*/ 23 w 127"/>
                <a:gd name="T11" fmla="*/ 3 h 75"/>
                <a:gd name="T12" fmla="*/ 4 w 127"/>
                <a:gd name="T13" fmla="*/ 8 h 75"/>
                <a:gd name="T14" fmla="*/ 9 w 127"/>
                <a:gd name="T15" fmla="*/ 28 h 75"/>
                <a:gd name="T16" fmla="*/ 57 w 127"/>
                <a:gd name="T17" fmla="*/ 54 h 75"/>
                <a:gd name="T18" fmla="*/ 80 w 127"/>
                <a:gd name="T19" fmla="*/ 66 h 75"/>
                <a:gd name="T20" fmla="*/ 94 w 127"/>
                <a:gd name="T21" fmla="*/ 73 h 75"/>
                <a:gd name="T22" fmla="*/ 111 w 127"/>
                <a:gd name="T23" fmla="*/ 75 h 75"/>
                <a:gd name="T24" fmla="*/ 121 w 127"/>
                <a:gd name="T25"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75">
                  <a:moveTo>
                    <a:pt x="121" y="56"/>
                  </a:moveTo>
                  <a:cubicBezTo>
                    <a:pt x="120" y="54"/>
                    <a:pt x="119" y="53"/>
                    <a:pt x="118" y="51"/>
                  </a:cubicBezTo>
                  <a:cubicBezTo>
                    <a:pt x="115" y="48"/>
                    <a:pt x="113" y="46"/>
                    <a:pt x="110" y="43"/>
                  </a:cubicBezTo>
                  <a:cubicBezTo>
                    <a:pt x="106" y="41"/>
                    <a:pt x="101" y="39"/>
                    <a:pt x="97" y="37"/>
                  </a:cubicBezTo>
                  <a:cubicBezTo>
                    <a:pt x="89" y="33"/>
                    <a:pt x="82" y="29"/>
                    <a:pt x="74" y="25"/>
                  </a:cubicBezTo>
                  <a:cubicBezTo>
                    <a:pt x="57" y="18"/>
                    <a:pt x="40" y="10"/>
                    <a:pt x="23" y="3"/>
                  </a:cubicBezTo>
                  <a:cubicBezTo>
                    <a:pt x="16" y="0"/>
                    <a:pt x="8" y="1"/>
                    <a:pt x="4" y="8"/>
                  </a:cubicBezTo>
                  <a:cubicBezTo>
                    <a:pt x="0" y="15"/>
                    <a:pt x="2" y="24"/>
                    <a:pt x="9" y="28"/>
                  </a:cubicBezTo>
                  <a:cubicBezTo>
                    <a:pt x="25" y="37"/>
                    <a:pt x="41" y="46"/>
                    <a:pt x="57" y="54"/>
                  </a:cubicBezTo>
                  <a:cubicBezTo>
                    <a:pt x="64" y="58"/>
                    <a:pt x="72" y="62"/>
                    <a:pt x="80" y="66"/>
                  </a:cubicBezTo>
                  <a:cubicBezTo>
                    <a:pt x="85" y="69"/>
                    <a:pt x="89" y="71"/>
                    <a:pt x="94" y="73"/>
                  </a:cubicBezTo>
                  <a:cubicBezTo>
                    <a:pt x="100" y="75"/>
                    <a:pt x="105" y="75"/>
                    <a:pt x="111" y="75"/>
                  </a:cubicBezTo>
                  <a:cubicBezTo>
                    <a:pt x="119" y="75"/>
                    <a:pt x="127" y="64"/>
                    <a:pt x="121" y="5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7" name="Freeform 508"/>
            <p:cNvSpPr>
              <a:spLocks/>
            </p:cNvSpPr>
            <p:nvPr/>
          </p:nvSpPr>
          <p:spPr bwMode="auto">
            <a:xfrm>
              <a:off x="6383169" y="5980839"/>
              <a:ext cx="222515" cy="102699"/>
            </a:xfrm>
            <a:custGeom>
              <a:avLst/>
              <a:gdLst>
                <a:gd name="T0" fmla="*/ 222 w 231"/>
                <a:gd name="T1" fmla="*/ 87 h 106"/>
                <a:gd name="T2" fmla="*/ 121 w 231"/>
                <a:gd name="T3" fmla="*/ 41 h 106"/>
                <a:gd name="T4" fmla="*/ 18 w 231"/>
                <a:gd name="T5" fmla="*/ 3 h 106"/>
                <a:gd name="T6" fmla="*/ 10 w 231"/>
                <a:gd name="T7" fmla="*/ 21 h 106"/>
                <a:gd name="T8" fmla="*/ 111 w 231"/>
                <a:gd name="T9" fmla="*/ 66 h 106"/>
                <a:gd name="T10" fmla="*/ 215 w 231"/>
                <a:gd name="T11" fmla="*/ 103 h 106"/>
                <a:gd name="T12" fmla="*/ 222 w 231"/>
                <a:gd name="T13" fmla="*/ 87 h 106"/>
              </a:gdLst>
              <a:ahLst/>
              <a:cxnLst>
                <a:cxn ang="0">
                  <a:pos x="T0" y="T1"/>
                </a:cxn>
                <a:cxn ang="0">
                  <a:pos x="T2" y="T3"/>
                </a:cxn>
                <a:cxn ang="0">
                  <a:pos x="T4" y="T5"/>
                </a:cxn>
                <a:cxn ang="0">
                  <a:pos x="T6" y="T7"/>
                </a:cxn>
                <a:cxn ang="0">
                  <a:pos x="T8" y="T9"/>
                </a:cxn>
                <a:cxn ang="0">
                  <a:pos x="T10" y="T11"/>
                </a:cxn>
                <a:cxn ang="0">
                  <a:pos x="T12" y="T13"/>
                </a:cxn>
              </a:cxnLst>
              <a:rect l="0" t="0" r="r" b="b"/>
              <a:pathLst>
                <a:path w="231" h="106">
                  <a:moveTo>
                    <a:pt x="222" y="87"/>
                  </a:moveTo>
                  <a:cubicBezTo>
                    <a:pt x="189" y="71"/>
                    <a:pt x="155" y="56"/>
                    <a:pt x="121" y="41"/>
                  </a:cubicBezTo>
                  <a:cubicBezTo>
                    <a:pt x="87" y="26"/>
                    <a:pt x="54" y="12"/>
                    <a:pt x="18" y="3"/>
                  </a:cubicBezTo>
                  <a:cubicBezTo>
                    <a:pt x="7" y="0"/>
                    <a:pt x="0" y="15"/>
                    <a:pt x="10" y="21"/>
                  </a:cubicBezTo>
                  <a:cubicBezTo>
                    <a:pt x="42" y="39"/>
                    <a:pt x="76" y="53"/>
                    <a:pt x="111" y="66"/>
                  </a:cubicBezTo>
                  <a:cubicBezTo>
                    <a:pt x="145" y="79"/>
                    <a:pt x="180" y="92"/>
                    <a:pt x="215" y="103"/>
                  </a:cubicBezTo>
                  <a:cubicBezTo>
                    <a:pt x="225" y="106"/>
                    <a:pt x="231" y="92"/>
                    <a:pt x="222" y="8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88" name="Freeform 5"/>
            <p:cNvSpPr>
              <a:spLocks noChangeAspect="1" noEditPoints="1"/>
            </p:cNvSpPr>
            <p:nvPr/>
          </p:nvSpPr>
          <p:spPr bwMode="auto">
            <a:xfrm>
              <a:off x="7063315" y="6455293"/>
              <a:ext cx="152348" cy="274800"/>
            </a:xfrm>
            <a:custGeom>
              <a:avLst/>
              <a:gdLst>
                <a:gd name="T0" fmla="*/ 355 w 387"/>
                <a:gd name="T1" fmla="*/ 360 h 701"/>
                <a:gd name="T2" fmla="*/ 386 w 387"/>
                <a:gd name="T3" fmla="*/ 170 h 701"/>
                <a:gd name="T4" fmla="*/ 357 w 387"/>
                <a:gd name="T5" fmla="*/ 40 h 701"/>
                <a:gd name="T6" fmla="*/ 295 w 387"/>
                <a:gd name="T7" fmla="*/ 2 h 701"/>
                <a:gd name="T8" fmla="*/ 224 w 387"/>
                <a:gd name="T9" fmla="*/ 15 h 701"/>
                <a:gd name="T10" fmla="*/ 177 w 387"/>
                <a:gd name="T11" fmla="*/ 71 h 701"/>
                <a:gd name="T12" fmla="*/ 62 w 387"/>
                <a:gd name="T13" fmla="*/ 49 h 701"/>
                <a:gd name="T14" fmla="*/ 33 w 387"/>
                <a:gd name="T15" fmla="*/ 70 h 701"/>
                <a:gd name="T16" fmla="*/ 1 w 387"/>
                <a:gd name="T17" fmla="*/ 169 h 701"/>
                <a:gd name="T18" fmla="*/ 65 w 387"/>
                <a:gd name="T19" fmla="*/ 353 h 701"/>
                <a:gd name="T20" fmla="*/ 187 w 387"/>
                <a:gd name="T21" fmla="*/ 572 h 701"/>
                <a:gd name="T22" fmla="*/ 210 w 387"/>
                <a:gd name="T23" fmla="*/ 694 h 701"/>
                <a:gd name="T24" fmla="*/ 225 w 387"/>
                <a:gd name="T25" fmla="*/ 693 h 701"/>
                <a:gd name="T26" fmla="*/ 152 w 387"/>
                <a:gd name="T27" fmla="*/ 448 h 701"/>
                <a:gd name="T28" fmla="*/ 39 w 387"/>
                <a:gd name="T29" fmla="*/ 227 h 701"/>
                <a:gd name="T30" fmla="*/ 53 w 387"/>
                <a:gd name="T31" fmla="*/ 90 h 701"/>
                <a:gd name="T32" fmla="*/ 75 w 387"/>
                <a:gd name="T33" fmla="*/ 74 h 701"/>
                <a:gd name="T34" fmla="*/ 167 w 387"/>
                <a:gd name="T35" fmla="*/ 102 h 701"/>
                <a:gd name="T36" fmla="*/ 163 w 387"/>
                <a:gd name="T37" fmla="*/ 201 h 701"/>
                <a:gd name="T38" fmla="*/ 179 w 387"/>
                <a:gd name="T39" fmla="*/ 252 h 701"/>
                <a:gd name="T40" fmla="*/ 205 w 387"/>
                <a:gd name="T41" fmla="*/ 271 h 701"/>
                <a:gd name="T42" fmla="*/ 227 w 387"/>
                <a:gd name="T43" fmla="*/ 264 h 701"/>
                <a:gd name="T44" fmla="*/ 247 w 387"/>
                <a:gd name="T45" fmla="*/ 208 h 701"/>
                <a:gd name="T46" fmla="*/ 199 w 387"/>
                <a:gd name="T47" fmla="*/ 94 h 701"/>
                <a:gd name="T48" fmla="*/ 239 w 387"/>
                <a:gd name="T49" fmla="*/ 39 h 701"/>
                <a:gd name="T50" fmla="*/ 315 w 387"/>
                <a:gd name="T51" fmla="*/ 38 h 701"/>
                <a:gd name="T52" fmla="*/ 355 w 387"/>
                <a:gd name="T53" fmla="*/ 109 h 701"/>
                <a:gd name="T54" fmla="*/ 348 w 387"/>
                <a:gd name="T55" fmla="*/ 293 h 701"/>
                <a:gd name="T56" fmla="*/ 326 w 387"/>
                <a:gd name="T57" fmla="*/ 386 h 701"/>
                <a:gd name="T58" fmla="*/ 318 w 387"/>
                <a:gd name="T59" fmla="*/ 546 h 701"/>
                <a:gd name="T60" fmla="*/ 356 w 387"/>
                <a:gd name="T61" fmla="*/ 676 h 701"/>
                <a:gd name="T62" fmla="*/ 360 w 387"/>
                <a:gd name="T63" fmla="*/ 666 h 701"/>
                <a:gd name="T64" fmla="*/ 348 w 387"/>
                <a:gd name="T65" fmla="*/ 390 h 701"/>
                <a:gd name="T66" fmla="*/ 217 w 387"/>
                <a:gd name="T67" fmla="*/ 209 h 701"/>
                <a:gd name="T68" fmla="*/ 208 w 387"/>
                <a:gd name="T69" fmla="*/ 241 h 701"/>
                <a:gd name="T70" fmla="*/ 199 w 387"/>
                <a:gd name="T71" fmla="*/ 225 h 701"/>
                <a:gd name="T72" fmla="*/ 190 w 387"/>
                <a:gd name="T73" fmla="*/ 137 h 701"/>
                <a:gd name="T74" fmla="*/ 202 w 387"/>
                <a:gd name="T75" fmla="*/ 15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701">
                  <a:moveTo>
                    <a:pt x="348" y="390"/>
                  </a:moveTo>
                  <a:cubicBezTo>
                    <a:pt x="350" y="380"/>
                    <a:pt x="352" y="370"/>
                    <a:pt x="355" y="360"/>
                  </a:cubicBezTo>
                  <a:cubicBezTo>
                    <a:pt x="361" y="340"/>
                    <a:pt x="367" y="319"/>
                    <a:pt x="371" y="298"/>
                  </a:cubicBezTo>
                  <a:cubicBezTo>
                    <a:pt x="380" y="256"/>
                    <a:pt x="386" y="213"/>
                    <a:pt x="386" y="170"/>
                  </a:cubicBezTo>
                  <a:cubicBezTo>
                    <a:pt x="387" y="148"/>
                    <a:pt x="385" y="126"/>
                    <a:pt x="381" y="104"/>
                  </a:cubicBezTo>
                  <a:cubicBezTo>
                    <a:pt x="377" y="82"/>
                    <a:pt x="370" y="60"/>
                    <a:pt x="357" y="40"/>
                  </a:cubicBezTo>
                  <a:cubicBezTo>
                    <a:pt x="349" y="30"/>
                    <a:pt x="341" y="21"/>
                    <a:pt x="330" y="14"/>
                  </a:cubicBezTo>
                  <a:cubicBezTo>
                    <a:pt x="319" y="7"/>
                    <a:pt x="307" y="4"/>
                    <a:pt x="295" y="2"/>
                  </a:cubicBezTo>
                  <a:cubicBezTo>
                    <a:pt x="283" y="0"/>
                    <a:pt x="271" y="0"/>
                    <a:pt x="259" y="2"/>
                  </a:cubicBezTo>
                  <a:cubicBezTo>
                    <a:pt x="247" y="4"/>
                    <a:pt x="235" y="8"/>
                    <a:pt x="224" y="15"/>
                  </a:cubicBezTo>
                  <a:cubicBezTo>
                    <a:pt x="203" y="27"/>
                    <a:pt x="188" y="48"/>
                    <a:pt x="178" y="69"/>
                  </a:cubicBezTo>
                  <a:cubicBezTo>
                    <a:pt x="178" y="70"/>
                    <a:pt x="177" y="70"/>
                    <a:pt x="177" y="71"/>
                  </a:cubicBezTo>
                  <a:cubicBezTo>
                    <a:pt x="165" y="61"/>
                    <a:pt x="151" y="51"/>
                    <a:pt x="135" y="45"/>
                  </a:cubicBezTo>
                  <a:cubicBezTo>
                    <a:pt x="112" y="37"/>
                    <a:pt x="84" y="37"/>
                    <a:pt x="62" y="49"/>
                  </a:cubicBezTo>
                  <a:cubicBezTo>
                    <a:pt x="56" y="52"/>
                    <a:pt x="52" y="55"/>
                    <a:pt x="46" y="59"/>
                  </a:cubicBezTo>
                  <a:cubicBezTo>
                    <a:pt x="42" y="63"/>
                    <a:pt x="37" y="66"/>
                    <a:pt x="33" y="70"/>
                  </a:cubicBezTo>
                  <a:cubicBezTo>
                    <a:pt x="24" y="79"/>
                    <a:pt x="17" y="90"/>
                    <a:pt x="12" y="101"/>
                  </a:cubicBezTo>
                  <a:cubicBezTo>
                    <a:pt x="2" y="123"/>
                    <a:pt x="0" y="147"/>
                    <a:pt x="1" y="169"/>
                  </a:cubicBezTo>
                  <a:cubicBezTo>
                    <a:pt x="3" y="192"/>
                    <a:pt x="7" y="213"/>
                    <a:pt x="14" y="234"/>
                  </a:cubicBezTo>
                  <a:cubicBezTo>
                    <a:pt x="26" y="276"/>
                    <a:pt x="44" y="315"/>
                    <a:pt x="65" y="353"/>
                  </a:cubicBezTo>
                  <a:cubicBezTo>
                    <a:pt x="85" y="391"/>
                    <a:pt x="109" y="427"/>
                    <a:pt x="134" y="461"/>
                  </a:cubicBezTo>
                  <a:cubicBezTo>
                    <a:pt x="158" y="494"/>
                    <a:pt x="175" y="532"/>
                    <a:pt x="187" y="572"/>
                  </a:cubicBezTo>
                  <a:cubicBezTo>
                    <a:pt x="199" y="611"/>
                    <a:pt x="207" y="653"/>
                    <a:pt x="210" y="694"/>
                  </a:cubicBezTo>
                  <a:cubicBezTo>
                    <a:pt x="210" y="694"/>
                    <a:pt x="210" y="694"/>
                    <a:pt x="210" y="694"/>
                  </a:cubicBezTo>
                  <a:cubicBezTo>
                    <a:pt x="211" y="698"/>
                    <a:pt x="214" y="701"/>
                    <a:pt x="218" y="701"/>
                  </a:cubicBezTo>
                  <a:cubicBezTo>
                    <a:pt x="222" y="701"/>
                    <a:pt x="225" y="697"/>
                    <a:pt x="225" y="693"/>
                  </a:cubicBezTo>
                  <a:cubicBezTo>
                    <a:pt x="223" y="650"/>
                    <a:pt x="216" y="608"/>
                    <a:pt x="205" y="566"/>
                  </a:cubicBezTo>
                  <a:cubicBezTo>
                    <a:pt x="193" y="525"/>
                    <a:pt x="177" y="484"/>
                    <a:pt x="152" y="448"/>
                  </a:cubicBezTo>
                  <a:cubicBezTo>
                    <a:pt x="128" y="414"/>
                    <a:pt x="105" y="378"/>
                    <a:pt x="86" y="341"/>
                  </a:cubicBezTo>
                  <a:cubicBezTo>
                    <a:pt x="67" y="305"/>
                    <a:pt x="50" y="266"/>
                    <a:pt x="39" y="227"/>
                  </a:cubicBezTo>
                  <a:cubicBezTo>
                    <a:pt x="29" y="188"/>
                    <a:pt x="23" y="146"/>
                    <a:pt x="38" y="112"/>
                  </a:cubicBezTo>
                  <a:cubicBezTo>
                    <a:pt x="42" y="104"/>
                    <a:pt x="46" y="96"/>
                    <a:pt x="53" y="90"/>
                  </a:cubicBezTo>
                  <a:cubicBezTo>
                    <a:pt x="56" y="87"/>
                    <a:pt x="60" y="84"/>
                    <a:pt x="63" y="81"/>
                  </a:cubicBezTo>
                  <a:cubicBezTo>
                    <a:pt x="67" y="79"/>
                    <a:pt x="71" y="76"/>
                    <a:pt x="75" y="74"/>
                  </a:cubicBezTo>
                  <a:cubicBezTo>
                    <a:pt x="90" y="66"/>
                    <a:pt x="108" y="66"/>
                    <a:pt x="125" y="72"/>
                  </a:cubicBezTo>
                  <a:cubicBezTo>
                    <a:pt x="140" y="78"/>
                    <a:pt x="155" y="89"/>
                    <a:pt x="167" y="102"/>
                  </a:cubicBezTo>
                  <a:cubicBezTo>
                    <a:pt x="164" y="113"/>
                    <a:pt x="163" y="123"/>
                    <a:pt x="161" y="134"/>
                  </a:cubicBezTo>
                  <a:cubicBezTo>
                    <a:pt x="159" y="157"/>
                    <a:pt x="160" y="179"/>
                    <a:pt x="163" y="201"/>
                  </a:cubicBezTo>
                  <a:cubicBezTo>
                    <a:pt x="165" y="212"/>
                    <a:pt x="167" y="223"/>
                    <a:pt x="171" y="235"/>
                  </a:cubicBezTo>
                  <a:cubicBezTo>
                    <a:pt x="173" y="240"/>
                    <a:pt x="175" y="246"/>
                    <a:pt x="179" y="252"/>
                  </a:cubicBezTo>
                  <a:cubicBezTo>
                    <a:pt x="183" y="257"/>
                    <a:pt x="186" y="264"/>
                    <a:pt x="196" y="269"/>
                  </a:cubicBezTo>
                  <a:cubicBezTo>
                    <a:pt x="198" y="270"/>
                    <a:pt x="201" y="271"/>
                    <a:pt x="205" y="271"/>
                  </a:cubicBezTo>
                  <a:cubicBezTo>
                    <a:pt x="208" y="272"/>
                    <a:pt x="211" y="271"/>
                    <a:pt x="213" y="271"/>
                  </a:cubicBezTo>
                  <a:cubicBezTo>
                    <a:pt x="220" y="270"/>
                    <a:pt x="223" y="267"/>
                    <a:pt x="227" y="264"/>
                  </a:cubicBezTo>
                  <a:cubicBezTo>
                    <a:pt x="233" y="258"/>
                    <a:pt x="237" y="252"/>
                    <a:pt x="240" y="246"/>
                  </a:cubicBezTo>
                  <a:cubicBezTo>
                    <a:pt x="246" y="233"/>
                    <a:pt x="247" y="221"/>
                    <a:pt x="247" y="208"/>
                  </a:cubicBezTo>
                  <a:cubicBezTo>
                    <a:pt x="246" y="184"/>
                    <a:pt x="239" y="162"/>
                    <a:pt x="229" y="142"/>
                  </a:cubicBezTo>
                  <a:cubicBezTo>
                    <a:pt x="221" y="125"/>
                    <a:pt x="211" y="109"/>
                    <a:pt x="199" y="94"/>
                  </a:cubicBezTo>
                  <a:cubicBezTo>
                    <a:pt x="201" y="90"/>
                    <a:pt x="202" y="85"/>
                    <a:pt x="204" y="80"/>
                  </a:cubicBezTo>
                  <a:cubicBezTo>
                    <a:pt x="212" y="63"/>
                    <a:pt x="224" y="48"/>
                    <a:pt x="239" y="39"/>
                  </a:cubicBezTo>
                  <a:cubicBezTo>
                    <a:pt x="254" y="30"/>
                    <a:pt x="273" y="28"/>
                    <a:pt x="291" y="29"/>
                  </a:cubicBezTo>
                  <a:cubicBezTo>
                    <a:pt x="300" y="31"/>
                    <a:pt x="308" y="33"/>
                    <a:pt x="315" y="38"/>
                  </a:cubicBezTo>
                  <a:cubicBezTo>
                    <a:pt x="322" y="42"/>
                    <a:pt x="329" y="49"/>
                    <a:pt x="334" y="56"/>
                  </a:cubicBezTo>
                  <a:cubicBezTo>
                    <a:pt x="344" y="71"/>
                    <a:pt x="351" y="90"/>
                    <a:pt x="355" y="109"/>
                  </a:cubicBezTo>
                  <a:cubicBezTo>
                    <a:pt x="359" y="129"/>
                    <a:pt x="360" y="149"/>
                    <a:pt x="360" y="170"/>
                  </a:cubicBezTo>
                  <a:cubicBezTo>
                    <a:pt x="361" y="211"/>
                    <a:pt x="356" y="252"/>
                    <a:pt x="348" y="293"/>
                  </a:cubicBezTo>
                  <a:cubicBezTo>
                    <a:pt x="344" y="313"/>
                    <a:pt x="338" y="333"/>
                    <a:pt x="333" y="354"/>
                  </a:cubicBezTo>
                  <a:cubicBezTo>
                    <a:pt x="330" y="364"/>
                    <a:pt x="328" y="375"/>
                    <a:pt x="326" y="386"/>
                  </a:cubicBezTo>
                  <a:cubicBezTo>
                    <a:pt x="324" y="396"/>
                    <a:pt x="322" y="407"/>
                    <a:pt x="321" y="418"/>
                  </a:cubicBezTo>
                  <a:cubicBezTo>
                    <a:pt x="315" y="460"/>
                    <a:pt x="315" y="503"/>
                    <a:pt x="318" y="546"/>
                  </a:cubicBezTo>
                  <a:cubicBezTo>
                    <a:pt x="322" y="589"/>
                    <a:pt x="331" y="631"/>
                    <a:pt x="347" y="672"/>
                  </a:cubicBezTo>
                  <a:cubicBezTo>
                    <a:pt x="348" y="675"/>
                    <a:pt x="352" y="677"/>
                    <a:pt x="356" y="676"/>
                  </a:cubicBezTo>
                  <a:cubicBezTo>
                    <a:pt x="359" y="675"/>
                    <a:pt x="361" y="671"/>
                    <a:pt x="360" y="667"/>
                  </a:cubicBezTo>
                  <a:cubicBezTo>
                    <a:pt x="360" y="666"/>
                    <a:pt x="360" y="666"/>
                    <a:pt x="360" y="666"/>
                  </a:cubicBezTo>
                  <a:cubicBezTo>
                    <a:pt x="334" y="588"/>
                    <a:pt x="330" y="502"/>
                    <a:pt x="343" y="421"/>
                  </a:cubicBezTo>
                  <a:cubicBezTo>
                    <a:pt x="344" y="410"/>
                    <a:pt x="346" y="400"/>
                    <a:pt x="348" y="390"/>
                  </a:cubicBezTo>
                  <a:close/>
                  <a:moveTo>
                    <a:pt x="202" y="154"/>
                  </a:moveTo>
                  <a:cubicBezTo>
                    <a:pt x="211" y="172"/>
                    <a:pt x="216" y="191"/>
                    <a:pt x="217" y="209"/>
                  </a:cubicBezTo>
                  <a:cubicBezTo>
                    <a:pt x="217" y="218"/>
                    <a:pt x="216" y="227"/>
                    <a:pt x="213" y="233"/>
                  </a:cubicBezTo>
                  <a:cubicBezTo>
                    <a:pt x="211" y="236"/>
                    <a:pt x="209" y="239"/>
                    <a:pt x="208" y="241"/>
                  </a:cubicBezTo>
                  <a:cubicBezTo>
                    <a:pt x="207" y="240"/>
                    <a:pt x="205" y="238"/>
                    <a:pt x="204" y="236"/>
                  </a:cubicBezTo>
                  <a:cubicBezTo>
                    <a:pt x="202" y="233"/>
                    <a:pt x="201" y="229"/>
                    <a:pt x="199" y="225"/>
                  </a:cubicBezTo>
                  <a:cubicBezTo>
                    <a:pt x="196" y="216"/>
                    <a:pt x="194" y="206"/>
                    <a:pt x="192" y="197"/>
                  </a:cubicBezTo>
                  <a:cubicBezTo>
                    <a:pt x="189" y="177"/>
                    <a:pt x="189" y="157"/>
                    <a:pt x="190" y="137"/>
                  </a:cubicBezTo>
                  <a:cubicBezTo>
                    <a:pt x="191" y="136"/>
                    <a:pt x="191" y="134"/>
                    <a:pt x="191" y="133"/>
                  </a:cubicBezTo>
                  <a:cubicBezTo>
                    <a:pt x="195" y="140"/>
                    <a:pt x="199" y="147"/>
                    <a:pt x="202" y="154"/>
                  </a:cubicBezTo>
                  <a:close/>
                </a:path>
              </a:pathLst>
            </a:custGeom>
            <a:solidFill>
              <a:srgbClr val="4C4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grpSp>
      <p:grpSp>
        <p:nvGrpSpPr>
          <p:cNvPr id="5" name="Group 4"/>
          <p:cNvGrpSpPr/>
          <p:nvPr/>
        </p:nvGrpSpPr>
        <p:grpSpPr>
          <a:xfrm>
            <a:off x="2527947" y="3962235"/>
            <a:ext cx="6355898" cy="1078429"/>
            <a:chOff x="2522170" y="5279521"/>
            <a:chExt cx="5629406" cy="1043837"/>
          </a:xfrm>
        </p:grpSpPr>
        <p:sp>
          <p:nvSpPr>
            <p:cNvPr id="4" name="Rounded Rectangular Callout 3"/>
            <p:cNvSpPr/>
            <p:nvPr/>
          </p:nvSpPr>
          <p:spPr>
            <a:xfrm>
              <a:off x="2522170" y="5279521"/>
              <a:ext cx="5629406" cy="1043837"/>
            </a:xfrm>
            <a:prstGeom prst="wedgeRoundRectCallout">
              <a:avLst>
                <a:gd name="adj1" fmla="val -61772"/>
                <a:gd name="adj2" fmla="val -39542"/>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18"/>
              <a:r>
                <a:rPr lang="en-US" sz="2500" dirty="0">
                  <a:solidFill>
                    <a:srgbClr val="FF0000"/>
                  </a:solidFill>
                  <a:latin typeface="+mj-lt"/>
                  <a:ea typeface="Arial-Rounded" panose="020B0500000000000000" pitchFamily="34" charset="0"/>
                  <a:cs typeface="Arial-Rounded" panose="020B0500000000000000" pitchFamily="34" charset="0"/>
                </a:rPr>
                <a:t> </a:t>
              </a:r>
              <a:r>
                <a:rPr lang="vi-VN" sz="2500" dirty="0">
                  <a:solidFill>
                    <a:srgbClr val="FF0000"/>
                  </a:solidFill>
                  <a:latin typeface="+mj-lt"/>
                  <a:ea typeface="Arial-Rounded" panose="020B0500000000000000" pitchFamily="34" charset="0"/>
                  <a:cs typeface="Arial-Rounded" panose="020B0500000000000000" pitchFamily="34" charset="0"/>
                </a:rPr>
                <a:t>Cậu bé Gióng không biết nói, biết cười, không biết tự xúc ăn</a:t>
              </a:r>
              <a:endParaRPr lang="en-US" sz="2500" dirty="0">
                <a:solidFill>
                  <a:prstClr val="white"/>
                </a:solidFill>
                <a:latin typeface="+mj-lt"/>
              </a:endParaRPr>
            </a:p>
          </p:txBody>
        </p:sp>
        <p:sp>
          <p:nvSpPr>
            <p:cNvPr id="2" name="Rectangle 1"/>
            <p:cNvSpPr/>
            <p:nvPr/>
          </p:nvSpPr>
          <p:spPr>
            <a:xfrm>
              <a:off x="2584509" y="5279521"/>
              <a:ext cx="5556022" cy="461752"/>
            </a:xfrm>
            <a:prstGeom prst="rect">
              <a:avLst/>
            </a:prstGeom>
          </p:spPr>
          <p:txBody>
            <a:bodyPr wrap="square">
              <a:spAutoFit/>
            </a:bodyPr>
            <a:lstStyle/>
            <a:p>
              <a:pPr defTabSz="914018"/>
              <a:endParaRPr lang="en-US" sz="2500" dirty="0">
                <a:solidFill>
                  <a:srgbClr val="FF0000"/>
                </a:solidFill>
                <a:latin typeface="+mj-lt"/>
                <a:ea typeface="Arial-Rounded" panose="020B0500000000000000" pitchFamily="34" charset="0"/>
                <a:cs typeface="Arial-Rounded" panose="020B0500000000000000" pitchFamily="34" charset="0"/>
              </a:endParaRPr>
            </a:p>
          </p:txBody>
        </p:sp>
      </p:grpSp>
      <p:sp>
        <p:nvSpPr>
          <p:cNvPr id="3" name="Rectangle 2"/>
          <p:cNvSpPr/>
          <p:nvPr/>
        </p:nvSpPr>
        <p:spPr>
          <a:xfrm>
            <a:off x="9296400" y="703773"/>
            <a:ext cx="1676400" cy="2862306"/>
          </a:xfrm>
          <a:prstGeom prst="rect">
            <a:avLst/>
          </a:prstGeom>
        </p:spPr>
        <p:txBody>
          <a:bodyPr wrap="square" lIns="91424" tIns="45712" rIns="91424" bIns="45712">
            <a:spAutoFit/>
          </a:bodyPr>
          <a:lstStyle/>
          <a:p>
            <a:pPr defTabSz="914018"/>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Thầy</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cô</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hãy</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nhấp</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vào</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bóng</a:t>
            </a:r>
            <a:r>
              <a:rPr lang="en-US" sz="2000" dirty="0">
                <a:solidFill>
                  <a:srgbClr val="FF0000"/>
                </a:solidFill>
                <a:latin typeface="+mj-lt"/>
                <a:ea typeface="Arial-Rounded" panose="020B0500000000000000" pitchFamily="34" charset="0"/>
                <a:cs typeface="Arial-Rounded" panose="020B0500000000000000" pitchFamily="34" charset="0"/>
              </a:rPr>
              <a:t> </a:t>
            </a:r>
            <a:r>
              <a:rPr lang="vi-VN" sz="2000" dirty="0">
                <a:solidFill>
                  <a:srgbClr val="FF0000"/>
                </a:solidFill>
                <a:latin typeface="+mj-lt"/>
                <a:ea typeface="Arial-Rounded" panose="020B0500000000000000" pitchFamily="34" charset="0"/>
                <a:cs typeface="Arial-Rounded" panose="020B0500000000000000" pitchFamily="34" charset="0"/>
              </a:rPr>
              <a:t>đè</a:t>
            </a:r>
            <a:r>
              <a:rPr lang="en-US" sz="2000" dirty="0">
                <a:solidFill>
                  <a:srgbClr val="FF0000"/>
                </a:solidFill>
                <a:latin typeface="+mj-lt"/>
                <a:ea typeface="Arial-Rounded" panose="020B0500000000000000" pitchFamily="34" charset="0"/>
                <a:cs typeface="Arial-Rounded" panose="020B0500000000000000" pitchFamily="34" charset="0"/>
              </a:rPr>
              <a:t>n </a:t>
            </a:r>
            <a:r>
              <a:rPr lang="vi-VN" sz="2000" dirty="0">
                <a:solidFill>
                  <a:srgbClr val="FF0000"/>
                </a:solidFill>
                <a:latin typeface="+mj-lt"/>
                <a:ea typeface="Arial-Rounded" panose="020B0500000000000000" pitchFamily="34" charset="0"/>
                <a:cs typeface="Arial-Rounded" panose="020B0500000000000000" pitchFamily="34" charset="0"/>
              </a:rPr>
              <a:t>để</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bạn</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học</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sinh</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mua</a:t>
            </a:r>
            <a:r>
              <a:rPr lang="en-US" sz="2000" dirty="0">
                <a:solidFill>
                  <a:srgbClr val="FF0000"/>
                </a:solidFill>
                <a:latin typeface="+mj-lt"/>
                <a:ea typeface="Arial-Rounded" panose="020B0500000000000000" pitchFamily="34" charset="0"/>
                <a:cs typeface="Arial-Rounded" panose="020B0500000000000000" pitchFamily="34" charset="0"/>
              </a:rPr>
              <a:t> </a:t>
            </a:r>
            <a:r>
              <a:rPr lang="vi-VN" sz="2000" dirty="0">
                <a:solidFill>
                  <a:srgbClr val="FF0000"/>
                </a:solidFill>
                <a:latin typeface="+mj-lt"/>
                <a:ea typeface="Arial-Rounded" panose="020B0500000000000000" pitchFamily="34" charset="0"/>
                <a:cs typeface="Arial-Rounded" panose="020B0500000000000000" pitchFamily="34" charset="0"/>
              </a:rPr>
              <a:t>đồ</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dùng</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học</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tập</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và</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chọn</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câu</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hỏi</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tiếp</a:t>
            </a:r>
            <a:r>
              <a:rPr lang="en-US" sz="2000" dirty="0">
                <a:solidFill>
                  <a:srgbClr val="FF0000"/>
                </a:solidFill>
                <a:latin typeface="+mj-lt"/>
                <a:ea typeface="Arial-Rounded" panose="020B0500000000000000" pitchFamily="34" charset="0"/>
                <a:cs typeface="Arial-Rounded" panose="020B0500000000000000" pitchFamily="34" charset="0"/>
              </a:rPr>
              <a:t> </a:t>
            </a:r>
            <a:r>
              <a:rPr lang="en-US" sz="2000" dirty="0" err="1">
                <a:solidFill>
                  <a:srgbClr val="FF0000"/>
                </a:solidFill>
                <a:latin typeface="+mj-lt"/>
                <a:ea typeface="Arial-Rounded" panose="020B0500000000000000" pitchFamily="34" charset="0"/>
                <a:cs typeface="Arial-Rounded" panose="020B0500000000000000" pitchFamily="34" charset="0"/>
              </a:rPr>
              <a:t>theo.</a:t>
            </a:r>
            <a:endParaRPr lang="en-US" sz="2000" dirty="0">
              <a:solidFill>
                <a:srgbClr val="FF0000"/>
              </a:solidFill>
              <a:latin typeface="+mj-lt"/>
              <a:ea typeface="Arial-Rounded" panose="020B0500000000000000" pitchFamily="34" charset="0"/>
              <a:cs typeface="Arial-Rounded" panose="020B0500000000000000" pitchFamily="34" charset="0"/>
            </a:endParaRPr>
          </a:p>
        </p:txBody>
      </p:sp>
      <p:pic>
        <p:nvPicPr>
          <p:cNvPr id="190"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229600" y="4295776"/>
            <a:ext cx="914400" cy="803642"/>
          </a:xfrm>
          <a:prstGeom prst="rect">
            <a:avLst/>
          </a:prstGeom>
          <a:noFill/>
          <a:extLst>
            <a:ext uri="{909E8E84-426E-40DD-AFC4-6F175D3DCCD1}">
              <a14:hiddenFill xmlns:a14="http://schemas.microsoft.com/office/drawing/2010/main">
                <a:solidFill>
                  <a:srgbClr val="FFFFFF"/>
                </a:solidFill>
              </a14:hiddenFill>
            </a:ext>
          </a:extLst>
        </p:spPr>
      </p:pic>
      <p:pic>
        <p:nvPicPr>
          <p:cNvPr id="193" name="Picture 2"/>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92318" y="714627"/>
            <a:ext cx="4699386" cy="30264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077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12"/>
                                        </p:tgtEl>
                                        <p:attrNameLst>
                                          <p:attrName>style.visibility</p:attrName>
                                        </p:attrNameLst>
                                      </p:cBhvr>
                                      <p:to>
                                        <p:strVal val="visible"/>
                                      </p:to>
                                    </p:set>
                                    <p:animEffect transition="in" filter="fade">
                                      <p:cBhvr>
                                        <p:cTn id="7" dur="500"/>
                                        <p:tgtEl>
                                          <p:spTgt spid="2512"/>
                                        </p:tgtEl>
                                      </p:cBhvr>
                                    </p:animEffect>
                                    <p:anim calcmode="lin" valueType="num">
                                      <p:cBhvr>
                                        <p:cTn id="8" dur="500" fill="hold"/>
                                        <p:tgtEl>
                                          <p:spTgt spid="2512"/>
                                        </p:tgtEl>
                                        <p:attrNameLst>
                                          <p:attrName>ppt_x</p:attrName>
                                        </p:attrNameLst>
                                      </p:cBhvr>
                                      <p:tavLst>
                                        <p:tav tm="0">
                                          <p:val>
                                            <p:strVal val="#ppt_x"/>
                                          </p:val>
                                        </p:tav>
                                        <p:tav tm="100000">
                                          <p:val>
                                            <p:strVal val="#ppt_x"/>
                                          </p:val>
                                        </p:tav>
                                      </p:tavLst>
                                    </p:anim>
                                    <p:anim calcmode="lin" valueType="num">
                                      <p:cBhvr>
                                        <p:cTn id="9" dur="500" fill="hold"/>
                                        <p:tgtEl>
                                          <p:spTgt spid="251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1" fill="hold" grpId="0" nodeType="after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wipe(up)">
                                      <p:cBhvr>
                                        <p:cTn id="13" dur="500"/>
                                        <p:tgtEl>
                                          <p:spTgt spid="175"/>
                                        </p:tgtEl>
                                      </p:cBhvr>
                                    </p:animEffect>
                                  </p:childTnLst>
                                </p:cTn>
                              </p:par>
                              <p:par>
                                <p:cTn id="14" presetID="10" presetClass="entr" presetSubtype="0" fill="hold" nodeType="withEffect">
                                  <p:stCondLst>
                                    <p:cond delay="0"/>
                                  </p:stCondLst>
                                  <p:childTnLst>
                                    <p:set>
                                      <p:cBhvr>
                                        <p:cTn id="15" dur="1" fill="hold">
                                          <p:stCondLst>
                                            <p:cond delay="0"/>
                                          </p:stCondLst>
                                        </p:cTn>
                                        <p:tgtEl>
                                          <p:spTgt spid="193"/>
                                        </p:tgtEl>
                                        <p:attrNameLst>
                                          <p:attrName>style.visibility</p:attrName>
                                        </p:attrNameLst>
                                      </p:cBhvr>
                                      <p:to>
                                        <p:strVal val="visible"/>
                                      </p:to>
                                    </p:set>
                                    <p:animEffect transition="in" filter="fade">
                                      <p:cBhvr>
                                        <p:cTn id="16" dur="500"/>
                                        <p:tgtEl>
                                          <p:spTgt spid="193"/>
                                        </p:tgtEl>
                                      </p:cBhvr>
                                    </p:animEffect>
                                  </p:childTnLst>
                                </p:cTn>
                              </p:par>
                            </p:childTnLst>
                          </p:cTn>
                        </p:par>
                        <p:par>
                          <p:cTn id="17" fill="hold">
                            <p:stCondLst>
                              <p:cond delay="1000"/>
                            </p:stCondLst>
                            <p:childTnLst>
                              <p:par>
                                <p:cTn id="18" presetID="2" presetClass="entr" presetSubtype="8" fill="hold" nodeType="afterEffect">
                                  <p:stCondLst>
                                    <p:cond delay="0"/>
                                  </p:stCondLst>
                                  <p:childTnLst>
                                    <p:set>
                                      <p:cBhvr>
                                        <p:cTn id="19" dur="1" fill="hold">
                                          <p:stCondLst>
                                            <p:cond delay="0"/>
                                          </p:stCondLst>
                                        </p:cTn>
                                        <p:tgtEl>
                                          <p:spTgt spid="2344"/>
                                        </p:tgtEl>
                                        <p:attrNameLst>
                                          <p:attrName>style.visibility</p:attrName>
                                        </p:attrNameLst>
                                      </p:cBhvr>
                                      <p:to>
                                        <p:strVal val="visible"/>
                                      </p:to>
                                    </p:set>
                                    <p:anim calcmode="lin" valueType="num">
                                      <p:cBhvr additive="base">
                                        <p:cTn id="20" dur="500" fill="hold"/>
                                        <p:tgtEl>
                                          <p:spTgt spid="2344"/>
                                        </p:tgtEl>
                                        <p:attrNameLst>
                                          <p:attrName>ppt_x</p:attrName>
                                        </p:attrNameLst>
                                      </p:cBhvr>
                                      <p:tavLst>
                                        <p:tav tm="0">
                                          <p:val>
                                            <p:strVal val="0-#ppt_w/2"/>
                                          </p:val>
                                        </p:tav>
                                        <p:tav tm="100000">
                                          <p:val>
                                            <p:strVal val="#ppt_x"/>
                                          </p:val>
                                        </p:tav>
                                      </p:tavLst>
                                    </p:anim>
                                    <p:anim calcmode="lin" valueType="num">
                                      <p:cBhvr additive="base">
                                        <p:cTn id="21" dur="500" fill="hold"/>
                                        <p:tgtEl>
                                          <p:spTgt spid="2344"/>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73"/>
                                        </p:tgtEl>
                                        <p:attrNameLst>
                                          <p:attrName>style.visibility</p:attrName>
                                        </p:attrNameLst>
                                      </p:cBhvr>
                                      <p:to>
                                        <p:strVal val="visible"/>
                                      </p:to>
                                    </p:set>
                                    <p:anim calcmode="lin" valueType="num">
                                      <p:cBhvr>
                                        <p:cTn id="26" dur="500" fill="hold"/>
                                        <p:tgtEl>
                                          <p:spTgt spid="173"/>
                                        </p:tgtEl>
                                        <p:attrNameLst>
                                          <p:attrName>ppt_w</p:attrName>
                                        </p:attrNameLst>
                                      </p:cBhvr>
                                      <p:tavLst>
                                        <p:tav tm="0">
                                          <p:val>
                                            <p:fltVal val="0"/>
                                          </p:val>
                                        </p:tav>
                                        <p:tav tm="100000">
                                          <p:val>
                                            <p:strVal val="#ppt_w"/>
                                          </p:val>
                                        </p:tav>
                                      </p:tavLst>
                                    </p:anim>
                                    <p:anim calcmode="lin" valueType="num">
                                      <p:cBhvr>
                                        <p:cTn id="27" dur="500" fill="hold"/>
                                        <p:tgtEl>
                                          <p:spTgt spid="173"/>
                                        </p:tgtEl>
                                        <p:attrNameLst>
                                          <p:attrName>ppt_h</p:attrName>
                                        </p:attrNameLst>
                                      </p:cBhvr>
                                      <p:tavLst>
                                        <p:tav tm="0">
                                          <p:val>
                                            <p:fltVal val="0"/>
                                          </p:val>
                                        </p:tav>
                                        <p:tav tm="100000">
                                          <p:val>
                                            <p:strVal val="#ppt_h"/>
                                          </p:val>
                                        </p:tav>
                                      </p:tavLst>
                                    </p:anim>
                                    <p:animEffect transition="in" filter="fade">
                                      <p:cBhvr>
                                        <p:cTn id="28" dur="500"/>
                                        <p:tgtEl>
                                          <p:spTgt spid="173"/>
                                        </p:tgtEl>
                                      </p:cBhvr>
                                    </p:animEffect>
                                  </p:childTnLst>
                                </p:cTn>
                              </p:par>
                              <p:par>
                                <p:cTn id="29" presetID="53" presetClass="entr" presetSubtype="16"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ppt_w</p:attrName>
                                        </p:attrNameLst>
                                      </p:cBhvr>
                                      <p:tavLst>
                                        <p:tav tm="0">
                                          <p:val>
                                            <p:fltVal val="0"/>
                                          </p:val>
                                        </p:tav>
                                        <p:tav tm="100000">
                                          <p:val>
                                            <p:strVal val="#ppt_w"/>
                                          </p:val>
                                        </p:tav>
                                      </p:tavLst>
                                    </p:anim>
                                    <p:anim calcmode="lin" valueType="num">
                                      <p:cBhvr>
                                        <p:cTn id="32" dur="500" fill="hold"/>
                                        <p:tgtEl>
                                          <p:spTgt spid="5"/>
                                        </p:tgtEl>
                                        <p:attrNameLst>
                                          <p:attrName>ppt_h</p:attrName>
                                        </p:attrNameLst>
                                      </p:cBhvr>
                                      <p:tavLst>
                                        <p:tav tm="0">
                                          <p:val>
                                            <p:fltVal val="0"/>
                                          </p:val>
                                        </p:tav>
                                        <p:tav tm="100000">
                                          <p:val>
                                            <p:strVal val="#ppt_h"/>
                                          </p:val>
                                        </p:tav>
                                      </p:tavLst>
                                    </p:anim>
                                    <p:animEffect transition="in" filter="fade">
                                      <p:cBhvr>
                                        <p:cTn id="33" dur="500"/>
                                        <p:tgtEl>
                                          <p:spTgt spid="5"/>
                                        </p:tgtEl>
                                      </p:cBhvr>
                                    </p:animEffect>
                                  </p:childTnLst>
                                </p:cTn>
                              </p:par>
                              <p:par>
                                <p:cTn id="34" presetID="1" presetClass="entr" presetSubtype="0" fill="hold" nodeType="withEffect">
                                  <p:stCondLst>
                                    <p:cond delay="0"/>
                                  </p:stCondLst>
                                  <p:childTnLst>
                                    <p:set>
                                      <p:cBhvr>
                                        <p:cTn id="35" dur="1" fill="hold">
                                          <p:stCondLst>
                                            <p:cond delay="0"/>
                                          </p:stCondLst>
                                        </p:cTn>
                                        <p:tgtEl>
                                          <p:spTgt spid="190"/>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2" grpId="0" animBg="1"/>
      <p:bldP spid="1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Freeform 496"/>
          <p:cNvSpPr>
            <a:spLocks/>
          </p:cNvSpPr>
          <p:nvPr/>
        </p:nvSpPr>
        <p:spPr bwMode="auto">
          <a:xfrm rot="14232127" flipH="1">
            <a:off x="4585566" y="-254675"/>
            <a:ext cx="6683920" cy="4220534"/>
          </a:xfrm>
          <a:custGeom>
            <a:avLst/>
            <a:gdLst>
              <a:gd name="T0" fmla="*/ 1550 w 2906"/>
              <a:gd name="T1" fmla="*/ 0 h 1835"/>
              <a:gd name="T2" fmla="*/ 1339 w 2906"/>
              <a:gd name="T3" fmla="*/ 61 h 1835"/>
              <a:gd name="T4" fmla="*/ 1068 w 2906"/>
              <a:gd name="T5" fmla="*/ 153 h 1835"/>
              <a:gd name="T6" fmla="*/ 1030 w 2906"/>
              <a:gd name="T7" fmla="*/ 150 h 1835"/>
              <a:gd name="T8" fmla="*/ 785 w 2906"/>
              <a:gd name="T9" fmla="*/ 81 h 1835"/>
              <a:gd name="T10" fmla="*/ 762 w 2906"/>
              <a:gd name="T11" fmla="*/ 82 h 1835"/>
              <a:gd name="T12" fmla="*/ 576 w 2906"/>
              <a:gd name="T13" fmla="*/ 235 h 1835"/>
              <a:gd name="T14" fmla="*/ 437 w 2906"/>
              <a:gd name="T15" fmla="*/ 444 h 1835"/>
              <a:gd name="T16" fmla="*/ 233 w 2906"/>
              <a:gd name="T17" fmla="*/ 562 h 1835"/>
              <a:gd name="T18" fmla="*/ 64 w 2906"/>
              <a:gd name="T19" fmla="*/ 725 h 1835"/>
              <a:gd name="T20" fmla="*/ 165 w 2906"/>
              <a:gd name="T21" fmla="*/ 1281 h 1835"/>
              <a:gd name="T22" fmla="*/ 91 w 2906"/>
              <a:gd name="T23" fmla="*/ 1477 h 1835"/>
              <a:gd name="T24" fmla="*/ 132 w 2906"/>
              <a:gd name="T25" fmla="*/ 1721 h 1835"/>
              <a:gd name="T26" fmla="*/ 339 w 2906"/>
              <a:gd name="T27" fmla="*/ 1835 h 1835"/>
              <a:gd name="T28" fmla="*/ 2838 w 2906"/>
              <a:gd name="T29" fmla="*/ 1805 h 1835"/>
              <a:gd name="T30" fmla="*/ 2844 w 2906"/>
              <a:gd name="T31" fmla="*/ 1540 h 1835"/>
              <a:gd name="T32" fmla="*/ 2730 w 2906"/>
              <a:gd name="T33" fmla="*/ 1282 h 1835"/>
              <a:gd name="T34" fmla="*/ 2789 w 2906"/>
              <a:gd name="T35" fmla="*/ 1052 h 1835"/>
              <a:gd name="T36" fmla="*/ 2807 w 2906"/>
              <a:gd name="T37" fmla="*/ 819 h 1835"/>
              <a:gd name="T38" fmla="*/ 2500 w 2906"/>
              <a:gd name="T39" fmla="*/ 581 h 1835"/>
              <a:gd name="T40" fmla="*/ 2355 w 2906"/>
              <a:gd name="T41" fmla="*/ 244 h 1835"/>
              <a:gd name="T42" fmla="*/ 2260 w 2906"/>
              <a:gd name="T43" fmla="*/ 216 h 1835"/>
              <a:gd name="T44" fmla="*/ 2145 w 2906"/>
              <a:gd name="T45" fmla="*/ 238 h 1835"/>
              <a:gd name="T46" fmla="*/ 1984 w 2906"/>
              <a:gd name="T47" fmla="*/ 276 h 1835"/>
              <a:gd name="T48" fmla="*/ 1934 w 2906"/>
              <a:gd name="T49" fmla="*/ 269 h 1835"/>
              <a:gd name="T50" fmla="*/ 1652 w 2906"/>
              <a:gd name="T51" fmla="*/ 24 h 1835"/>
              <a:gd name="T52" fmla="*/ 1550 w 2906"/>
              <a:gd name="T53" fmla="*/ 0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06" h="1835">
                <a:moveTo>
                  <a:pt x="1550" y="0"/>
                </a:moveTo>
                <a:cubicBezTo>
                  <a:pt x="1479" y="0"/>
                  <a:pt x="1405" y="29"/>
                  <a:pt x="1339" y="61"/>
                </a:cubicBezTo>
                <a:cubicBezTo>
                  <a:pt x="1252" y="103"/>
                  <a:pt x="1162" y="153"/>
                  <a:pt x="1068" y="153"/>
                </a:cubicBezTo>
                <a:cubicBezTo>
                  <a:pt x="1055" y="153"/>
                  <a:pt x="1043" y="152"/>
                  <a:pt x="1030" y="150"/>
                </a:cubicBezTo>
                <a:cubicBezTo>
                  <a:pt x="946" y="138"/>
                  <a:pt x="868" y="81"/>
                  <a:pt x="785" y="81"/>
                </a:cubicBezTo>
                <a:cubicBezTo>
                  <a:pt x="777" y="81"/>
                  <a:pt x="770" y="81"/>
                  <a:pt x="762" y="82"/>
                </a:cubicBezTo>
                <a:cubicBezTo>
                  <a:pt x="682" y="93"/>
                  <a:pt x="620" y="162"/>
                  <a:pt x="576" y="235"/>
                </a:cubicBezTo>
                <a:cubicBezTo>
                  <a:pt x="532" y="307"/>
                  <a:pt x="498" y="387"/>
                  <a:pt x="437" y="444"/>
                </a:cubicBezTo>
                <a:cubicBezTo>
                  <a:pt x="379" y="499"/>
                  <a:pt x="303" y="527"/>
                  <a:pt x="233" y="562"/>
                </a:cubicBezTo>
                <a:cubicBezTo>
                  <a:pt x="162" y="598"/>
                  <a:pt x="92" y="648"/>
                  <a:pt x="64" y="725"/>
                </a:cubicBezTo>
                <a:cubicBezTo>
                  <a:pt x="0" y="905"/>
                  <a:pt x="199" y="1092"/>
                  <a:pt x="165" y="1281"/>
                </a:cubicBezTo>
                <a:cubicBezTo>
                  <a:pt x="153" y="1350"/>
                  <a:pt x="110" y="1409"/>
                  <a:pt x="91" y="1477"/>
                </a:cubicBezTo>
                <a:cubicBezTo>
                  <a:pt x="68" y="1559"/>
                  <a:pt x="84" y="1652"/>
                  <a:pt x="132" y="1721"/>
                </a:cubicBezTo>
                <a:cubicBezTo>
                  <a:pt x="179" y="1790"/>
                  <a:pt x="258" y="1833"/>
                  <a:pt x="339" y="1835"/>
                </a:cubicBezTo>
                <a:cubicBezTo>
                  <a:pt x="2838" y="1805"/>
                  <a:pt x="2838" y="1805"/>
                  <a:pt x="2838" y="1805"/>
                </a:cubicBezTo>
                <a:cubicBezTo>
                  <a:pt x="2906" y="1743"/>
                  <a:pt x="2887" y="1624"/>
                  <a:pt x="2844" y="1540"/>
                </a:cubicBezTo>
                <a:cubicBezTo>
                  <a:pt x="2800" y="1456"/>
                  <a:pt x="2736" y="1378"/>
                  <a:pt x="2730" y="1282"/>
                </a:cubicBezTo>
                <a:cubicBezTo>
                  <a:pt x="2724" y="1202"/>
                  <a:pt x="2760" y="1126"/>
                  <a:pt x="2789" y="1052"/>
                </a:cubicBezTo>
                <a:cubicBezTo>
                  <a:pt x="2818" y="978"/>
                  <a:pt x="2840" y="892"/>
                  <a:pt x="2807" y="819"/>
                </a:cubicBezTo>
                <a:cubicBezTo>
                  <a:pt x="2751" y="696"/>
                  <a:pt x="2578" y="690"/>
                  <a:pt x="2500" y="581"/>
                </a:cubicBezTo>
                <a:cubicBezTo>
                  <a:pt x="2428" y="481"/>
                  <a:pt x="2453" y="315"/>
                  <a:pt x="2355" y="244"/>
                </a:cubicBezTo>
                <a:cubicBezTo>
                  <a:pt x="2327" y="224"/>
                  <a:pt x="2294" y="216"/>
                  <a:pt x="2260" y="216"/>
                </a:cubicBezTo>
                <a:cubicBezTo>
                  <a:pt x="2222" y="216"/>
                  <a:pt x="2182" y="226"/>
                  <a:pt x="2145" y="238"/>
                </a:cubicBezTo>
                <a:cubicBezTo>
                  <a:pt x="2093" y="255"/>
                  <a:pt x="2038" y="276"/>
                  <a:pt x="1984" y="276"/>
                </a:cubicBezTo>
                <a:cubicBezTo>
                  <a:pt x="1967" y="276"/>
                  <a:pt x="1950" y="274"/>
                  <a:pt x="1934" y="269"/>
                </a:cubicBezTo>
                <a:cubicBezTo>
                  <a:pt x="1815" y="235"/>
                  <a:pt x="1762" y="80"/>
                  <a:pt x="1652" y="24"/>
                </a:cubicBezTo>
                <a:cubicBezTo>
                  <a:pt x="1619" y="7"/>
                  <a:pt x="1585" y="0"/>
                  <a:pt x="1550" y="0"/>
                </a:cubicBezTo>
              </a:path>
            </a:pathLst>
          </a:custGeom>
          <a:gradFill flip="none" rotWithShape="1">
            <a:gsLst>
              <a:gs pos="0">
                <a:schemeClr val="accent5">
                  <a:lumMod val="20000"/>
                  <a:lumOff val="80000"/>
                </a:schemeClr>
              </a:gs>
              <a:gs pos="100000">
                <a:schemeClr val="accent5">
                  <a:lumMod val="40000"/>
                  <a:lumOff val="60000"/>
                </a:schemeClr>
              </a:gs>
            </a:gsLst>
            <a:lin ang="5400000" scaled="1"/>
            <a:tileRect/>
          </a:gradFill>
          <a:ln>
            <a:noFill/>
          </a:ln>
        </p:spPr>
        <p:txBody>
          <a:bodyPr vert="horz" wrap="square" lIns="68567" tIns="34289" rIns="68567" bIns="34289" numCol="1" anchor="t" anchorCtr="0" compatLnSpc="1">
            <a:prstTxWarp prst="textNoShape">
              <a:avLst/>
            </a:prstTxWarp>
          </a:bodyPr>
          <a:lstStyle/>
          <a:p>
            <a:pPr defTabSz="685647"/>
            <a:endParaRPr lang="en-US" sz="1400">
              <a:solidFill>
                <a:prstClr val="black"/>
              </a:solidFill>
              <a:latin typeface="+mj-lt"/>
            </a:endParaRPr>
          </a:p>
        </p:txBody>
      </p:sp>
      <p:grpSp>
        <p:nvGrpSpPr>
          <p:cNvPr id="4167" name="Group 4166"/>
          <p:cNvGrpSpPr/>
          <p:nvPr/>
        </p:nvGrpSpPr>
        <p:grpSpPr>
          <a:xfrm>
            <a:off x="6037953" y="296886"/>
            <a:ext cx="2908354" cy="4636972"/>
            <a:chOff x="6606380" y="479874"/>
            <a:chExt cx="4008439" cy="6390906"/>
          </a:xfrm>
        </p:grpSpPr>
        <p:sp>
          <p:nvSpPr>
            <p:cNvPr id="103" name="Oval 330"/>
            <p:cNvSpPr>
              <a:spLocks noChangeArrowheads="1"/>
            </p:cNvSpPr>
            <p:nvPr/>
          </p:nvSpPr>
          <p:spPr bwMode="auto">
            <a:xfrm>
              <a:off x="7326715" y="5991088"/>
              <a:ext cx="3003517" cy="879692"/>
            </a:xfrm>
            <a:prstGeom prst="ellipse">
              <a:avLst/>
            </a:prstGeom>
            <a:solidFill>
              <a:schemeClr val="accent5">
                <a:lumMod val="20000"/>
                <a:lumOff val="8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 name="Freeform 5"/>
            <p:cNvSpPr>
              <a:spLocks/>
            </p:cNvSpPr>
            <p:nvPr/>
          </p:nvSpPr>
          <p:spPr bwMode="auto">
            <a:xfrm>
              <a:off x="7737960" y="479874"/>
              <a:ext cx="2794728" cy="3118688"/>
            </a:xfrm>
            <a:custGeom>
              <a:avLst/>
              <a:gdLst>
                <a:gd name="T0" fmla="*/ 734 w 748"/>
                <a:gd name="T1" fmla="*/ 745 h 836"/>
                <a:gd name="T2" fmla="*/ 713 w 748"/>
                <a:gd name="T3" fmla="*/ 639 h 836"/>
                <a:gd name="T4" fmla="*/ 747 w 748"/>
                <a:gd name="T5" fmla="*/ 536 h 836"/>
                <a:gd name="T6" fmla="*/ 718 w 748"/>
                <a:gd name="T7" fmla="*/ 445 h 836"/>
                <a:gd name="T8" fmla="*/ 739 w 748"/>
                <a:gd name="T9" fmla="*/ 284 h 836"/>
                <a:gd name="T10" fmla="*/ 284 w 748"/>
                <a:gd name="T11" fmla="*/ 83 h 836"/>
                <a:gd name="T12" fmla="*/ 78 w 748"/>
                <a:gd name="T13" fmla="*/ 216 h 836"/>
                <a:gd name="T14" fmla="*/ 72 w 748"/>
                <a:gd name="T15" fmla="*/ 377 h 836"/>
                <a:gd name="T16" fmla="*/ 28 w 748"/>
                <a:gd name="T17" fmla="*/ 462 h 836"/>
                <a:gd name="T18" fmla="*/ 44 w 748"/>
                <a:gd name="T19" fmla="*/ 569 h 836"/>
                <a:gd name="T20" fmla="*/ 6 w 748"/>
                <a:gd name="T21" fmla="*/ 671 h 836"/>
                <a:gd name="T22" fmla="*/ 27 w 748"/>
                <a:gd name="T23" fmla="*/ 765 h 836"/>
                <a:gd name="T24" fmla="*/ 63 w 748"/>
                <a:gd name="T25" fmla="*/ 772 h 836"/>
                <a:gd name="T26" fmla="*/ 72 w 748"/>
                <a:gd name="T27" fmla="*/ 751 h 836"/>
                <a:gd name="T28" fmla="*/ 83 w 748"/>
                <a:gd name="T29" fmla="*/ 731 h 836"/>
                <a:gd name="T30" fmla="*/ 104 w 748"/>
                <a:gd name="T31" fmla="*/ 779 h 836"/>
                <a:gd name="T32" fmla="*/ 328 w 748"/>
                <a:gd name="T33" fmla="*/ 799 h 836"/>
                <a:gd name="T34" fmla="*/ 329 w 748"/>
                <a:gd name="T35" fmla="*/ 801 h 836"/>
                <a:gd name="T36" fmla="*/ 619 w 748"/>
                <a:gd name="T37" fmla="*/ 836 h 836"/>
                <a:gd name="T38" fmla="*/ 634 w 748"/>
                <a:gd name="T39" fmla="*/ 813 h 836"/>
                <a:gd name="T40" fmla="*/ 648 w 748"/>
                <a:gd name="T41" fmla="*/ 791 h 836"/>
                <a:gd name="T42" fmla="*/ 661 w 748"/>
                <a:gd name="T43" fmla="*/ 836 h 836"/>
                <a:gd name="T44" fmla="*/ 697 w 748"/>
                <a:gd name="T45" fmla="*/ 835 h 836"/>
                <a:gd name="T46" fmla="*/ 734 w 748"/>
                <a:gd name="T47" fmla="*/ 745 h 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8" h="836">
                  <a:moveTo>
                    <a:pt x="734" y="745"/>
                  </a:moveTo>
                  <a:cubicBezTo>
                    <a:pt x="735" y="721"/>
                    <a:pt x="712" y="666"/>
                    <a:pt x="713" y="639"/>
                  </a:cubicBezTo>
                  <a:cubicBezTo>
                    <a:pt x="714" y="604"/>
                    <a:pt x="746" y="573"/>
                    <a:pt x="747" y="536"/>
                  </a:cubicBezTo>
                  <a:cubicBezTo>
                    <a:pt x="748" y="507"/>
                    <a:pt x="717" y="473"/>
                    <a:pt x="718" y="445"/>
                  </a:cubicBezTo>
                  <a:cubicBezTo>
                    <a:pt x="720" y="373"/>
                    <a:pt x="742" y="342"/>
                    <a:pt x="739" y="284"/>
                  </a:cubicBezTo>
                  <a:cubicBezTo>
                    <a:pt x="730" y="22"/>
                    <a:pt x="383" y="0"/>
                    <a:pt x="284" y="83"/>
                  </a:cubicBezTo>
                  <a:cubicBezTo>
                    <a:pt x="244" y="90"/>
                    <a:pt x="103" y="119"/>
                    <a:pt x="78" y="216"/>
                  </a:cubicBezTo>
                  <a:cubicBezTo>
                    <a:pt x="63" y="271"/>
                    <a:pt x="82" y="306"/>
                    <a:pt x="72" y="377"/>
                  </a:cubicBezTo>
                  <a:cubicBezTo>
                    <a:pt x="68" y="405"/>
                    <a:pt x="32" y="434"/>
                    <a:pt x="28" y="462"/>
                  </a:cubicBezTo>
                  <a:cubicBezTo>
                    <a:pt x="23" y="498"/>
                    <a:pt x="49" y="535"/>
                    <a:pt x="44" y="569"/>
                  </a:cubicBezTo>
                  <a:cubicBezTo>
                    <a:pt x="41" y="596"/>
                    <a:pt x="9" y="647"/>
                    <a:pt x="6" y="671"/>
                  </a:cubicBezTo>
                  <a:cubicBezTo>
                    <a:pt x="0" y="726"/>
                    <a:pt x="18" y="749"/>
                    <a:pt x="27" y="765"/>
                  </a:cubicBezTo>
                  <a:cubicBezTo>
                    <a:pt x="27" y="765"/>
                    <a:pt x="40" y="768"/>
                    <a:pt x="63" y="772"/>
                  </a:cubicBezTo>
                  <a:cubicBezTo>
                    <a:pt x="65" y="772"/>
                    <a:pt x="69" y="762"/>
                    <a:pt x="72" y="751"/>
                  </a:cubicBezTo>
                  <a:cubicBezTo>
                    <a:pt x="76" y="741"/>
                    <a:pt x="80" y="730"/>
                    <a:pt x="83" y="731"/>
                  </a:cubicBezTo>
                  <a:cubicBezTo>
                    <a:pt x="91" y="732"/>
                    <a:pt x="95" y="778"/>
                    <a:pt x="104" y="779"/>
                  </a:cubicBezTo>
                  <a:cubicBezTo>
                    <a:pt x="166" y="789"/>
                    <a:pt x="255" y="800"/>
                    <a:pt x="328" y="799"/>
                  </a:cubicBezTo>
                  <a:cubicBezTo>
                    <a:pt x="329" y="800"/>
                    <a:pt x="329" y="801"/>
                    <a:pt x="329" y="801"/>
                  </a:cubicBezTo>
                  <a:cubicBezTo>
                    <a:pt x="404" y="828"/>
                    <a:pt x="535" y="835"/>
                    <a:pt x="619" y="836"/>
                  </a:cubicBezTo>
                  <a:cubicBezTo>
                    <a:pt x="624" y="836"/>
                    <a:pt x="629" y="824"/>
                    <a:pt x="634" y="813"/>
                  </a:cubicBezTo>
                  <a:cubicBezTo>
                    <a:pt x="639" y="802"/>
                    <a:pt x="644" y="791"/>
                    <a:pt x="648" y="791"/>
                  </a:cubicBezTo>
                  <a:cubicBezTo>
                    <a:pt x="654" y="791"/>
                    <a:pt x="656" y="836"/>
                    <a:pt x="661" y="836"/>
                  </a:cubicBezTo>
                  <a:cubicBezTo>
                    <a:pt x="684" y="835"/>
                    <a:pt x="697" y="835"/>
                    <a:pt x="697" y="835"/>
                  </a:cubicBezTo>
                  <a:cubicBezTo>
                    <a:pt x="709" y="820"/>
                    <a:pt x="731" y="800"/>
                    <a:pt x="734" y="745"/>
                  </a:cubicBezTo>
                </a:path>
              </a:pathLst>
            </a:custGeom>
            <a:solidFill>
              <a:srgbClr val="873B07"/>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 name="Freeform 6"/>
            <p:cNvSpPr>
              <a:spLocks/>
            </p:cNvSpPr>
            <p:nvPr/>
          </p:nvSpPr>
          <p:spPr bwMode="auto">
            <a:xfrm>
              <a:off x="8586645" y="603070"/>
              <a:ext cx="241830" cy="321679"/>
            </a:xfrm>
            <a:custGeom>
              <a:avLst/>
              <a:gdLst>
                <a:gd name="T0" fmla="*/ 36 w 65"/>
                <a:gd name="T1" fmla="*/ 86 h 86"/>
                <a:gd name="T2" fmla="*/ 1 w 65"/>
                <a:gd name="T3" fmla="*/ 29 h 86"/>
                <a:gd name="T4" fmla="*/ 9 w 65"/>
                <a:gd name="T5" fmla="*/ 12 h 86"/>
                <a:gd name="T6" fmla="*/ 21 w 65"/>
                <a:gd name="T7" fmla="*/ 24 h 86"/>
                <a:gd name="T8" fmla="*/ 39 w 65"/>
                <a:gd name="T9" fmla="*/ 70 h 86"/>
                <a:gd name="T10" fmla="*/ 36 w 65"/>
                <a:gd name="T11" fmla="*/ 18 h 86"/>
                <a:gd name="T12" fmla="*/ 41 w 65"/>
                <a:gd name="T13" fmla="*/ 2 h 86"/>
                <a:gd name="T14" fmla="*/ 53 w 65"/>
                <a:gd name="T15" fmla="*/ 4 h 86"/>
                <a:gd name="T16" fmla="*/ 59 w 65"/>
                <a:gd name="T17" fmla="*/ 15 h 86"/>
                <a:gd name="T18" fmla="*/ 55 w 65"/>
                <a:gd name="T19" fmla="*/ 7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86">
                  <a:moveTo>
                    <a:pt x="36" y="86"/>
                  </a:moveTo>
                  <a:cubicBezTo>
                    <a:pt x="17" y="73"/>
                    <a:pt x="4" y="52"/>
                    <a:pt x="1" y="29"/>
                  </a:cubicBezTo>
                  <a:cubicBezTo>
                    <a:pt x="0" y="22"/>
                    <a:pt x="2" y="13"/>
                    <a:pt x="9" y="12"/>
                  </a:cubicBezTo>
                  <a:cubicBezTo>
                    <a:pt x="15" y="12"/>
                    <a:pt x="18" y="18"/>
                    <a:pt x="21" y="24"/>
                  </a:cubicBezTo>
                  <a:cubicBezTo>
                    <a:pt x="27" y="39"/>
                    <a:pt x="33" y="55"/>
                    <a:pt x="39" y="70"/>
                  </a:cubicBezTo>
                  <a:cubicBezTo>
                    <a:pt x="38" y="53"/>
                    <a:pt x="37" y="35"/>
                    <a:pt x="36" y="18"/>
                  </a:cubicBezTo>
                  <a:cubicBezTo>
                    <a:pt x="36" y="12"/>
                    <a:pt x="36" y="5"/>
                    <a:pt x="41" y="2"/>
                  </a:cubicBezTo>
                  <a:cubicBezTo>
                    <a:pt x="45" y="0"/>
                    <a:pt x="50" y="2"/>
                    <a:pt x="53" y="4"/>
                  </a:cubicBezTo>
                  <a:cubicBezTo>
                    <a:pt x="56" y="7"/>
                    <a:pt x="58" y="11"/>
                    <a:pt x="59" y="15"/>
                  </a:cubicBezTo>
                  <a:cubicBezTo>
                    <a:pt x="65" y="35"/>
                    <a:pt x="64" y="58"/>
                    <a:pt x="55" y="76"/>
                  </a:cubicBezTo>
                </a:path>
              </a:pathLst>
            </a:custGeom>
            <a:solidFill>
              <a:srgbClr val="873B07"/>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 name="Freeform 7"/>
            <p:cNvSpPr>
              <a:spLocks/>
            </p:cNvSpPr>
            <p:nvPr/>
          </p:nvSpPr>
          <p:spPr bwMode="auto">
            <a:xfrm>
              <a:off x="7692332" y="826648"/>
              <a:ext cx="1051730" cy="2543773"/>
            </a:xfrm>
            <a:custGeom>
              <a:avLst/>
              <a:gdLst>
                <a:gd name="T0" fmla="*/ 39 w 281"/>
                <a:gd name="T1" fmla="*/ 682 h 682"/>
                <a:gd name="T2" fmla="*/ 23 w 281"/>
                <a:gd name="T3" fmla="*/ 554 h 682"/>
                <a:gd name="T4" fmla="*/ 36 w 281"/>
                <a:gd name="T5" fmla="*/ 535 h 682"/>
                <a:gd name="T6" fmla="*/ 56 w 281"/>
                <a:gd name="T7" fmla="*/ 497 h 682"/>
                <a:gd name="T8" fmla="*/ 45 w 281"/>
                <a:gd name="T9" fmla="*/ 432 h 682"/>
                <a:gd name="T10" fmla="*/ 35 w 281"/>
                <a:gd name="T11" fmla="*/ 365 h 682"/>
                <a:gd name="T12" fmla="*/ 54 w 281"/>
                <a:gd name="T13" fmla="*/ 329 h 682"/>
                <a:gd name="T14" fmla="*/ 68 w 281"/>
                <a:gd name="T15" fmla="*/ 305 h 682"/>
                <a:gd name="T16" fmla="*/ 75 w 281"/>
                <a:gd name="T17" fmla="*/ 214 h 682"/>
                <a:gd name="T18" fmla="*/ 72 w 281"/>
                <a:gd name="T19" fmla="*/ 162 h 682"/>
                <a:gd name="T20" fmla="*/ 135 w 281"/>
                <a:gd name="T21" fmla="*/ 42 h 682"/>
                <a:gd name="T22" fmla="*/ 261 w 281"/>
                <a:gd name="T23" fmla="*/ 2 h 682"/>
                <a:gd name="T24" fmla="*/ 274 w 281"/>
                <a:gd name="T25" fmla="*/ 6 h 682"/>
                <a:gd name="T26" fmla="*/ 278 w 281"/>
                <a:gd name="T27" fmla="*/ 28 h 682"/>
                <a:gd name="T28" fmla="*/ 281 w 281"/>
                <a:gd name="T29" fmla="*/ 57 h 682"/>
                <a:gd name="T30" fmla="*/ 279 w 281"/>
                <a:gd name="T31" fmla="*/ 58 h 682"/>
                <a:gd name="T32" fmla="*/ 275 w 281"/>
                <a:gd name="T33" fmla="*/ 28 h 682"/>
                <a:gd name="T34" fmla="*/ 272 w 281"/>
                <a:gd name="T35" fmla="*/ 8 h 682"/>
                <a:gd name="T36" fmla="*/ 261 w 281"/>
                <a:gd name="T37" fmla="*/ 4 h 682"/>
                <a:gd name="T38" fmla="*/ 137 w 281"/>
                <a:gd name="T39" fmla="*/ 44 h 682"/>
                <a:gd name="T40" fmla="*/ 75 w 281"/>
                <a:gd name="T41" fmla="*/ 162 h 682"/>
                <a:gd name="T42" fmla="*/ 77 w 281"/>
                <a:gd name="T43" fmla="*/ 214 h 682"/>
                <a:gd name="T44" fmla="*/ 71 w 281"/>
                <a:gd name="T45" fmla="*/ 306 h 682"/>
                <a:gd name="T46" fmla="*/ 56 w 281"/>
                <a:gd name="T47" fmla="*/ 330 h 682"/>
                <a:gd name="T48" fmla="*/ 37 w 281"/>
                <a:gd name="T49" fmla="*/ 365 h 682"/>
                <a:gd name="T50" fmla="*/ 48 w 281"/>
                <a:gd name="T51" fmla="*/ 431 h 682"/>
                <a:gd name="T52" fmla="*/ 58 w 281"/>
                <a:gd name="T53" fmla="*/ 498 h 682"/>
                <a:gd name="T54" fmla="*/ 38 w 281"/>
                <a:gd name="T55" fmla="*/ 536 h 682"/>
                <a:gd name="T56" fmla="*/ 25 w 281"/>
                <a:gd name="T57" fmla="*/ 556 h 682"/>
                <a:gd name="T58" fmla="*/ 41 w 281"/>
                <a:gd name="T59" fmla="*/ 680 h 682"/>
                <a:gd name="T60" fmla="*/ 39 w 281"/>
                <a:gd name="T61" fmla="*/ 682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1" h="682">
                  <a:moveTo>
                    <a:pt x="39" y="682"/>
                  </a:moveTo>
                  <a:cubicBezTo>
                    <a:pt x="7" y="648"/>
                    <a:pt x="0" y="595"/>
                    <a:pt x="23" y="554"/>
                  </a:cubicBezTo>
                  <a:cubicBezTo>
                    <a:pt x="27" y="548"/>
                    <a:pt x="31" y="541"/>
                    <a:pt x="36" y="535"/>
                  </a:cubicBezTo>
                  <a:cubicBezTo>
                    <a:pt x="44" y="523"/>
                    <a:pt x="53" y="511"/>
                    <a:pt x="56" y="497"/>
                  </a:cubicBezTo>
                  <a:cubicBezTo>
                    <a:pt x="61" y="476"/>
                    <a:pt x="53" y="453"/>
                    <a:pt x="45" y="432"/>
                  </a:cubicBezTo>
                  <a:cubicBezTo>
                    <a:pt x="37" y="410"/>
                    <a:pt x="29" y="387"/>
                    <a:pt x="35" y="365"/>
                  </a:cubicBezTo>
                  <a:cubicBezTo>
                    <a:pt x="38" y="351"/>
                    <a:pt x="46" y="340"/>
                    <a:pt x="54" y="329"/>
                  </a:cubicBezTo>
                  <a:cubicBezTo>
                    <a:pt x="59" y="321"/>
                    <a:pt x="64" y="313"/>
                    <a:pt x="68" y="305"/>
                  </a:cubicBezTo>
                  <a:cubicBezTo>
                    <a:pt x="82" y="277"/>
                    <a:pt x="78" y="246"/>
                    <a:pt x="75" y="214"/>
                  </a:cubicBezTo>
                  <a:cubicBezTo>
                    <a:pt x="73" y="197"/>
                    <a:pt x="71" y="179"/>
                    <a:pt x="72" y="162"/>
                  </a:cubicBezTo>
                  <a:cubicBezTo>
                    <a:pt x="74" y="117"/>
                    <a:pt x="97" y="74"/>
                    <a:pt x="135" y="42"/>
                  </a:cubicBezTo>
                  <a:cubicBezTo>
                    <a:pt x="171" y="13"/>
                    <a:pt x="235" y="0"/>
                    <a:pt x="261" y="2"/>
                  </a:cubicBezTo>
                  <a:cubicBezTo>
                    <a:pt x="267" y="2"/>
                    <a:pt x="272" y="4"/>
                    <a:pt x="274" y="6"/>
                  </a:cubicBezTo>
                  <a:cubicBezTo>
                    <a:pt x="279" y="11"/>
                    <a:pt x="278" y="19"/>
                    <a:pt x="278" y="28"/>
                  </a:cubicBezTo>
                  <a:cubicBezTo>
                    <a:pt x="277" y="37"/>
                    <a:pt x="277" y="48"/>
                    <a:pt x="281" y="57"/>
                  </a:cubicBezTo>
                  <a:cubicBezTo>
                    <a:pt x="279" y="58"/>
                    <a:pt x="279" y="58"/>
                    <a:pt x="279" y="58"/>
                  </a:cubicBezTo>
                  <a:cubicBezTo>
                    <a:pt x="274" y="48"/>
                    <a:pt x="275" y="37"/>
                    <a:pt x="275" y="28"/>
                  </a:cubicBezTo>
                  <a:cubicBezTo>
                    <a:pt x="276" y="19"/>
                    <a:pt x="276" y="12"/>
                    <a:pt x="272" y="8"/>
                  </a:cubicBezTo>
                  <a:cubicBezTo>
                    <a:pt x="270" y="6"/>
                    <a:pt x="267" y="4"/>
                    <a:pt x="261" y="4"/>
                  </a:cubicBezTo>
                  <a:cubicBezTo>
                    <a:pt x="235" y="3"/>
                    <a:pt x="172" y="15"/>
                    <a:pt x="137" y="44"/>
                  </a:cubicBezTo>
                  <a:cubicBezTo>
                    <a:pt x="99" y="75"/>
                    <a:pt x="77" y="118"/>
                    <a:pt x="75" y="162"/>
                  </a:cubicBezTo>
                  <a:cubicBezTo>
                    <a:pt x="74" y="179"/>
                    <a:pt x="76" y="197"/>
                    <a:pt x="77" y="214"/>
                  </a:cubicBezTo>
                  <a:cubicBezTo>
                    <a:pt x="81" y="245"/>
                    <a:pt x="84" y="278"/>
                    <a:pt x="71" y="306"/>
                  </a:cubicBezTo>
                  <a:cubicBezTo>
                    <a:pt x="67" y="315"/>
                    <a:pt x="61" y="322"/>
                    <a:pt x="56" y="330"/>
                  </a:cubicBezTo>
                  <a:cubicBezTo>
                    <a:pt x="48" y="341"/>
                    <a:pt x="40" y="352"/>
                    <a:pt x="37" y="365"/>
                  </a:cubicBezTo>
                  <a:cubicBezTo>
                    <a:pt x="32" y="387"/>
                    <a:pt x="40" y="409"/>
                    <a:pt x="48" y="431"/>
                  </a:cubicBezTo>
                  <a:cubicBezTo>
                    <a:pt x="56" y="453"/>
                    <a:pt x="64" y="476"/>
                    <a:pt x="58" y="498"/>
                  </a:cubicBezTo>
                  <a:cubicBezTo>
                    <a:pt x="55" y="512"/>
                    <a:pt x="46" y="524"/>
                    <a:pt x="38" y="536"/>
                  </a:cubicBezTo>
                  <a:cubicBezTo>
                    <a:pt x="33" y="543"/>
                    <a:pt x="29" y="549"/>
                    <a:pt x="25" y="556"/>
                  </a:cubicBezTo>
                  <a:cubicBezTo>
                    <a:pt x="3" y="595"/>
                    <a:pt x="10" y="647"/>
                    <a:pt x="41" y="680"/>
                  </a:cubicBezTo>
                  <a:lnTo>
                    <a:pt x="39" y="682"/>
                  </a:ln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 name="Freeform 8"/>
            <p:cNvSpPr>
              <a:spLocks/>
            </p:cNvSpPr>
            <p:nvPr/>
          </p:nvSpPr>
          <p:spPr bwMode="auto">
            <a:xfrm>
              <a:off x="9508335" y="710296"/>
              <a:ext cx="1106484" cy="2917924"/>
            </a:xfrm>
            <a:custGeom>
              <a:avLst/>
              <a:gdLst>
                <a:gd name="T0" fmla="*/ 236 w 296"/>
                <a:gd name="T1" fmla="*/ 782 h 782"/>
                <a:gd name="T2" fmla="*/ 234 w 296"/>
                <a:gd name="T3" fmla="*/ 780 h 782"/>
                <a:gd name="T4" fmla="*/ 267 w 296"/>
                <a:gd name="T5" fmla="*/ 651 h 782"/>
                <a:gd name="T6" fmla="*/ 259 w 296"/>
                <a:gd name="T7" fmla="*/ 625 h 782"/>
                <a:gd name="T8" fmla="*/ 251 w 296"/>
                <a:gd name="T9" fmla="*/ 555 h 782"/>
                <a:gd name="T10" fmla="*/ 270 w 296"/>
                <a:gd name="T11" fmla="*/ 523 h 782"/>
                <a:gd name="T12" fmla="*/ 291 w 296"/>
                <a:gd name="T13" fmla="*/ 485 h 782"/>
                <a:gd name="T14" fmla="*/ 271 w 296"/>
                <a:gd name="T15" fmla="*/ 429 h 782"/>
                <a:gd name="T16" fmla="*/ 255 w 296"/>
                <a:gd name="T17" fmla="*/ 401 h 782"/>
                <a:gd name="T18" fmla="*/ 256 w 296"/>
                <a:gd name="T19" fmla="*/ 300 h 782"/>
                <a:gd name="T20" fmla="*/ 262 w 296"/>
                <a:gd name="T21" fmla="*/ 278 h 782"/>
                <a:gd name="T22" fmla="*/ 277 w 296"/>
                <a:gd name="T23" fmla="*/ 200 h 782"/>
                <a:gd name="T24" fmla="*/ 181 w 296"/>
                <a:gd name="T25" fmla="*/ 49 h 782"/>
                <a:gd name="T26" fmla="*/ 0 w 296"/>
                <a:gd name="T27" fmla="*/ 2 h 782"/>
                <a:gd name="T28" fmla="*/ 1 w 296"/>
                <a:gd name="T29" fmla="*/ 0 h 782"/>
                <a:gd name="T30" fmla="*/ 182 w 296"/>
                <a:gd name="T31" fmla="*/ 47 h 782"/>
                <a:gd name="T32" fmla="*/ 279 w 296"/>
                <a:gd name="T33" fmla="*/ 200 h 782"/>
                <a:gd name="T34" fmla="*/ 264 w 296"/>
                <a:gd name="T35" fmla="*/ 279 h 782"/>
                <a:gd name="T36" fmla="*/ 258 w 296"/>
                <a:gd name="T37" fmla="*/ 300 h 782"/>
                <a:gd name="T38" fmla="*/ 258 w 296"/>
                <a:gd name="T39" fmla="*/ 400 h 782"/>
                <a:gd name="T40" fmla="*/ 273 w 296"/>
                <a:gd name="T41" fmla="*/ 427 h 782"/>
                <a:gd name="T42" fmla="*/ 293 w 296"/>
                <a:gd name="T43" fmla="*/ 485 h 782"/>
                <a:gd name="T44" fmla="*/ 272 w 296"/>
                <a:gd name="T45" fmla="*/ 525 h 782"/>
                <a:gd name="T46" fmla="*/ 253 w 296"/>
                <a:gd name="T47" fmla="*/ 556 h 782"/>
                <a:gd name="T48" fmla="*/ 261 w 296"/>
                <a:gd name="T49" fmla="*/ 624 h 782"/>
                <a:gd name="T50" fmla="*/ 269 w 296"/>
                <a:gd name="T51" fmla="*/ 650 h 782"/>
                <a:gd name="T52" fmla="*/ 236 w 296"/>
                <a:gd name="T53" fmla="*/ 782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6" h="782">
                  <a:moveTo>
                    <a:pt x="236" y="782"/>
                  </a:moveTo>
                  <a:cubicBezTo>
                    <a:pt x="234" y="780"/>
                    <a:pt x="234" y="780"/>
                    <a:pt x="234" y="780"/>
                  </a:cubicBezTo>
                  <a:cubicBezTo>
                    <a:pt x="265" y="746"/>
                    <a:pt x="277" y="696"/>
                    <a:pt x="267" y="651"/>
                  </a:cubicBezTo>
                  <a:cubicBezTo>
                    <a:pt x="265" y="642"/>
                    <a:pt x="262" y="634"/>
                    <a:pt x="259" y="625"/>
                  </a:cubicBezTo>
                  <a:cubicBezTo>
                    <a:pt x="251" y="602"/>
                    <a:pt x="243" y="578"/>
                    <a:pt x="251" y="555"/>
                  </a:cubicBezTo>
                  <a:cubicBezTo>
                    <a:pt x="255" y="543"/>
                    <a:pt x="263" y="533"/>
                    <a:pt x="270" y="523"/>
                  </a:cubicBezTo>
                  <a:cubicBezTo>
                    <a:pt x="280" y="511"/>
                    <a:pt x="288" y="499"/>
                    <a:pt x="291" y="485"/>
                  </a:cubicBezTo>
                  <a:cubicBezTo>
                    <a:pt x="293" y="464"/>
                    <a:pt x="282" y="447"/>
                    <a:pt x="271" y="429"/>
                  </a:cubicBezTo>
                  <a:cubicBezTo>
                    <a:pt x="265" y="420"/>
                    <a:pt x="259" y="411"/>
                    <a:pt x="255" y="401"/>
                  </a:cubicBezTo>
                  <a:cubicBezTo>
                    <a:pt x="241" y="367"/>
                    <a:pt x="249" y="327"/>
                    <a:pt x="256" y="300"/>
                  </a:cubicBezTo>
                  <a:cubicBezTo>
                    <a:pt x="258" y="293"/>
                    <a:pt x="260" y="285"/>
                    <a:pt x="262" y="278"/>
                  </a:cubicBezTo>
                  <a:cubicBezTo>
                    <a:pt x="269" y="253"/>
                    <a:pt x="277" y="227"/>
                    <a:pt x="277" y="200"/>
                  </a:cubicBezTo>
                  <a:cubicBezTo>
                    <a:pt x="277" y="143"/>
                    <a:pt x="239" y="84"/>
                    <a:pt x="181" y="49"/>
                  </a:cubicBezTo>
                  <a:cubicBezTo>
                    <a:pt x="123" y="15"/>
                    <a:pt x="54" y="6"/>
                    <a:pt x="0" y="2"/>
                  </a:cubicBezTo>
                  <a:cubicBezTo>
                    <a:pt x="1" y="0"/>
                    <a:pt x="1" y="0"/>
                    <a:pt x="1" y="0"/>
                  </a:cubicBezTo>
                  <a:cubicBezTo>
                    <a:pt x="54" y="4"/>
                    <a:pt x="124" y="12"/>
                    <a:pt x="182" y="47"/>
                  </a:cubicBezTo>
                  <a:cubicBezTo>
                    <a:pt x="242" y="83"/>
                    <a:pt x="279" y="141"/>
                    <a:pt x="279" y="200"/>
                  </a:cubicBezTo>
                  <a:cubicBezTo>
                    <a:pt x="279" y="227"/>
                    <a:pt x="272" y="253"/>
                    <a:pt x="264" y="279"/>
                  </a:cubicBezTo>
                  <a:cubicBezTo>
                    <a:pt x="262" y="286"/>
                    <a:pt x="260" y="293"/>
                    <a:pt x="258" y="300"/>
                  </a:cubicBezTo>
                  <a:cubicBezTo>
                    <a:pt x="251" y="327"/>
                    <a:pt x="243" y="367"/>
                    <a:pt x="258" y="400"/>
                  </a:cubicBezTo>
                  <a:cubicBezTo>
                    <a:pt x="262" y="409"/>
                    <a:pt x="267" y="418"/>
                    <a:pt x="273" y="427"/>
                  </a:cubicBezTo>
                  <a:cubicBezTo>
                    <a:pt x="284" y="445"/>
                    <a:pt x="296" y="464"/>
                    <a:pt x="293" y="485"/>
                  </a:cubicBezTo>
                  <a:cubicBezTo>
                    <a:pt x="291" y="500"/>
                    <a:pt x="281" y="513"/>
                    <a:pt x="272" y="525"/>
                  </a:cubicBezTo>
                  <a:cubicBezTo>
                    <a:pt x="265" y="535"/>
                    <a:pt x="257" y="545"/>
                    <a:pt x="253" y="556"/>
                  </a:cubicBezTo>
                  <a:cubicBezTo>
                    <a:pt x="246" y="578"/>
                    <a:pt x="254" y="602"/>
                    <a:pt x="261" y="624"/>
                  </a:cubicBezTo>
                  <a:cubicBezTo>
                    <a:pt x="264" y="633"/>
                    <a:pt x="267" y="642"/>
                    <a:pt x="269" y="650"/>
                  </a:cubicBezTo>
                  <a:cubicBezTo>
                    <a:pt x="280" y="696"/>
                    <a:pt x="268" y="747"/>
                    <a:pt x="236" y="782"/>
                  </a:cubicBez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 name="Freeform 9"/>
            <p:cNvSpPr>
              <a:spLocks/>
            </p:cNvSpPr>
            <p:nvPr/>
          </p:nvSpPr>
          <p:spPr bwMode="auto">
            <a:xfrm>
              <a:off x="7913628" y="938437"/>
              <a:ext cx="654765" cy="2324757"/>
            </a:xfrm>
            <a:custGeom>
              <a:avLst/>
              <a:gdLst>
                <a:gd name="T0" fmla="*/ 175 w 175"/>
                <a:gd name="T1" fmla="*/ 2 h 623"/>
                <a:gd name="T2" fmla="*/ 72 w 175"/>
                <a:gd name="T3" fmla="*/ 137 h 623"/>
                <a:gd name="T4" fmla="*/ 73 w 175"/>
                <a:gd name="T5" fmla="*/ 224 h 623"/>
                <a:gd name="T6" fmla="*/ 87 w 175"/>
                <a:gd name="T7" fmla="*/ 266 h 623"/>
                <a:gd name="T8" fmla="*/ 94 w 175"/>
                <a:gd name="T9" fmla="*/ 287 h 623"/>
                <a:gd name="T10" fmla="*/ 94 w 175"/>
                <a:gd name="T11" fmla="*/ 309 h 623"/>
                <a:gd name="T12" fmla="*/ 84 w 175"/>
                <a:gd name="T13" fmla="*/ 329 h 623"/>
                <a:gd name="T14" fmla="*/ 67 w 175"/>
                <a:gd name="T15" fmla="*/ 344 h 623"/>
                <a:gd name="T16" fmla="*/ 49 w 175"/>
                <a:gd name="T17" fmla="*/ 357 h 623"/>
                <a:gd name="T18" fmla="*/ 35 w 175"/>
                <a:gd name="T19" fmla="*/ 373 h 623"/>
                <a:gd name="T20" fmla="*/ 30 w 175"/>
                <a:gd name="T21" fmla="*/ 394 h 623"/>
                <a:gd name="T22" fmla="*/ 32 w 175"/>
                <a:gd name="T23" fmla="*/ 416 h 623"/>
                <a:gd name="T24" fmla="*/ 44 w 175"/>
                <a:gd name="T25" fmla="*/ 458 h 623"/>
                <a:gd name="T26" fmla="*/ 47 w 175"/>
                <a:gd name="T27" fmla="*/ 480 h 623"/>
                <a:gd name="T28" fmla="*/ 43 w 175"/>
                <a:gd name="T29" fmla="*/ 502 h 623"/>
                <a:gd name="T30" fmla="*/ 23 w 175"/>
                <a:gd name="T31" fmla="*/ 541 h 623"/>
                <a:gd name="T32" fmla="*/ 12 w 175"/>
                <a:gd name="T33" fmla="*/ 560 h 623"/>
                <a:gd name="T34" fmla="*/ 4 w 175"/>
                <a:gd name="T35" fmla="*/ 581 h 623"/>
                <a:gd name="T36" fmla="*/ 2 w 175"/>
                <a:gd name="T37" fmla="*/ 602 h 623"/>
                <a:gd name="T38" fmla="*/ 10 w 175"/>
                <a:gd name="T39" fmla="*/ 623 h 623"/>
                <a:gd name="T40" fmla="*/ 10 w 175"/>
                <a:gd name="T41" fmla="*/ 623 h 623"/>
                <a:gd name="T42" fmla="*/ 9 w 175"/>
                <a:gd name="T43" fmla="*/ 623 h 623"/>
                <a:gd name="T44" fmla="*/ 1 w 175"/>
                <a:gd name="T45" fmla="*/ 603 h 623"/>
                <a:gd name="T46" fmla="*/ 3 w 175"/>
                <a:gd name="T47" fmla="*/ 580 h 623"/>
                <a:gd name="T48" fmla="*/ 10 w 175"/>
                <a:gd name="T49" fmla="*/ 560 h 623"/>
                <a:gd name="T50" fmla="*/ 21 w 175"/>
                <a:gd name="T51" fmla="*/ 540 h 623"/>
                <a:gd name="T52" fmla="*/ 42 w 175"/>
                <a:gd name="T53" fmla="*/ 502 h 623"/>
                <a:gd name="T54" fmla="*/ 46 w 175"/>
                <a:gd name="T55" fmla="*/ 480 h 623"/>
                <a:gd name="T56" fmla="*/ 43 w 175"/>
                <a:gd name="T57" fmla="*/ 459 h 623"/>
                <a:gd name="T58" fmla="*/ 30 w 175"/>
                <a:gd name="T59" fmla="*/ 416 h 623"/>
                <a:gd name="T60" fmla="*/ 28 w 175"/>
                <a:gd name="T61" fmla="*/ 394 h 623"/>
                <a:gd name="T62" fmla="*/ 33 w 175"/>
                <a:gd name="T63" fmla="*/ 372 h 623"/>
                <a:gd name="T64" fmla="*/ 48 w 175"/>
                <a:gd name="T65" fmla="*/ 355 h 623"/>
                <a:gd name="T66" fmla="*/ 66 w 175"/>
                <a:gd name="T67" fmla="*/ 342 h 623"/>
                <a:gd name="T68" fmla="*/ 82 w 175"/>
                <a:gd name="T69" fmla="*/ 328 h 623"/>
                <a:gd name="T70" fmla="*/ 92 w 175"/>
                <a:gd name="T71" fmla="*/ 309 h 623"/>
                <a:gd name="T72" fmla="*/ 91 w 175"/>
                <a:gd name="T73" fmla="*/ 287 h 623"/>
                <a:gd name="T74" fmla="*/ 85 w 175"/>
                <a:gd name="T75" fmla="*/ 267 h 623"/>
                <a:gd name="T76" fmla="*/ 77 w 175"/>
                <a:gd name="T77" fmla="*/ 246 h 623"/>
                <a:gd name="T78" fmla="*/ 70 w 175"/>
                <a:gd name="T79" fmla="*/ 225 h 623"/>
                <a:gd name="T80" fmla="*/ 70 w 175"/>
                <a:gd name="T81" fmla="*/ 136 h 623"/>
                <a:gd name="T82" fmla="*/ 107 w 175"/>
                <a:gd name="T83" fmla="*/ 57 h 623"/>
                <a:gd name="T84" fmla="*/ 174 w 175"/>
                <a:gd name="T85" fmla="*/ 0 h 623"/>
                <a:gd name="T86" fmla="*/ 175 w 175"/>
                <a:gd name="T87" fmla="*/ 1 h 623"/>
                <a:gd name="T88" fmla="*/ 175 w 175"/>
                <a:gd name="T89" fmla="*/ 2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75" h="623">
                  <a:moveTo>
                    <a:pt x="175" y="2"/>
                  </a:moveTo>
                  <a:cubicBezTo>
                    <a:pt x="123" y="28"/>
                    <a:pt x="83" y="79"/>
                    <a:pt x="72" y="137"/>
                  </a:cubicBezTo>
                  <a:cubicBezTo>
                    <a:pt x="66" y="166"/>
                    <a:pt x="66" y="196"/>
                    <a:pt x="73" y="224"/>
                  </a:cubicBezTo>
                  <a:cubicBezTo>
                    <a:pt x="76" y="238"/>
                    <a:pt x="82" y="252"/>
                    <a:pt x="87" y="266"/>
                  </a:cubicBezTo>
                  <a:cubicBezTo>
                    <a:pt x="90" y="273"/>
                    <a:pt x="92" y="280"/>
                    <a:pt x="94" y="287"/>
                  </a:cubicBezTo>
                  <a:cubicBezTo>
                    <a:pt x="95" y="294"/>
                    <a:pt x="96" y="302"/>
                    <a:pt x="94" y="309"/>
                  </a:cubicBezTo>
                  <a:cubicBezTo>
                    <a:pt x="93" y="317"/>
                    <a:pt x="89" y="324"/>
                    <a:pt x="84" y="329"/>
                  </a:cubicBezTo>
                  <a:cubicBezTo>
                    <a:pt x="79" y="335"/>
                    <a:pt x="73" y="339"/>
                    <a:pt x="67" y="344"/>
                  </a:cubicBezTo>
                  <a:cubicBezTo>
                    <a:pt x="61" y="348"/>
                    <a:pt x="55" y="352"/>
                    <a:pt x="49" y="357"/>
                  </a:cubicBezTo>
                  <a:cubicBezTo>
                    <a:pt x="44" y="362"/>
                    <a:pt x="39" y="367"/>
                    <a:pt x="35" y="373"/>
                  </a:cubicBezTo>
                  <a:cubicBezTo>
                    <a:pt x="32" y="380"/>
                    <a:pt x="30" y="387"/>
                    <a:pt x="30" y="394"/>
                  </a:cubicBezTo>
                  <a:cubicBezTo>
                    <a:pt x="30" y="401"/>
                    <a:pt x="31" y="409"/>
                    <a:pt x="32" y="416"/>
                  </a:cubicBezTo>
                  <a:cubicBezTo>
                    <a:pt x="35" y="430"/>
                    <a:pt x="41" y="444"/>
                    <a:pt x="44" y="458"/>
                  </a:cubicBezTo>
                  <a:cubicBezTo>
                    <a:pt x="46" y="465"/>
                    <a:pt x="47" y="473"/>
                    <a:pt x="47" y="480"/>
                  </a:cubicBezTo>
                  <a:cubicBezTo>
                    <a:pt x="47" y="488"/>
                    <a:pt x="46" y="495"/>
                    <a:pt x="43" y="502"/>
                  </a:cubicBezTo>
                  <a:cubicBezTo>
                    <a:pt x="39" y="516"/>
                    <a:pt x="30" y="529"/>
                    <a:pt x="23" y="541"/>
                  </a:cubicBezTo>
                  <a:cubicBezTo>
                    <a:pt x="19" y="547"/>
                    <a:pt x="15" y="554"/>
                    <a:pt x="12" y="560"/>
                  </a:cubicBezTo>
                  <a:cubicBezTo>
                    <a:pt x="8" y="567"/>
                    <a:pt x="6" y="574"/>
                    <a:pt x="4" y="581"/>
                  </a:cubicBezTo>
                  <a:cubicBezTo>
                    <a:pt x="2" y="588"/>
                    <a:pt x="2" y="595"/>
                    <a:pt x="2" y="602"/>
                  </a:cubicBezTo>
                  <a:cubicBezTo>
                    <a:pt x="3" y="610"/>
                    <a:pt x="6" y="617"/>
                    <a:pt x="10" y="623"/>
                  </a:cubicBezTo>
                  <a:cubicBezTo>
                    <a:pt x="10" y="623"/>
                    <a:pt x="10" y="623"/>
                    <a:pt x="10" y="623"/>
                  </a:cubicBezTo>
                  <a:cubicBezTo>
                    <a:pt x="9" y="623"/>
                    <a:pt x="9" y="623"/>
                    <a:pt x="9" y="623"/>
                  </a:cubicBezTo>
                  <a:cubicBezTo>
                    <a:pt x="5" y="617"/>
                    <a:pt x="2" y="610"/>
                    <a:pt x="1" y="603"/>
                  </a:cubicBezTo>
                  <a:cubicBezTo>
                    <a:pt x="0" y="595"/>
                    <a:pt x="1" y="588"/>
                    <a:pt x="3" y="580"/>
                  </a:cubicBezTo>
                  <a:cubicBezTo>
                    <a:pt x="5" y="573"/>
                    <a:pt x="7" y="566"/>
                    <a:pt x="10" y="560"/>
                  </a:cubicBezTo>
                  <a:cubicBezTo>
                    <a:pt x="14" y="553"/>
                    <a:pt x="18" y="547"/>
                    <a:pt x="21" y="540"/>
                  </a:cubicBezTo>
                  <a:cubicBezTo>
                    <a:pt x="29" y="528"/>
                    <a:pt x="37" y="515"/>
                    <a:pt x="42" y="502"/>
                  </a:cubicBezTo>
                  <a:cubicBezTo>
                    <a:pt x="44" y="495"/>
                    <a:pt x="46" y="487"/>
                    <a:pt x="46" y="480"/>
                  </a:cubicBezTo>
                  <a:cubicBezTo>
                    <a:pt x="46" y="473"/>
                    <a:pt x="45" y="466"/>
                    <a:pt x="43" y="459"/>
                  </a:cubicBezTo>
                  <a:cubicBezTo>
                    <a:pt x="39" y="444"/>
                    <a:pt x="33" y="431"/>
                    <a:pt x="30" y="416"/>
                  </a:cubicBezTo>
                  <a:cubicBezTo>
                    <a:pt x="29" y="409"/>
                    <a:pt x="28" y="401"/>
                    <a:pt x="28" y="394"/>
                  </a:cubicBezTo>
                  <a:cubicBezTo>
                    <a:pt x="28" y="387"/>
                    <a:pt x="30" y="379"/>
                    <a:pt x="33" y="372"/>
                  </a:cubicBezTo>
                  <a:cubicBezTo>
                    <a:pt x="37" y="366"/>
                    <a:pt x="42" y="360"/>
                    <a:pt x="48" y="355"/>
                  </a:cubicBezTo>
                  <a:cubicBezTo>
                    <a:pt x="54" y="350"/>
                    <a:pt x="60" y="346"/>
                    <a:pt x="66" y="342"/>
                  </a:cubicBezTo>
                  <a:cubicBezTo>
                    <a:pt x="72" y="338"/>
                    <a:pt x="77" y="333"/>
                    <a:pt x="82" y="328"/>
                  </a:cubicBezTo>
                  <a:cubicBezTo>
                    <a:pt x="87" y="322"/>
                    <a:pt x="90" y="316"/>
                    <a:pt x="92" y="309"/>
                  </a:cubicBezTo>
                  <a:cubicBezTo>
                    <a:pt x="94" y="302"/>
                    <a:pt x="93" y="294"/>
                    <a:pt x="91" y="287"/>
                  </a:cubicBezTo>
                  <a:cubicBezTo>
                    <a:pt x="90" y="280"/>
                    <a:pt x="87" y="273"/>
                    <a:pt x="85" y="267"/>
                  </a:cubicBezTo>
                  <a:cubicBezTo>
                    <a:pt x="82" y="260"/>
                    <a:pt x="79" y="253"/>
                    <a:pt x="77" y="246"/>
                  </a:cubicBezTo>
                  <a:cubicBezTo>
                    <a:pt x="74" y="239"/>
                    <a:pt x="72" y="232"/>
                    <a:pt x="70" y="225"/>
                  </a:cubicBezTo>
                  <a:cubicBezTo>
                    <a:pt x="64" y="196"/>
                    <a:pt x="63" y="165"/>
                    <a:pt x="70" y="136"/>
                  </a:cubicBezTo>
                  <a:cubicBezTo>
                    <a:pt x="75" y="107"/>
                    <a:pt x="88" y="80"/>
                    <a:pt x="107" y="57"/>
                  </a:cubicBezTo>
                  <a:cubicBezTo>
                    <a:pt x="125" y="33"/>
                    <a:pt x="148" y="14"/>
                    <a:pt x="174" y="0"/>
                  </a:cubicBezTo>
                  <a:cubicBezTo>
                    <a:pt x="175" y="1"/>
                    <a:pt x="175" y="1"/>
                    <a:pt x="175" y="1"/>
                  </a:cubicBezTo>
                  <a:cubicBezTo>
                    <a:pt x="175" y="2"/>
                    <a:pt x="175" y="2"/>
                    <a:pt x="175" y="2"/>
                  </a:cubicBezTo>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 name="Freeform 10"/>
            <p:cNvSpPr>
              <a:spLocks/>
            </p:cNvSpPr>
            <p:nvPr/>
          </p:nvSpPr>
          <p:spPr bwMode="auto">
            <a:xfrm>
              <a:off x="7931880" y="4200854"/>
              <a:ext cx="1793189" cy="2126275"/>
            </a:xfrm>
            <a:custGeom>
              <a:avLst/>
              <a:gdLst>
                <a:gd name="T0" fmla="*/ 3 w 480"/>
                <a:gd name="T1" fmla="*/ 524 h 570"/>
                <a:gd name="T2" fmla="*/ 13 w 480"/>
                <a:gd name="T3" fmla="*/ 100 h 570"/>
                <a:gd name="T4" fmla="*/ 419 w 480"/>
                <a:gd name="T5" fmla="*/ 98 h 570"/>
                <a:gd name="T6" fmla="*/ 480 w 480"/>
                <a:gd name="T7" fmla="*/ 530 h 570"/>
                <a:gd name="T8" fmla="*/ 362 w 480"/>
                <a:gd name="T9" fmla="*/ 551 h 570"/>
                <a:gd name="T10" fmla="*/ 263 w 480"/>
                <a:gd name="T11" fmla="*/ 254 h 570"/>
                <a:gd name="T12" fmla="*/ 205 w 480"/>
                <a:gd name="T13" fmla="*/ 265 h 570"/>
                <a:gd name="T14" fmla="*/ 119 w 480"/>
                <a:gd name="T15" fmla="*/ 546 h 570"/>
                <a:gd name="T16" fmla="*/ 3 w 480"/>
                <a:gd name="T17" fmla="*/ 524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570">
                  <a:moveTo>
                    <a:pt x="3" y="524"/>
                  </a:moveTo>
                  <a:cubicBezTo>
                    <a:pt x="3" y="524"/>
                    <a:pt x="0" y="130"/>
                    <a:pt x="13" y="100"/>
                  </a:cubicBezTo>
                  <a:cubicBezTo>
                    <a:pt x="52" y="6"/>
                    <a:pt x="393" y="0"/>
                    <a:pt x="419" y="98"/>
                  </a:cubicBezTo>
                  <a:cubicBezTo>
                    <a:pt x="446" y="198"/>
                    <a:pt x="480" y="530"/>
                    <a:pt x="480" y="530"/>
                  </a:cubicBezTo>
                  <a:cubicBezTo>
                    <a:pt x="480" y="530"/>
                    <a:pt x="421" y="560"/>
                    <a:pt x="362" y="551"/>
                  </a:cubicBezTo>
                  <a:cubicBezTo>
                    <a:pt x="263" y="254"/>
                    <a:pt x="263" y="254"/>
                    <a:pt x="263" y="254"/>
                  </a:cubicBezTo>
                  <a:cubicBezTo>
                    <a:pt x="205" y="265"/>
                    <a:pt x="205" y="265"/>
                    <a:pt x="205" y="265"/>
                  </a:cubicBezTo>
                  <a:cubicBezTo>
                    <a:pt x="119" y="546"/>
                    <a:pt x="119" y="546"/>
                    <a:pt x="119" y="546"/>
                  </a:cubicBezTo>
                  <a:cubicBezTo>
                    <a:pt x="119" y="546"/>
                    <a:pt x="72" y="570"/>
                    <a:pt x="3" y="52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1" name="Freeform 11"/>
            <p:cNvSpPr>
              <a:spLocks/>
            </p:cNvSpPr>
            <p:nvPr/>
          </p:nvSpPr>
          <p:spPr bwMode="auto">
            <a:xfrm>
              <a:off x="7947850" y="4200854"/>
              <a:ext cx="1617520" cy="819026"/>
            </a:xfrm>
            <a:custGeom>
              <a:avLst/>
              <a:gdLst>
                <a:gd name="T0" fmla="*/ 433 w 433"/>
                <a:gd name="T1" fmla="*/ 187 h 220"/>
                <a:gd name="T2" fmla="*/ 415 w 433"/>
                <a:gd name="T3" fmla="*/ 98 h 220"/>
                <a:gd name="T4" fmla="*/ 9 w 433"/>
                <a:gd name="T5" fmla="*/ 100 h 220"/>
                <a:gd name="T6" fmla="*/ 0 w 433"/>
                <a:gd name="T7" fmla="*/ 220 h 220"/>
                <a:gd name="T8" fmla="*/ 312 w 433"/>
                <a:gd name="T9" fmla="*/ 197 h 220"/>
                <a:gd name="T10" fmla="*/ 433 w 433"/>
                <a:gd name="T11" fmla="*/ 187 h 220"/>
              </a:gdLst>
              <a:ahLst/>
              <a:cxnLst>
                <a:cxn ang="0">
                  <a:pos x="T0" y="T1"/>
                </a:cxn>
                <a:cxn ang="0">
                  <a:pos x="T2" y="T3"/>
                </a:cxn>
                <a:cxn ang="0">
                  <a:pos x="T4" y="T5"/>
                </a:cxn>
                <a:cxn ang="0">
                  <a:pos x="T6" y="T7"/>
                </a:cxn>
                <a:cxn ang="0">
                  <a:pos x="T8" y="T9"/>
                </a:cxn>
                <a:cxn ang="0">
                  <a:pos x="T10" y="T11"/>
                </a:cxn>
              </a:cxnLst>
              <a:rect l="0" t="0" r="r" b="b"/>
              <a:pathLst>
                <a:path w="433" h="220">
                  <a:moveTo>
                    <a:pt x="433" y="187"/>
                  </a:moveTo>
                  <a:cubicBezTo>
                    <a:pt x="427" y="151"/>
                    <a:pt x="421" y="119"/>
                    <a:pt x="415" y="98"/>
                  </a:cubicBezTo>
                  <a:cubicBezTo>
                    <a:pt x="389" y="0"/>
                    <a:pt x="48" y="6"/>
                    <a:pt x="9" y="100"/>
                  </a:cubicBezTo>
                  <a:cubicBezTo>
                    <a:pt x="4" y="109"/>
                    <a:pt x="2" y="158"/>
                    <a:pt x="0" y="220"/>
                  </a:cubicBezTo>
                  <a:cubicBezTo>
                    <a:pt x="106" y="209"/>
                    <a:pt x="211" y="210"/>
                    <a:pt x="312" y="197"/>
                  </a:cubicBezTo>
                  <a:cubicBezTo>
                    <a:pt x="352" y="194"/>
                    <a:pt x="392" y="191"/>
                    <a:pt x="433" y="187"/>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 name="Freeform 12"/>
            <p:cNvSpPr>
              <a:spLocks/>
            </p:cNvSpPr>
            <p:nvPr/>
          </p:nvSpPr>
          <p:spPr bwMode="auto">
            <a:xfrm>
              <a:off x="8698434" y="5147640"/>
              <a:ext cx="219015" cy="41065"/>
            </a:xfrm>
            <a:custGeom>
              <a:avLst/>
              <a:gdLst>
                <a:gd name="T0" fmla="*/ 58 w 59"/>
                <a:gd name="T1" fmla="*/ 0 h 11"/>
                <a:gd name="T2" fmla="*/ 0 w 59"/>
                <a:gd name="T3" fmla="*/ 11 h 11"/>
                <a:gd name="T4" fmla="*/ 0 w 59"/>
                <a:gd name="T5" fmla="*/ 11 h 11"/>
                <a:gd name="T6" fmla="*/ 31 w 59"/>
                <a:gd name="T7" fmla="*/ 7 h 11"/>
                <a:gd name="T8" fmla="*/ 59 w 59"/>
                <a:gd name="T9" fmla="*/ 4 h 11"/>
                <a:gd name="T10" fmla="*/ 58 w 59"/>
                <a:gd name="T11" fmla="*/ 0 h 11"/>
              </a:gdLst>
              <a:ahLst/>
              <a:cxnLst>
                <a:cxn ang="0">
                  <a:pos x="T0" y="T1"/>
                </a:cxn>
                <a:cxn ang="0">
                  <a:pos x="T2" y="T3"/>
                </a:cxn>
                <a:cxn ang="0">
                  <a:pos x="T4" y="T5"/>
                </a:cxn>
                <a:cxn ang="0">
                  <a:pos x="T6" y="T7"/>
                </a:cxn>
                <a:cxn ang="0">
                  <a:pos x="T8" y="T9"/>
                </a:cxn>
                <a:cxn ang="0">
                  <a:pos x="T10" y="T11"/>
                </a:cxn>
              </a:cxnLst>
              <a:rect l="0" t="0" r="r" b="b"/>
              <a:pathLst>
                <a:path w="59" h="11">
                  <a:moveTo>
                    <a:pt x="58" y="0"/>
                  </a:moveTo>
                  <a:cubicBezTo>
                    <a:pt x="0" y="11"/>
                    <a:pt x="0" y="11"/>
                    <a:pt x="0" y="11"/>
                  </a:cubicBezTo>
                  <a:cubicBezTo>
                    <a:pt x="0" y="11"/>
                    <a:pt x="0" y="11"/>
                    <a:pt x="0" y="11"/>
                  </a:cubicBezTo>
                  <a:cubicBezTo>
                    <a:pt x="10" y="10"/>
                    <a:pt x="21" y="9"/>
                    <a:pt x="31" y="7"/>
                  </a:cubicBezTo>
                  <a:cubicBezTo>
                    <a:pt x="41" y="6"/>
                    <a:pt x="50" y="5"/>
                    <a:pt x="59" y="4"/>
                  </a:cubicBezTo>
                  <a:cubicBezTo>
                    <a:pt x="58" y="0"/>
                    <a:pt x="58" y="0"/>
                    <a:pt x="58"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3" name="Freeform 13"/>
            <p:cNvSpPr>
              <a:spLocks/>
            </p:cNvSpPr>
            <p:nvPr/>
          </p:nvSpPr>
          <p:spPr bwMode="auto">
            <a:xfrm>
              <a:off x="8518202" y="5124826"/>
              <a:ext cx="590885" cy="82131"/>
            </a:xfrm>
            <a:custGeom>
              <a:avLst/>
              <a:gdLst>
                <a:gd name="T0" fmla="*/ 158 w 158"/>
                <a:gd name="T1" fmla="*/ 0 h 22"/>
                <a:gd name="T2" fmla="*/ 79 w 158"/>
                <a:gd name="T3" fmla="*/ 9 h 22"/>
                <a:gd name="T4" fmla="*/ 39 w 158"/>
                <a:gd name="T5" fmla="*/ 15 h 22"/>
                <a:gd name="T6" fmla="*/ 0 w 158"/>
                <a:gd name="T7" fmla="*/ 20 h 22"/>
                <a:gd name="T8" fmla="*/ 0 w 158"/>
                <a:gd name="T9" fmla="*/ 22 h 22"/>
                <a:gd name="T10" fmla="*/ 40 w 158"/>
                <a:gd name="T11" fmla="*/ 18 h 22"/>
                <a:gd name="T12" fmla="*/ 48 w 158"/>
                <a:gd name="T13" fmla="*/ 17 h 22"/>
                <a:gd name="T14" fmla="*/ 48 w 158"/>
                <a:gd name="T15" fmla="*/ 17 h 22"/>
                <a:gd name="T16" fmla="*/ 106 w 158"/>
                <a:gd name="T17" fmla="*/ 6 h 22"/>
                <a:gd name="T18" fmla="*/ 107 w 158"/>
                <a:gd name="T19" fmla="*/ 10 h 22"/>
                <a:gd name="T20" fmla="*/ 158 w 158"/>
                <a:gd name="T21" fmla="*/ 2 h 22"/>
                <a:gd name="T22" fmla="*/ 158 w 158"/>
                <a:gd name="T23"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8" h="22">
                  <a:moveTo>
                    <a:pt x="158" y="0"/>
                  </a:moveTo>
                  <a:cubicBezTo>
                    <a:pt x="132" y="3"/>
                    <a:pt x="105" y="6"/>
                    <a:pt x="79" y="9"/>
                  </a:cubicBezTo>
                  <a:cubicBezTo>
                    <a:pt x="66" y="11"/>
                    <a:pt x="53" y="13"/>
                    <a:pt x="39" y="15"/>
                  </a:cubicBezTo>
                  <a:cubicBezTo>
                    <a:pt x="26" y="16"/>
                    <a:pt x="13" y="18"/>
                    <a:pt x="0" y="20"/>
                  </a:cubicBezTo>
                  <a:cubicBezTo>
                    <a:pt x="0" y="22"/>
                    <a:pt x="0" y="22"/>
                    <a:pt x="0" y="22"/>
                  </a:cubicBezTo>
                  <a:cubicBezTo>
                    <a:pt x="13" y="21"/>
                    <a:pt x="27" y="20"/>
                    <a:pt x="40" y="18"/>
                  </a:cubicBezTo>
                  <a:cubicBezTo>
                    <a:pt x="42" y="18"/>
                    <a:pt x="45" y="18"/>
                    <a:pt x="48" y="17"/>
                  </a:cubicBezTo>
                  <a:cubicBezTo>
                    <a:pt x="48" y="17"/>
                    <a:pt x="48" y="17"/>
                    <a:pt x="48" y="17"/>
                  </a:cubicBezTo>
                  <a:cubicBezTo>
                    <a:pt x="106" y="6"/>
                    <a:pt x="106" y="6"/>
                    <a:pt x="106" y="6"/>
                  </a:cubicBezTo>
                  <a:cubicBezTo>
                    <a:pt x="107" y="10"/>
                    <a:pt x="107" y="10"/>
                    <a:pt x="107" y="10"/>
                  </a:cubicBezTo>
                  <a:cubicBezTo>
                    <a:pt x="124" y="7"/>
                    <a:pt x="141" y="5"/>
                    <a:pt x="158" y="2"/>
                  </a:cubicBezTo>
                  <a:cubicBezTo>
                    <a:pt x="158" y="0"/>
                    <a:pt x="158" y="0"/>
                    <a:pt x="158"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4" name="Freeform 14"/>
            <p:cNvSpPr>
              <a:spLocks/>
            </p:cNvSpPr>
            <p:nvPr/>
          </p:nvSpPr>
          <p:spPr bwMode="auto">
            <a:xfrm>
              <a:off x="8776002" y="4965127"/>
              <a:ext cx="11407" cy="93538"/>
            </a:xfrm>
            <a:custGeom>
              <a:avLst/>
              <a:gdLst>
                <a:gd name="T0" fmla="*/ 3 w 3"/>
                <a:gd name="T1" fmla="*/ 0 h 25"/>
                <a:gd name="T2" fmla="*/ 0 w 3"/>
                <a:gd name="T3" fmla="*/ 1 h 25"/>
                <a:gd name="T4" fmla="*/ 1 w 3"/>
                <a:gd name="T5" fmla="*/ 25 h 25"/>
                <a:gd name="T6" fmla="*/ 3 w 3"/>
                <a:gd name="T7" fmla="*/ 25 h 25"/>
                <a:gd name="T8" fmla="*/ 3 w 3"/>
                <a:gd name="T9" fmla="*/ 18 h 25"/>
                <a:gd name="T10" fmla="*/ 3 w 3"/>
                <a:gd name="T11" fmla="*/ 18 h 25"/>
                <a:gd name="T12" fmla="*/ 3 w 3"/>
                <a:gd name="T13" fmla="*/ 18 h 25"/>
                <a:gd name="T14" fmla="*/ 2 w 3"/>
                <a:gd name="T15" fmla="*/ 14 h 25"/>
                <a:gd name="T16" fmla="*/ 3 w 3"/>
                <a:gd name="T17" fmla="*/ 14 h 25"/>
                <a:gd name="T18" fmla="*/ 3 w 3"/>
                <a:gd name="T19" fmla="*/ 14 h 25"/>
                <a:gd name="T20" fmla="*/ 3 w 3"/>
                <a:gd name="T21" fmla="*/ 14 h 25"/>
                <a:gd name="T22" fmla="*/ 3 w 3"/>
                <a:gd name="T23"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 h="25">
                  <a:moveTo>
                    <a:pt x="3" y="0"/>
                  </a:moveTo>
                  <a:cubicBezTo>
                    <a:pt x="2" y="0"/>
                    <a:pt x="1" y="1"/>
                    <a:pt x="0" y="1"/>
                  </a:cubicBezTo>
                  <a:cubicBezTo>
                    <a:pt x="0" y="9"/>
                    <a:pt x="1" y="17"/>
                    <a:pt x="1" y="25"/>
                  </a:cubicBezTo>
                  <a:cubicBezTo>
                    <a:pt x="3" y="25"/>
                    <a:pt x="3" y="25"/>
                    <a:pt x="3" y="25"/>
                  </a:cubicBezTo>
                  <a:cubicBezTo>
                    <a:pt x="3" y="22"/>
                    <a:pt x="3" y="20"/>
                    <a:pt x="3" y="18"/>
                  </a:cubicBezTo>
                  <a:cubicBezTo>
                    <a:pt x="3" y="18"/>
                    <a:pt x="3" y="18"/>
                    <a:pt x="3" y="18"/>
                  </a:cubicBezTo>
                  <a:cubicBezTo>
                    <a:pt x="3" y="18"/>
                    <a:pt x="3" y="18"/>
                    <a:pt x="3" y="18"/>
                  </a:cubicBezTo>
                  <a:cubicBezTo>
                    <a:pt x="2" y="14"/>
                    <a:pt x="2" y="14"/>
                    <a:pt x="2" y="14"/>
                  </a:cubicBezTo>
                  <a:cubicBezTo>
                    <a:pt x="3" y="14"/>
                    <a:pt x="3" y="14"/>
                    <a:pt x="3" y="14"/>
                  </a:cubicBezTo>
                  <a:cubicBezTo>
                    <a:pt x="3" y="14"/>
                    <a:pt x="3" y="14"/>
                    <a:pt x="3" y="14"/>
                  </a:cubicBezTo>
                  <a:cubicBezTo>
                    <a:pt x="3" y="14"/>
                    <a:pt x="3" y="14"/>
                    <a:pt x="3" y="14"/>
                  </a:cubicBezTo>
                  <a:cubicBezTo>
                    <a:pt x="3" y="9"/>
                    <a:pt x="3" y="5"/>
                    <a:pt x="3"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5" name="Freeform 15"/>
            <p:cNvSpPr>
              <a:spLocks/>
            </p:cNvSpPr>
            <p:nvPr/>
          </p:nvSpPr>
          <p:spPr bwMode="auto">
            <a:xfrm>
              <a:off x="8773720" y="4782614"/>
              <a:ext cx="13688" cy="184794"/>
            </a:xfrm>
            <a:custGeom>
              <a:avLst/>
              <a:gdLst>
                <a:gd name="T0" fmla="*/ 4 w 4"/>
                <a:gd name="T1" fmla="*/ 0 h 50"/>
                <a:gd name="T2" fmla="*/ 0 w 4"/>
                <a:gd name="T3" fmla="*/ 0 h 50"/>
                <a:gd name="T4" fmla="*/ 0 w 4"/>
                <a:gd name="T5" fmla="*/ 3 h 50"/>
                <a:gd name="T6" fmla="*/ 1 w 4"/>
                <a:gd name="T7" fmla="*/ 38 h 50"/>
                <a:gd name="T8" fmla="*/ 1 w 4"/>
                <a:gd name="T9" fmla="*/ 50 h 50"/>
                <a:gd name="T10" fmla="*/ 4 w 4"/>
                <a:gd name="T11" fmla="*/ 49 h 50"/>
                <a:gd name="T12" fmla="*/ 4 w 4"/>
                <a:gd name="T13" fmla="*/ 38 h 50"/>
                <a:gd name="T14" fmla="*/ 4 w 4"/>
                <a:gd name="T15" fmla="*/ 3 h 50"/>
                <a:gd name="T16" fmla="*/ 4 w 4"/>
                <a:gd name="T1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0">
                  <a:moveTo>
                    <a:pt x="4" y="0"/>
                  </a:moveTo>
                  <a:cubicBezTo>
                    <a:pt x="3" y="0"/>
                    <a:pt x="1" y="0"/>
                    <a:pt x="0" y="0"/>
                  </a:cubicBezTo>
                  <a:cubicBezTo>
                    <a:pt x="0" y="1"/>
                    <a:pt x="0" y="2"/>
                    <a:pt x="0" y="3"/>
                  </a:cubicBezTo>
                  <a:cubicBezTo>
                    <a:pt x="0" y="15"/>
                    <a:pt x="0" y="27"/>
                    <a:pt x="1" y="38"/>
                  </a:cubicBezTo>
                  <a:cubicBezTo>
                    <a:pt x="1" y="42"/>
                    <a:pt x="1" y="46"/>
                    <a:pt x="1" y="50"/>
                  </a:cubicBezTo>
                  <a:cubicBezTo>
                    <a:pt x="2" y="50"/>
                    <a:pt x="3" y="49"/>
                    <a:pt x="4" y="49"/>
                  </a:cubicBezTo>
                  <a:cubicBezTo>
                    <a:pt x="4" y="46"/>
                    <a:pt x="4" y="42"/>
                    <a:pt x="4" y="38"/>
                  </a:cubicBezTo>
                  <a:cubicBezTo>
                    <a:pt x="4" y="27"/>
                    <a:pt x="4" y="15"/>
                    <a:pt x="4" y="3"/>
                  </a:cubicBezTo>
                  <a:cubicBezTo>
                    <a:pt x="4" y="2"/>
                    <a:pt x="4" y="1"/>
                    <a:pt x="4"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6" name="Freeform 16"/>
            <p:cNvSpPr>
              <a:spLocks/>
            </p:cNvSpPr>
            <p:nvPr/>
          </p:nvSpPr>
          <p:spPr bwMode="auto">
            <a:xfrm>
              <a:off x="8785127" y="4960564"/>
              <a:ext cx="91256" cy="70724"/>
            </a:xfrm>
            <a:custGeom>
              <a:avLst/>
              <a:gdLst>
                <a:gd name="T0" fmla="*/ 25 w 25"/>
                <a:gd name="T1" fmla="*/ 0 h 19"/>
                <a:gd name="T2" fmla="*/ 21 w 25"/>
                <a:gd name="T3" fmla="*/ 0 h 19"/>
                <a:gd name="T4" fmla="*/ 9 w 25"/>
                <a:gd name="T5" fmla="*/ 12 h 19"/>
                <a:gd name="T6" fmla="*/ 3 w 25"/>
                <a:gd name="T7" fmla="*/ 14 h 19"/>
                <a:gd name="T8" fmla="*/ 1 w 25"/>
                <a:gd name="T9" fmla="*/ 15 h 19"/>
                <a:gd name="T10" fmla="*/ 1 w 25"/>
                <a:gd name="T11" fmla="*/ 15 h 19"/>
                <a:gd name="T12" fmla="*/ 1 w 25"/>
                <a:gd name="T13" fmla="*/ 15 h 19"/>
                <a:gd name="T14" fmla="*/ 0 w 25"/>
                <a:gd name="T15" fmla="*/ 15 h 19"/>
                <a:gd name="T16" fmla="*/ 1 w 25"/>
                <a:gd name="T17" fmla="*/ 19 h 19"/>
                <a:gd name="T18" fmla="*/ 1 w 25"/>
                <a:gd name="T19" fmla="*/ 19 h 19"/>
                <a:gd name="T20" fmla="*/ 1 w 25"/>
                <a:gd name="T21" fmla="*/ 19 h 19"/>
                <a:gd name="T22" fmla="*/ 11 w 25"/>
                <a:gd name="T23" fmla="*/ 15 h 19"/>
                <a:gd name="T24" fmla="*/ 25 w 25"/>
                <a:gd name="T2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9">
                  <a:moveTo>
                    <a:pt x="25" y="0"/>
                  </a:moveTo>
                  <a:cubicBezTo>
                    <a:pt x="23" y="0"/>
                    <a:pt x="22" y="0"/>
                    <a:pt x="21" y="0"/>
                  </a:cubicBezTo>
                  <a:cubicBezTo>
                    <a:pt x="18" y="6"/>
                    <a:pt x="14" y="10"/>
                    <a:pt x="9" y="12"/>
                  </a:cubicBezTo>
                  <a:cubicBezTo>
                    <a:pt x="7" y="13"/>
                    <a:pt x="5" y="14"/>
                    <a:pt x="3" y="14"/>
                  </a:cubicBezTo>
                  <a:cubicBezTo>
                    <a:pt x="2" y="14"/>
                    <a:pt x="2" y="15"/>
                    <a:pt x="1" y="15"/>
                  </a:cubicBezTo>
                  <a:cubicBezTo>
                    <a:pt x="1" y="15"/>
                    <a:pt x="1" y="15"/>
                    <a:pt x="1" y="15"/>
                  </a:cubicBezTo>
                  <a:cubicBezTo>
                    <a:pt x="1" y="15"/>
                    <a:pt x="1" y="15"/>
                    <a:pt x="1" y="15"/>
                  </a:cubicBezTo>
                  <a:cubicBezTo>
                    <a:pt x="0" y="15"/>
                    <a:pt x="0" y="15"/>
                    <a:pt x="0" y="15"/>
                  </a:cubicBezTo>
                  <a:cubicBezTo>
                    <a:pt x="1" y="19"/>
                    <a:pt x="1" y="19"/>
                    <a:pt x="1" y="19"/>
                  </a:cubicBezTo>
                  <a:cubicBezTo>
                    <a:pt x="1" y="19"/>
                    <a:pt x="1" y="19"/>
                    <a:pt x="1" y="19"/>
                  </a:cubicBezTo>
                  <a:cubicBezTo>
                    <a:pt x="1" y="19"/>
                    <a:pt x="1" y="19"/>
                    <a:pt x="1" y="19"/>
                  </a:cubicBezTo>
                  <a:cubicBezTo>
                    <a:pt x="2" y="19"/>
                    <a:pt x="6" y="18"/>
                    <a:pt x="11" y="15"/>
                  </a:cubicBezTo>
                  <a:cubicBezTo>
                    <a:pt x="16" y="13"/>
                    <a:pt x="22" y="8"/>
                    <a:pt x="25"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7" name="Freeform 17"/>
            <p:cNvSpPr>
              <a:spLocks/>
            </p:cNvSpPr>
            <p:nvPr/>
          </p:nvSpPr>
          <p:spPr bwMode="auto">
            <a:xfrm>
              <a:off x="8862695" y="4782614"/>
              <a:ext cx="29658" cy="177950"/>
            </a:xfrm>
            <a:custGeom>
              <a:avLst/>
              <a:gdLst>
                <a:gd name="T0" fmla="*/ 8 w 8"/>
                <a:gd name="T1" fmla="*/ 0 h 48"/>
                <a:gd name="T2" fmla="*/ 4 w 8"/>
                <a:gd name="T3" fmla="*/ 0 h 48"/>
                <a:gd name="T4" fmla="*/ 4 w 8"/>
                <a:gd name="T5" fmla="*/ 6 h 48"/>
                <a:gd name="T6" fmla="*/ 2 w 8"/>
                <a:gd name="T7" fmla="*/ 30 h 48"/>
                <a:gd name="T8" fmla="*/ 0 w 8"/>
                <a:gd name="T9" fmla="*/ 45 h 48"/>
                <a:gd name="T10" fmla="*/ 0 w 8"/>
                <a:gd name="T11" fmla="*/ 48 h 48"/>
                <a:gd name="T12" fmla="*/ 4 w 8"/>
                <a:gd name="T13" fmla="*/ 48 h 48"/>
                <a:gd name="T14" fmla="*/ 4 w 8"/>
                <a:gd name="T15" fmla="*/ 46 h 48"/>
                <a:gd name="T16" fmla="*/ 6 w 8"/>
                <a:gd name="T17" fmla="*/ 30 h 48"/>
                <a:gd name="T18" fmla="*/ 8 w 8"/>
                <a:gd name="T1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48">
                  <a:moveTo>
                    <a:pt x="8" y="0"/>
                  </a:moveTo>
                  <a:cubicBezTo>
                    <a:pt x="6" y="0"/>
                    <a:pt x="5" y="0"/>
                    <a:pt x="4" y="0"/>
                  </a:cubicBezTo>
                  <a:cubicBezTo>
                    <a:pt x="4" y="2"/>
                    <a:pt x="4" y="4"/>
                    <a:pt x="4" y="6"/>
                  </a:cubicBezTo>
                  <a:cubicBezTo>
                    <a:pt x="3" y="14"/>
                    <a:pt x="3" y="23"/>
                    <a:pt x="2" y="30"/>
                  </a:cubicBezTo>
                  <a:cubicBezTo>
                    <a:pt x="2" y="37"/>
                    <a:pt x="1" y="42"/>
                    <a:pt x="0" y="45"/>
                  </a:cubicBezTo>
                  <a:cubicBezTo>
                    <a:pt x="0" y="46"/>
                    <a:pt x="0" y="47"/>
                    <a:pt x="0" y="48"/>
                  </a:cubicBezTo>
                  <a:cubicBezTo>
                    <a:pt x="1" y="48"/>
                    <a:pt x="2" y="48"/>
                    <a:pt x="4" y="48"/>
                  </a:cubicBezTo>
                  <a:cubicBezTo>
                    <a:pt x="4" y="47"/>
                    <a:pt x="4" y="47"/>
                    <a:pt x="4" y="46"/>
                  </a:cubicBezTo>
                  <a:cubicBezTo>
                    <a:pt x="5" y="43"/>
                    <a:pt x="6" y="37"/>
                    <a:pt x="6" y="30"/>
                  </a:cubicBezTo>
                  <a:cubicBezTo>
                    <a:pt x="7" y="21"/>
                    <a:pt x="7" y="10"/>
                    <a:pt x="8"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8" name="Freeform 18"/>
            <p:cNvSpPr>
              <a:spLocks/>
            </p:cNvSpPr>
            <p:nvPr/>
          </p:nvSpPr>
          <p:spPr bwMode="auto">
            <a:xfrm>
              <a:off x="9414797" y="4908092"/>
              <a:ext cx="120915" cy="88975"/>
            </a:xfrm>
            <a:custGeom>
              <a:avLst/>
              <a:gdLst>
                <a:gd name="T0" fmla="*/ 4 w 32"/>
                <a:gd name="T1" fmla="*/ 0 h 24"/>
                <a:gd name="T2" fmla="*/ 0 w 32"/>
                <a:gd name="T3" fmla="*/ 1 h 24"/>
                <a:gd name="T4" fmla="*/ 32 w 32"/>
                <a:gd name="T5" fmla="*/ 24 h 24"/>
                <a:gd name="T6" fmla="*/ 32 w 32"/>
                <a:gd name="T7" fmla="*/ 23 h 24"/>
                <a:gd name="T8" fmla="*/ 4 w 32"/>
                <a:gd name="T9" fmla="*/ 0 h 24"/>
              </a:gdLst>
              <a:ahLst/>
              <a:cxnLst>
                <a:cxn ang="0">
                  <a:pos x="T0" y="T1"/>
                </a:cxn>
                <a:cxn ang="0">
                  <a:pos x="T2" y="T3"/>
                </a:cxn>
                <a:cxn ang="0">
                  <a:pos x="T4" y="T5"/>
                </a:cxn>
                <a:cxn ang="0">
                  <a:pos x="T6" y="T7"/>
                </a:cxn>
                <a:cxn ang="0">
                  <a:pos x="T8" y="T9"/>
                </a:cxn>
              </a:cxnLst>
              <a:rect l="0" t="0" r="r" b="b"/>
              <a:pathLst>
                <a:path w="32" h="24">
                  <a:moveTo>
                    <a:pt x="4" y="0"/>
                  </a:moveTo>
                  <a:cubicBezTo>
                    <a:pt x="3" y="0"/>
                    <a:pt x="1" y="1"/>
                    <a:pt x="0" y="1"/>
                  </a:cubicBezTo>
                  <a:cubicBezTo>
                    <a:pt x="9" y="10"/>
                    <a:pt x="20" y="18"/>
                    <a:pt x="32" y="24"/>
                  </a:cubicBezTo>
                  <a:cubicBezTo>
                    <a:pt x="32" y="23"/>
                    <a:pt x="32" y="23"/>
                    <a:pt x="32" y="23"/>
                  </a:cubicBezTo>
                  <a:cubicBezTo>
                    <a:pt x="22" y="16"/>
                    <a:pt x="13" y="9"/>
                    <a:pt x="4"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9" name="Freeform 19"/>
            <p:cNvSpPr>
              <a:spLocks/>
            </p:cNvSpPr>
            <p:nvPr/>
          </p:nvSpPr>
          <p:spPr bwMode="auto">
            <a:xfrm>
              <a:off x="9318978" y="4748393"/>
              <a:ext cx="111789" cy="164262"/>
            </a:xfrm>
            <a:custGeom>
              <a:avLst/>
              <a:gdLst>
                <a:gd name="T0" fmla="*/ 3 w 30"/>
                <a:gd name="T1" fmla="*/ 0 h 44"/>
                <a:gd name="T2" fmla="*/ 0 w 30"/>
                <a:gd name="T3" fmla="*/ 0 h 44"/>
                <a:gd name="T4" fmla="*/ 4 w 30"/>
                <a:gd name="T5" fmla="*/ 13 h 44"/>
                <a:gd name="T6" fmla="*/ 18 w 30"/>
                <a:gd name="T7" fmla="*/ 35 h 44"/>
                <a:gd name="T8" fmla="*/ 26 w 30"/>
                <a:gd name="T9" fmla="*/ 44 h 44"/>
                <a:gd name="T10" fmla="*/ 30 w 30"/>
                <a:gd name="T11" fmla="*/ 43 h 44"/>
                <a:gd name="T12" fmla="*/ 21 w 30"/>
                <a:gd name="T13" fmla="*/ 32 h 44"/>
                <a:gd name="T14" fmla="*/ 8 w 30"/>
                <a:gd name="T15" fmla="*/ 11 h 44"/>
                <a:gd name="T16" fmla="*/ 3 w 30"/>
                <a:gd name="T1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4">
                  <a:moveTo>
                    <a:pt x="3" y="0"/>
                  </a:moveTo>
                  <a:cubicBezTo>
                    <a:pt x="2" y="0"/>
                    <a:pt x="1" y="0"/>
                    <a:pt x="0" y="0"/>
                  </a:cubicBezTo>
                  <a:cubicBezTo>
                    <a:pt x="1" y="4"/>
                    <a:pt x="3" y="9"/>
                    <a:pt x="4" y="13"/>
                  </a:cubicBezTo>
                  <a:cubicBezTo>
                    <a:pt x="8" y="20"/>
                    <a:pt x="13" y="28"/>
                    <a:pt x="18" y="35"/>
                  </a:cubicBezTo>
                  <a:cubicBezTo>
                    <a:pt x="20" y="38"/>
                    <a:pt x="23" y="41"/>
                    <a:pt x="26" y="44"/>
                  </a:cubicBezTo>
                  <a:cubicBezTo>
                    <a:pt x="27" y="44"/>
                    <a:pt x="29" y="43"/>
                    <a:pt x="30" y="43"/>
                  </a:cubicBezTo>
                  <a:cubicBezTo>
                    <a:pt x="27" y="40"/>
                    <a:pt x="24" y="36"/>
                    <a:pt x="21" y="32"/>
                  </a:cubicBezTo>
                  <a:cubicBezTo>
                    <a:pt x="16" y="26"/>
                    <a:pt x="11" y="19"/>
                    <a:pt x="8" y="11"/>
                  </a:cubicBezTo>
                  <a:cubicBezTo>
                    <a:pt x="6" y="7"/>
                    <a:pt x="4" y="4"/>
                    <a:pt x="3"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0" name="Freeform 20"/>
            <p:cNvSpPr>
              <a:spLocks/>
            </p:cNvSpPr>
            <p:nvPr/>
          </p:nvSpPr>
          <p:spPr bwMode="auto">
            <a:xfrm>
              <a:off x="7954694" y="5013036"/>
              <a:ext cx="41065" cy="25096"/>
            </a:xfrm>
            <a:custGeom>
              <a:avLst/>
              <a:gdLst>
                <a:gd name="T0" fmla="*/ 11 w 11"/>
                <a:gd name="T1" fmla="*/ 0 h 7"/>
                <a:gd name="T2" fmla="*/ 6 w 11"/>
                <a:gd name="T3" fmla="*/ 1 h 7"/>
                <a:gd name="T4" fmla="*/ 0 w 11"/>
                <a:gd name="T5" fmla="*/ 5 h 7"/>
                <a:gd name="T6" fmla="*/ 1 w 11"/>
                <a:gd name="T7" fmla="*/ 7 h 7"/>
                <a:gd name="T8" fmla="*/ 11 w 11"/>
                <a:gd name="T9" fmla="*/ 0 h 7"/>
              </a:gdLst>
              <a:ahLst/>
              <a:cxnLst>
                <a:cxn ang="0">
                  <a:pos x="T0" y="T1"/>
                </a:cxn>
                <a:cxn ang="0">
                  <a:pos x="T2" y="T3"/>
                </a:cxn>
                <a:cxn ang="0">
                  <a:pos x="T4" y="T5"/>
                </a:cxn>
                <a:cxn ang="0">
                  <a:pos x="T6" y="T7"/>
                </a:cxn>
                <a:cxn ang="0">
                  <a:pos x="T8" y="T9"/>
                </a:cxn>
              </a:cxnLst>
              <a:rect l="0" t="0" r="r" b="b"/>
              <a:pathLst>
                <a:path w="11" h="7">
                  <a:moveTo>
                    <a:pt x="11" y="0"/>
                  </a:moveTo>
                  <a:cubicBezTo>
                    <a:pt x="9" y="1"/>
                    <a:pt x="8" y="1"/>
                    <a:pt x="6" y="1"/>
                  </a:cubicBezTo>
                  <a:cubicBezTo>
                    <a:pt x="4" y="2"/>
                    <a:pt x="2" y="4"/>
                    <a:pt x="0" y="5"/>
                  </a:cubicBezTo>
                  <a:cubicBezTo>
                    <a:pt x="1" y="7"/>
                    <a:pt x="1" y="7"/>
                    <a:pt x="1" y="7"/>
                  </a:cubicBezTo>
                  <a:cubicBezTo>
                    <a:pt x="5" y="5"/>
                    <a:pt x="8" y="3"/>
                    <a:pt x="11"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1" name="Freeform 21"/>
            <p:cNvSpPr>
              <a:spLocks/>
            </p:cNvSpPr>
            <p:nvPr/>
          </p:nvSpPr>
          <p:spPr bwMode="auto">
            <a:xfrm>
              <a:off x="7977508" y="4752956"/>
              <a:ext cx="223578" cy="264644"/>
            </a:xfrm>
            <a:custGeom>
              <a:avLst/>
              <a:gdLst>
                <a:gd name="T0" fmla="*/ 57 w 60"/>
                <a:gd name="T1" fmla="*/ 0 h 71"/>
                <a:gd name="T2" fmla="*/ 47 w 60"/>
                <a:gd name="T3" fmla="*/ 17 h 71"/>
                <a:gd name="T4" fmla="*/ 24 w 60"/>
                <a:gd name="T5" fmla="*/ 49 h 71"/>
                <a:gd name="T6" fmla="*/ 0 w 60"/>
                <a:gd name="T7" fmla="*/ 71 h 71"/>
                <a:gd name="T8" fmla="*/ 5 w 60"/>
                <a:gd name="T9" fmla="*/ 70 h 71"/>
                <a:gd name="T10" fmla="*/ 26 w 60"/>
                <a:gd name="T11" fmla="*/ 51 h 71"/>
                <a:gd name="T12" fmla="*/ 51 w 60"/>
                <a:gd name="T13" fmla="*/ 19 h 71"/>
                <a:gd name="T14" fmla="*/ 60 w 60"/>
                <a:gd name="T15" fmla="*/ 1 h 71"/>
                <a:gd name="T16" fmla="*/ 57 w 60"/>
                <a:gd name="T17"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71">
                  <a:moveTo>
                    <a:pt x="57" y="0"/>
                  </a:moveTo>
                  <a:cubicBezTo>
                    <a:pt x="54" y="6"/>
                    <a:pt x="51" y="12"/>
                    <a:pt x="47" y="17"/>
                  </a:cubicBezTo>
                  <a:cubicBezTo>
                    <a:pt x="40" y="29"/>
                    <a:pt x="33" y="39"/>
                    <a:pt x="24" y="49"/>
                  </a:cubicBezTo>
                  <a:cubicBezTo>
                    <a:pt x="16" y="57"/>
                    <a:pt x="9" y="64"/>
                    <a:pt x="0" y="71"/>
                  </a:cubicBezTo>
                  <a:cubicBezTo>
                    <a:pt x="2" y="71"/>
                    <a:pt x="3" y="71"/>
                    <a:pt x="5" y="70"/>
                  </a:cubicBezTo>
                  <a:cubicBezTo>
                    <a:pt x="12" y="65"/>
                    <a:pt x="20" y="58"/>
                    <a:pt x="26" y="51"/>
                  </a:cubicBezTo>
                  <a:cubicBezTo>
                    <a:pt x="35" y="42"/>
                    <a:pt x="44" y="31"/>
                    <a:pt x="51" y="19"/>
                  </a:cubicBezTo>
                  <a:cubicBezTo>
                    <a:pt x="54" y="13"/>
                    <a:pt x="57" y="7"/>
                    <a:pt x="60" y="1"/>
                  </a:cubicBezTo>
                  <a:cubicBezTo>
                    <a:pt x="59" y="0"/>
                    <a:pt x="58" y="0"/>
                    <a:pt x="57" y="0"/>
                  </a:cubicBezTo>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2" name="Freeform 22"/>
            <p:cNvSpPr>
              <a:spLocks/>
            </p:cNvSpPr>
            <p:nvPr/>
          </p:nvSpPr>
          <p:spPr bwMode="auto">
            <a:xfrm>
              <a:off x="7685487" y="2688279"/>
              <a:ext cx="2092054" cy="2094335"/>
            </a:xfrm>
            <a:custGeom>
              <a:avLst/>
              <a:gdLst>
                <a:gd name="T0" fmla="*/ 450 w 560"/>
                <a:gd name="T1" fmla="*/ 35 h 561"/>
                <a:gd name="T2" fmla="*/ 282 w 560"/>
                <a:gd name="T3" fmla="*/ 56 h 561"/>
                <a:gd name="T4" fmla="*/ 104 w 560"/>
                <a:gd name="T5" fmla="*/ 38 h 561"/>
                <a:gd name="T6" fmla="*/ 48 w 560"/>
                <a:gd name="T7" fmla="*/ 528 h 561"/>
                <a:gd name="T8" fmla="*/ 275 w 560"/>
                <a:gd name="T9" fmla="*/ 561 h 561"/>
                <a:gd name="T10" fmla="*/ 512 w 560"/>
                <a:gd name="T11" fmla="*/ 528 h 561"/>
                <a:gd name="T12" fmla="*/ 450 w 560"/>
                <a:gd name="T13" fmla="*/ 35 h 561"/>
              </a:gdLst>
              <a:ahLst/>
              <a:cxnLst>
                <a:cxn ang="0">
                  <a:pos x="T0" y="T1"/>
                </a:cxn>
                <a:cxn ang="0">
                  <a:pos x="T2" y="T3"/>
                </a:cxn>
                <a:cxn ang="0">
                  <a:pos x="T4" y="T5"/>
                </a:cxn>
                <a:cxn ang="0">
                  <a:pos x="T6" y="T7"/>
                </a:cxn>
                <a:cxn ang="0">
                  <a:pos x="T8" y="T9"/>
                </a:cxn>
                <a:cxn ang="0">
                  <a:pos x="T10" y="T11"/>
                </a:cxn>
                <a:cxn ang="0">
                  <a:pos x="T12" y="T13"/>
                </a:cxn>
              </a:cxnLst>
              <a:rect l="0" t="0" r="r" b="b"/>
              <a:pathLst>
                <a:path w="560" h="561">
                  <a:moveTo>
                    <a:pt x="450" y="35"/>
                  </a:moveTo>
                  <a:cubicBezTo>
                    <a:pt x="404" y="5"/>
                    <a:pt x="326" y="52"/>
                    <a:pt x="282" y="56"/>
                  </a:cubicBezTo>
                  <a:cubicBezTo>
                    <a:pt x="238" y="52"/>
                    <a:pt x="146" y="0"/>
                    <a:pt x="104" y="38"/>
                  </a:cubicBezTo>
                  <a:cubicBezTo>
                    <a:pt x="82" y="58"/>
                    <a:pt x="0" y="497"/>
                    <a:pt x="48" y="528"/>
                  </a:cubicBezTo>
                  <a:cubicBezTo>
                    <a:pt x="86" y="553"/>
                    <a:pt x="179" y="561"/>
                    <a:pt x="275" y="561"/>
                  </a:cubicBezTo>
                  <a:cubicBezTo>
                    <a:pt x="397" y="561"/>
                    <a:pt x="474" y="553"/>
                    <a:pt x="512" y="528"/>
                  </a:cubicBezTo>
                  <a:cubicBezTo>
                    <a:pt x="560" y="497"/>
                    <a:pt x="475" y="52"/>
                    <a:pt x="450" y="35"/>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3" name="Freeform 23"/>
            <p:cNvSpPr>
              <a:spLocks/>
            </p:cNvSpPr>
            <p:nvPr/>
          </p:nvSpPr>
          <p:spPr bwMode="auto">
            <a:xfrm>
              <a:off x="9015550" y="2786380"/>
              <a:ext cx="809901" cy="882906"/>
            </a:xfrm>
            <a:custGeom>
              <a:avLst/>
              <a:gdLst>
                <a:gd name="T0" fmla="*/ 83 w 217"/>
                <a:gd name="T1" fmla="*/ 223 h 237"/>
                <a:gd name="T2" fmla="*/ 217 w 217"/>
                <a:gd name="T3" fmla="*/ 237 h 237"/>
                <a:gd name="T4" fmla="*/ 217 w 217"/>
                <a:gd name="T5" fmla="*/ 222 h 237"/>
                <a:gd name="T6" fmla="*/ 215 w 217"/>
                <a:gd name="T7" fmla="*/ 207 h 237"/>
                <a:gd name="T8" fmla="*/ 140 w 217"/>
                <a:gd name="T9" fmla="*/ 44 h 237"/>
                <a:gd name="T10" fmla="*/ 56 w 217"/>
                <a:gd name="T11" fmla="*/ 3 h 237"/>
                <a:gd name="T12" fmla="*/ 1 w 217"/>
                <a:gd name="T13" fmla="*/ 59 h 237"/>
                <a:gd name="T14" fmla="*/ 1 w 217"/>
                <a:gd name="T15" fmla="*/ 65 h 237"/>
                <a:gd name="T16" fmla="*/ 8 w 217"/>
                <a:gd name="T17" fmla="*/ 91 h 237"/>
                <a:gd name="T18" fmla="*/ 21 w 217"/>
                <a:gd name="T19" fmla="*/ 113 h 237"/>
                <a:gd name="T20" fmla="*/ 48 w 217"/>
                <a:gd name="T21" fmla="*/ 156 h 237"/>
                <a:gd name="T22" fmla="*/ 71 w 217"/>
                <a:gd name="T23" fmla="*/ 198 h 237"/>
                <a:gd name="T24" fmla="*/ 80 w 217"/>
                <a:gd name="T25" fmla="*/ 217 h 237"/>
                <a:gd name="T26" fmla="*/ 81 w 217"/>
                <a:gd name="T27" fmla="*/ 221 h 237"/>
                <a:gd name="T28" fmla="*/ 83 w 217"/>
                <a:gd name="T29"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37">
                  <a:moveTo>
                    <a:pt x="83" y="223"/>
                  </a:moveTo>
                  <a:cubicBezTo>
                    <a:pt x="127" y="229"/>
                    <a:pt x="172" y="234"/>
                    <a:pt x="217" y="237"/>
                  </a:cubicBezTo>
                  <a:cubicBezTo>
                    <a:pt x="217" y="232"/>
                    <a:pt x="217" y="226"/>
                    <a:pt x="217" y="222"/>
                  </a:cubicBezTo>
                  <a:cubicBezTo>
                    <a:pt x="217" y="216"/>
                    <a:pt x="216" y="211"/>
                    <a:pt x="215" y="207"/>
                  </a:cubicBezTo>
                  <a:cubicBezTo>
                    <a:pt x="214" y="198"/>
                    <a:pt x="193" y="125"/>
                    <a:pt x="140" y="44"/>
                  </a:cubicBezTo>
                  <a:cubicBezTo>
                    <a:pt x="113" y="11"/>
                    <a:pt x="61" y="3"/>
                    <a:pt x="56" y="3"/>
                  </a:cubicBezTo>
                  <a:cubicBezTo>
                    <a:pt x="22" y="0"/>
                    <a:pt x="4" y="27"/>
                    <a:pt x="1" y="59"/>
                  </a:cubicBezTo>
                  <a:cubicBezTo>
                    <a:pt x="1" y="65"/>
                    <a:pt x="1" y="65"/>
                    <a:pt x="1" y="65"/>
                  </a:cubicBezTo>
                  <a:cubicBezTo>
                    <a:pt x="0" y="75"/>
                    <a:pt x="3" y="84"/>
                    <a:pt x="8" y="91"/>
                  </a:cubicBezTo>
                  <a:cubicBezTo>
                    <a:pt x="12" y="99"/>
                    <a:pt x="17" y="106"/>
                    <a:pt x="21" y="113"/>
                  </a:cubicBezTo>
                  <a:cubicBezTo>
                    <a:pt x="31" y="127"/>
                    <a:pt x="40" y="141"/>
                    <a:pt x="48" y="156"/>
                  </a:cubicBezTo>
                  <a:cubicBezTo>
                    <a:pt x="56" y="170"/>
                    <a:pt x="64" y="184"/>
                    <a:pt x="71" y="198"/>
                  </a:cubicBezTo>
                  <a:cubicBezTo>
                    <a:pt x="74" y="205"/>
                    <a:pt x="77" y="211"/>
                    <a:pt x="80" y="217"/>
                  </a:cubicBezTo>
                  <a:cubicBezTo>
                    <a:pt x="80" y="219"/>
                    <a:pt x="81" y="220"/>
                    <a:pt x="81" y="221"/>
                  </a:cubicBezTo>
                  <a:cubicBezTo>
                    <a:pt x="83" y="223"/>
                    <a:pt x="83" y="222"/>
                    <a:pt x="83" y="223"/>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4" name="Freeform 24"/>
            <p:cNvSpPr>
              <a:spLocks/>
            </p:cNvSpPr>
            <p:nvPr/>
          </p:nvSpPr>
          <p:spPr bwMode="auto">
            <a:xfrm>
              <a:off x="7589668" y="6311159"/>
              <a:ext cx="241830" cy="200764"/>
            </a:xfrm>
            <a:custGeom>
              <a:avLst/>
              <a:gdLst>
                <a:gd name="T0" fmla="*/ 56 w 65"/>
                <a:gd name="T1" fmla="*/ 0 h 54"/>
                <a:gd name="T2" fmla="*/ 54 w 65"/>
                <a:gd name="T3" fmla="*/ 54 h 54"/>
                <a:gd name="T4" fmla="*/ 10 w 65"/>
                <a:gd name="T5" fmla="*/ 46 h 54"/>
                <a:gd name="T6" fmla="*/ 56 w 65"/>
                <a:gd name="T7" fmla="*/ 0 h 54"/>
              </a:gdLst>
              <a:ahLst/>
              <a:cxnLst>
                <a:cxn ang="0">
                  <a:pos x="T0" y="T1"/>
                </a:cxn>
                <a:cxn ang="0">
                  <a:pos x="T2" y="T3"/>
                </a:cxn>
                <a:cxn ang="0">
                  <a:pos x="T4" y="T5"/>
                </a:cxn>
                <a:cxn ang="0">
                  <a:pos x="T6" y="T7"/>
                </a:cxn>
              </a:cxnLst>
              <a:rect l="0" t="0" r="r" b="b"/>
              <a:pathLst>
                <a:path w="65" h="54">
                  <a:moveTo>
                    <a:pt x="56" y="0"/>
                  </a:moveTo>
                  <a:cubicBezTo>
                    <a:pt x="65" y="18"/>
                    <a:pt x="63" y="36"/>
                    <a:pt x="54" y="54"/>
                  </a:cubicBezTo>
                  <a:cubicBezTo>
                    <a:pt x="35" y="52"/>
                    <a:pt x="26" y="50"/>
                    <a:pt x="10" y="46"/>
                  </a:cubicBezTo>
                  <a:cubicBezTo>
                    <a:pt x="10" y="46"/>
                    <a:pt x="0" y="11"/>
                    <a:pt x="5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5" name="Freeform 25"/>
            <p:cNvSpPr>
              <a:spLocks/>
            </p:cNvSpPr>
            <p:nvPr/>
          </p:nvSpPr>
          <p:spPr bwMode="auto">
            <a:xfrm>
              <a:off x="7785869" y="6103551"/>
              <a:ext cx="615981" cy="431187"/>
            </a:xfrm>
            <a:custGeom>
              <a:avLst/>
              <a:gdLst>
                <a:gd name="T0" fmla="*/ 3 w 165"/>
                <a:gd name="T1" fmla="*/ 55 h 116"/>
                <a:gd name="T2" fmla="*/ 22 w 165"/>
                <a:gd name="T3" fmla="*/ 52 h 116"/>
                <a:gd name="T4" fmla="*/ 65 w 165"/>
                <a:gd name="T5" fmla="*/ 4 h 116"/>
                <a:gd name="T6" fmla="*/ 101 w 165"/>
                <a:gd name="T7" fmla="*/ 38 h 116"/>
                <a:gd name="T8" fmla="*/ 101 w 165"/>
                <a:gd name="T9" fmla="*/ 38 h 116"/>
                <a:gd name="T10" fmla="*/ 120 w 165"/>
                <a:gd name="T11" fmla="*/ 19 h 116"/>
                <a:gd name="T12" fmla="*/ 164 w 165"/>
                <a:gd name="T13" fmla="*/ 49 h 116"/>
                <a:gd name="T14" fmla="*/ 164 w 165"/>
                <a:gd name="T15" fmla="*/ 106 h 116"/>
                <a:gd name="T16" fmla="*/ 0 w 165"/>
                <a:gd name="T17" fmla="*/ 108 h 116"/>
                <a:gd name="T18" fmla="*/ 3 w 165"/>
                <a:gd name="T19" fmla="*/ 5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16">
                  <a:moveTo>
                    <a:pt x="3" y="55"/>
                  </a:moveTo>
                  <a:cubicBezTo>
                    <a:pt x="16" y="52"/>
                    <a:pt x="16" y="52"/>
                    <a:pt x="22" y="52"/>
                  </a:cubicBezTo>
                  <a:cubicBezTo>
                    <a:pt x="22" y="52"/>
                    <a:pt x="16" y="0"/>
                    <a:pt x="65" y="4"/>
                  </a:cubicBezTo>
                  <a:cubicBezTo>
                    <a:pt x="90" y="6"/>
                    <a:pt x="102" y="27"/>
                    <a:pt x="101" y="38"/>
                  </a:cubicBezTo>
                  <a:cubicBezTo>
                    <a:pt x="101" y="38"/>
                    <a:pt x="101" y="38"/>
                    <a:pt x="101" y="38"/>
                  </a:cubicBezTo>
                  <a:cubicBezTo>
                    <a:pt x="103" y="33"/>
                    <a:pt x="107" y="25"/>
                    <a:pt x="120" y="19"/>
                  </a:cubicBezTo>
                  <a:cubicBezTo>
                    <a:pt x="141" y="10"/>
                    <a:pt x="165" y="26"/>
                    <a:pt x="164" y="49"/>
                  </a:cubicBezTo>
                  <a:cubicBezTo>
                    <a:pt x="164" y="106"/>
                    <a:pt x="164" y="106"/>
                    <a:pt x="164" y="106"/>
                  </a:cubicBezTo>
                  <a:cubicBezTo>
                    <a:pt x="164" y="106"/>
                    <a:pt x="88" y="116"/>
                    <a:pt x="0" y="108"/>
                  </a:cubicBezTo>
                  <a:cubicBezTo>
                    <a:pt x="9" y="91"/>
                    <a:pt x="11" y="73"/>
                    <a:pt x="3" y="5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 name="Freeform 26"/>
            <p:cNvSpPr>
              <a:spLocks/>
            </p:cNvSpPr>
            <p:nvPr/>
          </p:nvSpPr>
          <p:spPr bwMode="auto">
            <a:xfrm>
              <a:off x="7621608" y="6475421"/>
              <a:ext cx="780243" cy="141447"/>
            </a:xfrm>
            <a:custGeom>
              <a:avLst/>
              <a:gdLst>
                <a:gd name="T0" fmla="*/ 209 w 209"/>
                <a:gd name="T1" fmla="*/ 7 h 38"/>
                <a:gd name="T2" fmla="*/ 208 w 209"/>
                <a:gd name="T3" fmla="*/ 20 h 38"/>
                <a:gd name="T4" fmla="*/ 4 w 209"/>
                <a:gd name="T5" fmla="*/ 16 h 38"/>
                <a:gd name="T6" fmla="*/ 3 w 209"/>
                <a:gd name="T7" fmla="*/ 1 h 38"/>
                <a:gd name="T8" fmla="*/ 209 w 209"/>
                <a:gd name="T9" fmla="*/ 7 h 38"/>
              </a:gdLst>
              <a:ahLst/>
              <a:cxnLst>
                <a:cxn ang="0">
                  <a:pos x="T0" y="T1"/>
                </a:cxn>
                <a:cxn ang="0">
                  <a:pos x="T2" y="T3"/>
                </a:cxn>
                <a:cxn ang="0">
                  <a:pos x="T4" y="T5"/>
                </a:cxn>
                <a:cxn ang="0">
                  <a:pos x="T6" y="T7"/>
                </a:cxn>
                <a:cxn ang="0">
                  <a:pos x="T8" y="T9"/>
                </a:cxn>
              </a:cxnLst>
              <a:rect l="0" t="0" r="r" b="b"/>
              <a:pathLst>
                <a:path w="209" h="38">
                  <a:moveTo>
                    <a:pt x="209" y="7"/>
                  </a:moveTo>
                  <a:cubicBezTo>
                    <a:pt x="208" y="20"/>
                    <a:pt x="208" y="20"/>
                    <a:pt x="208" y="20"/>
                  </a:cubicBezTo>
                  <a:cubicBezTo>
                    <a:pt x="208" y="20"/>
                    <a:pt x="89" y="38"/>
                    <a:pt x="4" y="16"/>
                  </a:cubicBezTo>
                  <a:cubicBezTo>
                    <a:pt x="4" y="16"/>
                    <a:pt x="0" y="0"/>
                    <a:pt x="3" y="1"/>
                  </a:cubicBezTo>
                  <a:cubicBezTo>
                    <a:pt x="105" y="18"/>
                    <a:pt x="209" y="7"/>
                    <a:pt x="209"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 name="Freeform 27"/>
            <p:cNvSpPr>
              <a:spLocks/>
            </p:cNvSpPr>
            <p:nvPr/>
          </p:nvSpPr>
          <p:spPr bwMode="auto">
            <a:xfrm>
              <a:off x="8201086" y="6304315"/>
              <a:ext cx="111789" cy="107226"/>
            </a:xfrm>
            <a:custGeom>
              <a:avLst/>
              <a:gdLst>
                <a:gd name="T0" fmla="*/ 0 w 30"/>
                <a:gd name="T1" fmla="*/ 14 h 29"/>
                <a:gd name="T2" fmla="*/ 15 w 30"/>
                <a:gd name="T3" fmla="*/ 29 h 29"/>
                <a:gd name="T4" fmla="*/ 30 w 30"/>
                <a:gd name="T5" fmla="*/ 15 h 29"/>
                <a:gd name="T6" fmla="*/ 15 w 30"/>
                <a:gd name="T7" fmla="*/ 0 h 29"/>
                <a:gd name="T8" fmla="*/ 0 w 30"/>
                <a:gd name="T9" fmla="*/ 14 h 29"/>
              </a:gdLst>
              <a:ahLst/>
              <a:cxnLst>
                <a:cxn ang="0">
                  <a:pos x="T0" y="T1"/>
                </a:cxn>
                <a:cxn ang="0">
                  <a:pos x="T2" y="T3"/>
                </a:cxn>
                <a:cxn ang="0">
                  <a:pos x="T4" y="T5"/>
                </a:cxn>
                <a:cxn ang="0">
                  <a:pos x="T6" y="T7"/>
                </a:cxn>
                <a:cxn ang="0">
                  <a:pos x="T8" y="T9"/>
                </a:cxn>
              </a:cxnLst>
              <a:rect l="0" t="0" r="r" b="b"/>
              <a:pathLst>
                <a:path w="30" h="29">
                  <a:moveTo>
                    <a:pt x="0" y="14"/>
                  </a:moveTo>
                  <a:cubicBezTo>
                    <a:pt x="0" y="22"/>
                    <a:pt x="7" y="29"/>
                    <a:pt x="15" y="29"/>
                  </a:cubicBezTo>
                  <a:cubicBezTo>
                    <a:pt x="23" y="29"/>
                    <a:pt x="30" y="23"/>
                    <a:pt x="30" y="15"/>
                  </a:cubicBezTo>
                  <a:cubicBezTo>
                    <a:pt x="30" y="6"/>
                    <a:pt x="23" y="0"/>
                    <a:pt x="15" y="0"/>
                  </a:cubicBezTo>
                  <a:cubicBezTo>
                    <a:pt x="7" y="0"/>
                    <a:pt x="0" y="6"/>
                    <a:pt x="0"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 name="Freeform 28"/>
            <p:cNvSpPr>
              <a:spLocks/>
            </p:cNvSpPr>
            <p:nvPr/>
          </p:nvSpPr>
          <p:spPr bwMode="auto">
            <a:xfrm>
              <a:off x="7856593" y="6288345"/>
              <a:ext cx="216734" cy="34221"/>
            </a:xfrm>
            <a:custGeom>
              <a:avLst/>
              <a:gdLst>
                <a:gd name="T0" fmla="*/ 4 w 58"/>
                <a:gd name="T1" fmla="*/ 0 h 9"/>
                <a:gd name="T2" fmla="*/ 55 w 58"/>
                <a:gd name="T3" fmla="*/ 3 h 9"/>
                <a:gd name="T4" fmla="*/ 58 w 58"/>
                <a:gd name="T5" fmla="*/ 7 h 9"/>
                <a:gd name="T6" fmla="*/ 55 w 58"/>
                <a:gd name="T7" fmla="*/ 9 h 9"/>
                <a:gd name="T8" fmla="*/ 54 w 58"/>
                <a:gd name="T9" fmla="*/ 9 h 9"/>
                <a:gd name="T10" fmla="*/ 3 w 58"/>
                <a:gd name="T11" fmla="*/ 6 h 9"/>
                <a:gd name="T12" fmla="*/ 1 w 58"/>
                <a:gd name="T13" fmla="*/ 3 h 9"/>
                <a:gd name="T14" fmla="*/ 4 w 5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
                  <a:moveTo>
                    <a:pt x="4" y="0"/>
                  </a:moveTo>
                  <a:cubicBezTo>
                    <a:pt x="55" y="3"/>
                    <a:pt x="55" y="3"/>
                    <a:pt x="55" y="3"/>
                  </a:cubicBezTo>
                  <a:cubicBezTo>
                    <a:pt x="56" y="4"/>
                    <a:pt x="58" y="5"/>
                    <a:pt x="58" y="7"/>
                  </a:cubicBezTo>
                  <a:cubicBezTo>
                    <a:pt x="57" y="8"/>
                    <a:pt x="56" y="9"/>
                    <a:pt x="55" y="9"/>
                  </a:cubicBezTo>
                  <a:cubicBezTo>
                    <a:pt x="54" y="9"/>
                    <a:pt x="54" y="9"/>
                    <a:pt x="54" y="9"/>
                  </a:cubicBezTo>
                  <a:cubicBezTo>
                    <a:pt x="3" y="6"/>
                    <a:pt x="3" y="6"/>
                    <a:pt x="3" y="6"/>
                  </a:cubicBezTo>
                  <a:cubicBezTo>
                    <a:pt x="2" y="6"/>
                    <a:pt x="0" y="4"/>
                    <a:pt x="1" y="3"/>
                  </a:cubicBezTo>
                  <a:cubicBezTo>
                    <a:pt x="1" y="1"/>
                    <a:pt x="2"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 name="Freeform 29"/>
            <p:cNvSpPr>
              <a:spLocks noEditPoints="1"/>
            </p:cNvSpPr>
            <p:nvPr/>
          </p:nvSpPr>
          <p:spPr bwMode="auto">
            <a:xfrm>
              <a:off x="7774462" y="6094425"/>
              <a:ext cx="310272" cy="187076"/>
            </a:xfrm>
            <a:custGeom>
              <a:avLst/>
              <a:gdLst>
                <a:gd name="T0" fmla="*/ 0 w 83"/>
                <a:gd name="T1" fmla="*/ 22 h 50"/>
                <a:gd name="T2" fmla="*/ 5 w 83"/>
                <a:gd name="T3" fmla="*/ 31 h 50"/>
                <a:gd name="T4" fmla="*/ 24 w 83"/>
                <a:gd name="T5" fmla="*/ 42 h 50"/>
                <a:gd name="T6" fmla="*/ 24 w 83"/>
                <a:gd name="T7" fmla="*/ 42 h 50"/>
                <a:gd name="T8" fmla="*/ 27 w 83"/>
                <a:gd name="T9" fmla="*/ 45 h 50"/>
                <a:gd name="T10" fmla="*/ 42 w 83"/>
                <a:gd name="T11" fmla="*/ 46 h 50"/>
                <a:gd name="T12" fmla="*/ 43 w 83"/>
                <a:gd name="T13" fmla="*/ 47 h 50"/>
                <a:gd name="T14" fmla="*/ 44 w 83"/>
                <a:gd name="T15" fmla="*/ 47 h 50"/>
                <a:gd name="T16" fmla="*/ 80 w 83"/>
                <a:gd name="T17" fmla="*/ 50 h 50"/>
                <a:gd name="T18" fmla="*/ 80 w 83"/>
                <a:gd name="T19" fmla="*/ 50 h 50"/>
                <a:gd name="T20" fmla="*/ 83 w 83"/>
                <a:gd name="T21" fmla="*/ 48 h 50"/>
                <a:gd name="T22" fmla="*/ 81 w 83"/>
                <a:gd name="T23" fmla="*/ 44 h 50"/>
                <a:gd name="T24" fmla="*/ 47 w 83"/>
                <a:gd name="T25" fmla="*/ 41 h 50"/>
                <a:gd name="T26" fmla="*/ 47 w 83"/>
                <a:gd name="T27" fmla="*/ 41 h 50"/>
                <a:gd name="T28" fmla="*/ 43 w 83"/>
                <a:gd name="T29" fmla="*/ 27 h 50"/>
                <a:gd name="T30" fmla="*/ 36 w 83"/>
                <a:gd name="T31" fmla="*/ 8 h 50"/>
                <a:gd name="T32" fmla="*/ 31 w 83"/>
                <a:gd name="T33" fmla="*/ 2 h 50"/>
                <a:gd name="T34" fmla="*/ 22 w 83"/>
                <a:gd name="T35" fmla="*/ 2 h 50"/>
                <a:gd name="T36" fmla="*/ 21 w 83"/>
                <a:gd name="T37" fmla="*/ 14 h 50"/>
                <a:gd name="T38" fmla="*/ 24 w 83"/>
                <a:gd name="T39" fmla="*/ 22 h 50"/>
                <a:gd name="T40" fmla="*/ 18 w 83"/>
                <a:gd name="T41" fmla="*/ 18 h 50"/>
                <a:gd name="T42" fmla="*/ 9 w 83"/>
                <a:gd name="T43" fmla="*/ 15 h 50"/>
                <a:gd name="T44" fmla="*/ 9 w 83"/>
                <a:gd name="T45" fmla="*/ 15 h 50"/>
                <a:gd name="T46" fmla="*/ 0 w 83"/>
                <a:gd name="T47" fmla="*/ 22 h 50"/>
                <a:gd name="T48" fmla="*/ 39 w 83"/>
                <a:gd name="T49" fmla="*/ 34 h 50"/>
                <a:gd name="T50" fmla="*/ 38 w 83"/>
                <a:gd name="T51" fmla="*/ 33 h 50"/>
                <a:gd name="T52" fmla="*/ 26 w 83"/>
                <a:gd name="T53" fmla="*/ 12 h 50"/>
                <a:gd name="T54" fmla="*/ 26 w 83"/>
                <a:gd name="T55" fmla="*/ 7 h 50"/>
                <a:gd name="T56" fmla="*/ 27 w 83"/>
                <a:gd name="T57" fmla="*/ 7 h 50"/>
                <a:gd name="T58" fmla="*/ 28 w 83"/>
                <a:gd name="T59" fmla="*/ 7 h 50"/>
                <a:gd name="T60" fmla="*/ 31 w 83"/>
                <a:gd name="T61" fmla="*/ 11 h 50"/>
                <a:gd name="T62" fmla="*/ 31 w 83"/>
                <a:gd name="T63" fmla="*/ 11 h 50"/>
                <a:gd name="T64" fmla="*/ 37 w 83"/>
                <a:gd name="T65" fmla="*/ 28 h 50"/>
                <a:gd name="T66" fmla="*/ 39 w 83"/>
                <a:gd name="T67" fmla="*/ 34 h 50"/>
                <a:gd name="T68" fmla="*/ 6 w 83"/>
                <a:gd name="T69" fmla="*/ 23 h 50"/>
                <a:gd name="T70" fmla="*/ 9 w 83"/>
                <a:gd name="T71" fmla="*/ 21 h 50"/>
                <a:gd name="T72" fmla="*/ 9 w 83"/>
                <a:gd name="T73" fmla="*/ 21 h 50"/>
                <a:gd name="T74" fmla="*/ 15 w 83"/>
                <a:gd name="T75" fmla="*/ 23 h 50"/>
                <a:gd name="T76" fmla="*/ 33 w 83"/>
                <a:gd name="T77" fmla="*/ 37 h 50"/>
                <a:gd name="T78" fmla="*/ 34 w 83"/>
                <a:gd name="T79" fmla="*/ 39 h 50"/>
                <a:gd name="T80" fmla="*/ 9 w 83"/>
                <a:gd name="T81" fmla="*/ 26 h 50"/>
                <a:gd name="T82" fmla="*/ 6 w 83"/>
                <a:gd name="T83" fmla="*/ 23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3" h="50">
                  <a:moveTo>
                    <a:pt x="0" y="22"/>
                  </a:moveTo>
                  <a:cubicBezTo>
                    <a:pt x="0" y="27"/>
                    <a:pt x="4" y="30"/>
                    <a:pt x="5" y="31"/>
                  </a:cubicBezTo>
                  <a:cubicBezTo>
                    <a:pt x="10" y="35"/>
                    <a:pt x="17" y="39"/>
                    <a:pt x="24" y="42"/>
                  </a:cubicBezTo>
                  <a:cubicBezTo>
                    <a:pt x="24" y="42"/>
                    <a:pt x="24" y="42"/>
                    <a:pt x="24" y="42"/>
                  </a:cubicBezTo>
                  <a:cubicBezTo>
                    <a:pt x="24" y="43"/>
                    <a:pt x="25" y="45"/>
                    <a:pt x="27" y="45"/>
                  </a:cubicBezTo>
                  <a:cubicBezTo>
                    <a:pt x="42" y="46"/>
                    <a:pt x="42" y="46"/>
                    <a:pt x="42" y="46"/>
                  </a:cubicBezTo>
                  <a:cubicBezTo>
                    <a:pt x="42" y="47"/>
                    <a:pt x="43" y="47"/>
                    <a:pt x="43" y="47"/>
                  </a:cubicBezTo>
                  <a:cubicBezTo>
                    <a:pt x="44" y="47"/>
                    <a:pt x="44" y="47"/>
                    <a:pt x="44" y="47"/>
                  </a:cubicBezTo>
                  <a:cubicBezTo>
                    <a:pt x="80" y="50"/>
                    <a:pt x="80" y="50"/>
                    <a:pt x="80" y="50"/>
                  </a:cubicBezTo>
                  <a:cubicBezTo>
                    <a:pt x="80" y="50"/>
                    <a:pt x="80" y="50"/>
                    <a:pt x="80" y="50"/>
                  </a:cubicBezTo>
                  <a:cubicBezTo>
                    <a:pt x="82" y="50"/>
                    <a:pt x="83" y="49"/>
                    <a:pt x="83" y="48"/>
                  </a:cubicBezTo>
                  <a:cubicBezTo>
                    <a:pt x="83" y="46"/>
                    <a:pt x="82" y="45"/>
                    <a:pt x="81" y="44"/>
                  </a:cubicBezTo>
                  <a:cubicBezTo>
                    <a:pt x="47" y="41"/>
                    <a:pt x="47" y="41"/>
                    <a:pt x="47" y="41"/>
                  </a:cubicBezTo>
                  <a:cubicBezTo>
                    <a:pt x="47" y="41"/>
                    <a:pt x="47" y="41"/>
                    <a:pt x="47" y="41"/>
                  </a:cubicBezTo>
                  <a:cubicBezTo>
                    <a:pt x="45" y="37"/>
                    <a:pt x="44" y="32"/>
                    <a:pt x="43" y="27"/>
                  </a:cubicBezTo>
                  <a:cubicBezTo>
                    <a:pt x="41" y="20"/>
                    <a:pt x="40" y="14"/>
                    <a:pt x="36" y="8"/>
                  </a:cubicBezTo>
                  <a:cubicBezTo>
                    <a:pt x="35" y="6"/>
                    <a:pt x="34" y="4"/>
                    <a:pt x="31" y="2"/>
                  </a:cubicBezTo>
                  <a:cubicBezTo>
                    <a:pt x="28" y="0"/>
                    <a:pt x="25" y="0"/>
                    <a:pt x="22" y="2"/>
                  </a:cubicBezTo>
                  <a:cubicBezTo>
                    <a:pt x="20" y="4"/>
                    <a:pt x="18" y="7"/>
                    <a:pt x="21" y="14"/>
                  </a:cubicBezTo>
                  <a:cubicBezTo>
                    <a:pt x="21" y="16"/>
                    <a:pt x="23" y="19"/>
                    <a:pt x="24" y="22"/>
                  </a:cubicBezTo>
                  <a:cubicBezTo>
                    <a:pt x="22" y="21"/>
                    <a:pt x="20" y="19"/>
                    <a:pt x="18" y="18"/>
                  </a:cubicBezTo>
                  <a:cubicBezTo>
                    <a:pt x="16" y="17"/>
                    <a:pt x="13" y="15"/>
                    <a:pt x="9" y="15"/>
                  </a:cubicBezTo>
                  <a:cubicBezTo>
                    <a:pt x="9" y="15"/>
                    <a:pt x="9" y="15"/>
                    <a:pt x="9" y="15"/>
                  </a:cubicBezTo>
                  <a:cubicBezTo>
                    <a:pt x="5" y="15"/>
                    <a:pt x="1" y="18"/>
                    <a:pt x="0" y="22"/>
                  </a:cubicBezTo>
                  <a:close/>
                  <a:moveTo>
                    <a:pt x="39" y="34"/>
                  </a:moveTo>
                  <a:cubicBezTo>
                    <a:pt x="38" y="33"/>
                    <a:pt x="38" y="33"/>
                    <a:pt x="38" y="33"/>
                  </a:cubicBezTo>
                  <a:cubicBezTo>
                    <a:pt x="33" y="27"/>
                    <a:pt x="29" y="20"/>
                    <a:pt x="26" y="12"/>
                  </a:cubicBezTo>
                  <a:cubicBezTo>
                    <a:pt x="25" y="9"/>
                    <a:pt x="25" y="8"/>
                    <a:pt x="26" y="7"/>
                  </a:cubicBezTo>
                  <a:cubicBezTo>
                    <a:pt x="27" y="7"/>
                    <a:pt x="27" y="7"/>
                    <a:pt x="27" y="7"/>
                  </a:cubicBezTo>
                  <a:cubicBezTo>
                    <a:pt x="27" y="7"/>
                    <a:pt x="28" y="7"/>
                    <a:pt x="28" y="7"/>
                  </a:cubicBezTo>
                  <a:cubicBezTo>
                    <a:pt x="29" y="8"/>
                    <a:pt x="30" y="9"/>
                    <a:pt x="31" y="11"/>
                  </a:cubicBezTo>
                  <a:cubicBezTo>
                    <a:pt x="31" y="11"/>
                    <a:pt x="31" y="11"/>
                    <a:pt x="31" y="11"/>
                  </a:cubicBezTo>
                  <a:cubicBezTo>
                    <a:pt x="34" y="16"/>
                    <a:pt x="36" y="22"/>
                    <a:pt x="37" y="28"/>
                  </a:cubicBezTo>
                  <a:cubicBezTo>
                    <a:pt x="38" y="30"/>
                    <a:pt x="38" y="32"/>
                    <a:pt x="39" y="34"/>
                  </a:cubicBezTo>
                  <a:close/>
                  <a:moveTo>
                    <a:pt x="6" y="23"/>
                  </a:moveTo>
                  <a:cubicBezTo>
                    <a:pt x="6" y="22"/>
                    <a:pt x="8" y="21"/>
                    <a:pt x="9" y="21"/>
                  </a:cubicBezTo>
                  <a:cubicBezTo>
                    <a:pt x="9" y="21"/>
                    <a:pt x="9" y="21"/>
                    <a:pt x="9" y="21"/>
                  </a:cubicBezTo>
                  <a:cubicBezTo>
                    <a:pt x="11" y="21"/>
                    <a:pt x="13" y="22"/>
                    <a:pt x="15" y="23"/>
                  </a:cubicBezTo>
                  <a:cubicBezTo>
                    <a:pt x="22" y="27"/>
                    <a:pt x="28" y="32"/>
                    <a:pt x="33" y="37"/>
                  </a:cubicBezTo>
                  <a:cubicBezTo>
                    <a:pt x="34" y="38"/>
                    <a:pt x="34" y="38"/>
                    <a:pt x="34" y="39"/>
                  </a:cubicBezTo>
                  <a:cubicBezTo>
                    <a:pt x="26" y="37"/>
                    <a:pt x="16" y="33"/>
                    <a:pt x="9" y="26"/>
                  </a:cubicBezTo>
                  <a:cubicBezTo>
                    <a:pt x="6" y="24"/>
                    <a:pt x="6" y="23"/>
                    <a:pt x="6"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 name="Freeform 30"/>
            <p:cNvSpPr>
              <a:spLocks/>
            </p:cNvSpPr>
            <p:nvPr/>
          </p:nvSpPr>
          <p:spPr bwMode="auto">
            <a:xfrm>
              <a:off x="9834576" y="6299752"/>
              <a:ext cx="241830" cy="198483"/>
            </a:xfrm>
            <a:custGeom>
              <a:avLst/>
              <a:gdLst>
                <a:gd name="T0" fmla="*/ 9 w 65"/>
                <a:gd name="T1" fmla="*/ 0 h 53"/>
                <a:gd name="T2" fmla="*/ 11 w 65"/>
                <a:gd name="T3" fmla="*/ 53 h 53"/>
                <a:gd name="T4" fmla="*/ 55 w 65"/>
                <a:gd name="T5" fmla="*/ 46 h 53"/>
                <a:gd name="T6" fmla="*/ 9 w 65"/>
                <a:gd name="T7" fmla="*/ 0 h 53"/>
              </a:gdLst>
              <a:ahLst/>
              <a:cxnLst>
                <a:cxn ang="0">
                  <a:pos x="T0" y="T1"/>
                </a:cxn>
                <a:cxn ang="0">
                  <a:pos x="T2" y="T3"/>
                </a:cxn>
                <a:cxn ang="0">
                  <a:pos x="T4" y="T5"/>
                </a:cxn>
                <a:cxn ang="0">
                  <a:pos x="T6" y="T7"/>
                </a:cxn>
              </a:cxnLst>
              <a:rect l="0" t="0" r="r" b="b"/>
              <a:pathLst>
                <a:path w="65" h="53">
                  <a:moveTo>
                    <a:pt x="9" y="0"/>
                  </a:moveTo>
                  <a:cubicBezTo>
                    <a:pt x="0" y="18"/>
                    <a:pt x="3" y="36"/>
                    <a:pt x="11" y="53"/>
                  </a:cubicBezTo>
                  <a:cubicBezTo>
                    <a:pt x="30" y="52"/>
                    <a:pt x="39" y="50"/>
                    <a:pt x="55" y="46"/>
                  </a:cubicBezTo>
                  <a:cubicBezTo>
                    <a:pt x="55" y="46"/>
                    <a:pt x="65" y="11"/>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 name="Freeform 31"/>
            <p:cNvSpPr>
              <a:spLocks/>
            </p:cNvSpPr>
            <p:nvPr/>
          </p:nvSpPr>
          <p:spPr bwMode="auto">
            <a:xfrm>
              <a:off x="9261942" y="6092144"/>
              <a:ext cx="615981" cy="428905"/>
            </a:xfrm>
            <a:custGeom>
              <a:avLst/>
              <a:gdLst>
                <a:gd name="T0" fmla="*/ 162 w 165"/>
                <a:gd name="T1" fmla="*/ 55 h 115"/>
                <a:gd name="T2" fmla="*/ 143 w 165"/>
                <a:gd name="T3" fmla="*/ 52 h 115"/>
                <a:gd name="T4" fmla="*/ 101 w 165"/>
                <a:gd name="T5" fmla="*/ 4 h 115"/>
                <a:gd name="T6" fmla="*/ 64 w 165"/>
                <a:gd name="T7" fmla="*/ 38 h 115"/>
                <a:gd name="T8" fmla="*/ 64 w 165"/>
                <a:gd name="T9" fmla="*/ 38 h 115"/>
                <a:gd name="T10" fmla="*/ 45 w 165"/>
                <a:gd name="T11" fmla="*/ 19 h 115"/>
                <a:gd name="T12" fmla="*/ 1 w 165"/>
                <a:gd name="T13" fmla="*/ 48 h 115"/>
                <a:gd name="T14" fmla="*/ 1 w 165"/>
                <a:gd name="T15" fmla="*/ 106 h 115"/>
                <a:gd name="T16" fmla="*/ 165 w 165"/>
                <a:gd name="T17" fmla="*/ 108 h 115"/>
                <a:gd name="T18" fmla="*/ 162 w 165"/>
                <a:gd name="T19" fmla="*/ 55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5" h="115">
                  <a:moveTo>
                    <a:pt x="162" y="55"/>
                  </a:moveTo>
                  <a:cubicBezTo>
                    <a:pt x="149" y="52"/>
                    <a:pt x="149" y="52"/>
                    <a:pt x="143" y="52"/>
                  </a:cubicBezTo>
                  <a:cubicBezTo>
                    <a:pt x="143" y="52"/>
                    <a:pt x="149" y="0"/>
                    <a:pt x="101" y="4"/>
                  </a:cubicBezTo>
                  <a:cubicBezTo>
                    <a:pt x="75" y="6"/>
                    <a:pt x="63" y="27"/>
                    <a:pt x="64" y="38"/>
                  </a:cubicBezTo>
                  <a:cubicBezTo>
                    <a:pt x="64" y="37"/>
                    <a:pt x="64" y="38"/>
                    <a:pt x="64" y="38"/>
                  </a:cubicBezTo>
                  <a:cubicBezTo>
                    <a:pt x="62" y="32"/>
                    <a:pt x="58" y="25"/>
                    <a:pt x="45" y="19"/>
                  </a:cubicBezTo>
                  <a:cubicBezTo>
                    <a:pt x="24" y="10"/>
                    <a:pt x="0" y="26"/>
                    <a:pt x="1" y="48"/>
                  </a:cubicBezTo>
                  <a:cubicBezTo>
                    <a:pt x="1" y="106"/>
                    <a:pt x="1" y="106"/>
                    <a:pt x="1" y="106"/>
                  </a:cubicBezTo>
                  <a:cubicBezTo>
                    <a:pt x="1" y="106"/>
                    <a:pt x="77" y="115"/>
                    <a:pt x="165" y="108"/>
                  </a:cubicBezTo>
                  <a:cubicBezTo>
                    <a:pt x="156" y="91"/>
                    <a:pt x="154" y="73"/>
                    <a:pt x="162" y="55"/>
                  </a:cubicBez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 name="Oval 32"/>
            <p:cNvSpPr>
              <a:spLocks noChangeArrowheads="1"/>
            </p:cNvSpPr>
            <p:nvPr/>
          </p:nvSpPr>
          <p:spPr bwMode="auto">
            <a:xfrm>
              <a:off x="9337229" y="6288345"/>
              <a:ext cx="111789" cy="11178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 name="Freeform 33"/>
            <p:cNvSpPr>
              <a:spLocks/>
            </p:cNvSpPr>
            <p:nvPr/>
          </p:nvSpPr>
          <p:spPr bwMode="auto">
            <a:xfrm>
              <a:off x="9261942" y="6464014"/>
              <a:ext cx="784805" cy="141447"/>
            </a:xfrm>
            <a:custGeom>
              <a:avLst/>
              <a:gdLst>
                <a:gd name="T0" fmla="*/ 0 w 210"/>
                <a:gd name="T1" fmla="*/ 7 h 38"/>
                <a:gd name="T2" fmla="*/ 1 w 210"/>
                <a:gd name="T3" fmla="*/ 20 h 38"/>
                <a:gd name="T4" fmla="*/ 205 w 210"/>
                <a:gd name="T5" fmla="*/ 16 h 38"/>
                <a:gd name="T6" fmla="*/ 206 w 210"/>
                <a:gd name="T7" fmla="*/ 1 h 38"/>
                <a:gd name="T8" fmla="*/ 0 w 210"/>
                <a:gd name="T9" fmla="*/ 7 h 38"/>
              </a:gdLst>
              <a:ahLst/>
              <a:cxnLst>
                <a:cxn ang="0">
                  <a:pos x="T0" y="T1"/>
                </a:cxn>
                <a:cxn ang="0">
                  <a:pos x="T2" y="T3"/>
                </a:cxn>
                <a:cxn ang="0">
                  <a:pos x="T4" y="T5"/>
                </a:cxn>
                <a:cxn ang="0">
                  <a:pos x="T6" y="T7"/>
                </a:cxn>
                <a:cxn ang="0">
                  <a:pos x="T8" y="T9"/>
                </a:cxn>
              </a:cxnLst>
              <a:rect l="0" t="0" r="r" b="b"/>
              <a:pathLst>
                <a:path w="210" h="38">
                  <a:moveTo>
                    <a:pt x="0" y="7"/>
                  </a:moveTo>
                  <a:cubicBezTo>
                    <a:pt x="1" y="20"/>
                    <a:pt x="1" y="20"/>
                    <a:pt x="1" y="20"/>
                  </a:cubicBezTo>
                  <a:cubicBezTo>
                    <a:pt x="1" y="20"/>
                    <a:pt x="120" y="38"/>
                    <a:pt x="205" y="16"/>
                  </a:cubicBezTo>
                  <a:cubicBezTo>
                    <a:pt x="205" y="16"/>
                    <a:pt x="210" y="0"/>
                    <a:pt x="206" y="1"/>
                  </a:cubicBezTo>
                  <a:cubicBezTo>
                    <a:pt x="104" y="17"/>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 name="Freeform 34"/>
            <p:cNvSpPr>
              <a:spLocks/>
            </p:cNvSpPr>
            <p:nvPr/>
          </p:nvSpPr>
          <p:spPr bwMode="auto">
            <a:xfrm>
              <a:off x="9590465" y="6276938"/>
              <a:ext cx="216734" cy="34221"/>
            </a:xfrm>
            <a:custGeom>
              <a:avLst/>
              <a:gdLst>
                <a:gd name="T0" fmla="*/ 54 w 58"/>
                <a:gd name="T1" fmla="*/ 0 h 9"/>
                <a:gd name="T2" fmla="*/ 3 w 58"/>
                <a:gd name="T3" fmla="*/ 3 h 9"/>
                <a:gd name="T4" fmla="*/ 0 w 58"/>
                <a:gd name="T5" fmla="*/ 6 h 9"/>
                <a:gd name="T6" fmla="*/ 3 w 58"/>
                <a:gd name="T7" fmla="*/ 9 h 9"/>
                <a:gd name="T8" fmla="*/ 4 w 58"/>
                <a:gd name="T9" fmla="*/ 9 h 9"/>
                <a:gd name="T10" fmla="*/ 55 w 58"/>
                <a:gd name="T11" fmla="*/ 6 h 9"/>
                <a:gd name="T12" fmla="*/ 57 w 58"/>
                <a:gd name="T13" fmla="*/ 3 h 9"/>
                <a:gd name="T14" fmla="*/ 54 w 58"/>
                <a:gd name="T15" fmla="*/ 0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9">
                  <a:moveTo>
                    <a:pt x="54" y="0"/>
                  </a:moveTo>
                  <a:cubicBezTo>
                    <a:pt x="3" y="3"/>
                    <a:pt x="3" y="3"/>
                    <a:pt x="3" y="3"/>
                  </a:cubicBezTo>
                  <a:cubicBezTo>
                    <a:pt x="2" y="3"/>
                    <a:pt x="0" y="5"/>
                    <a:pt x="0" y="6"/>
                  </a:cubicBezTo>
                  <a:cubicBezTo>
                    <a:pt x="1" y="8"/>
                    <a:pt x="2" y="9"/>
                    <a:pt x="3" y="9"/>
                  </a:cubicBezTo>
                  <a:cubicBezTo>
                    <a:pt x="4" y="9"/>
                    <a:pt x="4" y="9"/>
                    <a:pt x="4" y="9"/>
                  </a:cubicBezTo>
                  <a:cubicBezTo>
                    <a:pt x="55" y="6"/>
                    <a:pt x="55" y="6"/>
                    <a:pt x="55" y="6"/>
                  </a:cubicBezTo>
                  <a:cubicBezTo>
                    <a:pt x="56" y="6"/>
                    <a:pt x="58" y="4"/>
                    <a:pt x="57" y="3"/>
                  </a:cubicBezTo>
                  <a:cubicBezTo>
                    <a:pt x="57" y="1"/>
                    <a:pt x="56" y="0"/>
                    <a:pt x="5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 name="Freeform 35"/>
            <p:cNvSpPr>
              <a:spLocks noEditPoints="1"/>
            </p:cNvSpPr>
            <p:nvPr/>
          </p:nvSpPr>
          <p:spPr bwMode="auto">
            <a:xfrm>
              <a:off x="9579058" y="6083018"/>
              <a:ext cx="310272" cy="187076"/>
            </a:xfrm>
            <a:custGeom>
              <a:avLst/>
              <a:gdLst>
                <a:gd name="T0" fmla="*/ 74 w 83"/>
                <a:gd name="T1" fmla="*/ 15 h 50"/>
                <a:gd name="T2" fmla="*/ 74 w 83"/>
                <a:gd name="T3" fmla="*/ 15 h 50"/>
                <a:gd name="T4" fmla="*/ 65 w 83"/>
                <a:gd name="T5" fmla="*/ 18 h 50"/>
                <a:gd name="T6" fmla="*/ 59 w 83"/>
                <a:gd name="T7" fmla="*/ 22 h 50"/>
                <a:gd name="T8" fmla="*/ 63 w 83"/>
                <a:gd name="T9" fmla="*/ 13 h 50"/>
                <a:gd name="T10" fmla="*/ 61 w 83"/>
                <a:gd name="T11" fmla="*/ 2 h 50"/>
                <a:gd name="T12" fmla="*/ 52 w 83"/>
                <a:gd name="T13" fmla="*/ 2 h 50"/>
                <a:gd name="T14" fmla="*/ 47 w 83"/>
                <a:gd name="T15" fmla="*/ 8 h 50"/>
                <a:gd name="T16" fmla="*/ 40 w 83"/>
                <a:gd name="T17" fmla="*/ 27 h 50"/>
                <a:gd name="T18" fmla="*/ 36 w 83"/>
                <a:gd name="T19" fmla="*/ 41 h 50"/>
                <a:gd name="T20" fmla="*/ 36 w 83"/>
                <a:gd name="T21" fmla="*/ 41 h 50"/>
                <a:gd name="T22" fmla="*/ 2 w 83"/>
                <a:gd name="T23" fmla="*/ 44 h 50"/>
                <a:gd name="T24" fmla="*/ 0 w 83"/>
                <a:gd name="T25" fmla="*/ 47 h 50"/>
                <a:gd name="T26" fmla="*/ 3 w 83"/>
                <a:gd name="T27" fmla="*/ 50 h 50"/>
                <a:gd name="T28" fmla="*/ 3 w 83"/>
                <a:gd name="T29" fmla="*/ 50 h 50"/>
                <a:gd name="T30" fmla="*/ 39 w 83"/>
                <a:gd name="T31" fmla="*/ 47 h 50"/>
                <a:gd name="T32" fmla="*/ 40 w 83"/>
                <a:gd name="T33" fmla="*/ 47 h 50"/>
                <a:gd name="T34" fmla="*/ 41 w 83"/>
                <a:gd name="T35" fmla="*/ 46 h 50"/>
                <a:gd name="T36" fmla="*/ 57 w 83"/>
                <a:gd name="T37" fmla="*/ 45 h 50"/>
                <a:gd name="T38" fmla="*/ 59 w 83"/>
                <a:gd name="T39" fmla="*/ 42 h 50"/>
                <a:gd name="T40" fmla="*/ 78 w 83"/>
                <a:gd name="T41" fmla="*/ 31 h 50"/>
                <a:gd name="T42" fmla="*/ 83 w 83"/>
                <a:gd name="T43" fmla="*/ 22 h 50"/>
                <a:gd name="T44" fmla="*/ 74 w 83"/>
                <a:gd name="T45" fmla="*/ 15 h 50"/>
                <a:gd name="T46" fmla="*/ 46 w 83"/>
                <a:gd name="T47" fmla="*/ 28 h 50"/>
                <a:gd name="T48" fmla="*/ 52 w 83"/>
                <a:gd name="T49" fmla="*/ 11 h 50"/>
                <a:gd name="T50" fmla="*/ 52 w 83"/>
                <a:gd name="T51" fmla="*/ 11 h 50"/>
                <a:gd name="T52" fmla="*/ 55 w 83"/>
                <a:gd name="T53" fmla="*/ 7 h 50"/>
                <a:gd name="T54" fmla="*/ 56 w 83"/>
                <a:gd name="T55" fmla="*/ 7 h 50"/>
                <a:gd name="T56" fmla="*/ 57 w 83"/>
                <a:gd name="T57" fmla="*/ 7 h 50"/>
                <a:gd name="T58" fmla="*/ 57 w 83"/>
                <a:gd name="T59" fmla="*/ 12 h 50"/>
                <a:gd name="T60" fmla="*/ 45 w 83"/>
                <a:gd name="T61" fmla="*/ 33 h 50"/>
                <a:gd name="T62" fmla="*/ 44 w 83"/>
                <a:gd name="T63" fmla="*/ 34 h 50"/>
                <a:gd name="T64" fmla="*/ 46 w 83"/>
                <a:gd name="T65" fmla="*/ 28 h 50"/>
                <a:gd name="T66" fmla="*/ 74 w 83"/>
                <a:gd name="T67" fmla="*/ 26 h 50"/>
                <a:gd name="T68" fmla="*/ 49 w 83"/>
                <a:gd name="T69" fmla="*/ 39 h 50"/>
                <a:gd name="T70" fmla="*/ 50 w 83"/>
                <a:gd name="T71" fmla="*/ 37 h 50"/>
                <a:gd name="T72" fmla="*/ 68 w 83"/>
                <a:gd name="T73" fmla="*/ 23 h 50"/>
                <a:gd name="T74" fmla="*/ 74 w 83"/>
                <a:gd name="T75" fmla="*/ 21 h 50"/>
                <a:gd name="T76" fmla="*/ 74 w 83"/>
                <a:gd name="T77" fmla="*/ 21 h 50"/>
                <a:gd name="T78" fmla="*/ 77 w 83"/>
                <a:gd name="T79" fmla="*/ 22 h 50"/>
                <a:gd name="T80" fmla="*/ 74 w 83"/>
                <a:gd name="T81" fmla="*/ 2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3" h="50">
                  <a:moveTo>
                    <a:pt x="74" y="15"/>
                  </a:moveTo>
                  <a:cubicBezTo>
                    <a:pt x="74" y="15"/>
                    <a:pt x="74" y="15"/>
                    <a:pt x="74" y="15"/>
                  </a:cubicBezTo>
                  <a:cubicBezTo>
                    <a:pt x="70" y="15"/>
                    <a:pt x="67" y="16"/>
                    <a:pt x="65" y="18"/>
                  </a:cubicBezTo>
                  <a:cubicBezTo>
                    <a:pt x="63" y="19"/>
                    <a:pt x="61" y="20"/>
                    <a:pt x="59" y="22"/>
                  </a:cubicBezTo>
                  <a:cubicBezTo>
                    <a:pt x="60" y="19"/>
                    <a:pt x="62" y="16"/>
                    <a:pt x="63" y="13"/>
                  </a:cubicBezTo>
                  <a:cubicBezTo>
                    <a:pt x="65" y="7"/>
                    <a:pt x="63" y="4"/>
                    <a:pt x="61" y="2"/>
                  </a:cubicBezTo>
                  <a:cubicBezTo>
                    <a:pt x="58" y="0"/>
                    <a:pt x="55" y="0"/>
                    <a:pt x="52" y="2"/>
                  </a:cubicBezTo>
                  <a:cubicBezTo>
                    <a:pt x="50" y="3"/>
                    <a:pt x="48" y="5"/>
                    <a:pt x="47" y="8"/>
                  </a:cubicBezTo>
                  <a:cubicBezTo>
                    <a:pt x="43" y="14"/>
                    <a:pt x="42" y="20"/>
                    <a:pt x="40" y="27"/>
                  </a:cubicBezTo>
                  <a:cubicBezTo>
                    <a:pt x="39" y="32"/>
                    <a:pt x="38" y="37"/>
                    <a:pt x="36" y="41"/>
                  </a:cubicBezTo>
                  <a:cubicBezTo>
                    <a:pt x="36" y="41"/>
                    <a:pt x="36" y="41"/>
                    <a:pt x="36" y="41"/>
                  </a:cubicBezTo>
                  <a:cubicBezTo>
                    <a:pt x="2" y="44"/>
                    <a:pt x="2" y="44"/>
                    <a:pt x="2" y="44"/>
                  </a:cubicBezTo>
                  <a:cubicBezTo>
                    <a:pt x="1" y="44"/>
                    <a:pt x="0" y="46"/>
                    <a:pt x="0" y="47"/>
                  </a:cubicBezTo>
                  <a:cubicBezTo>
                    <a:pt x="0" y="49"/>
                    <a:pt x="1" y="50"/>
                    <a:pt x="3" y="50"/>
                  </a:cubicBezTo>
                  <a:cubicBezTo>
                    <a:pt x="3" y="50"/>
                    <a:pt x="3" y="50"/>
                    <a:pt x="3" y="50"/>
                  </a:cubicBezTo>
                  <a:cubicBezTo>
                    <a:pt x="39" y="47"/>
                    <a:pt x="39" y="47"/>
                    <a:pt x="39" y="47"/>
                  </a:cubicBezTo>
                  <a:cubicBezTo>
                    <a:pt x="39" y="47"/>
                    <a:pt x="39" y="47"/>
                    <a:pt x="40" y="47"/>
                  </a:cubicBezTo>
                  <a:cubicBezTo>
                    <a:pt x="40" y="47"/>
                    <a:pt x="41" y="47"/>
                    <a:pt x="41" y="46"/>
                  </a:cubicBezTo>
                  <a:cubicBezTo>
                    <a:pt x="57" y="45"/>
                    <a:pt x="57" y="45"/>
                    <a:pt x="57" y="45"/>
                  </a:cubicBezTo>
                  <a:cubicBezTo>
                    <a:pt x="58" y="45"/>
                    <a:pt x="59" y="43"/>
                    <a:pt x="59" y="42"/>
                  </a:cubicBezTo>
                  <a:cubicBezTo>
                    <a:pt x="66" y="39"/>
                    <a:pt x="73" y="35"/>
                    <a:pt x="78" y="31"/>
                  </a:cubicBezTo>
                  <a:cubicBezTo>
                    <a:pt x="79" y="30"/>
                    <a:pt x="83" y="26"/>
                    <a:pt x="83" y="22"/>
                  </a:cubicBezTo>
                  <a:cubicBezTo>
                    <a:pt x="82" y="17"/>
                    <a:pt x="78" y="15"/>
                    <a:pt x="74" y="15"/>
                  </a:cubicBezTo>
                  <a:close/>
                  <a:moveTo>
                    <a:pt x="46" y="28"/>
                  </a:moveTo>
                  <a:cubicBezTo>
                    <a:pt x="47" y="22"/>
                    <a:pt x="49" y="16"/>
                    <a:pt x="52" y="11"/>
                  </a:cubicBezTo>
                  <a:cubicBezTo>
                    <a:pt x="52" y="11"/>
                    <a:pt x="52" y="11"/>
                    <a:pt x="52" y="11"/>
                  </a:cubicBezTo>
                  <a:cubicBezTo>
                    <a:pt x="53" y="9"/>
                    <a:pt x="54" y="8"/>
                    <a:pt x="55" y="7"/>
                  </a:cubicBezTo>
                  <a:cubicBezTo>
                    <a:pt x="55" y="7"/>
                    <a:pt x="56" y="7"/>
                    <a:pt x="56" y="7"/>
                  </a:cubicBezTo>
                  <a:cubicBezTo>
                    <a:pt x="57" y="7"/>
                    <a:pt x="57" y="7"/>
                    <a:pt x="57" y="7"/>
                  </a:cubicBezTo>
                  <a:cubicBezTo>
                    <a:pt x="58" y="7"/>
                    <a:pt x="58" y="9"/>
                    <a:pt x="57" y="12"/>
                  </a:cubicBezTo>
                  <a:cubicBezTo>
                    <a:pt x="54" y="19"/>
                    <a:pt x="50" y="27"/>
                    <a:pt x="45" y="33"/>
                  </a:cubicBezTo>
                  <a:cubicBezTo>
                    <a:pt x="44" y="34"/>
                    <a:pt x="44" y="34"/>
                    <a:pt x="44" y="34"/>
                  </a:cubicBezTo>
                  <a:cubicBezTo>
                    <a:pt x="45" y="32"/>
                    <a:pt x="45" y="30"/>
                    <a:pt x="46" y="28"/>
                  </a:cubicBezTo>
                  <a:close/>
                  <a:moveTo>
                    <a:pt x="74" y="26"/>
                  </a:moveTo>
                  <a:cubicBezTo>
                    <a:pt x="67" y="32"/>
                    <a:pt x="57" y="37"/>
                    <a:pt x="49" y="39"/>
                  </a:cubicBezTo>
                  <a:cubicBezTo>
                    <a:pt x="49" y="38"/>
                    <a:pt x="49" y="38"/>
                    <a:pt x="50" y="37"/>
                  </a:cubicBezTo>
                  <a:cubicBezTo>
                    <a:pt x="55" y="32"/>
                    <a:pt x="61" y="27"/>
                    <a:pt x="68" y="23"/>
                  </a:cubicBezTo>
                  <a:cubicBezTo>
                    <a:pt x="70" y="22"/>
                    <a:pt x="72" y="21"/>
                    <a:pt x="74" y="21"/>
                  </a:cubicBezTo>
                  <a:cubicBezTo>
                    <a:pt x="74" y="21"/>
                    <a:pt x="74" y="21"/>
                    <a:pt x="74" y="21"/>
                  </a:cubicBezTo>
                  <a:cubicBezTo>
                    <a:pt x="75" y="21"/>
                    <a:pt x="77" y="21"/>
                    <a:pt x="77" y="22"/>
                  </a:cubicBezTo>
                  <a:cubicBezTo>
                    <a:pt x="77" y="23"/>
                    <a:pt x="77" y="24"/>
                    <a:pt x="74" y="2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6" name="Freeform 36"/>
            <p:cNvSpPr>
              <a:spLocks/>
            </p:cNvSpPr>
            <p:nvPr/>
          </p:nvSpPr>
          <p:spPr bwMode="auto">
            <a:xfrm>
              <a:off x="7537196" y="2786380"/>
              <a:ext cx="809901" cy="882906"/>
            </a:xfrm>
            <a:custGeom>
              <a:avLst/>
              <a:gdLst>
                <a:gd name="T0" fmla="*/ 134 w 217"/>
                <a:gd name="T1" fmla="*/ 223 h 237"/>
                <a:gd name="T2" fmla="*/ 0 w 217"/>
                <a:gd name="T3" fmla="*/ 237 h 237"/>
                <a:gd name="T4" fmla="*/ 0 w 217"/>
                <a:gd name="T5" fmla="*/ 222 h 237"/>
                <a:gd name="T6" fmla="*/ 2 w 217"/>
                <a:gd name="T7" fmla="*/ 207 h 237"/>
                <a:gd name="T8" fmla="*/ 77 w 217"/>
                <a:gd name="T9" fmla="*/ 44 h 237"/>
                <a:gd name="T10" fmla="*/ 161 w 217"/>
                <a:gd name="T11" fmla="*/ 3 h 237"/>
                <a:gd name="T12" fmla="*/ 216 w 217"/>
                <a:gd name="T13" fmla="*/ 59 h 237"/>
                <a:gd name="T14" fmla="*/ 216 w 217"/>
                <a:gd name="T15" fmla="*/ 65 h 237"/>
                <a:gd name="T16" fmla="*/ 210 w 217"/>
                <a:gd name="T17" fmla="*/ 91 h 237"/>
                <a:gd name="T18" fmla="*/ 196 w 217"/>
                <a:gd name="T19" fmla="*/ 113 h 237"/>
                <a:gd name="T20" fmla="*/ 169 w 217"/>
                <a:gd name="T21" fmla="*/ 156 h 237"/>
                <a:gd name="T22" fmla="*/ 146 w 217"/>
                <a:gd name="T23" fmla="*/ 198 h 237"/>
                <a:gd name="T24" fmla="*/ 137 w 217"/>
                <a:gd name="T25" fmla="*/ 217 h 237"/>
                <a:gd name="T26" fmla="*/ 136 w 217"/>
                <a:gd name="T27" fmla="*/ 221 h 237"/>
                <a:gd name="T28" fmla="*/ 134 w 217"/>
                <a:gd name="T29" fmla="*/ 2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7" h="237">
                  <a:moveTo>
                    <a:pt x="134" y="223"/>
                  </a:moveTo>
                  <a:cubicBezTo>
                    <a:pt x="90" y="229"/>
                    <a:pt x="45" y="234"/>
                    <a:pt x="0" y="237"/>
                  </a:cubicBezTo>
                  <a:cubicBezTo>
                    <a:pt x="0" y="232"/>
                    <a:pt x="0" y="226"/>
                    <a:pt x="0" y="222"/>
                  </a:cubicBezTo>
                  <a:cubicBezTo>
                    <a:pt x="0" y="216"/>
                    <a:pt x="1" y="211"/>
                    <a:pt x="2" y="207"/>
                  </a:cubicBezTo>
                  <a:cubicBezTo>
                    <a:pt x="3" y="198"/>
                    <a:pt x="24" y="125"/>
                    <a:pt x="77" y="44"/>
                  </a:cubicBezTo>
                  <a:cubicBezTo>
                    <a:pt x="104" y="11"/>
                    <a:pt x="156" y="3"/>
                    <a:pt x="161" y="3"/>
                  </a:cubicBezTo>
                  <a:cubicBezTo>
                    <a:pt x="195" y="0"/>
                    <a:pt x="213" y="27"/>
                    <a:pt x="216" y="59"/>
                  </a:cubicBezTo>
                  <a:cubicBezTo>
                    <a:pt x="216" y="65"/>
                    <a:pt x="216" y="65"/>
                    <a:pt x="216" y="65"/>
                  </a:cubicBezTo>
                  <a:cubicBezTo>
                    <a:pt x="217" y="75"/>
                    <a:pt x="214" y="84"/>
                    <a:pt x="210" y="91"/>
                  </a:cubicBezTo>
                  <a:cubicBezTo>
                    <a:pt x="205" y="99"/>
                    <a:pt x="200" y="106"/>
                    <a:pt x="196" y="113"/>
                  </a:cubicBezTo>
                  <a:cubicBezTo>
                    <a:pt x="186" y="127"/>
                    <a:pt x="177" y="141"/>
                    <a:pt x="169" y="156"/>
                  </a:cubicBezTo>
                  <a:cubicBezTo>
                    <a:pt x="161" y="170"/>
                    <a:pt x="153" y="184"/>
                    <a:pt x="146" y="198"/>
                  </a:cubicBezTo>
                  <a:cubicBezTo>
                    <a:pt x="143" y="205"/>
                    <a:pt x="140" y="211"/>
                    <a:pt x="137" y="217"/>
                  </a:cubicBezTo>
                  <a:cubicBezTo>
                    <a:pt x="137" y="219"/>
                    <a:pt x="136" y="220"/>
                    <a:pt x="136" y="221"/>
                  </a:cubicBezTo>
                  <a:cubicBezTo>
                    <a:pt x="134" y="223"/>
                    <a:pt x="134" y="222"/>
                    <a:pt x="134" y="223"/>
                  </a:cubicBezTo>
                  <a:close/>
                </a:path>
              </a:pathLst>
            </a:custGeom>
            <a:solidFill>
              <a:srgbClr val="F27FB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7" name="Freeform 37"/>
            <p:cNvSpPr>
              <a:spLocks/>
            </p:cNvSpPr>
            <p:nvPr/>
          </p:nvSpPr>
          <p:spPr bwMode="auto">
            <a:xfrm>
              <a:off x="8716685" y="2213746"/>
              <a:ext cx="627388" cy="821308"/>
            </a:xfrm>
            <a:custGeom>
              <a:avLst/>
              <a:gdLst>
                <a:gd name="T0" fmla="*/ 59 w 168"/>
                <a:gd name="T1" fmla="*/ 211 h 220"/>
                <a:gd name="T2" fmla="*/ 56 w 168"/>
                <a:gd name="T3" fmla="*/ 210 h 220"/>
                <a:gd name="T4" fmla="*/ 9 w 168"/>
                <a:gd name="T5" fmla="*/ 150 h 220"/>
                <a:gd name="T6" fmla="*/ 37 w 168"/>
                <a:gd name="T7" fmla="*/ 52 h 220"/>
                <a:gd name="T8" fmla="*/ 113 w 168"/>
                <a:gd name="T9" fmla="*/ 10 h 220"/>
                <a:gd name="T10" fmla="*/ 116 w 168"/>
                <a:gd name="T11" fmla="*/ 11 h 220"/>
                <a:gd name="T12" fmla="*/ 158 w 168"/>
                <a:gd name="T13" fmla="*/ 87 h 220"/>
                <a:gd name="T14" fmla="*/ 130 w 168"/>
                <a:gd name="T15" fmla="*/ 185 h 220"/>
                <a:gd name="T16" fmla="*/ 59 w 168"/>
                <a:gd name="T17" fmla="*/ 211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220">
                  <a:moveTo>
                    <a:pt x="59" y="211"/>
                  </a:moveTo>
                  <a:cubicBezTo>
                    <a:pt x="56" y="210"/>
                    <a:pt x="56" y="210"/>
                    <a:pt x="56" y="210"/>
                  </a:cubicBezTo>
                  <a:cubicBezTo>
                    <a:pt x="23" y="201"/>
                    <a:pt x="0" y="183"/>
                    <a:pt x="9" y="150"/>
                  </a:cubicBezTo>
                  <a:cubicBezTo>
                    <a:pt x="37" y="52"/>
                    <a:pt x="37" y="52"/>
                    <a:pt x="37" y="52"/>
                  </a:cubicBezTo>
                  <a:cubicBezTo>
                    <a:pt x="46" y="19"/>
                    <a:pt x="80" y="0"/>
                    <a:pt x="113" y="10"/>
                  </a:cubicBezTo>
                  <a:cubicBezTo>
                    <a:pt x="116" y="11"/>
                    <a:pt x="116" y="11"/>
                    <a:pt x="116" y="11"/>
                  </a:cubicBezTo>
                  <a:cubicBezTo>
                    <a:pt x="149" y="20"/>
                    <a:pt x="168" y="54"/>
                    <a:pt x="158" y="87"/>
                  </a:cubicBezTo>
                  <a:cubicBezTo>
                    <a:pt x="130" y="185"/>
                    <a:pt x="130" y="185"/>
                    <a:pt x="130" y="185"/>
                  </a:cubicBezTo>
                  <a:cubicBezTo>
                    <a:pt x="121" y="217"/>
                    <a:pt x="92" y="220"/>
                    <a:pt x="59" y="211"/>
                  </a:cubicBezTo>
                </a:path>
              </a:pathLst>
            </a:custGeom>
            <a:solidFill>
              <a:srgbClr val="F7D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8" name="Freeform 38"/>
            <p:cNvSpPr>
              <a:spLocks noEditPoints="1"/>
            </p:cNvSpPr>
            <p:nvPr/>
          </p:nvSpPr>
          <p:spPr bwMode="auto">
            <a:xfrm>
              <a:off x="8746343" y="2603867"/>
              <a:ext cx="497348" cy="182513"/>
            </a:xfrm>
            <a:custGeom>
              <a:avLst/>
              <a:gdLst>
                <a:gd name="T0" fmla="*/ 133 w 133"/>
                <a:gd name="T1" fmla="*/ 43 h 49"/>
                <a:gd name="T2" fmla="*/ 132 w 133"/>
                <a:gd name="T3" fmla="*/ 48 h 49"/>
                <a:gd name="T4" fmla="*/ 132 w 133"/>
                <a:gd name="T5" fmla="*/ 48 h 49"/>
                <a:gd name="T6" fmla="*/ 133 w 133"/>
                <a:gd name="T7" fmla="*/ 43 h 49"/>
                <a:gd name="T8" fmla="*/ 133 w 133"/>
                <a:gd name="T9" fmla="*/ 43 h 49"/>
                <a:gd name="T10" fmla="*/ 14 w 133"/>
                <a:gd name="T11" fmla="*/ 0 h 49"/>
                <a:gd name="T12" fmla="*/ 0 w 133"/>
                <a:gd name="T13" fmla="*/ 49 h 49"/>
                <a:gd name="T14" fmla="*/ 0 w 133"/>
                <a:gd name="T15" fmla="*/ 49 h 49"/>
                <a:gd name="T16" fmla="*/ 1 w 133"/>
                <a:gd name="T17" fmla="*/ 46 h 49"/>
                <a:gd name="T18" fmla="*/ 14 w 133"/>
                <a:gd name="T19" fmla="*/ 0 h 49"/>
                <a:gd name="T20" fmla="*/ 14 w 133"/>
                <a:gd name="T21"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49">
                  <a:moveTo>
                    <a:pt x="133" y="43"/>
                  </a:moveTo>
                  <a:cubicBezTo>
                    <a:pt x="132" y="48"/>
                    <a:pt x="132" y="48"/>
                    <a:pt x="132" y="48"/>
                  </a:cubicBezTo>
                  <a:cubicBezTo>
                    <a:pt x="132" y="48"/>
                    <a:pt x="132" y="48"/>
                    <a:pt x="132" y="48"/>
                  </a:cubicBezTo>
                  <a:cubicBezTo>
                    <a:pt x="133" y="43"/>
                    <a:pt x="133" y="43"/>
                    <a:pt x="133" y="43"/>
                  </a:cubicBezTo>
                  <a:cubicBezTo>
                    <a:pt x="133" y="43"/>
                    <a:pt x="133" y="43"/>
                    <a:pt x="133" y="43"/>
                  </a:cubicBezTo>
                  <a:moveTo>
                    <a:pt x="14" y="0"/>
                  </a:moveTo>
                  <a:cubicBezTo>
                    <a:pt x="0" y="49"/>
                    <a:pt x="0" y="49"/>
                    <a:pt x="0" y="49"/>
                  </a:cubicBezTo>
                  <a:cubicBezTo>
                    <a:pt x="0" y="49"/>
                    <a:pt x="0" y="49"/>
                    <a:pt x="0" y="49"/>
                  </a:cubicBezTo>
                  <a:cubicBezTo>
                    <a:pt x="0" y="48"/>
                    <a:pt x="1" y="47"/>
                    <a:pt x="1" y="46"/>
                  </a:cubicBezTo>
                  <a:cubicBezTo>
                    <a:pt x="14" y="0"/>
                    <a:pt x="14" y="0"/>
                    <a:pt x="14" y="0"/>
                  </a:cubicBezTo>
                  <a:cubicBezTo>
                    <a:pt x="14" y="0"/>
                    <a:pt x="14" y="0"/>
                    <a:pt x="14" y="0"/>
                  </a:cubicBezTo>
                </a:path>
              </a:pathLst>
            </a:custGeom>
            <a:solidFill>
              <a:srgbClr val="F39B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9" name="Freeform 39"/>
            <p:cNvSpPr>
              <a:spLocks/>
            </p:cNvSpPr>
            <p:nvPr/>
          </p:nvSpPr>
          <p:spPr bwMode="auto">
            <a:xfrm>
              <a:off x="9236847" y="2781817"/>
              <a:ext cx="2281" cy="15970"/>
            </a:xfrm>
            <a:custGeom>
              <a:avLst/>
              <a:gdLst>
                <a:gd name="T0" fmla="*/ 1 w 1"/>
                <a:gd name="T1" fmla="*/ 0 h 7"/>
                <a:gd name="T2" fmla="*/ 0 w 1"/>
                <a:gd name="T3" fmla="*/ 7 h 7"/>
                <a:gd name="T4" fmla="*/ 0 w 1"/>
                <a:gd name="T5" fmla="*/ 7 h 7"/>
                <a:gd name="T6" fmla="*/ 1 w 1"/>
                <a:gd name="T7" fmla="*/ 0 h 7"/>
                <a:gd name="T8" fmla="*/ 1 w 1"/>
                <a:gd name="T9" fmla="*/ 0 h 7"/>
              </a:gdLst>
              <a:ahLst/>
              <a:cxnLst>
                <a:cxn ang="0">
                  <a:pos x="T0" y="T1"/>
                </a:cxn>
                <a:cxn ang="0">
                  <a:pos x="T2" y="T3"/>
                </a:cxn>
                <a:cxn ang="0">
                  <a:pos x="T4" y="T5"/>
                </a:cxn>
                <a:cxn ang="0">
                  <a:pos x="T6" y="T7"/>
                </a:cxn>
                <a:cxn ang="0">
                  <a:pos x="T8" y="T9"/>
                </a:cxn>
              </a:cxnLst>
              <a:rect l="0" t="0" r="r" b="b"/>
              <a:pathLst>
                <a:path w="1" h="7">
                  <a:moveTo>
                    <a:pt x="1" y="0"/>
                  </a:moveTo>
                  <a:lnTo>
                    <a:pt x="0" y="7"/>
                  </a:lnTo>
                  <a:lnTo>
                    <a:pt x="0" y="7"/>
                  </a:lnTo>
                  <a:lnTo>
                    <a:pt x="1" y="0"/>
                  </a:lnTo>
                  <a:lnTo>
                    <a:pt x="1" y="0"/>
                  </a:lnTo>
                  <a:close/>
                </a:path>
              </a:pathLst>
            </a:custGeom>
            <a:solidFill>
              <a:srgbClr val="F3A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0" name="Freeform 40"/>
            <p:cNvSpPr>
              <a:spLocks/>
            </p:cNvSpPr>
            <p:nvPr/>
          </p:nvSpPr>
          <p:spPr bwMode="auto">
            <a:xfrm>
              <a:off x="9236847" y="2781817"/>
              <a:ext cx="2281" cy="15970"/>
            </a:xfrm>
            <a:custGeom>
              <a:avLst/>
              <a:gdLst>
                <a:gd name="T0" fmla="*/ 1 w 1"/>
                <a:gd name="T1" fmla="*/ 0 h 7"/>
                <a:gd name="T2" fmla="*/ 0 w 1"/>
                <a:gd name="T3" fmla="*/ 7 h 7"/>
                <a:gd name="T4" fmla="*/ 0 w 1"/>
                <a:gd name="T5" fmla="*/ 7 h 7"/>
                <a:gd name="T6" fmla="*/ 1 w 1"/>
                <a:gd name="T7" fmla="*/ 0 h 7"/>
                <a:gd name="T8" fmla="*/ 1 w 1"/>
                <a:gd name="T9" fmla="*/ 0 h 7"/>
              </a:gdLst>
              <a:ahLst/>
              <a:cxnLst>
                <a:cxn ang="0">
                  <a:pos x="T0" y="T1"/>
                </a:cxn>
                <a:cxn ang="0">
                  <a:pos x="T2" y="T3"/>
                </a:cxn>
                <a:cxn ang="0">
                  <a:pos x="T4" y="T5"/>
                </a:cxn>
                <a:cxn ang="0">
                  <a:pos x="T6" y="T7"/>
                </a:cxn>
                <a:cxn ang="0">
                  <a:pos x="T8" y="T9"/>
                </a:cxn>
              </a:cxnLst>
              <a:rect l="0" t="0" r="r" b="b"/>
              <a:pathLst>
                <a:path w="1" h="7">
                  <a:moveTo>
                    <a:pt x="1" y="0"/>
                  </a:moveTo>
                  <a:lnTo>
                    <a:pt x="0" y="7"/>
                  </a:lnTo>
                  <a:lnTo>
                    <a:pt x="0" y="7"/>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 name="Freeform 41"/>
            <p:cNvSpPr>
              <a:spLocks/>
            </p:cNvSpPr>
            <p:nvPr/>
          </p:nvSpPr>
          <p:spPr bwMode="auto">
            <a:xfrm>
              <a:off x="9225440" y="2797787"/>
              <a:ext cx="11407" cy="31940"/>
            </a:xfrm>
            <a:custGeom>
              <a:avLst/>
              <a:gdLst>
                <a:gd name="T0" fmla="*/ 5 w 5"/>
                <a:gd name="T1" fmla="*/ 0 h 14"/>
                <a:gd name="T2" fmla="*/ 0 w 5"/>
                <a:gd name="T3" fmla="*/ 14 h 14"/>
                <a:gd name="T4" fmla="*/ 5 w 5"/>
                <a:gd name="T5" fmla="*/ 0 h 14"/>
                <a:gd name="T6" fmla="*/ 5 w 5"/>
                <a:gd name="T7" fmla="*/ 0 h 14"/>
              </a:gdLst>
              <a:ahLst/>
              <a:cxnLst>
                <a:cxn ang="0">
                  <a:pos x="T0" y="T1"/>
                </a:cxn>
                <a:cxn ang="0">
                  <a:pos x="T2" y="T3"/>
                </a:cxn>
                <a:cxn ang="0">
                  <a:pos x="T4" y="T5"/>
                </a:cxn>
                <a:cxn ang="0">
                  <a:pos x="T6" y="T7"/>
                </a:cxn>
              </a:cxnLst>
              <a:rect l="0" t="0" r="r" b="b"/>
              <a:pathLst>
                <a:path w="5" h="14">
                  <a:moveTo>
                    <a:pt x="5" y="0"/>
                  </a:moveTo>
                  <a:lnTo>
                    <a:pt x="0" y="14"/>
                  </a:lnTo>
                  <a:lnTo>
                    <a:pt x="5" y="0"/>
                  </a:lnTo>
                  <a:lnTo>
                    <a:pt x="5" y="0"/>
                  </a:lnTo>
                  <a:close/>
                </a:path>
              </a:pathLst>
            </a:custGeom>
            <a:solidFill>
              <a:srgbClr val="F3A2A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2" name="Freeform 42"/>
            <p:cNvSpPr>
              <a:spLocks/>
            </p:cNvSpPr>
            <p:nvPr/>
          </p:nvSpPr>
          <p:spPr bwMode="auto">
            <a:xfrm>
              <a:off x="9225440" y="2797787"/>
              <a:ext cx="11407" cy="31940"/>
            </a:xfrm>
            <a:custGeom>
              <a:avLst/>
              <a:gdLst>
                <a:gd name="T0" fmla="*/ 5 w 5"/>
                <a:gd name="T1" fmla="*/ 0 h 14"/>
                <a:gd name="T2" fmla="*/ 0 w 5"/>
                <a:gd name="T3" fmla="*/ 14 h 14"/>
                <a:gd name="T4" fmla="*/ 5 w 5"/>
                <a:gd name="T5" fmla="*/ 0 h 14"/>
                <a:gd name="T6" fmla="*/ 5 w 5"/>
                <a:gd name="T7" fmla="*/ 0 h 14"/>
              </a:gdLst>
              <a:ahLst/>
              <a:cxnLst>
                <a:cxn ang="0">
                  <a:pos x="T0" y="T1"/>
                </a:cxn>
                <a:cxn ang="0">
                  <a:pos x="T2" y="T3"/>
                </a:cxn>
                <a:cxn ang="0">
                  <a:pos x="T4" y="T5"/>
                </a:cxn>
                <a:cxn ang="0">
                  <a:pos x="T6" y="T7"/>
                </a:cxn>
              </a:cxnLst>
              <a:rect l="0" t="0" r="r" b="b"/>
              <a:pathLst>
                <a:path w="5" h="14">
                  <a:moveTo>
                    <a:pt x="5" y="0"/>
                  </a:moveTo>
                  <a:lnTo>
                    <a:pt x="0" y="14"/>
                  </a:lnTo>
                  <a:lnTo>
                    <a:pt x="5" y="0"/>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3" name="Freeform 43"/>
            <p:cNvSpPr>
              <a:spLocks/>
            </p:cNvSpPr>
            <p:nvPr/>
          </p:nvSpPr>
          <p:spPr bwMode="auto">
            <a:xfrm>
              <a:off x="8746343" y="2603867"/>
              <a:ext cx="497348" cy="276051"/>
            </a:xfrm>
            <a:custGeom>
              <a:avLst/>
              <a:gdLst>
                <a:gd name="T0" fmla="*/ 14 w 133"/>
                <a:gd name="T1" fmla="*/ 0 h 74"/>
                <a:gd name="T2" fmla="*/ 1 w 133"/>
                <a:gd name="T3" fmla="*/ 46 h 74"/>
                <a:gd name="T4" fmla="*/ 0 w 133"/>
                <a:gd name="T5" fmla="*/ 49 h 74"/>
                <a:gd name="T6" fmla="*/ 122 w 133"/>
                <a:gd name="T7" fmla="*/ 74 h 74"/>
                <a:gd name="T8" fmla="*/ 124 w 133"/>
                <a:gd name="T9" fmla="*/ 74 h 74"/>
                <a:gd name="T10" fmla="*/ 128 w 133"/>
                <a:gd name="T11" fmla="*/ 61 h 74"/>
                <a:gd name="T12" fmla="*/ 131 w 133"/>
                <a:gd name="T13" fmla="*/ 52 h 74"/>
                <a:gd name="T14" fmla="*/ 132 w 133"/>
                <a:gd name="T15" fmla="*/ 48 h 74"/>
                <a:gd name="T16" fmla="*/ 133 w 133"/>
                <a:gd name="T17" fmla="*/ 43 h 74"/>
                <a:gd name="T18" fmla="*/ 32 w 133"/>
                <a:gd name="T19" fmla="*/ 10 h 74"/>
                <a:gd name="T20" fmla="*/ 14 w 133"/>
                <a:gd name="T21" fmla="*/ 0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3" h="74">
                  <a:moveTo>
                    <a:pt x="14" y="0"/>
                  </a:moveTo>
                  <a:cubicBezTo>
                    <a:pt x="1" y="46"/>
                    <a:pt x="1" y="46"/>
                    <a:pt x="1" y="46"/>
                  </a:cubicBezTo>
                  <a:cubicBezTo>
                    <a:pt x="1" y="47"/>
                    <a:pt x="0" y="48"/>
                    <a:pt x="0" y="49"/>
                  </a:cubicBezTo>
                  <a:cubicBezTo>
                    <a:pt x="25" y="60"/>
                    <a:pt x="66" y="74"/>
                    <a:pt x="122" y="74"/>
                  </a:cubicBezTo>
                  <a:cubicBezTo>
                    <a:pt x="123" y="74"/>
                    <a:pt x="123" y="74"/>
                    <a:pt x="124" y="74"/>
                  </a:cubicBezTo>
                  <a:cubicBezTo>
                    <a:pt x="128" y="61"/>
                    <a:pt x="128" y="61"/>
                    <a:pt x="128" y="61"/>
                  </a:cubicBezTo>
                  <a:cubicBezTo>
                    <a:pt x="131" y="52"/>
                    <a:pt x="131" y="52"/>
                    <a:pt x="131" y="52"/>
                  </a:cubicBezTo>
                  <a:cubicBezTo>
                    <a:pt x="132" y="48"/>
                    <a:pt x="132" y="48"/>
                    <a:pt x="132" y="48"/>
                  </a:cubicBezTo>
                  <a:cubicBezTo>
                    <a:pt x="133" y="43"/>
                    <a:pt x="133" y="43"/>
                    <a:pt x="133" y="43"/>
                  </a:cubicBezTo>
                  <a:cubicBezTo>
                    <a:pt x="101" y="40"/>
                    <a:pt x="67" y="30"/>
                    <a:pt x="32" y="10"/>
                  </a:cubicBezTo>
                  <a:cubicBezTo>
                    <a:pt x="26" y="7"/>
                    <a:pt x="20" y="3"/>
                    <a:pt x="14" y="0"/>
                  </a:cubicBezTo>
                </a:path>
              </a:pathLst>
            </a:custGeom>
            <a:solidFill>
              <a:srgbClr val="F5BB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4" name="Freeform 44"/>
            <p:cNvSpPr>
              <a:spLocks/>
            </p:cNvSpPr>
            <p:nvPr/>
          </p:nvSpPr>
          <p:spPr bwMode="auto">
            <a:xfrm>
              <a:off x="7954694" y="1561263"/>
              <a:ext cx="643358" cy="643358"/>
            </a:xfrm>
            <a:custGeom>
              <a:avLst/>
              <a:gdLst>
                <a:gd name="T0" fmla="*/ 150 w 172"/>
                <a:gd name="T1" fmla="*/ 126 h 172"/>
                <a:gd name="T2" fmla="*/ 47 w 172"/>
                <a:gd name="T3" fmla="*/ 151 h 172"/>
                <a:gd name="T4" fmla="*/ 22 w 172"/>
                <a:gd name="T5" fmla="*/ 47 h 172"/>
                <a:gd name="T6" fmla="*/ 126 w 172"/>
                <a:gd name="T7" fmla="*/ 22 h 172"/>
                <a:gd name="T8" fmla="*/ 150 w 172"/>
                <a:gd name="T9" fmla="*/ 126 h 172"/>
              </a:gdLst>
              <a:ahLst/>
              <a:cxnLst>
                <a:cxn ang="0">
                  <a:pos x="T0" y="T1"/>
                </a:cxn>
                <a:cxn ang="0">
                  <a:pos x="T2" y="T3"/>
                </a:cxn>
                <a:cxn ang="0">
                  <a:pos x="T4" y="T5"/>
                </a:cxn>
                <a:cxn ang="0">
                  <a:pos x="T6" y="T7"/>
                </a:cxn>
                <a:cxn ang="0">
                  <a:pos x="T8" y="T9"/>
                </a:cxn>
              </a:cxnLst>
              <a:rect l="0" t="0" r="r" b="b"/>
              <a:pathLst>
                <a:path w="172" h="172">
                  <a:moveTo>
                    <a:pt x="150" y="126"/>
                  </a:moveTo>
                  <a:cubicBezTo>
                    <a:pt x="128" y="161"/>
                    <a:pt x="82" y="172"/>
                    <a:pt x="47" y="151"/>
                  </a:cubicBezTo>
                  <a:cubicBezTo>
                    <a:pt x="11" y="129"/>
                    <a:pt x="0" y="82"/>
                    <a:pt x="22" y="47"/>
                  </a:cubicBezTo>
                  <a:cubicBezTo>
                    <a:pt x="44" y="11"/>
                    <a:pt x="91" y="0"/>
                    <a:pt x="126" y="22"/>
                  </a:cubicBezTo>
                  <a:cubicBezTo>
                    <a:pt x="162" y="44"/>
                    <a:pt x="172" y="90"/>
                    <a:pt x="150" y="126"/>
                  </a:cubicBezTo>
                </a:path>
              </a:pathLst>
            </a:custGeom>
            <a:solidFill>
              <a:srgbClr val="F4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5" name="Freeform 45"/>
            <p:cNvSpPr>
              <a:spLocks noEditPoints="1"/>
            </p:cNvSpPr>
            <p:nvPr/>
          </p:nvSpPr>
          <p:spPr bwMode="auto">
            <a:xfrm>
              <a:off x="8007166" y="1775715"/>
              <a:ext cx="406091" cy="390121"/>
            </a:xfrm>
            <a:custGeom>
              <a:avLst/>
              <a:gdLst>
                <a:gd name="T0" fmla="*/ 44 w 109"/>
                <a:gd name="T1" fmla="*/ 7 h 105"/>
                <a:gd name="T2" fmla="*/ 27 w 109"/>
                <a:gd name="T3" fmla="*/ 8 h 105"/>
                <a:gd name="T4" fmla="*/ 14 w 109"/>
                <a:gd name="T5" fmla="*/ 22 h 105"/>
                <a:gd name="T6" fmla="*/ 38 w 109"/>
                <a:gd name="T7" fmla="*/ 94 h 105"/>
                <a:gd name="T8" fmla="*/ 73 w 109"/>
                <a:gd name="T9" fmla="*/ 105 h 105"/>
                <a:gd name="T10" fmla="*/ 109 w 109"/>
                <a:gd name="T11" fmla="*/ 89 h 105"/>
                <a:gd name="T12" fmla="*/ 102 w 109"/>
                <a:gd name="T13" fmla="*/ 53 h 105"/>
                <a:gd name="T14" fmla="*/ 78 w 109"/>
                <a:gd name="T15" fmla="*/ 49 h 105"/>
                <a:gd name="T16" fmla="*/ 73 w 109"/>
                <a:gd name="T17" fmla="*/ 49 h 105"/>
                <a:gd name="T18" fmla="*/ 52 w 109"/>
                <a:gd name="T19" fmla="*/ 50 h 105"/>
                <a:gd name="T20" fmla="*/ 52 w 109"/>
                <a:gd name="T21" fmla="*/ 50 h 105"/>
                <a:gd name="T22" fmla="*/ 51 w 109"/>
                <a:gd name="T23" fmla="*/ 50 h 105"/>
                <a:gd name="T24" fmla="*/ 50 w 109"/>
                <a:gd name="T25" fmla="*/ 49 h 105"/>
                <a:gd name="T26" fmla="*/ 51 w 109"/>
                <a:gd name="T27" fmla="*/ 47 h 105"/>
                <a:gd name="T28" fmla="*/ 77 w 109"/>
                <a:gd name="T29" fmla="*/ 42 h 105"/>
                <a:gd name="T30" fmla="*/ 78 w 109"/>
                <a:gd name="T31" fmla="*/ 42 h 105"/>
                <a:gd name="T32" fmla="*/ 101 w 109"/>
                <a:gd name="T33" fmla="*/ 46 h 105"/>
                <a:gd name="T34" fmla="*/ 100 w 109"/>
                <a:gd name="T35" fmla="*/ 25 h 105"/>
                <a:gd name="T36" fmla="*/ 80 w 109"/>
                <a:gd name="T37" fmla="*/ 14 h 105"/>
                <a:gd name="T38" fmla="*/ 48 w 109"/>
                <a:gd name="T39" fmla="*/ 7 h 105"/>
                <a:gd name="T40" fmla="*/ 44 w 109"/>
                <a:gd name="T41" fmla="*/ 7 h 105"/>
                <a:gd name="T42" fmla="*/ 55 w 109"/>
                <a:gd name="T43" fmla="*/ 0 h 105"/>
                <a:gd name="T44" fmla="*/ 51 w 109"/>
                <a:gd name="T45" fmla="*/ 0 h 105"/>
                <a:gd name="T46" fmla="*/ 83 w 109"/>
                <a:gd name="T47" fmla="*/ 7 h 105"/>
                <a:gd name="T48" fmla="*/ 93 w 109"/>
                <a:gd name="T49" fmla="*/ 12 h 105"/>
                <a:gd name="T50" fmla="*/ 90 w 109"/>
                <a:gd name="T51" fmla="*/ 10 h 105"/>
                <a:gd name="T52" fmla="*/ 55 w 109"/>
                <a:gd name="T53"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9" h="105">
                  <a:moveTo>
                    <a:pt x="44" y="7"/>
                  </a:moveTo>
                  <a:cubicBezTo>
                    <a:pt x="38" y="7"/>
                    <a:pt x="33" y="8"/>
                    <a:pt x="27" y="8"/>
                  </a:cubicBezTo>
                  <a:cubicBezTo>
                    <a:pt x="22" y="12"/>
                    <a:pt x="17" y="16"/>
                    <a:pt x="14" y="22"/>
                  </a:cubicBezTo>
                  <a:cubicBezTo>
                    <a:pt x="0" y="45"/>
                    <a:pt x="10" y="77"/>
                    <a:pt x="38" y="94"/>
                  </a:cubicBezTo>
                  <a:cubicBezTo>
                    <a:pt x="49" y="101"/>
                    <a:pt x="61" y="105"/>
                    <a:pt x="73" y="105"/>
                  </a:cubicBezTo>
                  <a:cubicBezTo>
                    <a:pt x="87" y="105"/>
                    <a:pt x="100" y="99"/>
                    <a:pt x="109" y="89"/>
                  </a:cubicBezTo>
                  <a:cubicBezTo>
                    <a:pt x="106" y="78"/>
                    <a:pt x="104" y="66"/>
                    <a:pt x="102" y="53"/>
                  </a:cubicBezTo>
                  <a:cubicBezTo>
                    <a:pt x="94" y="50"/>
                    <a:pt x="86" y="49"/>
                    <a:pt x="78" y="49"/>
                  </a:cubicBezTo>
                  <a:cubicBezTo>
                    <a:pt x="76" y="49"/>
                    <a:pt x="75" y="49"/>
                    <a:pt x="73" y="49"/>
                  </a:cubicBezTo>
                  <a:cubicBezTo>
                    <a:pt x="66" y="49"/>
                    <a:pt x="59" y="49"/>
                    <a:pt x="52" y="50"/>
                  </a:cubicBezTo>
                  <a:cubicBezTo>
                    <a:pt x="52" y="50"/>
                    <a:pt x="52" y="50"/>
                    <a:pt x="52" y="50"/>
                  </a:cubicBezTo>
                  <a:cubicBezTo>
                    <a:pt x="52" y="50"/>
                    <a:pt x="52" y="50"/>
                    <a:pt x="51" y="50"/>
                  </a:cubicBezTo>
                  <a:cubicBezTo>
                    <a:pt x="51" y="50"/>
                    <a:pt x="50" y="50"/>
                    <a:pt x="50" y="49"/>
                  </a:cubicBezTo>
                  <a:cubicBezTo>
                    <a:pt x="49" y="48"/>
                    <a:pt x="50" y="47"/>
                    <a:pt x="51" y="47"/>
                  </a:cubicBezTo>
                  <a:cubicBezTo>
                    <a:pt x="59" y="43"/>
                    <a:pt x="68" y="42"/>
                    <a:pt x="77" y="42"/>
                  </a:cubicBezTo>
                  <a:cubicBezTo>
                    <a:pt x="78" y="42"/>
                    <a:pt x="78" y="42"/>
                    <a:pt x="78" y="42"/>
                  </a:cubicBezTo>
                  <a:cubicBezTo>
                    <a:pt x="86" y="42"/>
                    <a:pt x="94" y="43"/>
                    <a:pt x="101" y="46"/>
                  </a:cubicBezTo>
                  <a:cubicBezTo>
                    <a:pt x="101" y="39"/>
                    <a:pt x="100" y="32"/>
                    <a:pt x="100" y="25"/>
                  </a:cubicBezTo>
                  <a:cubicBezTo>
                    <a:pt x="94" y="21"/>
                    <a:pt x="87" y="17"/>
                    <a:pt x="80" y="14"/>
                  </a:cubicBezTo>
                  <a:cubicBezTo>
                    <a:pt x="70" y="10"/>
                    <a:pt x="59" y="8"/>
                    <a:pt x="48" y="7"/>
                  </a:cubicBezTo>
                  <a:cubicBezTo>
                    <a:pt x="47" y="7"/>
                    <a:pt x="45" y="7"/>
                    <a:pt x="44" y="7"/>
                  </a:cubicBezTo>
                  <a:moveTo>
                    <a:pt x="55" y="0"/>
                  </a:moveTo>
                  <a:cubicBezTo>
                    <a:pt x="54" y="0"/>
                    <a:pt x="53" y="0"/>
                    <a:pt x="51" y="0"/>
                  </a:cubicBezTo>
                  <a:cubicBezTo>
                    <a:pt x="62" y="1"/>
                    <a:pt x="73" y="3"/>
                    <a:pt x="83" y="7"/>
                  </a:cubicBezTo>
                  <a:cubicBezTo>
                    <a:pt x="86" y="9"/>
                    <a:pt x="90" y="11"/>
                    <a:pt x="93" y="12"/>
                  </a:cubicBezTo>
                  <a:cubicBezTo>
                    <a:pt x="92" y="12"/>
                    <a:pt x="91" y="11"/>
                    <a:pt x="90" y="10"/>
                  </a:cubicBezTo>
                  <a:cubicBezTo>
                    <a:pt x="79" y="4"/>
                    <a:pt x="67" y="0"/>
                    <a:pt x="55" y="0"/>
                  </a:cubicBezTo>
                </a:path>
              </a:pathLst>
            </a:custGeom>
            <a:solidFill>
              <a:srgbClr val="F4BA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6" name="Freeform 46"/>
            <p:cNvSpPr>
              <a:spLocks/>
            </p:cNvSpPr>
            <p:nvPr/>
          </p:nvSpPr>
          <p:spPr bwMode="auto">
            <a:xfrm>
              <a:off x="8048232" y="1775715"/>
              <a:ext cx="451719" cy="225860"/>
            </a:xfrm>
            <a:custGeom>
              <a:avLst/>
              <a:gdLst>
                <a:gd name="T0" fmla="*/ 2 w 121"/>
                <a:gd name="T1" fmla="*/ 6 h 61"/>
                <a:gd name="T2" fmla="*/ 19 w 121"/>
                <a:gd name="T3" fmla="*/ 2 h 61"/>
                <a:gd name="T4" fmla="*/ 37 w 121"/>
                <a:gd name="T5" fmla="*/ 0 h 61"/>
                <a:gd name="T6" fmla="*/ 72 w 121"/>
                <a:gd name="T7" fmla="*/ 7 h 61"/>
                <a:gd name="T8" fmla="*/ 88 w 121"/>
                <a:gd name="T9" fmla="*/ 16 h 61"/>
                <a:gd name="T10" fmla="*/ 95 w 121"/>
                <a:gd name="T11" fmla="*/ 21 h 61"/>
                <a:gd name="T12" fmla="*/ 101 w 121"/>
                <a:gd name="T13" fmla="*/ 28 h 61"/>
                <a:gd name="T14" fmla="*/ 112 w 121"/>
                <a:gd name="T15" fmla="*/ 41 h 61"/>
                <a:gd name="T16" fmla="*/ 117 w 121"/>
                <a:gd name="T17" fmla="*/ 49 h 61"/>
                <a:gd name="T18" fmla="*/ 121 w 121"/>
                <a:gd name="T19" fmla="*/ 57 h 61"/>
                <a:gd name="T20" fmla="*/ 120 w 121"/>
                <a:gd name="T21" fmla="*/ 60 h 61"/>
                <a:gd name="T22" fmla="*/ 117 w 121"/>
                <a:gd name="T23" fmla="*/ 59 h 61"/>
                <a:gd name="T24" fmla="*/ 116 w 121"/>
                <a:gd name="T25" fmla="*/ 59 h 61"/>
                <a:gd name="T26" fmla="*/ 112 w 121"/>
                <a:gd name="T27" fmla="*/ 52 h 61"/>
                <a:gd name="T28" fmla="*/ 108 w 121"/>
                <a:gd name="T29" fmla="*/ 45 h 61"/>
                <a:gd name="T30" fmla="*/ 97 w 121"/>
                <a:gd name="T31" fmla="*/ 32 h 61"/>
                <a:gd name="T32" fmla="*/ 69 w 121"/>
                <a:gd name="T33" fmla="*/ 14 h 61"/>
                <a:gd name="T34" fmla="*/ 37 w 121"/>
                <a:gd name="T35" fmla="*/ 7 h 61"/>
                <a:gd name="T36" fmla="*/ 4 w 121"/>
                <a:gd name="T37" fmla="*/ 10 h 61"/>
                <a:gd name="T38" fmla="*/ 3 w 121"/>
                <a:gd name="T39" fmla="*/ 10 h 61"/>
                <a:gd name="T40" fmla="*/ 1 w 121"/>
                <a:gd name="T41" fmla="*/ 9 h 61"/>
                <a:gd name="T42" fmla="*/ 2 w 121"/>
                <a:gd name="T43" fmla="*/ 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1" h="61">
                  <a:moveTo>
                    <a:pt x="2" y="6"/>
                  </a:moveTo>
                  <a:cubicBezTo>
                    <a:pt x="8" y="4"/>
                    <a:pt x="14" y="2"/>
                    <a:pt x="19" y="2"/>
                  </a:cubicBezTo>
                  <a:cubicBezTo>
                    <a:pt x="25" y="1"/>
                    <a:pt x="31" y="0"/>
                    <a:pt x="37" y="0"/>
                  </a:cubicBezTo>
                  <a:cubicBezTo>
                    <a:pt x="49" y="0"/>
                    <a:pt x="61" y="3"/>
                    <a:pt x="72" y="7"/>
                  </a:cubicBezTo>
                  <a:cubicBezTo>
                    <a:pt x="78" y="9"/>
                    <a:pt x="83" y="13"/>
                    <a:pt x="88" y="16"/>
                  </a:cubicBezTo>
                  <a:cubicBezTo>
                    <a:pt x="95" y="21"/>
                    <a:pt x="95" y="21"/>
                    <a:pt x="95" y="21"/>
                  </a:cubicBezTo>
                  <a:cubicBezTo>
                    <a:pt x="97" y="23"/>
                    <a:pt x="99" y="26"/>
                    <a:pt x="101" y="28"/>
                  </a:cubicBezTo>
                  <a:cubicBezTo>
                    <a:pt x="106" y="32"/>
                    <a:pt x="109" y="37"/>
                    <a:pt x="112" y="41"/>
                  </a:cubicBezTo>
                  <a:cubicBezTo>
                    <a:pt x="114" y="44"/>
                    <a:pt x="115" y="47"/>
                    <a:pt x="117" y="49"/>
                  </a:cubicBezTo>
                  <a:cubicBezTo>
                    <a:pt x="121" y="57"/>
                    <a:pt x="121" y="57"/>
                    <a:pt x="121" y="57"/>
                  </a:cubicBezTo>
                  <a:cubicBezTo>
                    <a:pt x="121" y="58"/>
                    <a:pt x="121" y="60"/>
                    <a:pt x="120" y="60"/>
                  </a:cubicBezTo>
                  <a:cubicBezTo>
                    <a:pt x="119" y="61"/>
                    <a:pt x="117" y="60"/>
                    <a:pt x="117" y="59"/>
                  </a:cubicBezTo>
                  <a:cubicBezTo>
                    <a:pt x="116" y="59"/>
                    <a:pt x="116" y="59"/>
                    <a:pt x="116" y="59"/>
                  </a:cubicBezTo>
                  <a:cubicBezTo>
                    <a:pt x="112" y="52"/>
                    <a:pt x="112" y="52"/>
                    <a:pt x="112" y="52"/>
                  </a:cubicBezTo>
                  <a:cubicBezTo>
                    <a:pt x="111" y="49"/>
                    <a:pt x="109" y="47"/>
                    <a:pt x="108" y="45"/>
                  </a:cubicBezTo>
                  <a:cubicBezTo>
                    <a:pt x="104" y="40"/>
                    <a:pt x="101" y="36"/>
                    <a:pt x="97" y="32"/>
                  </a:cubicBezTo>
                  <a:cubicBezTo>
                    <a:pt x="89" y="24"/>
                    <a:pt x="79" y="18"/>
                    <a:pt x="69" y="14"/>
                  </a:cubicBezTo>
                  <a:cubicBezTo>
                    <a:pt x="59" y="10"/>
                    <a:pt x="48" y="8"/>
                    <a:pt x="37" y="7"/>
                  </a:cubicBezTo>
                  <a:cubicBezTo>
                    <a:pt x="26" y="7"/>
                    <a:pt x="14" y="8"/>
                    <a:pt x="4" y="10"/>
                  </a:cubicBezTo>
                  <a:cubicBezTo>
                    <a:pt x="3" y="10"/>
                    <a:pt x="3" y="10"/>
                    <a:pt x="3" y="10"/>
                  </a:cubicBezTo>
                  <a:cubicBezTo>
                    <a:pt x="2" y="11"/>
                    <a:pt x="1" y="10"/>
                    <a:pt x="1" y="9"/>
                  </a:cubicBezTo>
                  <a:cubicBezTo>
                    <a:pt x="0" y="7"/>
                    <a:pt x="1" y="6"/>
                    <a:pt x="2" y="6"/>
                  </a:cubicBezTo>
                </a:path>
              </a:pathLst>
            </a:custGeom>
            <a:solidFill>
              <a:srgbClr val="F4B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7" name="Freeform 47"/>
            <p:cNvSpPr>
              <a:spLocks/>
            </p:cNvSpPr>
            <p:nvPr/>
          </p:nvSpPr>
          <p:spPr bwMode="auto">
            <a:xfrm>
              <a:off x="8189679" y="1930851"/>
              <a:ext cx="351337" cy="175669"/>
            </a:xfrm>
            <a:custGeom>
              <a:avLst/>
              <a:gdLst>
                <a:gd name="T0" fmla="*/ 2 w 94"/>
                <a:gd name="T1" fmla="*/ 5 h 47"/>
                <a:gd name="T2" fmla="*/ 29 w 94"/>
                <a:gd name="T3" fmla="*/ 0 h 47"/>
                <a:gd name="T4" fmla="*/ 56 w 94"/>
                <a:gd name="T5" fmla="*/ 5 h 47"/>
                <a:gd name="T6" fmla="*/ 69 w 94"/>
                <a:gd name="T7" fmla="*/ 12 h 47"/>
                <a:gd name="T8" fmla="*/ 79 w 94"/>
                <a:gd name="T9" fmla="*/ 21 h 47"/>
                <a:gd name="T10" fmla="*/ 88 w 94"/>
                <a:gd name="T11" fmla="*/ 32 h 47"/>
                <a:gd name="T12" fmla="*/ 94 w 94"/>
                <a:gd name="T13" fmla="*/ 44 h 47"/>
                <a:gd name="T14" fmla="*/ 93 w 94"/>
                <a:gd name="T15" fmla="*/ 47 h 47"/>
                <a:gd name="T16" fmla="*/ 91 w 94"/>
                <a:gd name="T17" fmla="*/ 46 h 47"/>
                <a:gd name="T18" fmla="*/ 90 w 94"/>
                <a:gd name="T19" fmla="*/ 46 h 47"/>
                <a:gd name="T20" fmla="*/ 83 w 94"/>
                <a:gd name="T21" fmla="*/ 35 h 47"/>
                <a:gd name="T22" fmla="*/ 75 w 94"/>
                <a:gd name="T23" fmla="*/ 25 h 47"/>
                <a:gd name="T24" fmla="*/ 54 w 94"/>
                <a:gd name="T25" fmla="*/ 12 h 47"/>
                <a:gd name="T26" fmla="*/ 29 w 94"/>
                <a:gd name="T27" fmla="*/ 7 h 47"/>
                <a:gd name="T28" fmla="*/ 3 w 94"/>
                <a:gd name="T29" fmla="*/ 8 h 47"/>
                <a:gd name="T30" fmla="*/ 3 w 94"/>
                <a:gd name="T31" fmla="*/ 8 h 47"/>
                <a:gd name="T32" fmla="*/ 1 w 94"/>
                <a:gd name="T33" fmla="*/ 7 h 47"/>
                <a:gd name="T34" fmla="*/ 2 w 94"/>
                <a:gd name="T35" fmla="*/ 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4" h="47">
                  <a:moveTo>
                    <a:pt x="2" y="5"/>
                  </a:moveTo>
                  <a:cubicBezTo>
                    <a:pt x="10" y="1"/>
                    <a:pt x="20" y="0"/>
                    <a:pt x="29" y="0"/>
                  </a:cubicBezTo>
                  <a:cubicBezTo>
                    <a:pt x="38" y="0"/>
                    <a:pt x="48" y="2"/>
                    <a:pt x="56" y="5"/>
                  </a:cubicBezTo>
                  <a:cubicBezTo>
                    <a:pt x="61" y="7"/>
                    <a:pt x="65" y="9"/>
                    <a:pt x="69" y="12"/>
                  </a:cubicBezTo>
                  <a:cubicBezTo>
                    <a:pt x="72" y="15"/>
                    <a:pt x="76" y="18"/>
                    <a:pt x="79" y="21"/>
                  </a:cubicBezTo>
                  <a:cubicBezTo>
                    <a:pt x="82" y="24"/>
                    <a:pt x="85" y="28"/>
                    <a:pt x="88" y="32"/>
                  </a:cubicBezTo>
                  <a:cubicBezTo>
                    <a:pt x="90" y="36"/>
                    <a:pt x="92" y="40"/>
                    <a:pt x="94" y="44"/>
                  </a:cubicBezTo>
                  <a:cubicBezTo>
                    <a:pt x="94" y="45"/>
                    <a:pt x="94" y="46"/>
                    <a:pt x="93" y="47"/>
                  </a:cubicBezTo>
                  <a:cubicBezTo>
                    <a:pt x="92" y="47"/>
                    <a:pt x="91" y="47"/>
                    <a:pt x="91" y="46"/>
                  </a:cubicBezTo>
                  <a:cubicBezTo>
                    <a:pt x="90" y="46"/>
                    <a:pt x="90" y="46"/>
                    <a:pt x="90" y="46"/>
                  </a:cubicBezTo>
                  <a:cubicBezTo>
                    <a:pt x="88" y="42"/>
                    <a:pt x="86" y="38"/>
                    <a:pt x="83" y="35"/>
                  </a:cubicBezTo>
                  <a:cubicBezTo>
                    <a:pt x="81" y="32"/>
                    <a:pt x="78" y="28"/>
                    <a:pt x="75" y="25"/>
                  </a:cubicBezTo>
                  <a:cubicBezTo>
                    <a:pt x="69" y="19"/>
                    <a:pt x="61" y="15"/>
                    <a:pt x="54" y="12"/>
                  </a:cubicBezTo>
                  <a:cubicBezTo>
                    <a:pt x="46" y="9"/>
                    <a:pt x="37" y="7"/>
                    <a:pt x="29" y="7"/>
                  </a:cubicBezTo>
                  <a:cubicBezTo>
                    <a:pt x="20" y="6"/>
                    <a:pt x="11" y="7"/>
                    <a:pt x="3" y="8"/>
                  </a:cubicBezTo>
                  <a:cubicBezTo>
                    <a:pt x="3" y="8"/>
                    <a:pt x="3" y="8"/>
                    <a:pt x="3" y="8"/>
                  </a:cubicBezTo>
                  <a:cubicBezTo>
                    <a:pt x="2" y="9"/>
                    <a:pt x="1" y="8"/>
                    <a:pt x="1" y="7"/>
                  </a:cubicBezTo>
                  <a:cubicBezTo>
                    <a:pt x="0" y="6"/>
                    <a:pt x="1" y="5"/>
                    <a:pt x="2" y="5"/>
                  </a:cubicBezTo>
                </a:path>
              </a:pathLst>
            </a:custGeom>
            <a:solidFill>
              <a:srgbClr val="F4B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8" name="Freeform 48"/>
            <p:cNvSpPr>
              <a:spLocks/>
            </p:cNvSpPr>
            <p:nvPr/>
          </p:nvSpPr>
          <p:spPr bwMode="auto">
            <a:xfrm>
              <a:off x="9681722" y="2218309"/>
              <a:ext cx="597730" cy="600011"/>
            </a:xfrm>
            <a:custGeom>
              <a:avLst/>
              <a:gdLst>
                <a:gd name="T0" fmla="*/ 5 w 160"/>
                <a:gd name="T1" fmla="*/ 70 h 161"/>
                <a:gd name="T2" fmla="*/ 69 w 160"/>
                <a:gd name="T3" fmla="*/ 155 h 161"/>
                <a:gd name="T4" fmla="*/ 154 w 160"/>
                <a:gd name="T5" fmla="*/ 91 h 161"/>
                <a:gd name="T6" fmla="*/ 90 w 160"/>
                <a:gd name="T7" fmla="*/ 5 h 161"/>
                <a:gd name="T8" fmla="*/ 5 w 160"/>
                <a:gd name="T9" fmla="*/ 70 h 161"/>
              </a:gdLst>
              <a:ahLst/>
              <a:cxnLst>
                <a:cxn ang="0">
                  <a:pos x="T0" y="T1"/>
                </a:cxn>
                <a:cxn ang="0">
                  <a:pos x="T2" y="T3"/>
                </a:cxn>
                <a:cxn ang="0">
                  <a:pos x="T4" y="T5"/>
                </a:cxn>
                <a:cxn ang="0">
                  <a:pos x="T6" y="T7"/>
                </a:cxn>
                <a:cxn ang="0">
                  <a:pos x="T8" y="T9"/>
                </a:cxn>
              </a:cxnLst>
              <a:rect l="0" t="0" r="r" b="b"/>
              <a:pathLst>
                <a:path w="160" h="161">
                  <a:moveTo>
                    <a:pt x="5" y="70"/>
                  </a:moveTo>
                  <a:cubicBezTo>
                    <a:pt x="0" y="111"/>
                    <a:pt x="28" y="150"/>
                    <a:pt x="69" y="155"/>
                  </a:cubicBezTo>
                  <a:cubicBezTo>
                    <a:pt x="111" y="161"/>
                    <a:pt x="149" y="132"/>
                    <a:pt x="154" y="91"/>
                  </a:cubicBezTo>
                  <a:cubicBezTo>
                    <a:pt x="160" y="49"/>
                    <a:pt x="132" y="11"/>
                    <a:pt x="90" y="5"/>
                  </a:cubicBezTo>
                  <a:cubicBezTo>
                    <a:pt x="49" y="0"/>
                    <a:pt x="11" y="29"/>
                    <a:pt x="5" y="70"/>
                  </a:cubicBezTo>
                </a:path>
              </a:pathLst>
            </a:custGeom>
            <a:solidFill>
              <a:srgbClr val="F4C4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9" name="Freeform 49"/>
            <p:cNvSpPr>
              <a:spLocks noEditPoints="1"/>
            </p:cNvSpPr>
            <p:nvPr/>
          </p:nvSpPr>
          <p:spPr bwMode="auto">
            <a:xfrm>
              <a:off x="9736476" y="2423636"/>
              <a:ext cx="433468" cy="365026"/>
            </a:xfrm>
            <a:custGeom>
              <a:avLst/>
              <a:gdLst>
                <a:gd name="T0" fmla="*/ 60 w 116"/>
                <a:gd name="T1" fmla="*/ 6 h 98"/>
                <a:gd name="T2" fmla="*/ 43 w 116"/>
                <a:gd name="T3" fmla="*/ 25 h 98"/>
                <a:gd name="T4" fmla="*/ 53 w 116"/>
                <a:gd name="T5" fmla="*/ 32 h 98"/>
                <a:gd name="T6" fmla="*/ 70 w 116"/>
                <a:gd name="T7" fmla="*/ 53 h 98"/>
                <a:gd name="T8" fmla="*/ 70 w 116"/>
                <a:gd name="T9" fmla="*/ 55 h 98"/>
                <a:gd name="T10" fmla="*/ 69 w 116"/>
                <a:gd name="T11" fmla="*/ 56 h 98"/>
                <a:gd name="T12" fmla="*/ 67 w 116"/>
                <a:gd name="T13" fmla="*/ 55 h 98"/>
                <a:gd name="T14" fmla="*/ 67 w 116"/>
                <a:gd name="T15" fmla="*/ 55 h 98"/>
                <a:gd name="T16" fmla="*/ 48 w 116"/>
                <a:gd name="T17" fmla="*/ 37 h 98"/>
                <a:gd name="T18" fmla="*/ 37 w 116"/>
                <a:gd name="T19" fmla="*/ 30 h 98"/>
                <a:gd name="T20" fmla="*/ 0 w 116"/>
                <a:gd name="T21" fmla="*/ 59 h 98"/>
                <a:gd name="T22" fmla="*/ 50 w 116"/>
                <a:gd name="T23" fmla="*/ 98 h 98"/>
                <a:gd name="T24" fmla="*/ 59 w 116"/>
                <a:gd name="T25" fmla="*/ 98 h 98"/>
                <a:gd name="T26" fmla="*/ 115 w 116"/>
                <a:gd name="T27" fmla="*/ 57 h 98"/>
                <a:gd name="T28" fmla="*/ 113 w 116"/>
                <a:gd name="T29" fmla="*/ 38 h 98"/>
                <a:gd name="T30" fmla="*/ 98 w 116"/>
                <a:gd name="T31" fmla="*/ 24 h 98"/>
                <a:gd name="T32" fmla="*/ 69 w 116"/>
                <a:gd name="T33" fmla="*/ 9 h 98"/>
                <a:gd name="T34" fmla="*/ 60 w 116"/>
                <a:gd name="T35" fmla="*/ 6 h 98"/>
                <a:gd name="T36" fmla="*/ 65 w 116"/>
                <a:gd name="T37" fmla="*/ 0 h 98"/>
                <a:gd name="T38" fmla="*/ 65 w 116"/>
                <a:gd name="T39" fmla="*/ 0 h 98"/>
                <a:gd name="T40" fmla="*/ 71 w 116"/>
                <a:gd name="T41" fmla="*/ 2 h 98"/>
                <a:gd name="T42" fmla="*/ 100 w 116"/>
                <a:gd name="T43" fmla="*/ 17 h 98"/>
                <a:gd name="T44" fmla="*/ 65 w 116"/>
                <a:gd name="T45"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98">
                  <a:moveTo>
                    <a:pt x="60" y="6"/>
                  </a:moveTo>
                  <a:cubicBezTo>
                    <a:pt x="54" y="13"/>
                    <a:pt x="49" y="19"/>
                    <a:pt x="43" y="25"/>
                  </a:cubicBezTo>
                  <a:cubicBezTo>
                    <a:pt x="46" y="27"/>
                    <a:pt x="50" y="29"/>
                    <a:pt x="53" y="32"/>
                  </a:cubicBezTo>
                  <a:cubicBezTo>
                    <a:pt x="60" y="37"/>
                    <a:pt x="66" y="44"/>
                    <a:pt x="70" y="53"/>
                  </a:cubicBezTo>
                  <a:cubicBezTo>
                    <a:pt x="71" y="54"/>
                    <a:pt x="71" y="54"/>
                    <a:pt x="70" y="55"/>
                  </a:cubicBezTo>
                  <a:cubicBezTo>
                    <a:pt x="70" y="55"/>
                    <a:pt x="69" y="56"/>
                    <a:pt x="69" y="56"/>
                  </a:cubicBezTo>
                  <a:cubicBezTo>
                    <a:pt x="68" y="56"/>
                    <a:pt x="68" y="55"/>
                    <a:pt x="67" y="55"/>
                  </a:cubicBezTo>
                  <a:cubicBezTo>
                    <a:pt x="67" y="55"/>
                    <a:pt x="67" y="55"/>
                    <a:pt x="67" y="55"/>
                  </a:cubicBezTo>
                  <a:cubicBezTo>
                    <a:pt x="61" y="48"/>
                    <a:pt x="55" y="42"/>
                    <a:pt x="48" y="37"/>
                  </a:cubicBezTo>
                  <a:cubicBezTo>
                    <a:pt x="45" y="34"/>
                    <a:pt x="41" y="32"/>
                    <a:pt x="37" y="30"/>
                  </a:cubicBezTo>
                  <a:cubicBezTo>
                    <a:pt x="26" y="41"/>
                    <a:pt x="13" y="51"/>
                    <a:pt x="0" y="59"/>
                  </a:cubicBezTo>
                  <a:cubicBezTo>
                    <a:pt x="6" y="79"/>
                    <a:pt x="25" y="94"/>
                    <a:pt x="50" y="98"/>
                  </a:cubicBezTo>
                  <a:cubicBezTo>
                    <a:pt x="53" y="98"/>
                    <a:pt x="56" y="98"/>
                    <a:pt x="59" y="98"/>
                  </a:cubicBezTo>
                  <a:cubicBezTo>
                    <a:pt x="87" y="98"/>
                    <a:pt x="111" y="81"/>
                    <a:pt x="115" y="57"/>
                  </a:cubicBezTo>
                  <a:cubicBezTo>
                    <a:pt x="116" y="51"/>
                    <a:pt x="115" y="44"/>
                    <a:pt x="113" y="38"/>
                  </a:cubicBezTo>
                  <a:cubicBezTo>
                    <a:pt x="108" y="33"/>
                    <a:pt x="103" y="29"/>
                    <a:pt x="98" y="24"/>
                  </a:cubicBezTo>
                  <a:cubicBezTo>
                    <a:pt x="89" y="18"/>
                    <a:pt x="79" y="12"/>
                    <a:pt x="69" y="9"/>
                  </a:cubicBezTo>
                  <a:cubicBezTo>
                    <a:pt x="66" y="8"/>
                    <a:pt x="63" y="7"/>
                    <a:pt x="60" y="6"/>
                  </a:cubicBezTo>
                  <a:moveTo>
                    <a:pt x="65" y="0"/>
                  </a:moveTo>
                  <a:cubicBezTo>
                    <a:pt x="65" y="0"/>
                    <a:pt x="65" y="0"/>
                    <a:pt x="65" y="0"/>
                  </a:cubicBezTo>
                  <a:cubicBezTo>
                    <a:pt x="67" y="1"/>
                    <a:pt x="69" y="1"/>
                    <a:pt x="71" y="2"/>
                  </a:cubicBezTo>
                  <a:cubicBezTo>
                    <a:pt x="81" y="5"/>
                    <a:pt x="91" y="10"/>
                    <a:pt x="100" y="17"/>
                  </a:cubicBezTo>
                  <a:cubicBezTo>
                    <a:pt x="91" y="8"/>
                    <a:pt x="79" y="2"/>
                    <a:pt x="65" y="0"/>
                  </a:cubicBezTo>
                </a:path>
              </a:pathLst>
            </a:custGeom>
            <a:solidFill>
              <a:srgbClr val="F4BAA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0" name="Freeform 50"/>
            <p:cNvSpPr>
              <a:spLocks/>
            </p:cNvSpPr>
            <p:nvPr/>
          </p:nvSpPr>
          <p:spPr bwMode="auto">
            <a:xfrm>
              <a:off x="9736476" y="2416791"/>
              <a:ext cx="469971" cy="189357"/>
            </a:xfrm>
            <a:custGeom>
              <a:avLst/>
              <a:gdLst>
                <a:gd name="T0" fmla="*/ 125 w 126"/>
                <a:gd name="T1" fmla="*/ 47 h 51"/>
                <a:gd name="T2" fmla="*/ 115 w 126"/>
                <a:gd name="T3" fmla="*/ 33 h 51"/>
                <a:gd name="T4" fmla="*/ 102 w 126"/>
                <a:gd name="T5" fmla="*/ 21 h 51"/>
                <a:gd name="T6" fmla="*/ 71 w 126"/>
                <a:gd name="T7" fmla="*/ 4 h 51"/>
                <a:gd name="T8" fmla="*/ 53 w 126"/>
                <a:gd name="T9" fmla="*/ 0 h 51"/>
                <a:gd name="T10" fmla="*/ 44 w 126"/>
                <a:gd name="T11" fmla="*/ 0 h 51"/>
                <a:gd name="T12" fmla="*/ 35 w 126"/>
                <a:gd name="T13" fmla="*/ 1 h 51"/>
                <a:gd name="T14" fmla="*/ 18 w 126"/>
                <a:gd name="T15" fmla="*/ 4 h 51"/>
                <a:gd name="T16" fmla="*/ 10 w 126"/>
                <a:gd name="T17" fmla="*/ 7 h 51"/>
                <a:gd name="T18" fmla="*/ 1 w 126"/>
                <a:gd name="T19" fmla="*/ 11 h 51"/>
                <a:gd name="T20" fmla="*/ 0 w 126"/>
                <a:gd name="T21" fmla="*/ 14 h 51"/>
                <a:gd name="T22" fmla="*/ 3 w 126"/>
                <a:gd name="T23" fmla="*/ 15 h 51"/>
                <a:gd name="T24" fmla="*/ 4 w 126"/>
                <a:gd name="T25" fmla="*/ 15 h 51"/>
                <a:gd name="T26" fmla="*/ 11 w 126"/>
                <a:gd name="T27" fmla="*/ 12 h 51"/>
                <a:gd name="T28" fmla="*/ 19 w 126"/>
                <a:gd name="T29" fmla="*/ 10 h 51"/>
                <a:gd name="T30" fmla="*/ 36 w 126"/>
                <a:gd name="T31" fmla="*/ 7 h 51"/>
                <a:gd name="T32" fmla="*/ 69 w 126"/>
                <a:gd name="T33" fmla="*/ 11 h 51"/>
                <a:gd name="T34" fmla="*/ 98 w 126"/>
                <a:gd name="T35" fmla="*/ 26 h 51"/>
                <a:gd name="T36" fmla="*/ 121 w 126"/>
                <a:gd name="T37" fmla="*/ 50 h 51"/>
                <a:gd name="T38" fmla="*/ 121 w 126"/>
                <a:gd name="T39" fmla="*/ 50 h 51"/>
                <a:gd name="T40" fmla="*/ 125 w 126"/>
                <a:gd name="T41" fmla="*/ 51 h 51"/>
                <a:gd name="T42" fmla="*/ 125 w 126"/>
                <a:gd name="T43" fmla="*/ 4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26" h="51">
                  <a:moveTo>
                    <a:pt x="125" y="47"/>
                  </a:moveTo>
                  <a:cubicBezTo>
                    <a:pt x="122" y="42"/>
                    <a:pt x="119" y="37"/>
                    <a:pt x="115" y="33"/>
                  </a:cubicBezTo>
                  <a:cubicBezTo>
                    <a:pt x="111" y="29"/>
                    <a:pt x="107" y="25"/>
                    <a:pt x="102" y="21"/>
                  </a:cubicBezTo>
                  <a:cubicBezTo>
                    <a:pt x="93" y="13"/>
                    <a:pt x="82" y="8"/>
                    <a:pt x="71" y="4"/>
                  </a:cubicBezTo>
                  <a:cubicBezTo>
                    <a:pt x="65" y="2"/>
                    <a:pt x="59" y="1"/>
                    <a:pt x="53" y="0"/>
                  </a:cubicBezTo>
                  <a:cubicBezTo>
                    <a:pt x="44" y="0"/>
                    <a:pt x="44" y="0"/>
                    <a:pt x="44" y="0"/>
                  </a:cubicBezTo>
                  <a:cubicBezTo>
                    <a:pt x="41" y="0"/>
                    <a:pt x="38" y="1"/>
                    <a:pt x="35" y="1"/>
                  </a:cubicBezTo>
                  <a:cubicBezTo>
                    <a:pt x="29" y="1"/>
                    <a:pt x="24" y="3"/>
                    <a:pt x="18" y="4"/>
                  </a:cubicBezTo>
                  <a:cubicBezTo>
                    <a:pt x="15" y="5"/>
                    <a:pt x="12" y="6"/>
                    <a:pt x="10" y="7"/>
                  </a:cubicBezTo>
                  <a:cubicBezTo>
                    <a:pt x="1" y="11"/>
                    <a:pt x="1" y="11"/>
                    <a:pt x="1" y="11"/>
                  </a:cubicBezTo>
                  <a:cubicBezTo>
                    <a:pt x="0" y="11"/>
                    <a:pt x="0" y="13"/>
                    <a:pt x="0" y="14"/>
                  </a:cubicBezTo>
                  <a:cubicBezTo>
                    <a:pt x="1" y="15"/>
                    <a:pt x="2" y="16"/>
                    <a:pt x="3" y="15"/>
                  </a:cubicBezTo>
                  <a:cubicBezTo>
                    <a:pt x="4" y="15"/>
                    <a:pt x="4" y="15"/>
                    <a:pt x="4" y="15"/>
                  </a:cubicBezTo>
                  <a:cubicBezTo>
                    <a:pt x="11" y="12"/>
                    <a:pt x="11" y="12"/>
                    <a:pt x="11" y="12"/>
                  </a:cubicBezTo>
                  <a:cubicBezTo>
                    <a:pt x="14" y="12"/>
                    <a:pt x="17" y="10"/>
                    <a:pt x="19" y="10"/>
                  </a:cubicBezTo>
                  <a:cubicBezTo>
                    <a:pt x="25" y="9"/>
                    <a:pt x="30" y="7"/>
                    <a:pt x="36" y="7"/>
                  </a:cubicBezTo>
                  <a:cubicBezTo>
                    <a:pt x="47" y="6"/>
                    <a:pt x="58" y="7"/>
                    <a:pt x="69" y="11"/>
                  </a:cubicBezTo>
                  <a:cubicBezTo>
                    <a:pt x="79" y="14"/>
                    <a:pt x="89" y="20"/>
                    <a:pt x="98" y="26"/>
                  </a:cubicBezTo>
                  <a:cubicBezTo>
                    <a:pt x="106" y="33"/>
                    <a:pt x="115" y="41"/>
                    <a:pt x="121" y="50"/>
                  </a:cubicBezTo>
                  <a:cubicBezTo>
                    <a:pt x="121" y="50"/>
                    <a:pt x="121" y="50"/>
                    <a:pt x="121" y="50"/>
                  </a:cubicBezTo>
                  <a:cubicBezTo>
                    <a:pt x="122" y="51"/>
                    <a:pt x="124" y="51"/>
                    <a:pt x="125" y="51"/>
                  </a:cubicBezTo>
                  <a:cubicBezTo>
                    <a:pt x="126" y="50"/>
                    <a:pt x="126" y="48"/>
                    <a:pt x="125" y="47"/>
                  </a:cubicBezTo>
                </a:path>
              </a:pathLst>
            </a:custGeom>
            <a:solidFill>
              <a:srgbClr val="F4B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1" name="Freeform 51"/>
            <p:cNvSpPr>
              <a:spLocks/>
            </p:cNvSpPr>
            <p:nvPr/>
          </p:nvSpPr>
          <p:spPr bwMode="auto">
            <a:xfrm>
              <a:off x="9636094" y="2480671"/>
              <a:ext cx="365026" cy="152854"/>
            </a:xfrm>
            <a:custGeom>
              <a:avLst/>
              <a:gdLst>
                <a:gd name="T0" fmla="*/ 97 w 98"/>
                <a:gd name="T1" fmla="*/ 38 h 41"/>
                <a:gd name="T2" fmla="*/ 80 w 98"/>
                <a:gd name="T3" fmla="*/ 17 h 41"/>
                <a:gd name="T4" fmla="*/ 55 w 98"/>
                <a:gd name="T5" fmla="*/ 3 h 41"/>
                <a:gd name="T6" fmla="*/ 41 w 98"/>
                <a:gd name="T7" fmla="*/ 1 h 41"/>
                <a:gd name="T8" fmla="*/ 27 w 98"/>
                <a:gd name="T9" fmla="*/ 1 h 41"/>
                <a:gd name="T10" fmla="*/ 14 w 98"/>
                <a:gd name="T11" fmla="*/ 4 h 41"/>
                <a:gd name="T12" fmla="*/ 1 w 98"/>
                <a:gd name="T13" fmla="*/ 9 h 41"/>
                <a:gd name="T14" fmla="*/ 0 w 98"/>
                <a:gd name="T15" fmla="*/ 12 h 41"/>
                <a:gd name="T16" fmla="*/ 2 w 98"/>
                <a:gd name="T17" fmla="*/ 13 h 41"/>
                <a:gd name="T18" fmla="*/ 3 w 98"/>
                <a:gd name="T19" fmla="*/ 13 h 41"/>
                <a:gd name="T20" fmla="*/ 15 w 98"/>
                <a:gd name="T21" fmla="*/ 9 h 41"/>
                <a:gd name="T22" fmla="*/ 28 w 98"/>
                <a:gd name="T23" fmla="*/ 7 h 41"/>
                <a:gd name="T24" fmla="*/ 53 w 98"/>
                <a:gd name="T25" fmla="*/ 10 h 41"/>
                <a:gd name="T26" fmla="*/ 75 w 98"/>
                <a:gd name="T27" fmla="*/ 22 h 41"/>
                <a:gd name="T28" fmla="*/ 94 w 98"/>
                <a:gd name="T29" fmla="*/ 40 h 41"/>
                <a:gd name="T30" fmla="*/ 94 w 98"/>
                <a:gd name="T31" fmla="*/ 40 h 41"/>
                <a:gd name="T32" fmla="*/ 97 w 98"/>
                <a:gd name="T33" fmla="*/ 40 h 41"/>
                <a:gd name="T34" fmla="*/ 97 w 98"/>
                <a:gd name="T35" fmla="*/ 3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8" h="41">
                  <a:moveTo>
                    <a:pt x="97" y="38"/>
                  </a:moveTo>
                  <a:cubicBezTo>
                    <a:pt x="93" y="29"/>
                    <a:pt x="87" y="22"/>
                    <a:pt x="80" y="17"/>
                  </a:cubicBezTo>
                  <a:cubicBezTo>
                    <a:pt x="72" y="11"/>
                    <a:pt x="64" y="6"/>
                    <a:pt x="55" y="3"/>
                  </a:cubicBezTo>
                  <a:cubicBezTo>
                    <a:pt x="51" y="2"/>
                    <a:pt x="46" y="1"/>
                    <a:pt x="41" y="1"/>
                  </a:cubicBezTo>
                  <a:cubicBezTo>
                    <a:pt x="37" y="1"/>
                    <a:pt x="32" y="0"/>
                    <a:pt x="27" y="1"/>
                  </a:cubicBezTo>
                  <a:cubicBezTo>
                    <a:pt x="23" y="1"/>
                    <a:pt x="18" y="3"/>
                    <a:pt x="14" y="4"/>
                  </a:cubicBezTo>
                  <a:cubicBezTo>
                    <a:pt x="9" y="5"/>
                    <a:pt x="5" y="8"/>
                    <a:pt x="1" y="9"/>
                  </a:cubicBezTo>
                  <a:cubicBezTo>
                    <a:pt x="0" y="10"/>
                    <a:pt x="0" y="11"/>
                    <a:pt x="0" y="12"/>
                  </a:cubicBezTo>
                  <a:cubicBezTo>
                    <a:pt x="1" y="13"/>
                    <a:pt x="1" y="13"/>
                    <a:pt x="2" y="13"/>
                  </a:cubicBezTo>
                  <a:cubicBezTo>
                    <a:pt x="3" y="13"/>
                    <a:pt x="3" y="13"/>
                    <a:pt x="3" y="13"/>
                  </a:cubicBezTo>
                  <a:cubicBezTo>
                    <a:pt x="7" y="12"/>
                    <a:pt x="11" y="10"/>
                    <a:pt x="15" y="9"/>
                  </a:cubicBezTo>
                  <a:cubicBezTo>
                    <a:pt x="19" y="8"/>
                    <a:pt x="24" y="7"/>
                    <a:pt x="28" y="7"/>
                  </a:cubicBezTo>
                  <a:cubicBezTo>
                    <a:pt x="36" y="6"/>
                    <a:pt x="45" y="7"/>
                    <a:pt x="53" y="10"/>
                  </a:cubicBezTo>
                  <a:cubicBezTo>
                    <a:pt x="61" y="13"/>
                    <a:pt x="69" y="17"/>
                    <a:pt x="75" y="22"/>
                  </a:cubicBezTo>
                  <a:cubicBezTo>
                    <a:pt x="82" y="27"/>
                    <a:pt x="88" y="33"/>
                    <a:pt x="94" y="40"/>
                  </a:cubicBezTo>
                  <a:cubicBezTo>
                    <a:pt x="94" y="40"/>
                    <a:pt x="94" y="40"/>
                    <a:pt x="94" y="40"/>
                  </a:cubicBezTo>
                  <a:cubicBezTo>
                    <a:pt x="95" y="41"/>
                    <a:pt x="96" y="41"/>
                    <a:pt x="97" y="40"/>
                  </a:cubicBezTo>
                  <a:cubicBezTo>
                    <a:pt x="98" y="39"/>
                    <a:pt x="98" y="39"/>
                    <a:pt x="97" y="38"/>
                  </a:cubicBezTo>
                </a:path>
              </a:pathLst>
            </a:custGeom>
            <a:solidFill>
              <a:srgbClr val="F4B1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2" name="Freeform 52"/>
            <p:cNvSpPr>
              <a:spLocks/>
            </p:cNvSpPr>
            <p:nvPr/>
          </p:nvSpPr>
          <p:spPr bwMode="auto">
            <a:xfrm>
              <a:off x="8269529" y="760487"/>
              <a:ext cx="2076084" cy="2178747"/>
            </a:xfrm>
            <a:custGeom>
              <a:avLst/>
              <a:gdLst>
                <a:gd name="T0" fmla="*/ 492 w 556"/>
                <a:gd name="T1" fmla="*/ 394 h 584"/>
                <a:gd name="T2" fmla="*/ 160 w 556"/>
                <a:gd name="T3" fmla="*/ 504 h 584"/>
                <a:gd name="T4" fmla="*/ 65 w 556"/>
                <a:gd name="T5" fmla="*/ 164 h 584"/>
                <a:gd name="T6" fmla="*/ 395 w 556"/>
                <a:gd name="T7" fmla="*/ 63 h 584"/>
                <a:gd name="T8" fmla="*/ 492 w 556"/>
                <a:gd name="T9" fmla="*/ 394 h 584"/>
              </a:gdLst>
              <a:ahLst/>
              <a:cxnLst>
                <a:cxn ang="0">
                  <a:pos x="T0" y="T1"/>
                </a:cxn>
                <a:cxn ang="0">
                  <a:pos x="T2" y="T3"/>
                </a:cxn>
                <a:cxn ang="0">
                  <a:pos x="T4" y="T5"/>
                </a:cxn>
                <a:cxn ang="0">
                  <a:pos x="T6" y="T7"/>
                </a:cxn>
                <a:cxn ang="0">
                  <a:pos x="T8" y="T9"/>
                </a:cxn>
              </a:cxnLst>
              <a:rect l="0" t="0" r="r" b="b"/>
              <a:pathLst>
                <a:path w="556" h="584">
                  <a:moveTo>
                    <a:pt x="492" y="394"/>
                  </a:moveTo>
                  <a:cubicBezTo>
                    <a:pt x="427" y="513"/>
                    <a:pt x="307" y="584"/>
                    <a:pt x="160" y="504"/>
                  </a:cubicBezTo>
                  <a:cubicBezTo>
                    <a:pt x="22" y="429"/>
                    <a:pt x="0" y="283"/>
                    <a:pt x="65" y="164"/>
                  </a:cubicBezTo>
                  <a:cubicBezTo>
                    <a:pt x="129" y="45"/>
                    <a:pt x="277" y="0"/>
                    <a:pt x="395" y="63"/>
                  </a:cubicBezTo>
                  <a:cubicBezTo>
                    <a:pt x="513" y="127"/>
                    <a:pt x="556" y="275"/>
                    <a:pt x="492" y="394"/>
                  </a:cubicBezTo>
                </a:path>
              </a:pathLst>
            </a:custGeom>
            <a:solidFill>
              <a:srgbClr val="F7D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3" name="Freeform 53"/>
            <p:cNvSpPr>
              <a:spLocks/>
            </p:cNvSpPr>
            <p:nvPr/>
          </p:nvSpPr>
          <p:spPr bwMode="auto">
            <a:xfrm>
              <a:off x="8347097" y="673794"/>
              <a:ext cx="2174185" cy="1496605"/>
            </a:xfrm>
            <a:custGeom>
              <a:avLst/>
              <a:gdLst>
                <a:gd name="T0" fmla="*/ 7 w 582"/>
                <a:gd name="T1" fmla="*/ 258 h 401"/>
                <a:gd name="T2" fmla="*/ 231 w 582"/>
                <a:gd name="T3" fmla="*/ 123 h 401"/>
                <a:gd name="T4" fmla="*/ 492 w 582"/>
                <a:gd name="T5" fmla="*/ 401 h 401"/>
                <a:gd name="T6" fmla="*/ 505 w 582"/>
                <a:gd name="T7" fmla="*/ 141 h 401"/>
                <a:gd name="T8" fmla="*/ 181 w 582"/>
                <a:gd name="T9" fmla="*/ 19 h 401"/>
                <a:gd name="T10" fmla="*/ 7 w 582"/>
                <a:gd name="T11" fmla="*/ 258 h 401"/>
              </a:gdLst>
              <a:ahLst/>
              <a:cxnLst>
                <a:cxn ang="0">
                  <a:pos x="T0" y="T1"/>
                </a:cxn>
                <a:cxn ang="0">
                  <a:pos x="T2" y="T3"/>
                </a:cxn>
                <a:cxn ang="0">
                  <a:pos x="T4" y="T5"/>
                </a:cxn>
                <a:cxn ang="0">
                  <a:pos x="T6" y="T7"/>
                </a:cxn>
                <a:cxn ang="0">
                  <a:pos x="T8" y="T9"/>
                </a:cxn>
                <a:cxn ang="0">
                  <a:pos x="T10" y="T11"/>
                </a:cxn>
              </a:cxnLst>
              <a:rect l="0" t="0" r="r" b="b"/>
              <a:pathLst>
                <a:path w="582" h="401">
                  <a:moveTo>
                    <a:pt x="7" y="258"/>
                  </a:moveTo>
                  <a:cubicBezTo>
                    <a:pt x="7" y="258"/>
                    <a:pt x="139" y="229"/>
                    <a:pt x="231" y="123"/>
                  </a:cubicBezTo>
                  <a:cubicBezTo>
                    <a:pt x="231" y="123"/>
                    <a:pt x="315" y="315"/>
                    <a:pt x="492" y="401"/>
                  </a:cubicBezTo>
                  <a:cubicBezTo>
                    <a:pt x="492" y="401"/>
                    <a:pt x="582" y="235"/>
                    <a:pt x="505" y="141"/>
                  </a:cubicBezTo>
                  <a:cubicBezTo>
                    <a:pt x="428" y="46"/>
                    <a:pt x="273" y="0"/>
                    <a:pt x="181" y="19"/>
                  </a:cubicBezTo>
                  <a:cubicBezTo>
                    <a:pt x="88" y="39"/>
                    <a:pt x="0" y="108"/>
                    <a:pt x="7" y="258"/>
                  </a:cubicBezTo>
                  <a:close/>
                </a:path>
              </a:pathLst>
            </a:custGeom>
            <a:solidFill>
              <a:srgbClr val="873B07"/>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4" name="Freeform 56"/>
            <p:cNvSpPr>
              <a:spLocks/>
            </p:cNvSpPr>
            <p:nvPr/>
          </p:nvSpPr>
          <p:spPr bwMode="auto">
            <a:xfrm>
              <a:off x="9052053" y="2152148"/>
              <a:ext cx="244111" cy="143729"/>
            </a:xfrm>
            <a:custGeom>
              <a:avLst/>
              <a:gdLst>
                <a:gd name="T0" fmla="*/ 3 w 65"/>
                <a:gd name="T1" fmla="*/ 1 h 39"/>
                <a:gd name="T2" fmla="*/ 11 w 65"/>
                <a:gd name="T3" fmla="*/ 19 h 39"/>
                <a:gd name="T4" fmla="*/ 26 w 65"/>
                <a:gd name="T5" fmla="*/ 30 h 39"/>
                <a:gd name="T6" fmla="*/ 45 w 65"/>
                <a:gd name="T7" fmla="*/ 33 h 39"/>
                <a:gd name="T8" fmla="*/ 63 w 65"/>
                <a:gd name="T9" fmla="*/ 26 h 39"/>
                <a:gd name="T10" fmla="*/ 65 w 65"/>
                <a:gd name="T11" fmla="*/ 26 h 39"/>
                <a:gd name="T12" fmla="*/ 65 w 65"/>
                <a:gd name="T13" fmla="*/ 28 h 39"/>
                <a:gd name="T14" fmla="*/ 46 w 65"/>
                <a:gd name="T15" fmla="*/ 38 h 39"/>
                <a:gd name="T16" fmla="*/ 24 w 65"/>
                <a:gd name="T17" fmla="*/ 35 h 39"/>
                <a:gd name="T18" fmla="*/ 7 w 65"/>
                <a:gd name="T19" fmla="*/ 22 h 39"/>
                <a:gd name="T20" fmla="*/ 1 w 65"/>
                <a:gd name="T21" fmla="*/ 1 h 39"/>
                <a:gd name="T22" fmla="*/ 2 w 65"/>
                <a:gd name="T23" fmla="*/ 0 h 39"/>
                <a:gd name="T24" fmla="*/ 3 w 65"/>
                <a:gd name="T25" fmla="*/ 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39">
                  <a:moveTo>
                    <a:pt x="3" y="1"/>
                  </a:moveTo>
                  <a:cubicBezTo>
                    <a:pt x="4" y="8"/>
                    <a:pt x="6" y="14"/>
                    <a:pt x="11" y="19"/>
                  </a:cubicBezTo>
                  <a:cubicBezTo>
                    <a:pt x="15" y="24"/>
                    <a:pt x="20" y="28"/>
                    <a:pt x="26" y="30"/>
                  </a:cubicBezTo>
                  <a:cubicBezTo>
                    <a:pt x="32" y="33"/>
                    <a:pt x="39" y="34"/>
                    <a:pt x="45" y="33"/>
                  </a:cubicBezTo>
                  <a:cubicBezTo>
                    <a:pt x="51" y="33"/>
                    <a:pt x="58" y="30"/>
                    <a:pt x="63" y="26"/>
                  </a:cubicBezTo>
                  <a:cubicBezTo>
                    <a:pt x="63" y="26"/>
                    <a:pt x="64" y="26"/>
                    <a:pt x="65" y="26"/>
                  </a:cubicBezTo>
                  <a:cubicBezTo>
                    <a:pt x="65" y="27"/>
                    <a:pt x="65" y="27"/>
                    <a:pt x="65" y="28"/>
                  </a:cubicBezTo>
                  <a:cubicBezTo>
                    <a:pt x="59" y="33"/>
                    <a:pt x="53" y="37"/>
                    <a:pt x="46" y="38"/>
                  </a:cubicBezTo>
                  <a:cubicBezTo>
                    <a:pt x="38" y="39"/>
                    <a:pt x="31" y="37"/>
                    <a:pt x="24" y="35"/>
                  </a:cubicBezTo>
                  <a:cubicBezTo>
                    <a:pt x="18" y="32"/>
                    <a:pt x="12" y="28"/>
                    <a:pt x="7" y="22"/>
                  </a:cubicBezTo>
                  <a:cubicBezTo>
                    <a:pt x="3" y="16"/>
                    <a:pt x="0" y="9"/>
                    <a:pt x="1" y="1"/>
                  </a:cubicBezTo>
                  <a:cubicBezTo>
                    <a:pt x="1" y="1"/>
                    <a:pt x="1" y="0"/>
                    <a:pt x="2" y="0"/>
                  </a:cubicBezTo>
                  <a:cubicBezTo>
                    <a:pt x="2" y="0"/>
                    <a:pt x="3" y="1"/>
                    <a:pt x="3" y="1"/>
                  </a:cubicBezTo>
                  <a:close/>
                </a:path>
              </a:pathLst>
            </a:custGeom>
            <a:solidFill>
              <a:srgbClr val="993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5" name="Freeform 57"/>
            <p:cNvSpPr>
              <a:spLocks/>
            </p:cNvSpPr>
            <p:nvPr/>
          </p:nvSpPr>
          <p:spPr bwMode="auto">
            <a:xfrm>
              <a:off x="8623147" y="1355936"/>
              <a:ext cx="556664" cy="273769"/>
            </a:xfrm>
            <a:custGeom>
              <a:avLst/>
              <a:gdLst>
                <a:gd name="T0" fmla="*/ 27 w 149"/>
                <a:gd name="T1" fmla="*/ 46 h 73"/>
                <a:gd name="T2" fmla="*/ 130 w 149"/>
                <a:gd name="T3" fmla="*/ 29 h 73"/>
                <a:gd name="T4" fmla="*/ 58 w 149"/>
                <a:gd name="T5" fmla="*/ 72 h 73"/>
                <a:gd name="T6" fmla="*/ 27 w 149"/>
                <a:gd name="T7" fmla="*/ 46 h 73"/>
              </a:gdLst>
              <a:ahLst/>
              <a:cxnLst>
                <a:cxn ang="0">
                  <a:pos x="T0" y="T1"/>
                </a:cxn>
                <a:cxn ang="0">
                  <a:pos x="T2" y="T3"/>
                </a:cxn>
                <a:cxn ang="0">
                  <a:pos x="T4" y="T5"/>
                </a:cxn>
                <a:cxn ang="0">
                  <a:pos x="T6" y="T7"/>
                </a:cxn>
              </a:cxnLst>
              <a:rect l="0" t="0" r="r" b="b"/>
              <a:pathLst>
                <a:path w="149" h="73">
                  <a:moveTo>
                    <a:pt x="27" y="46"/>
                  </a:moveTo>
                  <a:cubicBezTo>
                    <a:pt x="27" y="46"/>
                    <a:pt x="112" y="0"/>
                    <a:pt x="130" y="29"/>
                  </a:cubicBezTo>
                  <a:cubicBezTo>
                    <a:pt x="149" y="58"/>
                    <a:pt x="69" y="71"/>
                    <a:pt x="58" y="72"/>
                  </a:cubicBezTo>
                  <a:cubicBezTo>
                    <a:pt x="46" y="73"/>
                    <a:pt x="0" y="69"/>
                    <a:pt x="27" y="46"/>
                  </a:cubicBezTo>
                  <a:close/>
                </a:path>
              </a:pathLst>
            </a:custGeom>
            <a:solidFill>
              <a:srgbClr val="873B07"/>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6" name="Freeform 58"/>
            <p:cNvSpPr>
              <a:spLocks/>
            </p:cNvSpPr>
            <p:nvPr/>
          </p:nvSpPr>
          <p:spPr bwMode="auto">
            <a:xfrm>
              <a:off x="9526586" y="1666207"/>
              <a:ext cx="392403" cy="467689"/>
            </a:xfrm>
            <a:custGeom>
              <a:avLst/>
              <a:gdLst>
                <a:gd name="T0" fmla="*/ 100 w 105"/>
                <a:gd name="T1" fmla="*/ 90 h 125"/>
                <a:gd name="T2" fmla="*/ 33 w 105"/>
                <a:gd name="T3" fmla="*/ 9 h 125"/>
                <a:gd name="T4" fmla="*/ 60 w 105"/>
                <a:gd name="T5" fmla="*/ 90 h 125"/>
                <a:gd name="T6" fmla="*/ 100 w 105"/>
                <a:gd name="T7" fmla="*/ 90 h 125"/>
              </a:gdLst>
              <a:ahLst/>
              <a:cxnLst>
                <a:cxn ang="0">
                  <a:pos x="T0" y="T1"/>
                </a:cxn>
                <a:cxn ang="0">
                  <a:pos x="T2" y="T3"/>
                </a:cxn>
                <a:cxn ang="0">
                  <a:pos x="T4" y="T5"/>
                </a:cxn>
                <a:cxn ang="0">
                  <a:pos x="T6" y="T7"/>
                </a:cxn>
              </a:cxnLst>
              <a:rect l="0" t="0" r="r" b="b"/>
              <a:pathLst>
                <a:path w="105" h="125">
                  <a:moveTo>
                    <a:pt x="100" y="90"/>
                  </a:moveTo>
                  <a:cubicBezTo>
                    <a:pt x="100" y="90"/>
                    <a:pt x="66" y="0"/>
                    <a:pt x="33" y="9"/>
                  </a:cubicBezTo>
                  <a:cubicBezTo>
                    <a:pt x="0" y="19"/>
                    <a:pt x="51" y="81"/>
                    <a:pt x="60" y="90"/>
                  </a:cubicBezTo>
                  <a:cubicBezTo>
                    <a:pt x="68" y="98"/>
                    <a:pt x="105" y="125"/>
                    <a:pt x="100" y="90"/>
                  </a:cubicBezTo>
                  <a:close/>
                </a:path>
              </a:pathLst>
            </a:custGeom>
            <a:solidFill>
              <a:srgbClr val="873B07"/>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7" name="Freeform 59"/>
            <p:cNvSpPr>
              <a:spLocks/>
            </p:cNvSpPr>
            <p:nvPr/>
          </p:nvSpPr>
          <p:spPr bwMode="auto">
            <a:xfrm>
              <a:off x="9184374" y="1689022"/>
              <a:ext cx="189357" cy="481378"/>
            </a:xfrm>
            <a:custGeom>
              <a:avLst/>
              <a:gdLst>
                <a:gd name="T0" fmla="*/ 35 w 51"/>
                <a:gd name="T1" fmla="*/ 1 h 129"/>
                <a:gd name="T2" fmla="*/ 15 w 51"/>
                <a:gd name="T3" fmla="*/ 47 h 129"/>
                <a:gd name="T4" fmla="*/ 9 w 51"/>
                <a:gd name="T5" fmla="*/ 70 h 129"/>
                <a:gd name="T6" fmla="*/ 8 w 51"/>
                <a:gd name="T7" fmla="*/ 76 h 129"/>
                <a:gd name="T8" fmla="*/ 10 w 51"/>
                <a:gd name="T9" fmla="*/ 79 h 129"/>
                <a:gd name="T10" fmla="*/ 21 w 51"/>
                <a:gd name="T11" fmla="*/ 81 h 129"/>
                <a:gd name="T12" fmla="*/ 33 w 51"/>
                <a:gd name="T13" fmla="*/ 82 h 129"/>
                <a:gd name="T14" fmla="*/ 46 w 51"/>
                <a:gd name="T15" fmla="*/ 86 h 129"/>
                <a:gd name="T16" fmla="*/ 50 w 51"/>
                <a:gd name="T17" fmla="*/ 92 h 129"/>
                <a:gd name="T18" fmla="*/ 51 w 51"/>
                <a:gd name="T19" fmla="*/ 99 h 129"/>
                <a:gd name="T20" fmla="*/ 50 w 51"/>
                <a:gd name="T21" fmla="*/ 106 h 129"/>
                <a:gd name="T22" fmla="*/ 49 w 51"/>
                <a:gd name="T23" fmla="*/ 109 h 129"/>
                <a:gd name="T24" fmla="*/ 47 w 51"/>
                <a:gd name="T25" fmla="*/ 112 h 129"/>
                <a:gd name="T26" fmla="*/ 43 w 51"/>
                <a:gd name="T27" fmla="*/ 117 h 129"/>
                <a:gd name="T28" fmla="*/ 38 w 51"/>
                <a:gd name="T29" fmla="*/ 121 h 129"/>
                <a:gd name="T30" fmla="*/ 26 w 51"/>
                <a:gd name="T31" fmla="*/ 127 h 129"/>
                <a:gd name="T32" fmla="*/ 1 w 51"/>
                <a:gd name="T33" fmla="*/ 128 h 129"/>
                <a:gd name="T34" fmla="*/ 0 w 51"/>
                <a:gd name="T35" fmla="*/ 127 h 129"/>
                <a:gd name="T36" fmla="*/ 1 w 51"/>
                <a:gd name="T37" fmla="*/ 126 h 129"/>
                <a:gd name="T38" fmla="*/ 2 w 51"/>
                <a:gd name="T39" fmla="*/ 126 h 129"/>
                <a:gd name="T40" fmla="*/ 26 w 51"/>
                <a:gd name="T41" fmla="*/ 123 h 129"/>
                <a:gd name="T42" fmla="*/ 36 w 51"/>
                <a:gd name="T43" fmla="*/ 118 h 129"/>
                <a:gd name="T44" fmla="*/ 41 w 51"/>
                <a:gd name="T45" fmla="*/ 115 h 129"/>
                <a:gd name="T46" fmla="*/ 44 w 51"/>
                <a:gd name="T47" fmla="*/ 110 h 129"/>
                <a:gd name="T48" fmla="*/ 45 w 51"/>
                <a:gd name="T49" fmla="*/ 107 h 129"/>
                <a:gd name="T50" fmla="*/ 46 w 51"/>
                <a:gd name="T51" fmla="*/ 105 h 129"/>
                <a:gd name="T52" fmla="*/ 46 w 51"/>
                <a:gd name="T53" fmla="*/ 99 h 129"/>
                <a:gd name="T54" fmla="*/ 43 w 51"/>
                <a:gd name="T55" fmla="*/ 90 h 129"/>
                <a:gd name="T56" fmla="*/ 33 w 51"/>
                <a:gd name="T57" fmla="*/ 87 h 129"/>
                <a:gd name="T58" fmla="*/ 21 w 51"/>
                <a:gd name="T59" fmla="*/ 86 h 129"/>
                <a:gd name="T60" fmla="*/ 8 w 51"/>
                <a:gd name="T61" fmla="*/ 83 h 129"/>
                <a:gd name="T62" fmla="*/ 4 w 51"/>
                <a:gd name="T63" fmla="*/ 76 h 129"/>
                <a:gd name="T64" fmla="*/ 4 w 51"/>
                <a:gd name="T65" fmla="*/ 69 h 129"/>
                <a:gd name="T66" fmla="*/ 11 w 51"/>
                <a:gd name="T67" fmla="*/ 45 h 129"/>
                <a:gd name="T68" fmla="*/ 33 w 51"/>
                <a:gd name="T69" fmla="*/ 1 h 129"/>
                <a:gd name="T70" fmla="*/ 34 w 51"/>
                <a:gd name="T71" fmla="*/ 0 h 129"/>
                <a:gd name="T72" fmla="*/ 35 w 51"/>
                <a:gd name="T73" fmla="*/ 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1" h="129">
                  <a:moveTo>
                    <a:pt x="35" y="1"/>
                  </a:moveTo>
                  <a:cubicBezTo>
                    <a:pt x="28" y="16"/>
                    <a:pt x="21" y="31"/>
                    <a:pt x="15" y="47"/>
                  </a:cubicBezTo>
                  <a:cubicBezTo>
                    <a:pt x="13" y="54"/>
                    <a:pt x="10" y="62"/>
                    <a:pt x="9" y="70"/>
                  </a:cubicBezTo>
                  <a:cubicBezTo>
                    <a:pt x="8" y="72"/>
                    <a:pt x="8" y="74"/>
                    <a:pt x="8" y="76"/>
                  </a:cubicBezTo>
                  <a:cubicBezTo>
                    <a:pt x="9" y="77"/>
                    <a:pt x="9" y="79"/>
                    <a:pt x="10" y="79"/>
                  </a:cubicBezTo>
                  <a:cubicBezTo>
                    <a:pt x="13" y="81"/>
                    <a:pt x="17" y="81"/>
                    <a:pt x="21" y="81"/>
                  </a:cubicBezTo>
                  <a:cubicBezTo>
                    <a:pt x="25" y="82"/>
                    <a:pt x="29" y="82"/>
                    <a:pt x="33" y="82"/>
                  </a:cubicBezTo>
                  <a:cubicBezTo>
                    <a:pt x="38" y="82"/>
                    <a:pt x="42" y="83"/>
                    <a:pt x="46" y="86"/>
                  </a:cubicBezTo>
                  <a:cubicBezTo>
                    <a:pt x="48" y="88"/>
                    <a:pt x="50" y="90"/>
                    <a:pt x="50" y="92"/>
                  </a:cubicBezTo>
                  <a:cubicBezTo>
                    <a:pt x="51" y="95"/>
                    <a:pt x="51" y="97"/>
                    <a:pt x="51" y="99"/>
                  </a:cubicBezTo>
                  <a:cubicBezTo>
                    <a:pt x="51" y="101"/>
                    <a:pt x="51" y="104"/>
                    <a:pt x="50" y="106"/>
                  </a:cubicBezTo>
                  <a:cubicBezTo>
                    <a:pt x="49" y="109"/>
                    <a:pt x="49" y="109"/>
                    <a:pt x="49" y="109"/>
                  </a:cubicBezTo>
                  <a:cubicBezTo>
                    <a:pt x="48" y="110"/>
                    <a:pt x="48" y="111"/>
                    <a:pt x="47" y="112"/>
                  </a:cubicBezTo>
                  <a:cubicBezTo>
                    <a:pt x="46" y="114"/>
                    <a:pt x="45" y="116"/>
                    <a:pt x="43" y="117"/>
                  </a:cubicBezTo>
                  <a:cubicBezTo>
                    <a:pt x="42" y="119"/>
                    <a:pt x="40" y="120"/>
                    <a:pt x="38" y="121"/>
                  </a:cubicBezTo>
                  <a:cubicBezTo>
                    <a:pt x="35" y="124"/>
                    <a:pt x="31" y="125"/>
                    <a:pt x="26" y="127"/>
                  </a:cubicBezTo>
                  <a:cubicBezTo>
                    <a:pt x="18" y="128"/>
                    <a:pt x="10" y="129"/>
                    <a:pt x="1" y="128"/>
                  </a:cubicBezTo>
                  <a:cubicBezTo>
                    <a:pt x="1" y="128"/>
                    <a:pt x="0" y="127"/>
                    <a:pt x="0" y="127"/>
                  </a:cubicBezTo>
                  <a:cubicBezTo>
                    <a:pt x="1" y="126"/>
                    <a:pt x="1" y="126"/>
                    <a:pt x="1" y="126"/>
                  </a:cubicBezTo>
                  <a:cubicBezTo>
                    <a:pt x="2" y="126"/>
                    <a:pt x="2" y="126"/>
                    <a:pt x="2" y="126"/>
                  </a:cubicBezTo>
                  <a:cubicBezTo>
                    <a:pt x="10" y="126"/>
                    <a:pt x="18" y="125"/>
                    <a:pt x="26" y="123"/>
                  </a:cubicBezTo>
                  <a:cubicBezTo>
                    <a:pt x="29" y="122"/>
                    <a:pt x="33" y="121"/>
                    <a:pt x="36" y="118"/>
                  </a:cubicBezTo>
                  <a:cubicBezTo>
                    <a:pt x="38" y="117"/>
                    <a:pt x="39" y="116"/>
                    <a:pt x="41" y="115"/>
                  </a:cubicBezTo>
                  <a:cubicBezTo>
                    <a:pt x="42" y="113"/>
                    <a:pt x="43" y="112"/>
                    <a:pt x="44" y="110"/>
                  </a:cubicBezTo>
                  <a:cubicBezTo>
                    <a:pt x="44" y="109"/>
                    <a:pt x="44" y="108"/>
                    <a:pt x="45" y="107"/>
                  </a:cubicBezTo>
                  <a:cubicBezTo>
                    <a:pt x="46" y="105"/>
                    <a:pt x="46" y="105"/>
                    <a:pt x="46" y="105"/>
                  </a:cubicBezTo>
                  <a:cubicBezTo>
                    <a:pt x="46" y="103"/>
                    <a:pt x="46" y="101"/>
                    <a:pt x="46" y="99"/>
                  </a:cubicBezTo>
                  <a:cubicBezTo>
                    <a:pt x="47" y="95"/>
                    <a:pt x="46" y="91"/>
                    <a:pt x="43" y="90"/>
                  </a:cubicBezTo>
                  <a:cubicBezTo>
                    <a:pt x="41" y="88"/>
                    <a:pt x="37" y="87"/>
                    <a:pt x="33" y="87"/>
                  </a:cubicBezTo>
                  <a:cubicBezTo>
                    <a:pt x="29" y="86"/>
                    <a:pt x="25" y="87"/>
                    <a:pt x="21" y="86"/>
                  </a:cubicBezTo>
                  <a:cubicBezTo>
                    <a:pt x="16" y="86"/>
                    <a:pt x="12" y="86"/>
                    <a:pt x="8" y="83"/>
                  </a:cubicBezTo>
                  <a:cubicBezTo>
                    <a:pt x="5" y="81"/>
                    <a:pt x="4" y="78"/>
                    <a:pt x="4" y="76"/>
                  </a:cubicBezTo>
                  <a:cubicBezTo>
                    <a:pt x="4" y="74"/>
                    <a:pt x="4" y="72"/>
                    <a:pt x="4" y="69"/>
                  </a:cubicBezTo>
                  <a:cubicBezTo>
                    <a:pt x="5" y="61"/>
                    <a:pt x="8" y="53"/>
                    <a:pt x="11" y="45"/>
                  </a:cubicBezTo>
                  <a:cubicBezTo>
                    <a:pt x="17" y="30"/>
                    <a:pt x="25" y="15"/>
                    <a:pt x="33" y="1"/>
                  </a:cubicBezTo>
                  <a:cubicBezTo>
                    <a:pt x="33" y="0"/>
                    <a:pt x="34" y="0"/>
                    <a:pt x="34" y="0"/>
                  </a:cubicBezTo>
                  <a:cubicBezTo>
                    <a:pt x="35" y="0"/>
                    <a:pt x="35" y="1"/>
                    <a:pt x="35" y="1"/>
                  </a:cubicBezTo>
                  <a:close/>
                </a:path>
              </a:pathLst>
            </a:custGeom>
            <a:solidFill>
              <a:srgbClr val="993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8" name="Freeform 60"/>
            <p:cNvSpPr>
              <a:spLocks/>
            </p:cNvSpPr>
            <p:nvPr/>
          </p:nvSpPr>
          <p:spPr bwMode="auto">
            <a:xfrm>
              <a:off x="9423922" y="1999293"/>
              <a:ext cx="342212" cy="264644"/>
            </a:xfrm>
            <a:custGeom>
              <a:avLst/>
              <a:gdLst>
                <a:gd name="T0" fmla="*/ 79 w 92"/>
                <a:gd name="T1" fmla="*/ 68 h 71"/>
                <a:gd name="T2" fmla="*/ 81 w 92"/>
                <a:gd name="T3" fmla="*/ 35 h 71"/>
                <a:gd name="T4" fmla="*/ 72 w 92"/>
                <a:gd name="T5" fmla="*/ 21 h 71"/>
                <a:gd name="T6" fmla="*/ 58 w 92"/>
                <a:gd name="T7" fmla="*/ 12 h 71"/>
                <a:gd name="T8" fmla="*/ 25 w 92"/>
                <a:gd name="T9" fmla="*/ 12 h 71"/>
                <a:gd name="T10" fmla="*/ 3 w 92"/>
                <a:gd name="T11" fmla="*/ 37 h 71"/>
                <a:gd name="T12" fmla="*/ 1 w 92"/>
                <a:gd name="T13" fmla="*/ 39 h 71"/>
                <a:gd name="T14" fmla="*/ 0 w 92"/>
                <a:gd name="T15" fmla="*/ 37 h 71"/>
                <a:gd name="T16" fmla="*/ 23 w 92"/>
                <a:gd name="T17" fmla="*/ 7 h 71"/>
                <a:gd name="T18" fmla="*/ 61 w 92"/>
                <a:gd name="T19" fmla="*/ 5 h 71"/>
                <a:gd name="T20" fmla="*/ 88 w 92"/>
                <a:gd name="T21" fmla="*/ 33 h 71"/>
                <a:gd name="T22" fmla="*/ 82 w 92"/>
                <a:gd name="T23" fmla="*/ 70 h 71"/>
                <a:gd name="T24" fmla="*/ 80 w 92"/>
                <a:gd name="T25" fmla="*/ 70 h 71"/>
                <a:gd name="T26" fmla="*/ 79 w 92"/>
                <a:gd name="T27" fmla="*/ 68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71">
                  <a:moveTo>
                    <a:pt x="79" y="68"/>
                  </a:moveTo>
                  <a:cubicBezTo>
                    <a:pt x="85" y="58"/>
                    <a:pt x="86" y="45"/>
                    <a:pt x="81" y="35"/>
                  </a:cubicBezTo>
                  <a:cubicBezTo>
                    <a:pt x="79" y="30"/>
                    <a:pt x="76" y="25"/>
                    <a:pt x="72" y="21"/>
                  </a:cubicBezTo>
                  <a:cubicBezTo>
                    <a:pt x="68" y="17"/>
                    <a:pt x="64" y="14"/>
                    <a:pt x="58" y="12"/>
                  </a:cubicBezTo>
                  <a:cubicBezTo>
                    <a:pt x="48" y="8"/>
                    <a:pt x="36" y="8"/>
                    <a:pt x="25" y="12"/>
                  </a:cubicBezTo>
                  <a:cubicBezTo>
                    <a:pt x="15" y="17"/>
                    <a:pt x="7" y="26"/>
                    <a:pt x="3" y="37"/>
                  </a:cubicBezTo>
                  <a:cubicBezTo>
                    <a:pt x="3" y="38"/>
                    <a:pt x="2" y="39"/>
                    <a:pt x="1" y="39"/>
                  </a:cubicBezTo>
                  <a:cubicBezTo>
                    <a:pt x="0" y="38"/>
                    <a:pt x="0" y="38"/>
                    <a:pt x="0" y="37"/>
                  </a:cubicBezTo>
                  <a:cubicBezTo>
                    <a:pt x="2" y="24"/>
                    <a:pt x="11" y="12"/>
                    <a:pt x="23" y="7"/>
                  </a:cubicBezTo>
                  <a:cubicBezTo>
                    <a:pt x="34" y="0"/>
                    <a:pt x="49" y="0"/>
                    <a:pt x="61" y="5"/>
                  </a:cubicBezTo>
                  <a:cubicBezTo>
                    <a:pt x="74" y="9"/>
                    <a:pt x="84" y="20"/>
                    <a:pt x="88" y="33"/>
                  </a:cubicBezTo>
                  <a:cubicBezTo>
                    <a:pt x="92" y="45"/>
                    <a:pt x="90" y="60"/>
                    <a:pt x="82" y="70"/>
                  </a:cubicBezTo>
                  <a:cubicBezTo>
                    <a:pt x="81" y="71"/>
                    <a:pt x="80" y="71"/>
                    <a:pt x="80" y="70"/>
                  </a:cubicBezTo>
                  <a:cubicBezTo>
                    <a:pt x="79" y="70"/>
                    <a:pt x="79" y="69"/>
                    <a:pt x="79" y="6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9" name="Freeform 61"/>
            <p:cNvSpPr>
              <a:spLocks/>
            </p:cNvSpPr>
            <p:nvPr/>
          </p:nvSpPr>
          <p:spPr bwMode="auto">
            <a:xfrm>
              <a:off x="9731913" y="2211465"/>
              <a:ext cx="93538" cy="43347"/>
            </a:xfrm>
            <a:custGeom>
              <a:avLst/>
              <a:gdLst>
                <a:gd name="T0" fmla="*/ 5 w 25"/>
                <a:gd name="T1" fmla="*/ 1 h 12"/>
                <a:gd name="T2" fmla="*/ 23 w 25"/>
                <a:gd name="T3" fmla="*/ 7 h 12"/>
                <a:gd name="T4" fmla="*/ 25 w 25"/>
                <a:gd name="T5" fmla="*/ 10 h 12"/>
                <a:gd name="T6" fmla="*/ 22 w 25"/>
                <a:gd name="T7" fmla="*/ 12 h 12"/>
                <a:gd name="T8" fmla="*/ 3 w 25"/>
                <a:gd name="T9" fmla="*/ 7 h 12"/>
                <a:gd name="T10" fmla="*/ 1 w 25"/>
                <a:gd name="T11" fmla="*/ 3 h 12"/>
                <a:gd name="T12" fmla="*/ 4 w 25"/>
                <a:gd name="T13" fmla="*/ 1 h 12"/>
                <a:gd name="T14" fmla="*/ 5 w 25"/>
                <a:gd name="T15" fmla="*/ 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12">
                  <a:moveTo>
                    <a:pt x="5" y="1"/>
                  </a:moveTo>
                  <a:cubicBezTo>
                    <a:pt x="23" y="7"/>
                    <a:pt x="23" y="7"/>
                    <a:pt x="23" y="7"/>
                  </a:cubicBezTo>
                  <a:cubicBezTo>
                    <a:pt x="24" y="8"/>
                    <a:pt x="25" y="9"/>
                    <a:pt x="25" y="10"/>
                  </a:cubicBezTo>
                  <a:cubicBezTo>
                    <a:pt x="24" y="11"/>
                    <a:pt x="23" y="12"/>
                    <a:pt x="22" y="12"/>
                  </a:cubicBezTo>
                  <a:cubicBezTo>
                    <a:pt x="3" y="7"/>
                    <a:pt x="3" y="7"/>
                    <a:pt x="3" y="7"/>
                  </a:cubicBezTo>
                  <a:cubicBezTo>
                    <a:pt x="1" y="7"/>
                    <a:pt x="0" y="5"/>
                    <a:pt x="1" y="3"/>
                  </a:cubicBezTo>
                  <a:cubicBezTo>
                    <a:pt x="1" y="1"/>
                    <a:pt x="3" y="0"/>
                    <a:pt x="4" y="1"/>
                  </a:cubicBezTo>
                  <a:lnTo>
                    <a:pt x="5"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0" name="Freeform 62"/>
            <p:cNvSpPr>
              <a:spLocks/>
            </p:cNvSpPr>
            <p:nvPr/>
          </p:nvSpPr>
          <p:spPr bwMode="auto">
            <a:xfrm>
              <a:off x="9736476" y="2184088"/>
              <a:ext cx="98101" cy="27377"/>
            </a:xfrm>
            <a:custGeom>
              <a:avLst/>
              <a:gdLst>
                <a:gd name="T0" fmla="*/ 4 w 26"/>
                <a:gd name="T1" fmla="*/ 0 h 7"/>
                <a:gd name="T2" fmla="*/ 24 w 26"/>
                <a:gd name="T3" fmla="*/ 2 h 7"/>
                <a:gd name="T4" fmla="*/ 26 w 26"/>
                <a:gd name="T5" fmla="*/ 5 h 7"/>
                <a:gd name="T6" fmla="*/ 23 w 26"/>
                <a:gd name="T7" fmla="*/ 7 h 7"/>
                <a:gd name="T8" fmla="*/ 4 w 26"/>
                <a:gd name="T9" fmla="*/ 6 h 7"/>
                <a:gd name="T10" fmla="*/ 1 w 26"/>
                <a:gd name="T11" fmla="*/ 3 h 7"/>
                <a:gd name="T12" fmla="*/ 4 w 26"/>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26" h="7">
                  <a:moveTo>
                    <a:pt x="4" y="0"/>
                  </a:moveTo>
                  <a:cubicBezTo>
                    <a:pt x="24" y="2"/>
                    <a:pt x="24" y="2"/>
                    <a:pt x="24" y="2"/>
                  </a:cubicBezTo>
                  <a:cubicBezTo>
                    <a:pt x="25" y="2"/>
                    <a:pt x="26" y="3"/>
                    <a:pt x="26" y="5"/>
                  </a:cubicBezTo>
                  <a:cubicBezTo>
                    <a:pt x="25" y="6"/>
                    <a:pt x="25" y="7"/>
                    <a:pt x="23" y="7"/>
                  </a:cubicBezTo>
                  <a:cubicBezTo>
                    <a:pt x="4" y="6"/>
                    <a:pt x="4" y="6"/>
                    <a:pt x="4" y="6"/>
                  </a:cubicBezTo>
                  <a:cubicBezTo>
                    <a:pt x="2" y="6"/>
                    <a:pt x="0" y="5"/>
                    <a:pt x="1" y="3"/>
                  </a:cubicBezTo>
                  <a:cubicBezTo>
                    <a:pt x="1" y="1"/>
                    <a:pt x="2" y="0"/>
                    <a:pt x="4"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1" name="Freeform 63"/>
            <p:cNvSpPr>
              <a:spLocks/>
            </p:cNvSpPr>
            <p:nvPr/>
          </p:nvSpPr>
          <p:spPr bwMode="auto">
            <a:xfrm>
              <a:off x="9743320" y="2140741"/>
              <a:ext cx="93538" cy="31940"/>
            </a:xfrm>
            <a:custGeom>
              <a:avLst/>
              <a:gdLst>
                <a:gd name="T0" fmla="*/ 3 w 25"/>
                <a:gd name="T1" fmla="*/ 2 h 9"/>
                <a:gd name="T2" fmla="*/ 23 w 25"/>
                <a:gd name="T3" fmla="*/ 0 h 9"/>
                <a:gd name="T4" fmla="*/ 25 w 25"/>
                <a:gd name="T5" fmla="*/ 2 h 9"/>
                <a:gd name="T6" fmla="*/ 23 w 25"/>
                <a:gd name="T7" fmla="*/ 4 h 9"/>
                <a:gd name="T8" fmla="*/ 4 w 25"/>
                <a:gd name="T9" fmla="*/ 9 h 9"/>
                <a:gd name="T10" fmla="*/ 0 w 25"/>
                <a:gd name="T11" fmla="*/ 6 h 9"/>
                <a:gd name="T12" fmla="*/ 3 w 25"/>
                <a:gd name="T13" fmla="*/ 2 h 9"/>
              </a:gdLst>
              <a:ahLst/>
              <a:cxnLst>
                <a:cxn ang="0">
                  <a:pos x="T0" y="T1"/>
                </a:cxn>
                <a:cxn ang="0">
                  <a:pos x="T2" y="T3"/>
                </a:cxn>
                <a:cxn ang="0">
                  <a:pos x="T4" y="T5"/>
                </a:cxn>
                <a:cxn ang="0">
                  <a:pos x="T6" y="T7"/>
                </a:cxn>
                <a:cxn ang="0">
                  <a:pos x="T8" y="T9"/>
                </a:cxn>
                <a:cxn ang="0">
                  <a:pos x="T10" y="T11"/>
                </a:cxn>
                <a:cxn ang="0">
                  <a:pos x="T12" y="T13"/>
                </a:cxn>
              </a:cxnLst>
              <a:rect l="0" t="0" r="r" b="b"/>
              <a:pathLst>
                <a:path w="25" h="9">
                  <a:moveTo>
                    <a:pt x="3" y="2"/>
                  </a:moveTo>
                  <a:cubicBezTo>
                    <a:pt x="23" y="0"/>
                    <a:pt x="23" y="0"/>
                    <a:pt x="23" y="0"/>
                  </a:cubicBezTo>
                  <a:cubicBezTo>
                    <a:pt x="24" y="0"/>
                    <a:pt x="25" y="1"/>
                    <a:pt x="25" y="2"/>
                  </a:cubicBezTo>
                  <a:cubicBezTo>
                    <a:pt x="25" y="3"/>
                    <a:pt x="24" y="4"/>
                    <a:pt x="23" y="4"/>
                  </a:cubicBezTo>
                  <a:cubicBezTo>
                    <a:pt x="4" y="9"/>
                    <a:pt x="4" y="9"/>
                    <a:pt x="4" y="9"/>
                  </a:cubicBezTo>
                  <a:cubicBezTo>
                    <a:pt x="2" y="9"/>
                    <a:pt x="1" y="8"/>
                    <a:pt x="0" y="6"/>
                  </a:cubicBezTo>
                  <a:cubicBezTo>
                    <a:pt x="0" y="5"/>
                    <a:pt x="1" y="3"/>
                    <a:pt x="3" y="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2" name="Freeform 64"/>
            <p:cNvSpPr>
              <a:spLocks/>
            </p:cNvSpPr>
            <p:nvPr/>
          </p:nvSpPr>
          <p:spPr bwMode="auto">
            <a:xfrm>
              <a:off x="8716685" y="1718680"/>
              <a:ext cx="346774" cy="271488"/>
            </a:xfrm>
            <a:custGeom>
              <a:avLst/>
              <a:gdLst>
                <a:gd name="T0" fmla="*/ 0 w 93"/>
                <a:gd name="T1" fmla="*/ 38 h 73"/>
                <a:gd name="T2" fmla="*/ 22 w 93"/>
                <a:gd name="T3" fmla="*/ 6 h 73"/>
                <a:gd name="T4" fmla="*/ 62 w 93"/>
                <a:gd name="T5" fmla="*/ 5 h 73"/>
                <a:gd name="T6" fmla="*/ 89 w 93"/>
                <a:gd name="T7" fmla="*/ 34 h 73"/>
                <a:gd name="T8" fmla="*/ 84 w 93"/>
                <a:gd name="T9" fmla="*/ 72 h 73"/>
                <a:gd name="T10" fmla="*/ 81 w 93"/>
                <a:gd name="T11" fmla="*/ 73 h 73"/>
                <a:gd name="T12" fmla="*/ 81 w 93"/>
                <a:gd name="T13" fmla="*/ 71 h 73"/>
                <a:gd name="T14" fmla="*/ 83 w 93"/>
                <a:gd name="T15" fmla="*/ 36 h 73"/>
                <a:gd name="T16" fmla="*/ 59 w 93"/>
                <a:gd name="T17" fmla="*/ 12 h 73"/>
                <a:gd name="T18" fmla="*/ 42 w 93"/>
                <a:gd name="T19" fmla="*/ 9 h 73"/>
                <a:gd name="T20" fmla="*/ 25 w 93"/>
                <a:gd name="T21" fmla="*/ 13 h 73"/>
                <a:gd name="T22" fmla="*/ 3 w 93"/>
                <a:gd name="T23" fmla="*/ 38 h 73"/>
                <a:gd name="T24" fmla="*/ 1 w 93"/>
                <a:gd name="T25" fmla="*/ 40 h 73"/>
                <a:gd name="T26" fmla="*/ 0 w 93"/>
                <a:gd name="T27" fmla="*/ 38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73">
                  <a:moveTo>
                    <a:pt x="0" y="38"/>
                  </a:moveTo>
                  <a:cubicBezTo>
                    <a:pt x="1" y="24"/>
                    <a:pt x="10" y="12"/>
                    <a:pt x="22" y="6"/>
                  </a:cubicBezTo>
                  <a:cubicBezTo>
                    <a:pt x="35" y="0"/>
                    <a:pt x="50" y="0"/>
                    <a:pt x="62" y="5"/>
                  </a:cubicBezTo>
                  <a:cubicBezTo>
                    <a:pt x="74" y="11"/>
                    <a:pt x="85" y="21"/>
                    <a:pt x="89" y="34"/>
                  </a:cubicBezTo>
                  <a:cubicBezTo>
                    <a:pt x="93" y="47"/>
                    <a:pt x="92" y="62"/>
                    <a:pt x="84" y="72"/>
                  </a:cubicBezTo>
                  <a:cubicBezTo>
                    <a:pt x="83" y="73"/>
                    <a:pt x="82" y="73"/>
                    <a:pt x="81" y="73"/>
                  </a:cubicBezTo>
                  <a:cubicBezTo>
                    <a:pt x="81" y="72"/>
                    <a:pt x="80" y="71"/>
                    <a:pt x="81" y="71"/>
                  </a:cubicBezTo>
                  <a:cubicBezTo>
                    <a:pt x="87" y="60"/>
                    <a:pt x="87" y="47"/>
                    <a:pt x="83" y="36"/>
                  </a:cubicBezTo>
                  <a:cubicBezTo>
                    <a:pt x="78" y="25"/>
                    <a:pt x="70" y="17"/>
                    <a:pt x="59" y="12"/>
                  </a:cubicBezTo>
                  <a:cubicBezTo>
                    <a:pt x="54" y="10"/>
                    <a:pt x="48" y="9"/>
                    <a:pt x="42" y="9"/>
                  </a:cubicBezTo>
                  <a:cubicBezTo>
                    <a:pt x="36" y="9"/>
                    <a:pt x="31" y="10"/>
                    <a:pt x="25" y="13"/>
                  </a:cubicBezTo>
                  <a:cubicBezTo>
                    <a:pt x="15" y="17"/>
                    <a:pt x="7" y="27"/>
                    <a:pt x="3" y="38"/>
                  </a:cubicBezTo>
                  <a:cubicBezTo>
                    <a:pt x="3" y="39"/>
                    <a:pt x="2" y="40"/>
                    <a:pt x="1" y="40"/>
                  </a:cubicBezTo>
                  <a:cubicBezTo>
                    <a:pt x="0" y="39"/>
                    <a:pt x="0" y="39"/>
                    <a:pt x="0" y="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3" name="Freeform 65"/>
            <p:cNvSpPr>
              <a:spLocks/>
            </p:cNvSpPr>
            <p:nvPr/>
          </p:nvSpPr>
          <p:spPr bwMode="auto">
            <a:xfrm>
              <a:off x="8652806" y="1777997"/>
              <a:ext cx="91256" cy="59317"/>
            </a:xfrm>
            <a:custGeom>
              <a:avLst/>
              <a:gdLst>
                <a:gd name="T0" fmla="*/ 18 w 24"/>
                <a:gd name="T1" fmla="*/ 15 h 16"/>
                <a:gd name="T2" fmla="*/ 1 w 24"/>
                <a:gd name="T3" fmla="*/ 4 h 16"/>
                <a:gd name="T4" fmla="*/ 0 w 24"/>
                <a:gd name="T5" fmla="*/ 1 h 16"/>
                <a:gd name="T6" fmla="*/ 3 w 24"/>
                <a:gd name="T7" fmla="*/ 0 h 16"/>
                <a:gd name="T8" fmla="*/ 21 w 24"/>
                <a:gd name="T9" fmla="*/ 9 h 16"/>
                <a:gd name="T10" fmla="*/ 23 w 24"/>
                <a:gd name="T11" fmla="*/ 13 h 16"/>
                <a:gd name="T12" fmla="*/ 19 w 24"/>
                <a:gd name="T13" fmla="*/ 15 h 16"/>
                <a:gd name="T14" fmla="*/ 18 w 24"/>
                <a:gd name="T15" fmla="*/ 15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16">
                  <a:moveTo>
                    <a:pt x="18" y="15"/>
                  </a:moveTo>
                  <a:cubicBezTo>
                    <a:pt x="1" y="4"/>
                    <a:pt x="1" y="4"/>
                    <a:pt x="1" y="4"/>
                  </a:cubicBezTo>
                  <a:cubicBezTo>
                    <a:pt x="0" y="3"/>
                    <a:pt x="0" y="2"/>
                    <a:pt x="0" y="1"/>
                  </a:cubicBezTo>
                  <a:cubicBezTo>
                    <a:pt x="1" y="0"/>
                    <a:pt x="2" y="0"/>
                    <a:pt x="3" y="0"/>
                  </a:cubicBezTo>
                  <a:cubicBezTo>
                    <a:pt x="21" y="9"/>
                    <a:pt x="21" y="9"/>
                    <a:pt x="21" y="9"/>
                  </a:cubicBezTo>
                  <a:cubicBezTo>
                    <a:pt x="23" y="10"/>
                    <a:pt x="24" y="12"/>
                    <a:pt x="23" y="13"/>
                  </a:cubicBezTo>
                  <a:cubicBezTo>
                    <a:pt x="22" y="15"/>
                    <a:pt x="20" y="16"/>
                    <a:pt x="19" y="15"/>
                  </a:cubicBezTo>
                  <a:lnTo>
                    <a:pt x="18"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28" name="Freeform 66"/>
            <p:cNvSpPr>
              <a:spLocks/>
            </p:cNvSpPr>
            <p:nvPr/>
          </p:nvSpPr>
          <p:spPr bwMode="auto">
            <a:xfrm>
              <a:off x="8680183" y="1741494"/>
              <a:ext cx="82131" cy="70724"/>
            </a:xfrm>
            <a:custGeom>
              <a:avLst/>
              <a:gdLst>
                <a:gd name="T0" fmla="*/ 16 w 22"/>
                <a:gd name="T1" fmla="*/ 18 h 19"/>
                <a:gd name="T2" fmla="*/ 1 w 22"/>
                <a:gd name="T3" fmla="*/ 4 h 19"/>
                <a:gd name="T4" fmla="*/ 1 w 22"/>
                <a:gd name="T5" fmla="*/ 1 h 19"/>
                <a:gd name="T6" fmla="*/ 4 w 22"/>
                <a:gd name="T7" fmla="*/ 0 h 19"/>
                <a:gd name="T8" fmla="*/ 20 w 22"/>
                <a:gd name="T9" fmla="*/ 13 h 19"/>
                <a:gd name="T10" fmla="*/ 20 w 22"/>
                <a:gd name="T11" fmla="*/ 17 h 19"/>
                <a:gd name="T12" fmla="*/ 16 w 22"/>
                <a:gd name="T13" fmla="*/ 18 h 19"/>
              </a:gdLst>
              <a:ahLst/>
              <a:cxnLst>
                <a:cxn ang="0">
                  <a:pos x="T0" y="T1"/>
                </a:cxn>
                <a:cxn ang="0">
                  <a:pos x="T2" y="T3"/>
                </a:cxn>
                <a:cxn ang="0">
                  <a:pos x="T4" y="T5"/>
                </a:cxn>
                <a:cxn ang="0">
                  <a:pos x="T6" y="T7"/>
                </a:cxn>
                <a:cxn ang="0">
                  <a:pos x="T8" y="T9"/>
                </a:cxn>
                <a:cxn ang="0">
                  <a:pos x="T10" y="T11"/>
                </a:cxn>
                <a:cxn ang="0">
                  <a:pos x="T12" y="T13"/>
                </a:cxn>
              </a:cxnLst>
              <a:rect l="0" t="0" r="r" b="b"/>
              <a:pathLst>
                <a:path w="22" h="19">
                  <a:moveTo>
                    <a:pt x="16" y="18"/>
                  </a:moveTo>
                  <a:cubicBezTo>
                    <a:pt x="1" y="4"/>
                    <a:pt x="1" y="4"/>
                    <a:pt x="1" y="4"/>
                  </a:cubicBezTo>
                  <a:cubicBezTo>
                    <a:pt x="0" y="3"/>
                    <a:pt x="0" y="1"/>
                    <a:pt x="1" y="1"/>
                  </a:cubicBezTo>
                  <a:cubicBezTo>
                    <a:pt x="2" y="0"/>
                    <a:pt x="3" y="0"/>
                    <a:pt x="4" y="0"/>
                  </a:cubicBezTo>
                  <a:cubicBezTo>
                    <a:pt x="20" y="13"/>
                    <a:pt x="20" y="13"/>
                    <a:pt x="20" y="13"/>
                  </a:cubicBezTo>
                  <a:cubicBezTo>
                    <a:pt x="21" y="14"/>
                    <a:pt x="22" y="16"/>
                    <a:pt x="20" y="17"/>
                  </a:cubicBezTo>
                  <a:cubicBezTo>
                    <a:pt x="19" y="19"/>
                    <a:pt x="17" y="19"/>
                    <a:pt x="16"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29" name="Freeform 67"/>
            <p:cNvSpPr>
              <a:spLocks/>
            </p:cNvSpPr>
            <p:nvPr/>
          </p:nvSpPr>
          <p:spPr bwMode="auto">
            <a:xfrm>
              <a:off x="8712122" y="1695866"/>
              <a:ext cx="68442" cy="86694"/>
            </a:xfrm>
            <a:custGeom>
              <a:avLst/>
              <a:gdLst>
                <a:gd name="T0" fmla="*/ 12 w 18"/>
                <a:gd name="T1" fmla="*/ 21 h 23"/>
                <a:gd name="T2" fmla="*/ 1 w 18"/>
                <a:gd name="T3" fmla="*/ 4 h 23"/>
                <a:gd name="T4" fmla="*/ 1 w 18"/>
                <a:gd name="T5" fmla="*/ 1 h 23"/>
                <a:gd name="T6" fmla="*/ 4 w 18"/>
                <a:gd name="T7" fmla="*/ 1 h 23"/>
                <a:gd name="T8" fmla="*/ 17 w 18"/>
                <a:gd name="T9" fmla="*/ 17 h 23"/>
                <a:gd name="T10" fmla="*/ 17 w 18"/>
                <a:gd name="T11" fmla="*/ 22 h 23"/>
                <a:gd name="T12" fmla="*/ 12 w 18"/>
                <a:gd name="T13" fmla="*/ 21 h 23"/>
              </a:gdLst>
              <a:ahLst/>
              <a:cxnLst>
                <a:cxn ang="0">
                  <a:pos x="T0" y="T1"/>
                </a:cxn>
                <a:cxn ang="0">
                  <a:pos x="T2" y="T3"/>
                </a:cxn>
                <a:cxn ang="0">
                  <a:pos x="T4" y="T5"/>
                </a:cxn>
                <a:cxn ang="0">
                  <a:pos x="T6" y="T7"/>
                </a:cxn>
                <a:cxn ang="0">
                  <a:pos x="T8" y="T9"/>
                </a:cxn>
                <a:cxn ang="0">
                  <a:pos x="T10" y="T11"/>
                </a:cxn>
                <a:cxn ang="0">
                  <a:pos x="T12" y="T13"/>
                </a:cxn>
              </a:cxnLst>
              <a:rect l="0" t="0" r="r" b="b"/>
              <a:pathLst>
                <a:path w="18" h="23">
                  <a:moveTo>
                    <a:pt x="12" y="21"/>
                  </a:moveTo>
                  <a:cubicBezTo>
                    <a:pt x="1" y="4"/>
                    <a:pt x="1" y="4"/>
                    <a:pt x="1" y="4"/>
                  </a:cubicBezTo>
                  <a:cubicBezTo>
                    <a:pt x="0" y="3"/>
                    <a:pt x="0" y="2"/>
                    <a:pt x="1" y="1"/>
                  </a:cubicBezTo>
                  <a:cubicBezTo>
                    <a:pt x="2" y="0"/>
                    <a:pt x="4" y="1"/>
                    <a:pt x="4" y="1"/>
                  </a:cubicBezTo>
                  <a:cubicBezTo>
                    <a:pt x="17" y="17"/>
                    <a:pt x="17" y="17"/>
                    <a:pt x="17" y="17"/>
                  </a:cubicBezTo>
                  <a:cubicBezTo>
                    <a:pt x="18" y="19"/>
                    <a:pt x="18" y="21"/>
                    <a:pt x="17" y="22"/>
                  </a:cubicBezTo>
                  <a:cubicBezTo>
                    <a:pt x="15" y="23"/>
                    <a:pt x="13" y="23"/>
                    <a:pt x="12" y="2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0" name="Freeform 68"/>
            <p:cNvSpPr>
              <a:spLocks/>
            </p:cNvSpPr>
            <p:nvPr/>
          </p:nvSpPr>
          <p:spPr bwMode="auto">
            <a:xfrm>
              <a:off x="9852828" y="744518"/>
              <a:ext cx="533850" cy="2746818"/>
            </a:xfrm>
            <a:custGeom>
              <a:avLst/>
              <a:gdLst>
                <a:gd name="T0" fmla="*/ 1 w 143"/>
                <a:gd name="T1" fmla="*/ 0 h 736"/>
                <a:gd name="T2" fmla="*/ 85 w 143"/>
                <a:gd name="T3" fmla="*/ 59 h 736"/>
                <a:gd name="T4" fmla="*/ 114 w 143"/>
                <a:gd name="T5" fmla="*/ 101 h 736"/>
                <a:gd name="T6" fmla="*/ 133 w 143"/>
                <a:gd name="T7" fmla="*/ 148 h 736"/>
                <a:gd name="T8" fmla="*/ 136 w 143"/>
                <a:gd name="T9" fmla="*/ 251 h 736"/>
                <a:gd name="T10" fmla="*/ 112 w 143"/>
                <a:gd name="T11" fmla="*/ 350 h 736"/>
                <a:gd name="T12" fmla="*/ 121 w 143"/>
                <a:gd name="T13" fmla="*/ 399 h 736"/>
                <a:gd name="T14" fmla="*/ 133 w 143"/>
                <a:gd name="T15" fmla="*/ 422 h 736"/>
                <a:gd name="T16" fmla="*/ 140 w 143"/>
                <a:gd name="T17" fmla="*/ 447 h 736"/>
                <a:gd name="T18" fmla="*/ 138 w 143"/>
                <a:gd name="T19" fmla="*/ 460 h 736"/>
                <a:gd name="T20" fmla="*/ 133 w 143"/>
                <a:gd name="T21" fmla="*/ 472 h 736"/>
                <a:gd name="T22" fmla="*/ 119 w 143"/>
                <a:gd name="T23" fmla="*/ 493 h 736"/>
                <a:gd name="T24" fmla="*/ 106 w 143"/>
                <a:gd name="T25" fmla="*/ 515 h 736"/>
                <a:gd name="T26" fmla="*/ 103 w 143"/>
                <a:gd name="T27" fmla="*/ 540 h 736"/>
                <a:gd name="T28" fmla="*/ 120 w 143"/>
                <a:gd name="T29" fmla="*/ 588 h 736"/>
                <a:gd name="T30" fmla="*/ 128 w 143"/>
                <a:gd name="T31" fmla="*/ 612 h 736"/>
                <a:gd name="T32" fmla="*/ 132 w 143"/>
                <a:gd name="T33" fmla="*/ 637 h 736"/>
                <a:gd name="T34" fmla="*/ 109 w 143"/>
                <a:gd name="T35" fmla="*/ 736 h 736"/>
                <a:gd name="T36" fmla="*/ 109 w 143"/>
                <a:gd name="T37" fmla="*/ 736 h 736"/>
                <a:gd name="T38" fmla="*/ 108 w 143"/>
                <a:gd name="T39" fmla="*/ 735 h 736"/>
                <a:gd name="T40" fmla="*/ 131 w 143"/>
                <a:gd name="T41" fmla="*/ 637 h 736"/>
                <a:gd name="T42" fmla="*/ 126 w 143"/>
                <a:gd name="T43" fmla="*/ 612 h 736"/>
                <a:gd name="T44" fmla="*/ 118 w 143"/>
                <a:gd name="T45" fmla="*/ 588 h 736"/>
                <a:gd name="T46" fmla="*/ 101 w 143"/>
                <a:gd name="T47" fmla="*/ 540 h 736"/>
                <a:gd name="T48" fmla="*/ 104 w 143"/>
                <a:gd name="T49" fmla="*/ 514 h 736"/>
                <a:gd name="T50" fmla="*/ 117 w 143"/>
                <a:gd name="T51" fmla="*/ 492 h 736"/>
                <a:gd name="T52" fmla="*/ 131 w 143"/>
                <a:gd name="T53" fmla="*/ 471 h 736"/>
                <a:gd name="T54" fmla="*/ 136 w 143"/>
                <a:gd name="T55" fmla="*/ 459 h 736"/>
                <a:gd name="T56" fmla="*/ 138 w 143"/>
                <a:gd name="T57" fmla="*/ 447 h 736"/>
                <a:gd name="T58" fmla="*/ 131 w 143"/>
                <a:gd name="T59" fmla="*/ 423 h 736"/>
                <a:gd name="T60" fmla="*/ 119 w 143"/>
                <a:gd name="T61" fmla="*/ 400 h 736"/>
                <a:gd name="T62" fmla="*/ 110 w 143"/>
                <a:gd name="T63" fmla="*/ 350 h 736"/>
                <a:gd name="T64" fmla="*/ 120 w 143"/>
                <a:gd name="T65" fmla="*/ 299 h 736"/>
                <a:gd name="T66" fmla="*/ 134 w 143"/>
                <a:gd name="T67" fmla="*/ 250 h 736"/>
                <a:gd name="T68" fmla="*/ 131 w 143"/>
                <a:gd name="T69" fmla="*/ 149 h 736"/>
                <a:gd name="T70" fmla="*/ 1 w 143"/>
                <a:gd name="T71" fmla="*/ 1 h 736"/>
                <a:gd name="T72" fmla="*/ 0 w 143"/>
                <a:gd name="T73" fmla="*/ 0 h 736"/>
                <a:gd name="T74" fmla="*/ 1 w 143"/>
                <a:gd name="T75" fmla="*/ 0 h 7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43" h="736">
                  <a:moveTo>
                    <a:pt x="1" y="0"/>
                  </a:moveTo>
                  <a:cubicBezTo>
                    <a:pt x="33" y="13"/>
                    <a:pt x="62" y="33"/>
                    <a:pt x="85" y="59"/>
                  </a:cubicBezTo>
                  <a:cubicBezTo>
                    <a:pt x="96" y="71"/>
                    <a:pt x="106" y="86"/>
                    <a:pt x="114" y="101"/>
                  </a:cubicBezTo>
                  <a:cubicBezTo>
                    <a:pt x="122" y="116"/>
                    <a:pt x="129" y="132"/>
                    <a:pt x="133" y="148"/>
                  </a:cubicBezTo>
                  <a:cubicBezTo>
                    <a:pt x="142" y="182"/>
                    <a:pt x="143" y="217"/>
                    <a:pt x="136" y="251"/>
                  </a:cubicBezTo>
                  <a:cubicBezTo>
                    <a:pt x="129" y="284"/>
                    <a:pt x="114" y="316"/>
                    <a:pt x="112" y="350"/>
                  </a:cubicBezTo>
                  <a:cubicBezTo>
                    <a:pt x="111" y="367"/>
                    <a:pt x="114" y="384"/>
                    <a:pt x="121" y="399"/>
                  </a:cubicBezTo>
                  <a:cubicBezTo>
                    <a:pt x="125" y="407"/>
                    <a:pt x="129" y="414"/>
                    <a:pt x="133" y="422"/>
                  </a:cubicBezTo>
                  <a:cubicBezTo>
                    <a:pt x="137" y="430"/>
                    <a:pt x="140" y="438"/>
                    <a:pt x="140" y="447"/>
                  </a:cubicBezTo>
                  <a:cubicBezTo>
                    <a:pt x="140" y="451"/>
                    <a:pt x="140" y="456"/>
                    <a:pt x="138" y="460"/>
                  </a:cubicBezTo>
                  <a:cubicBezTo>
                    <a:pt x="137" y="464"/>
                    <a:pt x="135" y="468"/>
                    <a:pt x="133" y="472"/>
                  </a:cubicBezTo>
                  <a:cubicBezTo>
                    <a:pt x="129" y="479"/>
                    <a:pt x="124" y="486"/>
                    <a:pt x="119" y="493"/>
                  </a:cubicBezTo>
                  <a:cubicBezTo>
                    <a:pt x="113" y="500"/>
                    <a:pt x="109" y="507"/>
                    <a:pt x="106" y="515"/>
                  </a:cubicBezTo>
                  <a:cubicBezTo>
                    <a:pt x="103" y="523"/>
                    <a:pt x="102" y="531"/>
                    <a:pt x="103" y="540"/>
                  </a:cubicBezTo>
                  <a:cubicBezTo>
                    <a:pt x="105" y="556"/>
                    <a:pt x="113" y="572"/>
                    <a:pt x="120" y="588"/>
                  </a:cubicBezTo>
                  <a:cubicBezTo>
                    <a:pt x="123" y="595"/>
                    <a:pt x="126" y="604"/>
                    <a:pt x="128" y="612"/>
                  </a:cubicBezTo>
                  <a:cubicBezTo>
                    <a:pt x="130" y="620"/>
                    <a:pt x="132" y="629"/>
                    <a:pt x="132" y="637"/>
                  </a:cubicBezTo>
                  <a:cubicBezTo>
                    <a:pt x="135" y="671"/>
                    <a:pt x="127" y="707"/>
                    <a:pt x="109" y="736"/>
                  </a:cubicBezTo>
                  <a:cubicBezTo>
                    <a:pt x="109" y="736"/>
                    <a:pt x="109" y="736"/>
                    <a:pt x="109" y="736"/>
                  </a:cubicBezTo>
                  <a:cubicBezTo>
                    <a:pt x="108" y="735"/>
                    <a:pt x="108" y="735"/>
                    <a:pt x="108" y="735"/>
                  </a:cubicBezTo>
                  <a:cubicBezTo>
                    <a:pt x="126" y="706"/>
                    <a:pt x="134" y="671"/>
                    <a:pt x="131" y="637"/>
                  </a:cubicBezTo>
                  <a:cubicBezTo>
                    <a:pt x="130" y="629"/>
                    <a:pt x="129" y="621"/>
                    <a:pt x="126" y="612"/>
                  </a:cubicBezTo>
                  <a:cubicBezTo>
                    <a:pt x="124" y="604"/>
                    <a:pt x="121" y="596"/>
                    <a:pt x="118" y="588"/>
                  </a:cubicBezTo>
                  <a:cubicBezTo>
                    <a:pt x="111" y="573"/>
                    <a:pt x="103" y="557"/>
                    <a:pt x="101" y="540"/>
                  </a:cubicBezTo>
                  <a:cubicBezTo>
                    <a:pt x="100" y="531"/>
                    <a:pt x="101" y="522"/>
                    <a:pt x="104" y="514"/>
                  </a:cubicBezTo>
                  <a:cubicBezTo>
                    <a:pt x="107" y="506"/>
                    <a:pt x="112" y="499"/>
                    <a:pt x="117" y="492"/>
                  </a:cubicBezTo>
                  <a:cubicBezTo>
                    <a:pt x="122" y="485"/>
                    <a:pt x="127" y="478"/>
                    <a:pt x="131" y="471"/>
                  </a:cubicBezTo>
                  <a:cubicBezTo>
                    <a:pt x="134" y="467"/>
                    <a:pt x="135" y="463"/>
                    <a:pt x="136" y="459"/>
                  </a:cubicBezTo>
                  <a:cubicBezTo>
                    <a:pt x="138" y="455"/>
                    <a:pt x="138" y="451"/>
                    <a:pt x="138" y="447"/>
                  </a:cubicBezTo>
                  <a:cubicBezTo>
                    <a:pt x="138" y="439"/>
                    <a:pt x="135" y="431"/>
                    <a:pt x="131" y="423"/>
                  </a:cubicBezTo>
                  <a:cubicBezTo>
                    <a:pt x="127" y="415"/>
                    <a:pt x="123" y="408"/>
                    <a:pt x="119" y="400"/>
                  </a:cubicBezTo>
                  <a:cubicBezTo>
                    <a:pt x="111" y="385"/>
                    <a:pt x="109" y="367"/>
                    <a:pt x="110" y="350"/>
                  </a:cubicBezTo>
                  <a:cubicBezTo>
                    <a:pt x="111" y="333"/>
                    <a:pt x="115" y="316"/>
                    <a:pt x="120" y="299"/>
                  </a:cubicBezTo>
                  <a:cubicBezTo>
                    <a:pt x="125" y="283"/>
                    <a:pt x="130" y="267"/>
                    <a:pt x="134" y="250"/>
                  </a:cubicBezTo>
                  <a:cubicBezTo>
                    <a:pt x="140" y="217"/>
                    <a:pt x="140" y="182"/>
                    <a:pt x="131" y="149"/>
                  </a:cubicBezTo>
                  <a:cubicBezTo>
                    <a:pt x="114" y="83"/>
                    <a:pt x="64" y="27"/>
                    <a:pt x="1" y="1"/>
                  </a:cubicBezTo>
                  <a:cubicBezTo>
                    <a:pt x="0" y="0"/>
                    <a:pt x="0" y="0"/>
                    <a:pt x="0" y="0"/>
                  </a:cubicBezTo>
                  <a:lnTo>
                    <a:pt x="1" y="0"/>
                  </a:ln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1" name="Freeform 69"/>
            <p:cNvSpPr>
              <a:spLocks/>
            </p:cNvSpPr>
            <p:nvPr/>
          </p:nvSpPr>
          <p:spPr bwMode="auto">
            <a:xfrm>
              <a:off x="9980587" y="2282188"/>
              <a:ext cx="148292" cy="1104203"/>
            </a:xfrm>
            <a:custGeom>
              <a:avLst/>
              <a:gdLst>
                <a:gd name="T0" fmla="*/ 18 w 40"/>
                <a:gd name="T1" fmla="*/ 0 h 296"/>
                <a:gd name="T2" fmla="*/ 26 w 40"/>
                <a:gd name="T3" fmla="*/ 7 h 296"/>
                <a:gd name="T4" fmla="*/ 32 w 40"/>
                <a:gd name="T5" fmla="*/ 15 h 296"/>
                <a:gd name="T6" fmla="*/ 38 w 40"/>
                <a:gd name="T7" fmla="*/ 34 h 296"/>
                <a:gd name="T8" fmla="*/ 30 w 40"/>
                <a:gd name="T9" fmla="*/ 74 h 296"/>
                <a:gd name="T10" fmla="*/ 13 w 40"/>
                <a:gd name="T11" fmla="*/ 110 h 296"/>
                <a:gd name="T12" fmla="*/ 2 w 40"/>
                <a:gd name="T13" fmla="*/ 148 h 296"/>
                <a:gd name="T14" fmla="*/ 11 w 40"/>
                <a:gd name="T15" fmla="*/ 186 h 296"/>
                <a:gd name="T16" fmla="*/ 28 w 40"/>
                <a:gd name="T17" fmla="*/ 223 h 296"/>
                <a:gd name="T18" fmla="*/ 35 w 40"/>
                <a:gd name="T19" fmla="*/ 262 h 296"/>
                <a:gd name="T20" fmla="*/ 29 w 40"/>
                <a:gd name="T21" fmla="*/ 282 h 296"/>
                <a:gd name="T22" fmla="*/ 22 w 40"/>
                <a:gd name="T23" fmla="*/ 290 h 296"/>
                <a:gd name="T24" fmla="*/ 14 w 40"/>
                <a:gd name="T25" fmla="*/ 296 h 296"/>
                <a:gd name="T26" fmla="*/ 13 w 40"/>
                <a:gd name="T27" fmla="*/ 296 h 296"/>
                <a:gd name="T28" fmla="*/ 14 w 40"/>
                <a:gd name="T29" fmla="*/ 295 h 296"/>
                <a:gd name="T30" fmla="*/ 21 w 40"/>
                <a:gd name="T31" fmla="*/ 289 h 296"/>
                <a:gd name="T32" fmla="*/ 27 w 40"/>
                <a:gd name="T33" fmla="*/ 281 h 296"/>
                <a:gd name="T34" fmla="*/ 33 w 40"/>
                <a:gd name="T35" fmla="*/ 262 h 296"/>
                <a:gd name="T36" fmla="*/ 26 w 40"/>
                <a:gd name="T37" fmla="*/ 223 h 296"/>
                <a:gd name="T38" fmla="*/ 9 w 40"/>
                <a:gd name="T39" fmla="*/ 187 h 296"/>
                <a:gd name="T40" fmla="*/ 0 w 40"/>
                <a:gd name="T41" fmla="*/ 148 h 296"/>
                <a:gd name="T42" fmla="*/ 10 w 40"/>
                <a:gd name="T43" fmla="*/ 109 h 296"/>
                <a:gd name="T44" fmla="*/ 28 w 40"/>
                <a:gd name="T45" fmla="*/ 73 h 296"/>
                <a:gd name="T46" fmla="*/ 36 w 40"/>
                <a:gd name="T47" fmla="*/ 34 h 296"/>
                <a:gd name="T48" fmla="*/ 31 w 40"/>
                <a:gd name="T49" fmla="*/ 15 h 296"/>
                <a:gd name="T50" fmla="*/ 25 w 40"/>
                <a:gd name="T51" fmla="*/ 7 h 296"/>
                <a:gd name="T52" fmla="*/ 17 w 40"/>
                <a:gd name="T53" fmla="*/ 1 h 296"/>
                <a:gd name="T54" fmla="*/ 17 w 40"/>
                <a:gd name="T55" fmla="*/ 1 h 296"/>
                <a:gd name="T56" fmla="*/ 18 w 40"/>
                <a:gd name="T57" fmla="*/ 0 h 2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0" h="296">
                  <a:moveTo>
                    <a:pt x="18" y="0"/>
                  </a:moveTo>
                  <a:cubicBezTo>
                    <a:pt x="21" y="2"/>
                    <a:pt x="23" y="4"/>
                    <a:pt x="26" y="7"/>
                  </a:cubicBezTo>
                  <a:cubicBezTo>
                    <a:pt x="28" y="9"/>
                    <a:pt x="30" y="12"/>
                    <a:pt x="32" y="15"/>
                  </a:cubicBezTo>
                  <a:cubicBezTo>
                    <a:pt x="35" y="21"/>
                    <a:pt x="37" y="27"/>
                    <a:pt x="38" y="34"/>
                  </a:cubicBezTo>
                  <a:cubicBezTo>
                    <a:pt x="40" y="48"/>
                    <a:pt x="36" y="61"/>
                    <a:pt x="30" y="74"/>
                  </a:cubicBezTo>
                  <a:cubicBezTo>
                    <a:pt x="25" y="86"/>
                    <a:pt x="18" y="98"/>
                    <a:pt x="13" y="110"/>
                  </a:cubicBezTo>
                  <a:cubicBezTo>
                    <a:pt x="7" y="122"/>
                    <a:pt x="2" y="134"/>
                    <a:pt x="2" y="148"/>
                  </a:cubicBezTo>
                  <a:cubicBezTo>
                    <a:pt x="2" y="161"/>
                    <a:pt x="6" y="174"/>
                    <a:pt x="11" y="186"/>
                  </a:cubicBezTo>
                  <a:cubicBezTo>
                    <a:pt x="17" y="198"/>
                    <a:pt x="23" y="210"/>
                    <a:pt x="28" y="223"/>
                  </a:cubicBezTo>
                  <a:cubicBezTo>
                    <a:pt x="33" y="235"/>
                    <a:pt x="37" y="249"/>
                    <a:pt x="35" y="262"/>
                  </a:cubicBezTo>
                  <a:cubicBezTo>
                    <a:pt x="34" y="269"/>
                    <a:pt x="32" y="276"/>
                    <a:pt x="29" y="282"/>
                  </a:cubicBezTo>
                  <a:cubicBezTo>
                    <a:pt x="27" y="285"/>
                    <a:pt x="25" y="287"/>
                    <a:pt x="22" y="290"/>
                  </a:cubicBezTo>
                  <a:cubicBezTo>
                    <a:pt x="20" y="292"/>
                    <a:pt x="17" y="294"/>
                    <a:pt x="14" y="296"/>
                  </a:cubicBezTo>
                  <a:cubicBezTo>
                    <a:pt x="13" y="296"/>
                    <a:pt x="13" y="296"/>
                    <a:pt x="13" y="296"/>
                  </a:cubicBezTo>
                  <a:cubicBezTo>
                    <a:pt x="14" y="295"/>
                    <a:pt x="14" y="295"/>
                    <a:pt x="14" y="295"/>
                  </a:cubicBezTo>
                  <a:cubicBezTo>
                    <a:pt x="17" y="293"/>
                    <a:pt x="19" y="291"/>
                    <a:pt x="21" y="289"/>
                  </a:cubicBezTo>
                  <a:cubicBezTo>
                    <a:pt x="24" y="286"/>
                    <a:pt x="26" y="284"/>
                    <a:pt x="27" y="281"/>
                  </a:cubicBezTo>
                  <a:cubicBezTo>
                    <a:pt x="30" y="275"/>
                    <a:pt x="32" y="269"/>
                    <a:pt x="33" y="262"/>
                  </a:cubicBezTo>
                  <a:cubicBezTo>
                    <a:pt x="35" y="249"/>
                    <a:pt x="31" y="236"/>
                    <a:pt x="26" y="223"/>
                  </a:cubicBezTo>
                  <a:cubicBezTo>
                    <a:pt x="21" y="211"/>
                    <a:pt x="15" y="199"/>
                    <a:pt x="9" y="187"/>
                  </a:cubicBezTo>
                  <a:cubicBezTo>
                    <a:pt x="4" y="175"/>
                    <a:pt x="0" y="161"/>
                    <a:pt x="0" y="148"/>
                  </a:cubicBezTo>
                  <a:cubicBezTo>
                    <a:pt x="0" y="134"/>
                    <a:pt x="5" y="121"/>
                    <a:pt x="10" y="109"/>
                  </a:cubicBezTo>
                  <a:cubicBezTo>
                    <a:pt x="16" y="97"/>
                    <a:pt x="23" y="85"/>
                    <a:pt x="28" y="73"/>
                  </a:cubicBezTo>
                  <a:cubicBezTo>
                    <a:pt x="34" y="61"/>
                    <a:pt x="38" y="48"/>
                    <a:pt x="36" y="34"/>
                  </a:cubicBezTo>
                  <a:cubicBezTo>
                    <a:pt x="35" y="28"/>
                    <a:pt x="34" y="21"/>
                    <a:pt x="31" y="15"/>
                  </a:cubicBezTo>
                  <a:cubicBezTo>
                    <a:pt x="29" y="13"/>
                    <a:pt x="27" y="10"/>
                    <a:pt x="25" y="7"/>
                  </a:cubicBezTo>
                  <a:cubicBezTo>
                    <a:pt x="23" y="5"/>
                    <a:pt x="20" y="3"/>
                    <a:pt x="17" y="1"/>
                  </a:cubicBezTo>
                  <a:cubicBezTo>
                    <a:pt x="17" y="1"/>
                    <a:pt x="17" y="1"/>
                    <a:pt x="17" y="1"/>
                  </a:cubicBezTo>
                  <a:lnTo>
                    <a:pt x="18" y="0"/>
                  </a:ln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2" name="Freeform 70"/>
            <p:cNvSpPr>
              <a:spLocks/>
            </p:cNvSpPr>
            <p:nvPr/>
          </p:nvSpPr>
          <p:spPr bwMode="auto">
            <a:xfrm>
              <a:off x="8335689" y="2170399"/>
              <a:ext cx="139166" cy="1047167"/>
            </a:xfrm>
            <a:custGeom>
              <a:avLst/>
              <a:gdLst>
                <a:gd name="T0" fmla="*/ 24 w 37"/>
                <a:gd name="T1" fmla="*/ 1 h 281"/>
                <a:gd name="T2" fmla="*/ 5 w 37"/>
                <a:gd name="T3" fmla="*/ 31 h 281"/>
                <a:gd name="T4" fmla="*/ 5 w 37"/>
                <a:gd name="T5" fmla="*/ 68 h 281"/>
                <a:gd name="T6" fmla="*/ 30 w 37"/>
                <a:gd name="T7" fmla="*/ 139 h 281"/>
                <a:gd name="T8" fmla="*/ 37 w 37"/>
                <a:gd name="T9" fmla="*/ 176 h 281"/>
                <a:gd name="T10" fmla="*/ 28 w 37"/>
                <a:gd name="T11" fmla="*/ 212 h 281"/>
                <a:gd name="T12" fmla="*/ 10 w 37"/>
                <a:gd name="T13" fmla="*/ 245 h 281"/>
                <a:gd name="T14" fmla="*/ 7 w 37"/>
                <a:gd name="T15" fmla="*/ 263 h 281"/>
                <a:gd name="T16" fmla="*/ 13 w 37"/>
                <a:gd name="T17" fmla="*/ 280 h 281"/>
                <a:gd name="T18" fmla="*/ 13 w 37"/>
                <a:gd name="T19" fmla="*/ 281 h 281"/>
                <a:gd name="T20" fmla="*/ 12 w 37"/>
                <a:gd name="T21" fmla="*/ 280 h 281"/>
                <a:gd name="T22" fmla="*/ 6 w 37"/>
                <a:gd name="T23" fmla="*/ 263 h 281"/>
                <a:gd name="T24" fmla="*/ 9 w 37"/>
                <a:gd name="T25" fmla="*/ 244 h 281"/>
                <a:gd name="T26" fmla="*/ 27 w 37"/>
                <a:gd name="T27" fmla="*/ 211 h 281"/>
                <a:gd name="T28" fmla="*/ 35 w 37"/>
                <a:gd name="T29" fmla="*/ 176 h 281"/>
                <a:gd name="T30" fmla="*/ 27 w 37"/>
                <a:gd name="T31" fmla="*/ 139 h 281"/>
                <a:gd name="T32" fmla="*/ 2 w 37"/>
                <a:gd name="T33" fmla="*/ 69 h 281"/>
                <a:gd name="T34" fmla="*/ 3 w 37"/>
                <a:gd name="T35" fmla="*/ 31 h 281"/>
                <a:gd name="T36" fmla="*/ 23 w 37"/>
                <a:gd name="T37" fmla="*/ 0 h 281"/>
                <a:gd name="T38" fmla="*/ 24 w 37"/>
                <a:gd name="T39" fmla="*/ 0 h 281"/>
                <a:gd name="T40" fmla="*/ 24 w 37"/>
                <a:gd name="T41" fmla="*/ 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7" h="281">
                  <a:moveTo>
                    <a:pt x="24" y="1"/>
                  </a:moveTo>
                  <a:cubicBezTo>
                    <a:pt x="14" y="8"/>
                    <a:pt x="8" y="20"/>
                    <a:pt x="5" y="31"/>
                  </a:cubicBezTo>
                  <a:cubicBezTo>
                    <a:pt x="2" y="43"/>
                    <a:pt x="2" y="56"/>
                    <a:pt x="5" y="68"/>
                  </a:cubicBezTo>
                  <a:cubicBezTo>
                    <a:pt x="9" y="93"/>
                    <a:pt x="22" y="115"/>
                    <a:pt x="30" y="139"/>
                  </a:cubicBezTo>
                  <a:cubicBezTo>
                    <a:pt x="34" y="150"/>
                    <a:pt x="36" y="163"/>
                    <a:pt x="37" y="176"/>
                  </a:cubicBezTo>
                  <a:cubicBezTo>
                    <a:pt x="37" y="188"/>
                    <a:pt x="35" y="201"/>
                    <a:pt x="28" y="212"/>
                  </a:cubicBezTo>
                  <a:cubicBezTo>
                    <a:pt x="23" y="223"/>
                    <a:pt x="15" y="233"/>
                    <a:pt x="10" y="245"/>
                  </a:cubicBezTo>
                  <a:cubicBezTo>
                    <a:pt x="8" y="250"/>
                    <a:pt x="7" y="257"/>
                    <a:pt x="7" y="263"/>
                  </a:cubicBezTo>
                  <a:cubicBezTo>
                    <a:pt x="7" y="269"/>
                    <a:pt x="9" y="275"/>
                    <a:pt x="13" y="280"/>
                  </a:cubicBezTo>
                  <a:cubicBezTo>
                    <a:pt x="13" y="281"/>
                    <a:pt x="13" y="281"/>
                    <a:pt x="13" y="281"/>
                  </a:cubicBezTo>
                  <a:cubicBezTo>
                    <a:pt x="12" y="280"/>
                    <a:pt x="12" y="280"/>
                    <a:pt x="12" y="280"/>
                  </a:cubicBezTo>
                  <a:cubicBezTo>
                    <a:pt x="8" y="276"/>
                    <a:pt x="6" y="269"/>
                    <a:pt x="6" y="263"/>
                  </a:cubicBezTo>
                  <a:cubicBezTo>
                    <a:pt x="5" y="256"/>
                    <a:pt x="7" y="250"/>
                    <a:pt x="9" y="244"/>
                  </a:cubicBezTo>
                  <a:cubicBezTo>
                    <a:pt x="13" y="232"/>
                    <a:pt x="21" y="222"/>
                    <a:pt x="27" y="211"/>
                  </a:cubicBezTo>
                  <a:cubicBezTo>
                    <a:pt x="33" y="200"/>
                    <a:pt x="35" y="188"/>
                    <a:pt x="35" y="176"/>
                  </a:cubicBezTo>
                  <a:cubicBezTo>
                    <a:pt x="34" y="163"/>
                    <a:pt x="31" y="151"/>
                    <a:pt x="27" y="139"/>
                  </a:cubicBezTo>
                  <a:cubicBezTo>
                    <a:pt x="19" y="116"/>
                    <a:pt x="7" y="93"/>
                    <a:pt x="2" y="69"/>
                  </a:cubicBezTo>
                  <a:cubicBezTo>
                    <a:pt x="0" y="56"/>
                    <a:pt x="0" y="43"/>
                    <a:pt x="3" y="31"/>
                  </a:cubicBezTo>
                  <a:cubicBezTo>
                    <a:pt x="6" y="19"/>
                    <a:pt x="13" y="7"/>
                    <a:pt x="23" y="0"/>
                  </a:cubicBezTo>
                  <a:cubicBezTo>
                    <a:pt x="24" y="0"/>
                    <a:pt x="24" y="0"/>
                    <a:pt x="24" y="0"/>
                  </a:cubicBezTo>
                  <a:lnTo>
                    <a:pt x="24" y="1"/>
                  </a:lnTo>
                  <a:close/>
                </a:path>
              </a:pathLst>
            </a:custGeom>
            <a:solidFill>
              <a:srgbClr val="F77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3" name="Freeform 71"/>
            <p:cNvSpPr>
              <a:spLocks/>
            </p:cNvSpPr>
            <p:nvPr/>
          </p:nvSpPr>
          <p:spPr bwMode="auto">
            <a:xfrm>
              <a:off x="9243691" y="954407"/>
              <a:ext cx="821308" cy="951348"/>
            </a:xfrm>
            <a:custGeom>
              <a:avLst/>
              <a:gdLst>
                <a:gd name="T0" fmla="*/ 1 w 220"/>
                <a:gd name="T1" fmla="*/ 0 h 255"/>
                <a:gd name="T2" fmla="*/ 40 w 220"/>
                <a:gd name="T3" fmla="*/ 76 h 255"/>
                <a:gd name="T4" fmla="*/ 90 w 220"/>
                <a:gd name="T5" fmla="*/ 145 h 255"/>
                <a:gd name="T6" fmla="*/ 220 w 220"/>
                <a:gd name="T7" fmla="*/ 254 h 255"/>
                <a:gd name="T8" fmla="*/ 220 w 220"/>
                <a:gd name="T9" fmla="*/ 255 h 255"/>
                <a:gd name="T10" fmla="*/ 220 w 220"/>
                <a:gd name="T11" fmla="*/ 255 h 255"/>
                <a:gd name="T12" fmla="*/ 89 w 220"/>
                <a:gd name="T13" fmla="*/ 146 h 255"/>
                <a:gd name="T14" fmla="*/ 38 w 220"/>
                <a:gd name="T15" fmla="*/ 77 h 255"/>
                <a:gd name="T16" fmla="*/ 0 w 220"/>
                <a:gd name="T17" fmla="*/ 1 h 255"/>
                <a:gd name="T18" fmla="*/ 1 w 220"/>
                <a:gd name="T19"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0" h="255">
                  <a:moveTo>
                    <a:pt x="1" y="0"/>
                  </a:moveTo>
                  <a:cubicBezTo>
                    <a:pt x="12" y="27"/>
                    <a:pt x="25" y="52"/>
                    <a:pt x="40" y="76"/>
                  </a:cubicBezTo>
                  <a:cubicBezTo>
                    <a:pt x="55" y="100"/>
                    <a:pt x="72" y="123"/>
                    <a:pt x="90" y="145"/>
                  </a:cubicBezTo>
                  <a:cubicBezTo>
                    <a:pt x="127" y="188"/>
                    <a:pt x="171" y="225"/>
                    <a:pt x="220" y="254"/>
                  </a:cubicBezTo>
                  <a:cubicBezTo>
                    <a:pt x="220" y="255"/>
                    <a:pt x="220" y="255"/>
                    <a:pt x="220" y="255"/>
                  </a:cubicBezTo>
                  <a:cubicBezTo>
                    <a:pt x="220" y="255"/>
                    <a:pt x="220" y="255"/>
                    <a:pt x="220" y="255"/>
                  </a:cubicBezTo>
                  <a:cubicBezTo>
                    <a:pt x="170" y="227"/>
                    <a:pt x="126" y="190"/>
                    <a:pt x="89" y="146"/>
                  </a:cubicBezTo>
                  <a:cubicBezTo>
                    <a:pt x="70" y="125"/>
                    <a:pt x="53" y="102"/>
                    <a:pt x="38" y="77"/>
                  </a:cubicBezTo>
                  <a:cubicBezTo>
                    <a:pt x="23" y="53"/>
                    <a:pt x="11" y="27"/>
                    <a:pt x="0" y="1"/>
                  </a:cubicBezTo>
                  <a:cubicBezTo>
                    <a:pt x="1" y="0"/>
                    <a:pt x="1" y="0"/>
                    <a:pt x="1" y="0"/>
                  </a:cubicBez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4" name="Freeform 72"/>
            <p:cNvSpPr>
              <a:spLocks/>
            </p:cNvSpPr>
            <p:nvPr/>
          </p:nvSpPr>
          <p:spPr bwMode="auto">
            <a:xfrm>
              <a:off x="9526586" y="1020568"/>
              <a:ext cx="620544" cy="627388"/>
            </a:xfrm>
            <a:custGeom>
              <a:avLst/>
              <a:gdLst>
                <a:gd name="T0" fmla="*/ 1 w 166"/>
                <a:gd name="T1" fmla="*/ 0 h 168"/>
                <a:gd name="T2" fmla="*/ 33 w 166"/>
                <a:gd name="T3" fmla="*/ 50 h 168"/>
                <a:gd name="T4" fmla="*/ 72 w 166"/>
                <a:gd name="T5" fmla="*/ 95 h 168"/>
                <a:gd name="T6" fmla="*/ 166 w 166"/>
                <a:gd name="T7" fmla="*/ 167 h 168"/>
                <a:gd name="T8" fmla="*/ 166 w 166"/>
                <a:gd name="T9" fmla="*/ 167 h 168"/>
                <a:gd name="T10" fmla="*/ 165 w 166"/>
                <a:gd name="T11" fmla="*/ 168 h 168"/>
                <a:gd name="T12" fmla="*/ 70 w 166"/>
                <a:gd name="T13" fmla="*/ 96 h 168"/>
                <a:gd name="T14" fmla="*/ 31 w 166"/>
                <a:gd name="T15" fmla="*/ 51 h 168"/>
                <a:gd name="T16" fmla="*/ 0 w 166"/>
                <a:gd name="T17" fmla="*/ 1 h 168"/>
                <a:gd name="T18" fmla="*/ 0 w 166"/>
                <a:gd name="T19" fmla="*/ 0 h 168"/>
                <a:gd name="T20" fmla="*/ 1 w 166"/>
                <a:gd name="T21"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6" h="168">
                  <a:moveTo>
                    <a:pt x="1" y="0"/>
                  </a:moveTo>
                  <a:cubicBezTo>
                    <a:pt x="10" y="17"/>
                    <a:pt x="21" y="34"/>
                    <a:pt x="33" y="50"/>
                  </a:cubicBezTo>
                  <a:cubicBezTo>
                    <a:pt x="45" y="66"/>
                    <a:pt x="58" y="81"/>
                    <a:pt x="72" y="95"/>
                  </a:cubicBezTo>
                  <a:cubicBezTo>
                    <a:pt x="99" y="123"/>
                    <a:pt x="131" y="147"/>
                    <a:pt x="166" y="167"/>
                  </a:cubicBezTo>
                  <a:cubicBezTo>
                    <a:pt x="166" y="167"/>
                    <a:pt x="166" y="167"/>
                    <a:pt x="166" y="167"/>
                  </a:cubicBezTo>
                  <a:cubicBezTo>
                    <a:pt x="165" y="168"/>
                    <a:pt x="165" y="168"/>
                    <a:pt x="165" y="168"/>
                  </a:cubicBezTo>
                  <a:cubicBezTo>
                    <a:pt x="130" y="149"/>
                    <a:pt x="98" y="125"/>
                    <a:pt x="70" y="96"/>
                  </a:cubicBezTo>
                  <a:cubicBezTo>
                    <a:pt x="56" y="82"/>
                    <a:pt x="43" y="67"/>
                    <a:pt x="31" y="51"/>
                  </a:cubicBezTo>
                  <a:cubicBezTo>
                    <a:pt x="20" y="35"/>
                    <a:pt x="9" y="18"/>
                    <a:pt x="0" y="1"/>
                  </a:cubicBezTo>
                  <a:cubicBezTo>
                    <a:pt x="0" y="0"/>
                    <a:pt x="0" y="0"/>
                    <a:pt x="0" y="0"/>
                  </a:cubicBezTo>
                  <a:lnTo>
                    <a:pt x="1" y="0"/>
                  </a:ln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5" name="Freeform 73"/>
            <p:cNvSpPr>
              <a:spLocks/>
            </p:cNvSpPr>
            <p:nvPr/>
          </p:nvSpPr>
          <p:spPr bwMode="auto">
            <a:xfrm>
              <a:off x="9670315" y="854025"/>
              <a:ext cx="577197" cy="793931"/>
            </a:xfrm>
            <a:custGeom>
              <a:avLst/>
              <a:gdLst>
                <a:gd name="T0" fmla="*/ 1 w 155"/>
                <a:gd name="T1" fmla="*/ 0 h 213"/>
                <a:gd name="T2" fmla="*/ 60 w 155"/>
                <a:gd name="T3" fmla="*/ 35 h 213"/>
                <a:gd name="T4" fmla="*/ 107 w 155"/>
                <a:gd name="T5" fmla="*/ 85 h 213"/>
                <a:gd name="T6" fmla="*/ 140 w 155"/>
                <a:gd name="T7" fmla="*/ 145 h 213"/>
                <a:gd name="T8" fmla="*/ 155 w 155"/>
                <a:gd name="T9" fmla="*/ 212 h 213"/>
                <a:gd name="T10" fmla="*/ 154 w 155"/>
                <a:gd name="T11" fmla="*/ 213 h 213"/>
                <a:gd name="T12" fmla="*/ 153 w 155"/>
                <a:gd name="T13" fmla="*/ 212 h 213"/>
                <a:gd name="T14" fmla="*/ 105 w 155"/>
                <a:gd name="T15" fmla="*/ 86 h 213"/>
                <a:gd name="T16" fmla="*/ 59 w 155"/>
                <a:gd name="T17" fmla="*/ 37 h 213"/>
                <a:gd name="T18" fmla="*/ 0 w 155"/>
                <a:gd name="T19" fmla="*/ 1 h 213"/>
                <a:gd name="T20" fmla="*/ 0 w 155"/>
                <a:gd name="T21" fmla="*/ 0 h 213"/>
                <a:gd name="T22" fmla="*/ 1 w 155"/>
                <a:gd name="T23" fmla="*/ 0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55" h="213">
                  <a:moveTo>
                    <a:pt x="1" y="0"/>
                  </a:moveTo>
                  <a:cubicBezTo>
                    <a:pt x="22" y="9"/>
                    <a:pt x="42" y="21"/>
                    <a:pt x="60" y="35"/>
                  </a:cubicBezTo>
                  <a:cubicBezTo>
                    <a:pt x="78" y="49"/>
                    <a:pt x="94" y="66"/>
                    <a:pt x="107" y="85"/>
                  </a:cubicBezTo>
                  <a:cubicBezTo>
                    <a:pt x="121" y="103"/>
                    <a:pt x="132" y="124"/>
                    <a:pt x="140" y="145"/>
                  </a:cubicBezTo>
                  <a:cubicBezTo>
                    <a:pt x="148" y="166"/>
                    <a:pt x="153" y="189"/>
                    <a:pt x="155" y="212"/>
                  </a:cubicBezTo>
                  <a:cubicBezTo>
                    <a:pt x="154" y="213"/>
                    <a:pt x="154" y="213"/>
                    <a:pt x="154" y="213"/>
                  </a:cubicBezTo>
                  <a:cubicBezTo>
                    <a:pt x="153" y="212"/>
                    <a:pt x="153" y="212"/>
                    <a:pt x="153" y="212"/>
                  </a:cubicBezTo>
                  <a:cubicBezTo>
                    <a:pt x="149" y="167"/>
                    <a:pt x="132" y="123"/>
                    <a:pt x="105" y="86"/>
                  </a:cubicBezTo>
                  <a:cubicBezTo>
                    <a:pt x="92" y="68"/>
                    <a:pt x="76" y="51"/>
                    <a:pt x="59" y="37"/>
                  </a:cubicBezTo>
                  <a:cubicBezTo>
                    <a:pt x="41" y="22"/>
                    <a:pt x="21" y="10"/>
                    <a:pt x="0" y="1"/>
                  </a:cubicBezTo>
                  <a:cubicBezTo>
                    <a:pt x="0" y="0"/>
                    <a:pt x="0" y="0"/>
                    <a:pt x="0" y="0"/>
                  </a:cubicBezTo>
                  <a:lnTo>
                    <a:pt x="1" y="0"/>
                  </a:ln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6" name="Freeform 74"/>
            <p:cNvSpPr>
              <a:spLocks/>
            </p:cNvSpPr>
            <p:nvPr/>
          </p:nvSpPr>
          <p:spPr bwMode="auto">
            <a:xfrm>
              <a:off x="8351659" y="856307"/>
              <a:ext cx="803057" cy="581760"/>
            </a:xfrm>
            <a:custGeom>
              <a:avLst/>
              <a:gdLst>
                <a:gd name="T0" fmla="*/ 0 w 215"/>
                <a:gd name="T1" fmla="*/ 155 h 156"/>
                <a:gd name="T2" fmla="*/ 68 w 215"/>
                <a:gd name="T3" fmla="*/ 140 h 156"/>
                <a:gd name="T4" fmla="*/ 129 w 215"/>
                <a:gd name="T5" fmla="*/ 107 h 156"/>
                <a:gd name="T6" fmla="*/ 214 w 215"/>
                <a:gd name="T7" fmla="*/ 0 h 156"/>
                <a:gd name="T8" fmla="*/ 215 w 215"/>
                <a:gd name="T9" fmla="*/ 0 h 156"/>
                <a:gd name="T10" fmla="*/ 215 w 215"/>
                <a:gd name="T11" fmla="*/ 1 h 156"/>
                <a:gd name="T12" fmla="*/ 181 w 215"/>
                <a:gd name="T13" fmla="*/ 61 h 156"/>
                <a:gd name="T14" fmla="*/ 130 w 215"/>
                <a:gd name="T15" fmla="*/ 109 h 156"/>
                <a:gd name="T16" fmla="*/ 69 w 215"/>
                <a:gd name="T17" fmla="*/ 142 h 156"/>
                <a:gd name="T18" fmla="*/ 1 w 215"/>
                <a:gd name="T19" fmla="*/ 156 h 156"/>
                <a:gd name="T20" fmla="*/ 0 w 215"/>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5" h="156">
                  <a:moveTo>
                    <a:pt x="0" y="155"/>
                  </a:moveTo>
                  <a:cubicBezTo>
                    <a:pt x="24" y="153"/>
                    <a:pt x="46" y="148"/>
                    <a:pt x="68" y="140"/>
                  </a:cubicBezTo>
                  <a:cubicBezTo>
                    <a:pt x="90" y="132"/>
                    <a:pt x="110" y="121"/>
                    <a:pt x="129" y="107"/>
                  </a:cubicBezTo>
                  <a:cubicBezTo>
                    <a:pt x="166" y="80"/>
                    <a:pt x="197" y="43"/>
                    <a:pt x="214" y="0"/>
                  </a:cubicBezTo>
                  <a:cubicBezTo>
                    <a:pt x="215" y="0"/>
                    <a:pt x="215" y="0"/>
                    <a:pt x="215" y="0"/>
                  </a:cubicBezTo>
                  <a:cubicBezTo>
                    <a:pt x="215" y="1"/>
                    <a:pt x="215" y="1"/>
                    <a:pt x="215" y="1"/>
                  </a:cubicBezTo>
                  <a:cubicBezTo>
                    <a:pt x="207" y="22"/>
                    <a:pt x="195" y="43"/>
                    <a:pt x="181" y="61"/>
                  </a:cubicBezTo>
                  <a:cubicBezTo>
                    <a:pt x="166" y="79"/>
                    <a:pt x="149" y="96"/>
                    <a:pt x="130" y="109"/>
                  </a:cubicBezTo>
                  <a:cubicBezTo>
                    <a:pt x="111" y="123"/>
                    <a:pt x="91" y="134"/>
                    <a:pt x="69" y="142"/>
                  </a:cubicBezTo>
                  <a:cubicBezTo>
                    <a:pt x="47" y="150"/>
                    <a:pt x="24" y="155"/>
                    <a:pt x="1" y="156"/>
                  </a:cubicBezTo>
                  <a:cubicBezTo>
                    <a:pt x="0" y="155"/>
                    <a:pt x="0" y="155"/>
                    <a:pt x="0" y="155"/>
                  </a:cubicBez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7" name="Freeform 75"/>
            <p:cNvSpPr>
              <a:spLocks/>
            </p:cNvSpPr>
            <p:nvPr/>
          </p:nvSpPr>
          <p:spPr bwMode="auto">
            <a:xfrm>
              <a:off x="8495388" y="943000"/>
              <a:ext cx="508755" cy="330805"/>
            </a:xfrm>
            <a:custGeom>
              <a:avLst/>
              <a:gdLst>
                <a:gd name="T0" fmla="*/ 0 w 136"/>
                <a:gd name="T1" fmla="*/ 88 h 89"/>
                <a:gd name="T2" fmla="*/ 30 w 136"/>
                <a:gd name="T3" fmla="*/ 61 h 89"/>
                <a:gd name="T4" fmla="*/ 63 w 136"/>
                <a:gd name="T5" fmla="*/ 38 h 89"/>
                <a:gd name="T6" fmla="*/ 135 w 136"/>
                <a:gd name="T7" fmla="*/ 0 h 89"/>
                <a:gd name="T8" fmla="*/ 136 w 136"/>
                <a:gd name="T9" fmla="*/ 1 h 89"/>
                <a:gd name="T10" fmla="*/ 135 w 136"/>
                <a:gd name="T11" fmla="*/ 2 h 89"/>
                <a:gd name="T12" fmla="*/ 64 w 136"/>
                <a:gd name="T13" fmla="*/ 40 h 89"/>
                <a:gd name="T14" fmla="*/ 32 w 136"/>
                <a:gd name="T15" fmla="*/ 63 h 89"/>
                <a:gd name="T16" fmla="*/ 1 w 136"/>
                <a:gd name="T17" fmla="*/ 89 h 89"/>
                <a:gd name="T18" fmla="*/ 0 w 136"/>
                <a:gd name="T19" fmla="*/ 89 h 89"/>
                <a:gd name="T20" fmla="*/ 0 w 136"/>
                <a:gd name="T21" fmla="*/ 8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89">
                  <a:moveTo>
                    <a:pt x="0" y="88"/>
                  </a:moveTo>
                  <a:cubicBezTo>
                    <a:pt x="10" y="79"/>
                    <a:pt x="20" y="70"/>
                    <a:pt x="30" y="61"/>
                  </a:cubicBezTo>
                  <a:cubicBezTo>
                    <a:pt x="41" y="53"/>
                    <a:pt x="52" y="45"/>
                    <a:pt x="63" y="38"/>
                  </a:cubicBezTo>
                  <a:cubicBezTo>
                    <a:pt x="86" y="23"/>
                    <a:pt x="110" y="10"/>
                    <a:pt x="135" y="0"/>
                  </a:cubicBezTo>
                  <a:cubicBezTo>
                    <a:pt x="136" y="1"/>
                    <a:pt x="136" y="1"/>
                    <a:pt x="136" y="1"/>
                  </a:cubicBezTo>
                  <a:cubicBezTo>
                    <a:pt x="135" y="2"/>
                    <a:pt x="135" y="2"/>
                    <a:pt x="135" y="2"/>
                  </a:cubicBezTo>
                  <a:cubicBezTo>
                    <a:pt x="111" y="12"/>
                    <a:pt x="87" y="25"/>
                    <a:pt x="64" y="40"/>
                  </a:cubicBezTo>
                  <a:cubicBezTo>
                    <a:pt x="53" y="47"/>
                    <a:pt x="42" y="55"/>
                    <a:pt x="32" y="63"/>
                  </a:cubicBezTo>
                  <a:cubicBezTo>
                    <a:pt x="21" y="71"/>
                    <a:pt x="11" y="80"/>
                    <a:pt x="1" y="89"/>
                  </a:cubicBezTo>
                  <a:cubicBezTo>
                    <a:pt x="0" y="89"/>
                    <a:pt x="0" y="89"/>
                    <a:pt x="0" y="89"/>
                  </a:cubicBezTo>
                  <a:lnTo>
                    <a:pt x="0" y="88"/>
                  </a:lnTo>
                  <a:close/>
                </a:path>
              </a:pathLst>
            </a:custGeom>
            <a:solidFill>
              <a:srgbClr val="A05320"/>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8" name="Freeform 76"/>
            <p:cNvSpPr>
              <a:spLocks/>
            </p:cNvSpPr>
            <p:nvPr/>
          </p:nvSpPr>
          <p:spPr bwMode="auto">
            <a:xfrm>
              <a:off x="6836803" y="1625142"/>
              <a:ext cx="1174927" cy="1991671"/>
            </a:xfrm>
            <a:custGeom>
              <a:avLst/>
              <a:gdLst>
                <a:gd name="T0" fmla="*/ 314 w 314"/>
                <a:gd name="T1" fmla="*/ 534 h 534"/>
                <a:gd name="T2" fmla="*/ 69 w 314"/>
                <a:gd name="T3" fmla="*/ 446 h 534"/>
                <a:gd name="T4" fmla="*/ 0 w 314"/>
                <a:gd name="T5" fmla="*/ 0 h 534"/>
                <a:gd name="T6" fmla="*/ 242 w 314"/>
                <a:gd name="T7" fmla="*/ 106 h 534"/>
                <a:gd name="T8" fmla="*/ 314 w 314"/>
                <a:gd name="T9" fmla="*/ 534 h 534"/>
              </a:gdLst>
              <a:ahLst/>
              <a:cxnLst>
                <a:cxn ang="0">
                  <a:pos x="T0" y="T1"/>
                </a:cxn>
                <a:cxn ang="0">
                  <a:pos x="T2" y="T3"/>
                </a:cxn>
                <a:cxn ang="0">
                  <a:pos x="T4" y="T5"/>
                </a:cxn>
                <a:cxn ang="0">
                  <a:pos x="T6" y="T7"/>
                </a:cxn>
                <a:cxn ang="0">
                  <a:pos x="T8" y="T9"/>
                </a:cxn>
              </a:cxnLst>
              <a:rect l="0" t="0" r="r" b="b"/>
              <a:pathLst>
                <a:path w="314" h="534">
                  <a:moveTo>
                    <a:pt x="314" y="534"/>
                  </a:moveTo>
                  <a:cubicBezTo>
                    <a:pt x="69" y="446"/>
                    <a:pt x="69" y="446"/>
                    <a:pt x="69" y="446"/>
                  </a:cubicBezTo>
                  <a:cubicBezTo>
                    <a:pt x="0" y="0"/>
                    <a:pt x="0" y="0"/>
                    <a:pt x="0" y="0"/>
                  </a:cubicBezTo>
                  <a:cubicBezTo>
                    <a:pt x="0" y="0"/>
                    <a:pt x="144" y="39"/>
                    <a:pt x="242" y="106"/>
                  </a:cubicBezTo>
                  <a:cubicBezTo>
                    <a:pt x="242" y="106"/>
                    <a:pt x="314" y="534"/>
                    <a:pt x="314" y="534"/>
                  </a:cubicBezTo>
                  <a:close/>
                </a:path>
              </a:pathLst>
            </a:custGeom>
            <a:solidFill>
              <a:srgbClr val="D0D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39" name="Freeform 77"/>
            <p:cNvSpPr>
              <a:spLocks/>
            </p:cNvSpPr>
            <p:nvPr/>
          </p:nvSpPr>
          <p:spPr bwMode="auto">
            <a:xfrm>
              <a:off x="6807144" y="1670770"/>
              <a:ext cx="1206866" cy="1973420"/>
            </a:xfrm>
            <a:custGeom>
              <a:avLst/>
              <a:gdLst>
                <a:gd name="T0" fmla="*/ 323 w 323"/>
                <a:gd name="T1" fmla="*/ 529 h 529"/>
                <a:gd name="T2" fmla="*/ 62 w 323"/>
                <a:gd name="T3" fmla="*/ 438 h 529"/>
                <a:gd name="T4" fmla="*/ 0 w 323"/>
                <a:gd name="T5" fmla="*/ 0 h 529"/>
                <a:gd name="T6" fmla="*/ 251 w 323"/>
                <a:gd name="T7" fmla="*/ 101 h 529"/>
                <a:gd name="T8" fmla="*/ 323 w 323"/>
                <a:gd name="T9" fmla="*/ 529 h 529"/>
              </a:gdLst>
              <a:ahLst/>
              <a:cxnLst>
                <a:cxn ang="0">
                  <a:pos x="T0" y="T1"/>
                </a:cxn>
                <a:cxn ang="0">
                  <a:pos x="T2" y="T3"/>
                </a:cxn>
                <a:cxn ang="0">
                  <a:pos x="T4" y="T5"/>
                </a:cxn>
                <a:cxn ang="0">
                  <a:pos x="T6" y="T7"/>
                </a:cxn>
                <a:cxn ang="0">
                  <a:pos x="T8" y="T9"/>
                </a:cxn>
              </a:cxnLst>
              <a:rect l="0" t="0" r="r" b="b"/>
              <a:pathLst>
                <a:path w="323" h="529">
                  <a:moveTo>
                    <a:pt x="323" y="529"/>
                  </a:moveTo>
                  <a:cubicBezTo>
                    <a:pt x="62" y="438"/>
                    <a:pt x="62" y="438"/>
                    <a:pt x="62" y="438"/>
                  </a:cubicBezTo>
                  <a:cubicBezTo>
                    <a:pt x="0" y="0"/>
                    <a:pt x="0" y="0"/>
                    <a:pt x="0" y="0"/>
                  </a:cubicBezTo>
                  <a:cubicBezTo>
                    <a:pt x="0" y="0"/>
                    <a:pt x="147" y="33"/>
                    <a:pt x="251" y="101"/>
                  </a:cubicBezTo>
                  <a:cubicBezTo>
                    <a:pt x="251" y="101"/>
                    <a:pt x="323" y="529"/>
                    <a:pt x="323" y="529"/>
                  </a:cubicBezTo>
                  <a:close/>
                </a:path>
              </a:pathLst>
            </a:custGeom>
            <a:solidFill>
              <a:srgbClr val="E7E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0" name="Freeform 78"/>
            <p:cNvSpPr>
              <a:spLocks/>
            </p:cNvSpPr>
            <p:nvPr/>
          </p:nvSpPr>
          <p:spPr bwMode="auto">
            <a:xfrm>
              <a:off x="6747827" y="1711836"/>
              <a:ext cx="1270746" cy="1955169"/>
            </a:xfrm>
            <a:custGeom>
              <a:avLst/>
              <a:gdLst>
                <a:gd name="T0" fmla="*/ 340 w 340"/>
                <a:gd name="T1" fmla="*/ 524 h 524"/>
                <a:gd name="T2" fmla="*/ 79 w 340"/>
                <a:gd name="T3" fmla="*/ 434 h 524"/>
                <a:gd name="T4" fmla="*/ 0 w 340"/>
                <a:gd name="T5" fmla="*/ 0 h 524"/>
                <a:gd name="T6" fmla="*/ 268 w 340"/>
                <a:gd name="T7" fmla="*/ 96 h 524"/>
                <a:gd name="T8" fmla="*/ 340 w 340"/>
                <a:gd name="T9" fmla="*/ 524 h 524"/>
              </a:gdLst>
              <a:ahLst/>
              <a:cxnLst>
                <a:cxn ang="0">
                  <a:pos x="T0" y="T1"/>
                </a:cxn>
                <a:cxn ang="0">
                  <a:pos x="T2" y="T3"/>
                </a:cxn>
                <a:cxn ang="0">
                  <a:pos x="T4" y="T5"/>
                </a:cxn>
                <a:cxn ang="0">
                  <a:pos x="T6" y="T7"/>
                </a:cxn>
                <a:cxn ang="0">
                  <a:pos x="T8" y="T9"/>
                </a:cxn>
              </a:cxnLst>
              <a:rect l="0" t="0" r="r" b="b"/>
              <a:pathLst>
                <a:path w="340" h="524">
                  <a:moveTo>
                    <a:pt x="340" y="524"/>
                  </a:moveTo>
                  <a:cubicBezTo>
                    <a:pt x="79" y="434"/>
                    <a:pt x="79" y="434"/>
                    <a:pt x="79" y="434"/>
                  </a:cubicBezTo>
                  <a:cubicBezTo>
                    <a:pt x="0" y="0"/>
                    <a:pt x="0" y="0"/>
                    <a:pt x="0" y="0"/>
                  </a:cubicBezTo>
                  <a:cubicBezTo>
                    <a:pt x="0" y="0"/>
                    <a:pt x="176" y="37"/>
                    <a:pt x="268" y="96"/>
                  </a:cubicBezTo>
                  <a:cubicBezTo>
                    <a:pt x="268" y="97"/>
                    <a:pt x="340" y="524"/>
                    <a:pt x="340" y="5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1" name="Freeform 79"/>
            <p:cNvSpPr>
              <a:spLocks/>
            </p:cNvSpPr>
            <p:nvPr/>
          </p:nvSpPr>
          <p:spPr bwMode="auto">
            <a:xfrm>
              <a:off x="7744804" y="1337684"/>
              <a:ext cx="1099640" cy="2276848"/>
            </a:xfrm>
            <a:custGeom>
              <a:avLst/>
              <a:gdLst>
                <a:gd name="T0" fmla="*/ 79 w 294"/>
                <a:gd name="T1" fmla="*/ 610 h 610"/>
                <a:gd name="T2" fmla="*/ 294 w 294"/>
                <a:gd name="T3" fmla="*/ 455 h 610"/>
                <a:gd name="T4" fmla="*/ 201 w 294"/>
                <a:gd name="T5" fmla="*/ 0 h 610"/>
                <a:gd name="T6" fmla="*/ 0 w 294"/>
                <a:gd name="T7" fmla="*/ 183 h 610"/>
                <a:gd name="T8" fmla="*/ 79 w 294"/>
                <a:gd name="T9" fmla="*/ 610 h 610"/>
              </a:gdLst>
              <a:ahLst/>
              <a:cxnLst>
                <a:cxn ang="0">
                  <a:pos x="T0" y="T1"/>
                </a:cxn>
                <a:cxn ang="0">
                  <a:pos x="T2" y="T3"/>
                </a:cxn>
                <a:cxn ang="0">
                  <a:pos x="T4" y="T5"/>
                </a:cxn>
                <a:cxn ang="0">
                  <a:pos x="T6" y="T7"/>
                </a:cxn>
                <a:cxn ang="0">
                  <a:pos x="T8" y="T9"/>
                </a:cxn>
              </a:cxnLst>
              <a:rect l="0" t="0" r="r" b="b"/>
              <a:pathLst>
                <a:path w="294" h="610">
                  <a:moveTo>
                    <a:pt x="79" y="610"/>
                  </a:moveTo>
                  <a:cubicBezTo>
                    <a:pt x="294" y="455"/>
                    <a:pt x="294" y="455"/>
                    <a:pt x="294" y="455"/>
                  </a:cubicBezTo>
                  <a:cubicBezTo>
                    <a:pt x="201" y="0"/>
                    <a:pt x="201" y="0"/>
                    <a:pt x="201" y="0"/>
                  </a:cubicBezTo>
                  <a:cubicBezTo>
                    <a:pt x="201" y="0"/>
                    <a:pt x="75" y="90"/>
                    <a:pt x="0" y="183"/>
                  </a:cubicBezTo>
                  <a:cubicBezTo>
                    <a:pt x="1" y="183"/>
                    <a:pt x="79" y="610"/>
                    <a:pt x="79" y="610"/>
                  </a:cubicBezTo>
                  <a:close/>
                </a:path>
              </a:pathLst>
            </a:custGeom>
            <a:solidFill>
              <a:srgbClr val="D0D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2" name="Freeform 80"/>
            <p:cNvSpPr>
              <a:spLocks/>
            </p:cNvSpPr>
            <p:nvPr/>
          </p:nvSpPr>
          <p:spPr bwMode="auto">
            <a:xfrm>
              <a:off x="7753930" y="1383313"/>
              <a:ext cx="1154394" cy="2256315"/>
            </a:xfrm>
            <a:custGeom>
              <a:avLst/>
              <a:gdLst>
                <a:gd name="T0" fmla="*/ 79 w 309"/>
                <a:gd name="T1" fmla="*/ 605 h 605"/>
                <a:gd name="T2" fmla="*/ 309 w 309"/>
                <a:gd name="T3" fmla="*/ 443 h 605"/>
                <a:gd name="T4" fmla="*/ 220 w 309"/>
                <a:gd name="T5" fmla="*/ 0 h 605"/>
                <a:gd name="T6" fmla="*/ 0 w 309"/>
                <a:gd name="T7" fmla="*/ 177 h 605"/>
                <a:gd name="T8" fmla="*/ 79 w 309"/>
                <a:gd name="T9" fmla="*/ 605 h 605"/>
              </a:gdLst>
              <a:ahLst/>
              <a:cxnLst>
                <a:cxn ang="0">
                  <a:pos x="T0" y="T1"/>
                </a:cxn>
                <a:cxn ang="0">
                  <a:pos x="T2" y="T3"/>
                </a:cxn>
                <a:cxn ang="0">
                  <a:pos x="T4" y="T5"/>
                </a:cxn>
                <a:cxn ang="0">
                  <a:pos x="T6" y="T7"/>
                </a:cxn>
                <a:cxn ang="0">
                  <a:pos x="T8" y="T9"/>
                </a:cxn>
              </a:cxnLst>
              <a:rect l="0" t="0" r="r" b="b"/>
              <a:pathLst>
                <a:path w="309" h="605">
                  <a:moveTo>
                    <a:pt x="79" y="605"/>
                  </a:moveTo>
                  <a:cubicBezTo>
                    <a:pt x="309" y="443"/>
                    <a:pt x="309" y="443"/>
                    <a:pt x="309" y="443"/>
                  </a:cubicBezTo>
                  <a:cubicBezTo>
                    <a:pt x="220" y="0"/>
                    <a:pt x="220" y="0"/>
                    <a:pt x="220" y="0"/>
                  </a:cubicBezTo>
                  <a:cubicBezTo>
                    <a:pt x="220" y="0"/>
                    <a:pt x="80" y="83"/>
                    <a:pt x="0" y="177"/>
                  </a:cubicBezTo>
                  <a:cubicBezTo>
                    <a:pt x="0" y="178"/>
                    <a:pt x="79" y="605"/>
                    <a:pt x="79" y="605"/>
                  </a:cubicBezTo>
                  <a:close/>
                </a:path>
              </a:pathLst>
            </a:custGeom>
            <a:solidFill>
              <a:srgbClr val="E7E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3" name="Freeform 81"/>
            <p:cNvSpPr>
              <a:spLocks/>
            </p:cNvSpPr>
            <p:nvPr/>
          </p:nvSpPr>
          <p:spPr bwMode="auto">
            <a:xfrm>
              <a:off x="7756211" y="1419815"/>
              <a:ext cx="1154394" cy="2242626"/>
            </a:xfrm>
            <a:custGeom>
              <a:avLst/>
              <a:gdLst>
                <a:gd name="T0" fmla="*/ 79 w 309"/>
                <a:gd name="T1" fmla="*/ 601 h 601"/>
                <a:gd name="T2" fmla="*/ 309 w 309"/>
                <a:gd name="T3" fmla="*/ 439 h 601"/>
                <a:gd name="T4" fmla="*/ 236 w 309"/>
                <a:gd name="T5" fmla="*/ 0 h 601"/>
                <a:gd name="T6" fmla="*/ 0 w 309"/>
                <a:gd name="T7" fmla="*/ 174 h 601"/>
                <a:gd name="T8" fmla="*/ 79 w 309"/>
                <a:gd name="T9" fmla="*/ 601 h 601"/>
              </a:gdLst>
              <a:ahLst/>
              <a:cxnLst>
                <a:cxn ang="0">
                  <a:pos x="T0" y="T1"/>
                </a:cxn>
                <a:cxn ang="0">
                  <a:pos x="T2" y="T3"/>
                </a:cxn>
                <a:cxn ang="0">
                  <a:pos x="T4" y="T5"/>
                </a:cxn>
                <a:cxn ang="0">
                  <a:pos x="T6" y="T7"/>
                </a:cxn>
                <a:cxn ang="0">
                  <a:pos x="T8" y="T9"/>
                </a:cxn>
              </a:cxnLst>
              <a:rect l="0" t="0" r="r" b="b"/>
              <a:pathLst>
                <a:path w="309" h="601">
                  <a:moveTo>
                    <a:pt x="79" y="601"/>
                  </a:moveTo>
                  <a:cubicBezTo>
                    <a:pt x="309" y="439"/>
                    <a:pt x="309" y="439"/>
                    <a:pt x="309" y="439"/>
                  </a:cubicBezTo>
                  <a:cubicBezTo>
                    <a:pt x="236" y="0"/>
                    <a:pt x="236" y="0"/>
                    <a:pt x="236" y="0"/>
                  </a:cubicBezTo>
                  <a:cubicBezTo>
                    <a:pt x="236" y="0"/>
                    <a:pt x="72" y="91"/>
                    <a:pt x="0" y="174"/>
                  </a:cubicBezTo>
                  <a:cubicBezTo>
                    <a:pt x="0" y="174"/>
                    <a:pt x="79" y="601"/>
                    <a:pt x="79" y="60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4" name="Freeform 82"/>
            <p:cNvSpPr>
              <a:spLocks/>
            </p:cNvSpPr>
            <p:nvPr/>
          </p:nvSpPr>
          <p:spPr bwMode="auto">
            <a:xfrm>
              <a:off x="6661134" y="1759745"/>
              <a:ext cx="1341470" cy="2050988"/>
            </a:xfrm>
            <a:custGeom>
              <a:avLst/>
              <a:gdLst>
                <a:gd name="T0" fmla="*/ 346 w 359"/>
                <a:gd name="T1" fmla="*/ 547 h 550"/>
                <a:gd name="T2" fmla="*/ 97 w 359"/>
                <a:gd name="T3" fmla="*/ 479 h 550"/>
                <a:gd name="T4" fmla="*/ 78 w 359"/>
                <a:gd name="T5" fmla="*/ 451 h 550"/>
                <a:gd name="T6" fmla="*/ 3 w 359"/>
                <a:gd name="T7" fmla="*/ 22 h 550"/>
                <a:gd name="T8" fmla="*/ 13 w 359"/>
                <a:gd name="T9" fmla="*/ 2 h 550"/>
                <a:gd name="T10" fmla="*/ 262 w 359"/>
                <a:gd name="T11" fmla="*/ 70 h 550"/>
                <a:gd name="T12" fmla="*/ 281 w 359"/>
                <a:gd name="T13" fmla="*/ 98 h 550"/>
                <a:gd name="T14" fmla="*/ 357 w 359"/>
                <a:gd name="T15" fmla="*/ 527 h 550"/>
                <a:gd name="T16" fmla="*/ 346 w 359"/>
                <a:gd name="T17" fmla="*/ 547 h 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9" h="550">
                  <a:moveTo>
                    <a:pt x="346" y="547"/>
                  </a:moveTo>
                  <a:cubicBezTo>
                    <a:pt x="97" y="479"/>
                    <a:pt x="97" y="479"/>
                    <a:pt x="97" y="479"/>
                  </a:cubicBezTo>
                  <a:cubicBezTo>
                    <a:pt x="89" y="477"/>
                    <a:pt x="80" y="465"/>
                    <a:pt x="78" y="451"/>
                  </a:cubicBezTo>
                  <a:cubicBezTo>
                    <a:pt x="3" y="22"/>
                    <a:pt x="3" y="22"/>
                    <a:pt x="3" y="22"/>
                  </a:cubicBezTo>
                  <a:cubicBezTo>
                    <a:pt x="0" y="9"/>
                    <a:pt x="5" y="0"/>
                    <a:pt x="13" y="2"/>
                  </a:cubicBezTo>
                  <a:cubicBezTo>
                    <a:pt x="262" y="70"/>
                    <a:pt x="262" y="70"/>
                    <a:pt x="262" y="70"/>
                  </a:cubicBezTo>
                  <a:cubicBezTo>
                    <a:pt x="270" y="72"/>
                    <a:pt x="279" y="85"/>
                    <a:pt x="281" y="98"/>
                  </a:cubicBezTo>
                  <a:cubicBezTo>
                    <a:pt x="357" y="527"/>
                    <a:pt x="357" y="527"/>
                    <a:pt x="357" y="527"/>
                  </a:cubicBezTo>
                  <a:cubicBezTo>
                    <a:pt x="359" y="540"/>
                    <a:pt x="354" y="550"/>
                    <a:pt x="346" y="54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5" name="Freeform 83"/>
            <p:cNvSpPr>
              <a:spLocks/>
            </p:cNvSpPr>
            <p:nvPr/>
          </p:nvSpPr>
          <p:spPr bwMode="auto">
            <a:xfrm>
              <a:off x="6672541" y="1775715"/>
              <a:ext cx="1330063" cy="2035018"/>
            </a:xfrm>
            <a:custGeom>
              <a:avLst/>
              <a:gdLst>
                <a:gd name="T0" fmla="*/ 343 w 356"/>
                <a:gd name="T1" fmla="*/ 543 h 546"/>
                <a:gd name="T2" fmla="*/ 96 w 356"/>
                <a:gd name="T3" fmla="*/ 476 h 546"/>
                <a:gd name="T4" fmla="*/ 77 w 356"/>
                <a:gd name="T5" fmla="*/ 448 h 546"/>
                <a:gd name="T6" fmla="*/ 3 w 356"/>
                <a:gd name="T7" fmla="*/ 23 h 546"/>
                <a:gd name="T8" fmla="*/ 13 w 356"/>
                <a:gd name="T9" fmla="*/ 3 h 546"/>
                <a:gd name="T10" fmla="*/ 260 w 356"/>
                <a:gd name="T11" fmla="*/ 70 h 546"/>
                <a:gd name="T12" fmla="*/ 279 w 356"/>
                <a:gd name="T13" fmla="*/ 98 h 546"/>
                <a:gd name="T14" fmla="*/ 354 w 356"/>
                <a:gd name="T15" fmla="*/ 523 h 546"/>
                <a:gd name="T16" fmla="*/ 343 w 356"/>
                <a:gd name="T17" fmla="*/ 543 h 5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6" h="546">
                  <a:moveTo>
                    <a:pt x="343" y="543"/>
                  </a:moveTo>
                  <a:cubicBezTo>
                    <a:pt x="96" y="476"/>
                    <a:pt x="96" y="476"/>
                    <a:pt x="96" y="476"/>
                  </a:cubicBezTo>
                  <a:cubicBezTo>
                    <a:pt x="88" y="474"/>
                    <a:pt x="80" y="461"/>
                    <a:pt x="77" y="448"/>
                  </a:cubicBezTo>
                  <a:cubicBezTo>
                    <a:pt x="3" y="23"/>
                    <a:pt x="3" y="23"/>
                    <a:pt x="3" y="23"/>
                  </a:cubicBezTo>
                  <a:cubicBezTo>
                    <a:pt x="0" y="10"/>
                    <a:pt x="5" y="0"/>
                    <a:pt x="13" y="3"/>
                  </a:cubicBezTo>
                  <a:cubicBezTo>
                    <a:pt x="260" y="70"/>
                    <a:pt x="260" y="70"/>
                    <a:pt x="260" y="70"/>
                  </a:cubicBezTo>
                  <a:cubicBezTo>
                    <a:pt x="268" y="72"/>
                    <a:pt x="276" y="85"/>
                    <a:pt x="279" y="98"/>
                  </a:cubicBezTo>
                  <a:cubicBezTo>
                    <a:pt x="354" y="523"/>
                    <a:pt x="354" y="523"/>
                    <a:pt x="354" y="523"/>
                  </a:cubicBezTo>
                  <a:cubicBezTo>
                    <a:pt x="356" y="536"/>
                    <a:pt x="351" y="546"/>
                    <a:pt x="343" y="543"/>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6" name="Freeform 84"/>
            <p:cNvSpPr>
              <a:spLocks/>
            </p:cNvSpPr>
            <p:nvPr/>
          </p:nvSpPr>
          <p:spPr bwMode="auto">
            <a:xfrm>
              <a:off x="7804121" y="1442629"/>
              <a:ext cx="1234243" cy="2347571"/>
            </a:xfrm>
            <a:custGeom>
              <a:avLst/>
              <a:gdLst>
                <a:gd name="T0" fmla="*/ 95 w 330"/>
                <a:gd name="T1" fmla="*/ 624 h 629"/>
                <a:gd name="T2" fmla="*/ 318 w 330"/>
                <a:gd name="T3" fmla="*/ 482 h 629"/>
                <a:gd name="T4" fmla="*/ 327 w 330"/>
                <a:gd name="T5" fmla="*/ 450 h 629"/>
                <a:gd name="T6" fmla="*/ 252 w 330"/>
                <a:gd name="T7" fmla="*/ 21 h 629"/>
                <a:gd name="T8" fmla="*/ 235 w 330"/>
                <a:gd name="T9" fmla="*/ 5 h 629"/>
                <a:gd name="T10" fmla="*/ 11 w 330"/>
                <a:gd name="T11" fmla="*/ 146 h 629"/>
                <a:gd name="T12" fmla="*/ 2 w 330"/>
                <a:gd name="T13" fmla="*/ 179 h 629"/>
                <a:gd name="T14" fmla="*/ 78 w 330"/>
                <a:gd name="T15" fmla="*/ 608 h 629"/>
                <a:gd name="T16" fmla="*/ 95 w 330"/>
                <a:gd name="T17" fmla="*/ 624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629">
                  <a:moveTo>
                    <a:pt x="95" y="624"/>
                  </a:moveTo>
                  <a:cubicBezTo>
                    <a:pt x="318" y="482"/>
                    <a:pt x="318" y="482"/>
                    <a:pt x="318" y="482"/>
                  </a:cubicBezTo>
                  <a:cubicBezTo>
                    <a:pt x="326" y="478"/>
                    <a:pt x="330" y="463"/>
                    <a:pt x="327" y="450"/>
                  </a:cubicBezTo>
                  <a:cubicBezTo>
                    <a:pt x="252" y="21"/>
                    <a:pt x="252" y="21"/>
                    <a:pt x="252" y="21"/>
                  </a:cubicBezTo>
                  <a:cubicBezTo>
                    <a:pt x="250" y="7"/>
                    <a:pt x="242" y="0"/>
                    <a:pt x="235" y="5"/>
                  </a:cubicBezTo>
                  <a:cubicBezTo>
                    <a:pt x="11" y="146"/>
                    <a:pt x="11" y="146"/>
                    <a:pt x="11" y="146"/>
                  </a:cubicBezTo>
                  <a:cubicBezTo>
                    <a:pt x="4" y="151"/>
                    <a:pt x="0" y="165"/>
                    <a:pt x="2" y="179"/>
                  </a:cubicBezTo>
                  <a:cubicBezTo>
                    <a:pt x="78" y="608"/>
                    <a:pt x="78" y="608"/>
                    <a:pt x="78" y="608"/>
                  </a:cubicBezTo>
                  <a:cubicBezTo>
                    <a:pt x="80" y="621"/>
                    <a:pt x="88" y="629"/>
                    <a:pt x="95" y="624"/>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7" name="Freeform 85"/>
            <p:cNvSpPr>
              <a:spLocks/>
            </p:cNvSpPr>
            <p:nvPr/>
          </p:nvSpPr>
          <p:spPr bwMode="auto">
            <a:xfrm>
              <a:off x="7808684" y="1465443"/>
              <a:ext cx="1218273" cy="2324757"/>
            </a:xfrm>
            <a:custGeom>
              <a:avLst/>
              <a:gdLst>
                <a:gd name="T0" fmla="*/ 94 w 326"/>
                <a:gd name="T1" fmla="*/ 618 h 623"/>
                <a:gd name="T2" fmla="*/ 315 w 326"/>
                <a:gd name="T3" fmla="*/ 478 h 623"/>
                <a:gd name="T4" fmla="*/ 324 w 326"/>
                <a:gd name="T5" fmla="*/ 445 h 623"/>
                <a:gd name="T6" fmla="*/ 250 w 326"/>
                <a:gd name="T7" fmla="*/ 20 h 623"/>
                <a:gd name="T8" fmla="*/ 232 w 326"/>
                <a:gd name="T9" fmla="*/ 4 h 623"/>
                <a:gd name="T10" fmla="*/ 11 w 326"/>
                <a:gd name="T11" fmla="*/ 144 h 623"/>
                <a:gd name="T12" fmla="*/ 2 w 326"/>
                <a:gd name="T13" fmla="*/ 177 h 623"/>
                <a:gd name="T14" fmla="*/ 77 w 326"/>
                <a:gd name="T15" fmla="*/ 602 h 623"/>
                <a:gd name="T16" fmla="*/ 94 w 326"/>
                <a:gd name="T17" fmla="*/ 618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623">
                  <a:moveTo>
                    <a:pt x="94" y="618"/>
                  </a:moveTo>
                  <a:cubicBezTo>
                    <a:pt x="315" y="478"/>
                    <a:pt x="315" y="478"/>
                    <a:pt x="315" y="478"/>
                  </a:cubicBezTo>
                  <a:cubicBezTo>
                    <a:pt x="323" y="473"/>
                    <a:pt x="326" y="459"/>
                    <a:pt x="324" y="445"/>
                  </a:cubicBezTo>
                  <a:cubicBezTo>
                    <a:pt x="250" y="20"/>
                    <a:pt x="250" y="20"/>
                    <a:pt x="250" y="20"/>
                  </a:cubicBezTo>
                  <a:cubicBezTo>
                    <a:pt x="247" y="7"/>
                    <a:pt x="240" y="0"/>
                    <a:pt x="232" y="4"/>
                  </a:cubicBezTo>
                  <a:cubicBezTo>
                    <a:pt x="11" y="144"/>
                    <a:pt x="11" y="144"/>
                    <a:pt x="11" y="144"/>
                  </a:cubicBezTo>
                  <a:cubicBezTo>
                    <a:pt x="4" y="149"/>
                    <a:pt x="0" y="163"/>
                    <a:pt x="2" y="177"/>
                  </a:cubicBezTo>
                  <a:cubicBezTo>
                    <a:pt x="77" y="602"/>
                    <a:pt x="77" y="602"/>
                    <a:pt x="77" y="602"/>
                  </a:cubicBezTo>
                  <a:cubicBezTo>
                    <a:pt x="79" y="615"/>
                    <a:pt x="87" y="623"/>
                    <a:pt x="94" y="61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8" name="Freeform 86"/>
            <p:cNvSpPr>
              <a:spLocks/>
            </p:cNvSpPr>
            <p:nvPr/>
          </p:nvSpPr>
          <p:spPr bwMode="auto">
            <a:xfrm>
              <a:off x="7607919" y="1960509"/>
              <a:ext cx="593167" cy="1873038"/>
            </a:xfrm>
            <a:custGeom>
              <a:avLst/>
              <a:gdLst>
                <a:gd name="T0" fmla="*/ 150 w 159"/>
                <a:gd name="T1" fmla="*/ 487 h 502"/>
                <a:gd name="T2" fmla="*/ 96 w 159"/>
                <a:gd name="T3" fmla="*/ 500 h 502"/>
                <a:gd name="T4" fmla="*/ 83 w 159"/>
                <a:gd name="T5" fmla="*/ 491 h 502"/>
                <a:gd name="T6" fmla="*/ 2 w 159"/>
                <a:gd name="T7" fmla="*/ 29 h 502"/>
                <a:gd name="T8" fmla="*/ 10 w 159"/>
                <a:gd name="T9" fmla="*/ 14 h 502"/>
                <a:gd name="T10" fmla="*/ 64 w 159"/>
                <a:gd name="T11" fmla="*/ 1 h 502"/>
                <a:gd name="T12" fmla="*/ 77 w 159"/>
                <a:gd name="T13" fmla="*/ 11 h 502"/>
                <a:gd name="T14" fmla="*/ 158 w 159"/>
                <a:gd name="T15" fmla="*/ 472 h 502"/>
                <a:gd name="T16" fmla="*/ 150 w 159"/>
                <a:gd name="T17" fmla="*/ 487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502">
                  <a:moveTo>
                    <a:pt x="150" y="487"/>
                  </a:moveTo>
                  <a:cubicBezTo>
                    <a:pt x="96" y="500"/>
                    <a:pt x="96" y="500"/>
                    <a:pt x="96" y="500"/>
                  </a:cubicBezTo>
                  <a:cubicBezTo>
                    <a:pt x="90" y="502"/>
                    <a:pt x="84" y="497"/>
                    <a:pt x="83" y="491"/>
                  </a:cubicBezTo>
                  <a:cubicBezTo>
                    <a:pt x="2" y="29"/>
                    <a:pt x="2" y="29"/>
                    <a:pt x="2" y="29"/>
                  </a:cubicBezTo>
                  <a:cubicBezTo>
                    <a:pt x="0" y="22"/>
                    <a:pt x="4" y="15"/>
                    <a:pt x="10" y="14"/>
                  </a:cubicBezTo>
                  <a:cubicBezTo>
                    <a:pt x="64" y="1"/>
                    <a:pt x="64" y="1"/>
                    <a:pt x="64" y="1"/>
                  </a:cubicBezTo>
                  <a:cubicBezTo>
                    <a:pt x="70" y="0"/>
                    <a:pt x="76" y="4"/>
                    <a:pt x="77" y="11"/>
                  </a:cubicBezTo>
                  <a:cubicBezTo>
                    <a:pt x="158" y="472"/>
                    <a:pt x="158" y="472"/>
                    <a:pt x="158" y="472"/>
                  </a:cubicBezTo>
                  <a:cubicBezTo>
                    <a:pt x="159" y="479"/>
                    <a:pt x="156" y="486"/>
                    <a:pt x="150" y="487"/>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49" name="Freeform 87"/>
            <p:cNvSpPr>
              <a:spLocks/>
            </p:cNvSpPr>
            <p:nvPr/>
          </p:nvSpPr>
          <p:spPr bwMode="auto">
            <a:xfrm>
              <a:off x="6606380" y="2263937"/>
              <a:ext cx="353619" cy="524724"/>
            </a:xfrm>
            <a:custGeom>
              <a:avLst/>
              <a:gdLst>
                <a:gd name="T0" fmla="*/ 4 w 95"/>
                <a:gd name="T1" fmla="*/ 33 h 141"/>
                <a:gd name="T2" fmla="*/ 17 w 95"/>
                <a:gd name="T3" fmla="*/ 119 h 141"/>
                <a:gd name="T4" fmla="*/ 91 w 95"/>
                <a:gd name="T5" fmla="*/ 113 h 141"/>
                <a:gd name="T6" fmla="*/ 43 w 95"/>
                <a:gd name="T7" fmla="*/ 104 h 141"/>
                <a:gd name="T8" fmla="*/ 94 w 95"/>
                <a:gd name="T9" fmla="*/ 87 h 141"/>
                <a:gd name="T10" fmla="*/ 37 w 95"/>
                <a:gd name="T11" fmla="*/ 78 h 141"/>
                <a:gd name="T12" fmla="*/ 86 w 95"/>
                <a:gd name="T13" fmla="*/ 55 h 141"/>
                <a:gd name="T14" fmla="*/ 29 w 95"/>
                <a:gd name="T15" fmla="*/ 51 h 141"/>
                <a:gd name="T16" fmla="*/ 83 w 95"/>
                <a:gd name="T17" fmla="*/ 28 h 141"/>
                <a:gd name="T18" fmla="*/ 30 w 95"/>
                <a:gd name="T19" fmla="*/ 29 h 141"/>
                <a:gd name="T20" fmla="*/ 30 w 95"/>
                <a:gd name="T21" fmla="*/ 1 h 141"/>
                <a:gd name="T22" fmla="*/ 4 w 95"/>
                <a:gd name="T23" fmla="*/ 3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5" h="141">
                  <a:moveTo>
                    <a:pt x="4" y="33"/>
                  </a:moveTo>
                  <a:cubicBezTo>
                    <a:pt x="4" y="33"/>
                    <a:pt x="0" y="96"/>
                    <a:pt x="17" y="119"/>
                  </a:cubicBezTo>
                  <a:cubicBezTo>
                    <a:pt x="35" y="141"/>
                    <a:pt x="89" y="126"/>
                    <a:pt x="91" y="113"/>
                  </a:cubicBezTo>
                  <a:cubicBezTo>
                    <a:pt x="94" y="100"/>
                    <a:pt x="43" y="104"/>
                    <a:pt x="43" y="104"/>
                  </a:cubicBezTo>
                  <a:cubicBezTo>
                    <a:pt x="43" y="104"/>
                    <a:pt x="95" y="101"/>
                    <a:pt x="94" y="87"/>
                  </a:cubicBezTo>
                  <a:cubicBezTo>
                    <a:pt x="93" y="73"/>
                    <a:pt x="37" y="78"/>
                    <a:pt x="37" y="78"/>
                  </a:cubicBezTo>
                  <a:cubicBezTo>
                    <a:pt x="37" y="78"/>
                    <a:pt x="89" y="72"/>
                    <a:pt x="86" y="55"/>
                  </a:cubicBezTo>
                  <a:cubicBezTo>
                    <a:pt x="83" y="38"/>
                    <a:pt x="29" y="51"/>
                    <a:pt x="29" y="51"/>
                  </a:cubicBezTo>
                  <a:cubicBezTo>
                    <a:pt x="29" y="51"/>
                    <a:pt x="90" y="40"/>
                    <a:pt x="83" y="28"/>
                  </a:cubicBezTo>
                  <a:cubicBezTo>
                    <a:pt x="77" y="17"/>
                    <a:pt x="30" y="29"/>
                    <a:pt x="30" y="29"/>
                  </a:cubicBezTo>
                  <a:cubicBezTo>
                    <a:pt x="30" y="29"/>
                    <a:pt x="42" y="2"/>
                    <a:pt x="30" y="1"/>
                  </a:cubicBezTo>
                  <a:cubicBezTo>
                    <a:pt x="18" y="0"/>
                    <a:pt x="4" y="33"/>
                    <a:pt x="4" y="33"/>
                  </a:cubicBezTo>
                  <a:close/>
                </a:path>
              </a:pathLst>
            </a:custGeom>
            <a:solidFill>
              <a:srgbClr val="F7D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2" name="Freeform 88"/>
            <p:cNvSpPr>
              <a:spLocks/>
            </p:cNvSpPr>
            <p:nvPr/>
          </p:nvSpPr>
          <p:spPr bwMode="auto">
            <a:xfrm>
              <a:off x="8776002" y="2816038"/>
              <a:ext cx="481378" cy="495066"/>
            </a:xfrm>
            <a:custGeom>
              <a:avLst/>
              <a:gdLst>
                <a:gd name="T0" fmla="*/ 129 w 129"/>
                <a:gd name="T1" fmla="*/ 41 h 133"/>
                <a:gd name="T2" fmla="*/ 103 w 129"/>
                <a:gd name="T3" fmla="*/ 19 h 133"/>
                <a:gd name="T4" fmla="*/ 29 w 129"/>
                <a:gd name="T5" fmla="*/ 19 h 133"/>
                <a:gd name="T6" fmla="*/ 20 w 129"/>
                <a:gd name="T7" fmla="*/ 100 h 133"/>
                <a:gd name="T8" fmla="*/ 47 w 129"/>
                <a:gd name="T9" fmla="*/ 133 h 133"/>
                <a:gd name="T10" fmla="*/ 129 w 129"/>
                <a:gd name="T11" fmla="*/ 41 h 133"/>
              </a:gdLst>
              <a:ahLst/>
              <a:cxnLst>
                <a:cxn ang="0">
                  <a:pos x="T0" y="T1"/>
                </a:cxn>
                <a:cxn ang="0">
                  <a:pos x="T2" y="T3"/>
                </a:cxn>
                <a:cxn ang="0">
                  <a:pos x="T4" y="T5"/>
                </a:cxn>
                <a:cxn ang="0">
                  <a:pos x="T6" y="T7"/>
                </a:cxn>
                <a:cxn ang="0">
                  <a:pos x="T8" y="T9"/>
                </a:cxn>
                <a:cxn ang="0">
                  <a:pos x="T10" y="T11"/>
                </a:cxn>
              </a:cxnLst>
              <a:rect l="0" t="0" r="r" b="b"/>
              <a:pathLst>
                <a:path w="129" h="133">
                  <a:moveTo>
                    <a:pt x="129" y="41"/>
                  </a:moveTo>
                  <a:cubicBezTo>
                    <a:pt x="103" y="19"/>
                    <a:pt x="103" y="19"/>
                    <a:pt x="103" y="19"/>
                  </a:cubicBezTo>
                  <a:cubicBezTo>
                    <a:pt x="82" y="1"/>
                    <a:pt x="51" y="0"/>
                    <a:pt x="29" y="19"/>
                  </a:cubicBezTo>
                  <a:cubicBezTo>
                    <a:pt x="4" y="39"/>
                    <a:pt x="0" y="76"/>
                    <a:pt x="20" y="100"/>
                  </a:cubicBezTo>
                  <a:cubicBezTo>
                    <a:pt x="47" y="133"/>
                    <a:pt x="47" y="133"/>
                    <a:pt x="47" y="133"/>
                  </a:cubicBezTo>
                  <a:cubicBezTo>
                    <a:pt x="71" y="119"/>
                    <a:pt x="109" y="90"/>
                    <a:pt x="129" y="41"/>
                  </a:cubicBezTo>
                  <a:close/>
                </a:path>
              </a:pathLst>
            </a:custGeom>
            <a:solidFill>
              <a:srgbClr val="F7D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3" name="Freeform 89"/>
            <p:cNvSpPr>
              <a:spLocks/>
            </p:cNvSpPr>
            <p:nvPr/>
          </p:nvSpPr>
          <p:spPr bwMode="auto">
            <a:xfrm>
              <a:off x="8951670" y="2968893"/>
              <a:ext cx="994695" cy="1010665"/>
            </a:xfrm>
            <a:custGeom>
              <a:avLst/>
              <a:gdLst>
                <a:gd name="T0" fmla="*/ 228 w 266"/>
                <a:gd name="T1" fmla="*/ 122 h 271"/>
                <a:gd name="T2" fmla="*/ 82 w 266"/>
                <a:gd name="T3" fmla="*/ 0 h 271"/>
                <a:gd name="T4" fmla="*/ 0 w 266"/>
                <a:gd name="T5" fmla="*/ 92 h 271"/>
                <a:gd name="T6" fmla="*/ 116 w 266"/>
                <a:gd name="T7" fmla="*/ 233 h 271"/>
                <a:gd name="T8" fmla="*/ 126 w 266"/>
                <a:gd name="T9" fmla="*/ 243 h 271"/>
                <a:gd name="T10" fmla="*/ 238 w 266"/>
                <a:gd name="T11" fmla="*/ 234 h 271"/>
                <a:gd name="T12" fmla="*/ 228 w 266"/>
                <a:gd name="T13" fmla="*/ 122 h 271"/>
              </a:gdLst>
              <a:ahLst/>
              <a:cxnLst>
                <a:cxn ang="0">
                  <a:pos x="T0" y="T1"/>
                </a:cxn>
                <a:cxn ang="0">
                  <a:pos x="T2" y="T3"/>
                </a:cxn>
                <a:cxn ang="0">
                  <a:pos x="T4" y="T5"/>
                </a:cxn>
                <a:cxn ang="0">
                  <a:pos x="T6" y="T7"/>
                </a:cxn>
                <a:cxn ang="0">
                  <a:pos x="T8" y="T9"/>
                </a:cxn>
                <a:cxn ang="0">
                  <a:pos x="T10" y="T11"/>
                </a:cxn>
                <a:cxn ang="0">
                  <a:pos x="T12" y="T13"/>
                </a:cxn>
              </a:cxnLst>
              <a:rect l="0" t="0" r="r" b="b"/>
              <a:pathLst>
                <a:path w="266" h="271">
                  <a:moveTo>
                    <a:pt x="228" y="122"/>
                  </a:moveTo>
                  <a:cubicBezTo>
                    <a:pt x="82" y="0"/>
                    <a:pt x="82" y="0"/>
                    <a:pt x="82" y="0"/>
                  </a:cubicBezTo>
                  <a:cubicBezTo>
                    <a:pt x="62" y="49"/>
                    <a:pt x="24" y="78"/>
                    <a:pt x="0" y="92"/>
                  </a:cubicBezTo>
                  <a:cubicBezTo>
                    <a:pt x="116" y="233"/>
                    <a:pt x="116" y="233"/>
                    <a:pt x="116" y="233"/>
                  </a:cubicBezTo>
                  <a:cubicBezTo>
                    <a:pt x="119" y="237"/>
                    <a:pt x="123" y="240"/>
                    <a:pt x="126" y="243"/>
                  </a:cubicBezTo>
                  <a:cubicBezTo>
                    <a:pt x="160" y="271"/>
                    <a:pt x="210" y="267"/>
                    <a:pt x="238" y="234"/>
                  </a:cubicBezTo>
                  <a:cubicBezTo>
                    <a:pt x="266" y="200"/>
                    <a:pt x="261" y="150"/>
                    <a:pt x="228" y="122"/>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4" name="Freeform 90"/>
            <p:cNvSpPr>
              <a:spLocks/>
            </p:cNvSpPr>
            <p:nvPr/>
          </p:nvSpPr>
          <p:spPr bwMode="auto">
            <a:xfrm>
              <a:off x="9257379" y="2964330"/>
              <a:ext cx="549820" cy="463126"/>
            </a:xfrm>
            <a:custGeom>
              <a:avLst/>
              <a:gdLst>
                <a:gd name="T0" fmla="*/ 145 w 147"/>
                <a:gd name="T1" fmla="*/ 124 h 124"/>
                <a:gd name="T2" fmla="*/ 108 w 147"/>
                <a:gd name="T3" fmla="*/ 94 h 124"/>
                <a:gd name="T4" fmla="*/ 72 w 147"/>
                <a:gd name="T5" fmla="*/ 64 h 124"/>
                <a:gd name="T6" fmla="*/ 0 w 147"/>
                <a:gd name="T7" fmla="*/ 2 h 124"/>
                <a:gd name="T8" fmla="*/ 1 w 147"/>
                <a:gd name="T9" fmla="*/ 0 h 124"/>
                <a:gd name="T10" fmla="*/ 74 w 147"/>
                <a:gd name="T11" fmla="*/ 61 h 124"/>
                <a:gd name="T12" fmla="*/ 111 w 147"/>
                <a:gd name="T13" fmla="*/ 91 h 124"/>
                <a:gd name="T14" fmla="*/ 147 w 147"/>
                <a:gd name="T15" fmla="*/ 123 h 124"/>
                <a:gd name="T16" fmla="*/ 145 w 147"/>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7" h="124">
                  <a:moveTo>
                    <a:pt x="145" y="124"/>
                  </a:moveTo>
                  <a:cubicBezTo>
                    <a:pt x="133" y="114"/>
                    <a:pt x="121" y="104"/>
                    <a:pt x="108" y="94"/>
                  </a:cubicBezTo>
                  <a:cubicBezTo>
                    <a:pt x="96" y="84"/>
                    <a:pt x="84" y="74"/>
                    <a:pt x="72" y="64"/>
                  </a:cubicBezTo>
                  <a:cubicBezTo>
                    <a:pt x="48" y="43"/>
                    <a:pt x="23" y="23"/>
                    <a:pt x="0" y="2"/>
                  </a:cubicBezTo>
                  <a:cubicBezTo>
                    <a:pt x="1" y="0"/>
                    <a:pt x="1" y="0"/>
                    <a:pt x="1" y="0"/>
                  </a:cubicBezTo>
                  <a:cubicBezTo>
                    <a:pt x="25" y="20"/>
                    <a:pt x="50" y="40"/>
                    <a:pt x="74" y="61"/>
                  </a:cubicBezTo>
                  <a:cubicBezTo>
                    <a:pt x="86" y="71"/>
                    <a:pt x="99" y="81"/>
                    <a:pt x="111" y="91"/>
                  </a:cubicBezTo>
                  <a:cubicBezTo>
                    <a:pt x="123" y="102"/>
                    <a:pt x="135" y="112"/>
                    <a:pt x="147" y="123"/>
                  </a:cubicBezTo>
                  <a:lnTo>
                    <a:pt x="145" y="124"/>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5" name="Freeform 91"/>
            <p:cNvSpPr>
              <a:spLocks/>
            </p:cNvSpPr>
            <p:nvPr/>
          </p:nvSpPr>
          <p:spPr bwMode="auto">
            <a:xfrm>
              <a:off x="8949389" y="3308823"/>
              <a:ext cx="864655" cy="645639"/>
            </a:xfrm>
            <a:custGeom>
              <a:avLst/>
              <a:gdLst>
                <a:gd name="T0" fmla="*/ 2 w 232"/>
                <a:gd name="T1" fmla="*/ 0 h 173"/>
                <a:gd name="T2" fmla="*/ 52 w 232"/>
                <a:gd name="T3" fmla="*/ 60 h 173"/>
                <a:gd name="T4" fmla="*/ 101 w 232"/>
                <a:gd name="T5" fmla="*/ 120 h 173"/>
                <a:gd name="T6" fmla="*/ 113 w 232"/>
                <a:gd name="T7" fmla="*/ 135 h 173"/>
                <a:gd name="T8" fmla="*/ 126 w 232"/>
                <a:gd name="T9" fmla="*/ 149 h 173"/>
                <a:gd name="T10" fmla="*/ 159 w 232"/>
                <a:gd name="T11" fmla="*/ 167 h 173"/>
                <a:gd name="T12" fmla="*/ 231 w 232"/>
                <a:gd name="T13" fmla="*/ 150 h 173"/>
                <a:gd name="T14" fmla="*/ 232 w 232"/>
                <a:gd name="T15" fmla="*/ 151 h 173"/>
                <a:gd name="T16" fmla="*/ 198 w 232"/>
                <a:gd name="T17" fmla="*/ 170 h 173"/>
                <a:gd name="T18" fmla="*/ 158 w 232"/>
                <a:gd name="T19" fmla="*/ 170 h 173"/>
                <a:gd name="T20" fmla="*/ 124 w 232"/>
                <a:gd name="T21" fmla="*/ 152 h 173"/>
                <a:gd name="T22" fmla="*/ 111 w 232"/>
                <a:gd name="T23" fmla="*/ 137 h 173"/>
                <a:gd name="T24" fmla="*/ 98 w 232"/>
                <a:gd name="T25" fmla="*/ 122 h 173"/>
                <a:gd name="T26" fmla="*/ 49 w 232"/>
                <a:gd name="T27" fmla="*/ 62 h 173"/>
                <a:gd name="T28" fmla="*/ 0 w 232"/>
                <a:gd name="T29" fmla="*/ 1 h 173"/>
                <a:gd name="T30" fmla="*/ 2 w 232"/>
                <a:gd name="T31" fmla="*/ 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 h="173">
                  <a:moveTo>
                    <a:pt x="2" y="0"/>
                  </a:moveTo>
                  <a:cubicBezTo>
                    <a:pt x="18" y="20"/>
                    <a:pt x="35" y="40"/>
                    <a:pt x="52" y="60"/>
                  </a:cubicBezTo>
                  <a:cubicBezTo>
                    <a:pt x="68" y="80"/>
                    <a:pt x="85" y="100"/>
                    <a:pt x="101" y="120"/>
                  </a:cubicBezTo>
                  <a:cubicBezTo>
                    <a:pt x="113" y="135"/>
                    <a:pt x="113" y="135"/>
                    <a:pt x="113" y="135"/>
                  </a:cubicBezTo>
                  <a:cubicBezTo>
                    <a:pt x="117" y="140"/>
                    <a:pt x="121" y="145"/>
                    <a:pt x="126" y="149"/>
                  </a:cubicBezTo>
                  <a:cubicBezTo>
                    <a:pt x="135" y="158"/>
                    <a:pt x="147" y="164"/>
                    <a:pt x="159" y="167"/>
                  </a:cubicBezTo>
                  <a:cubicBezTo>
                    <a:pt x="184" y="173"/>
                    <a:pt x="211" y="167"/>
                    <a:pt x="231" y="150"/>
                  </a:cubicBezTo>
                  <a:cubicBezTo>
                    <a:pt x="232" y="151"/>
                    <a:pt x="232" y="151"/>
                    <a:pt x="232" y="151"/>
                  </a:cubicBezTo>
                  <a:cubicBezTo>
                    <a:pt x="222" y="160"/>
                    <a:pt x="211" y="167"/>
                    <a:pt x="198" y="170"/>
                  </a:cubicBezTo>
                  <a:cubicBezTo>
                    <a:pt x="185" y="173"/>
                    <a:pt x="171" y="173"/>
                    <a:pt x="158" y="170"/>
                  </a:cubicBezTo>
                  <a:cubicBezTo>
                    <a:pt x="146" y="167"/>
                    <a:pt x="134" y="161"/>
                    <a:pt x="124" y="152"/>
                  </a:cubicBezTo>
                  <a:cubicBezTo>
                    <a:pt x="119" y="147"/>
                    <a:pt x="115" y="142"/>
                    <a:pt x="111" y="137"/>
                  </a:cubicBezTo>
                  <a:cubicBezTo>
                    <a:pt x="98" y="122"/>
                    <a:pt x="98" y="122"/>
                    <a:pt x="98" y="122"/>
                  </a:cubicBezTo>
                  <a:cubicBezTo>
                    <a:pt x="82" y="102"/>
                    <a:pt x="65" y="82"/>
                    <a:pt x="49" y="62"/>
                  </a:cubicBezTo>
                  <a:cubicBezTo>
                    <a:pt x="32" y="42"/>
                    <a:pt x="16" y="22"/>
                    <a:pt x="0" y="1"/>
                  </a:cubicBezTo>
                  <a:lnTo>
                    <a:pt x="2" y="0"/>
                  </a:lnTo>
                  <a:close/>
                </a:path>
              </a:pathLst>
            </a:custGeom>
            <a:solidFill>
              <a:schemeClr val="accent6">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6" name="Freeform 92"/>
            <p:cNvSpPr>
              <a:spLocks/>
            </p:cNvSpPr>
            <p:nvPr/>
          </p:nvSpPr>
          <p:spPr bwMode="auto">
            <a:xfrm>
              <a:off x="8611740" y="2622118"/>
              <a:ext cx="520162" cy="593167"/>
            </a:xfrm>
            <a:custGeom>
              <a:avLst/>
              <a:gdLst>
                <a:gd name="T0" fmla="*/ 139 w 139"/>
                <a:gd name="T1" fmla="*/ 65 h 159"/>
                <a:gd name="T2" fmla="*/ 88 w 139"/>
                <a:gd name="T3" fmla="*/ 6 h 159"/>
                <a:gd name="T4" fmla="*/ 86 w 139"/>
                <a:gd name="T5" fmla="*/ 40 h 159"/>
                <a:gd name="T6" fmla="*/ 11 w 139"/>
                <a:gd name="T7" fmla="*/ 56 h 159"/>
                <a:gd name="T8" fmla="*/ 14 w 139"/>
                <a:gd name="T9" fmla="*/ 81 h 159"/>
                <a:gd name="T10" fmla="*/ 18 w 139"/>
                <a:gd name="T11" fmla="*/ 111 h 159"/>
                <a:gd name="T12" fmla="*/ 26 w 139"/>
                <a:gd name="T13" fmla="*/ 138 h 159"/>
                <a:gd name="T14" fmla="*/ 88 w 139"/>
                <a:gd name="T15" fmla="*/ 143 h 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9" h="159">
                  <a:moveTo>
                    <a:pt x="139" y="65"/>
                  </a:moveTo>
                  <a:cubicBezTo>
                    <a:pt x="139" y="65"/>
                    <a:pt x="98" y="0"/>
                    <a:pt x="88" y="6"/>
                  </a:cubicBezTo>
                  <a:cubicBezTo>
                    <a:pt x="79" y="12"/>
                    <a:pt x="86" y="40"/>
                    <a:pt x="86" y="40"/>
                  </a:cubicBezTo>
                  <a:cubicBezTo>
                    <a:pt x="86" y="40"/>
                    <a:pt x="22" y="42"/>
                    <a:pt x="11" y="56"/>
                  </a:cubicBezTo>
                  <a:cubicBezTo>
                    <a:pt x="0" y="71"/>
                    <a:pt x="14" y="81"/>
                    <a:pt x="14" y="81"/>
                  </a:cubicBezTo>
                  <a:cubicBezTo>
                    <a:pt x="14" y="81"/>
                    <a:pt x="1" y="94"/>
                    <a:pt x="18" y="111"/>
                  </a:cubicBezTo>
                  <a:cubicBezTo>
                    <a:pt x="18" y="111"/>
                    <a:pt x="7" y="128"/>
                    <a:pt x="26" y="138"/>
                  </a:cubicBezTo>
                  <a:cubicBezTo>
                    <a:pt x="65" y="159"/>
                    <a:pt x="88" y="143"/>
                    <a:pt x="88" y="143"/>
                  </a:cubicBezTo>
                </a:path>
              </a:pathLst>
            </a:custGeom>
            <a:solidFill>
              <a:srgbClr val="F7D2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7" name="Freeform 93"/>
            <p:cNvSpPr>
              <a:spLocks/>
            </p:cNvSpPr>
            <p:nvPr/>
          </p:nvSpPr>
          <p:spPr bwMode="auto">
            <a:xfrm>
              <a:off x="8629991" y="2633525"/>
              <a:ext cx="504192" cy="547538"/>
            </a:xfrm>
            <a:custGeom>
              <a:avLst/>
              <a:gdLst>
                <a:gd name="T0" fmla="*/ 117 w 135"/>
                <a:gd name="T1" fmla="*/ 39 h 147"/>
                <a:gd name="T2" fmla="*/ 89 w 135"/>
                <a:gd name="T3" fmla="*/ 7 h 147"/>
                <a:gd name="T4" fmla="*/ 85 w 135"/>
                <a:gd name="T5" fmla="*/ 4 h 147"/>
                <a:gd name="T6" fmla="*/ 83 w 135"/>
                <a:gd name="T7" fmla="*/ 6 h 147"/>
                <a:gd name="T8" fmla="*/ 80 w 135"/>
                <a:gd name="T9" fmla="*/ 22 h 147"/>
                <a:gd name="T10" fmla="*/ 81 w 135"/>
                <a:gd name="T11" fmla="*/ 39 h 147"/>
                <a:gd name="T12" fmla="*/ 54 w 135"/>
                <a:gd name="T13" fmla="*/ 41 h 147"/>
                <a:gd name="T14" fmla="*/ 16 w 135"/>
                <a:gd name="T15" fmla="*/ 49 h 147"/>
                <a:gd name="T16" fmla="*/ 4 w 135"/>
                <a:gd name="T17" fmla="*/ 67 h 147"/>
                <a:gd name="T18" fmla="*/ 11 w 135"/>
                <a:gd name="T19" fmla="*/ 79 h 147"/>
                <a:gd name="T20" fmla="*/ 7 w 135"/>
                <a:gd name="T21" fmla="*/ 86 h 147"/>
                <a:gd name="T22" fmla="*/ 9 w 135"/>
                <a:gd name="T23" fmla="*/ 100 h 147"/>
                <a:gd name="T24" fmla="*/ 14 w 135"/>
                <a:gd name="T25" fmla="*/ 106 h 147"/>
                <a:gd name="T26" fmla="*/ 14 w 135"/>
                <a:gd name="T27" fmla="*/ 108 h 147"/>
                <a:gd name="T28" fmla="*/ 15 w 135"/>
                <a:gd name="T29" fmla="*/ 129 h 147"/>
                <a:gd name="T30" fmla="*/ 36 w 135"/>
                <a:gd name="T31" fmla="*/ 140 h 147"/>
                <a:gd name="T32" fmla="*/ 83 w 135"/>
                <a:gd name="T33" fmla="*/ 139 h 147"/>
                <a:gd name="T34" fmla="*/ 84 w 135"/>
                <a:gd name="T35" fmla="*/ 139 h 147"/>
                <a:gd name="T36" fmla="*/ 60 w 135"/>
                <a:gd name="T37" fmla="*/ 147 h 147"/>
                <a:gd name="T38" fmla="*/ 24 w 135"/>
                <a:gd name="T39" fmla="*/ 138 h 147"/>
                <a:gd name="T40" fmla="*/ 8 w 135"/>
                <a:gd name="T41" fmla="*/ 119 h 147"/>
                <a:gd name="T42" fmla="*/ 12 w 135"/>
                <a:gd name="T43" fmla="*/ 109 h 147"/>
                <a:gd name="T44" fmla="*/ 6 w 135"/>
                <a:gd name="T45" fmla="*/ 102 h 147"/>
                <a:gd name="T46" fmla="*/ 4 w 135"/>
                <a:gd name="T47" fmla="*/ 85 h 147"/>
                <a:gd name="T48" fmla="*/ 8 w 135"/>
                <a:gd name="T49" fmla="*/ 80 h 147"/>
                <a:gd name="T50" fmla="*/ 1 w 135"/>
                <a:gd name="T51" fmla="*/ 61 h 147"/>
                <a:gd name="T52" fmla="*/ 9 w 135"/>
                <a:gd name="T53" fmla="*/ 49 h 147"/>
                <a:gd name="T54" fmla="*/ 28 w 135"/>
                <a:gd name="T55" fmla="*/ 41 h 147"/>
                <a:gd name="T56" fmla="*/ 80 w 135"/>
                <a:gd name="T57" fmla="*/ 35 h 147"/>
                <a:gd name="T58" fmla="*/ 77 w 135"/>
                <a:gd name="T59" fmla="*/ 23 h 147"/>
                <a:gd name="T60" fmla="*/ 80 w 135"/>
                <a:gd name="T61" fmla="*/ 4 h 147"/>
                <a:gd name="T62" fmla="*/ 83 w 135"/>
                <a:gd name="T63" fmla="*/ 1 h 147"/>
                <a:gd name="T64" fmla="*/ 92 w 135"/>
                <a:gd name="T65" fmla="*/ 4 h 147"/>
                <a:gd name="T66" fmla="*/ 119 w 135"/>
                <a:gd name="T67" fmla="*/ 37 h 147"/>
                <a:gd name="T68" fmla="*/ 135 w 135"/>
                <a:gd name="T69" fmla="*/ 6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47">
                  <a:moveTo>
                    <a:pt x="134" y="62"/>
                  </a:moveTo>
                  <a:cubicBezTo>
                    <a:pt x="128" y="54"/>
                    <a:pt x="123" y="46"/>
                    <a:pt x="117" y="39"/>
                  </a:cubicBezTo>
                  <a:cubicBezTo>
                    <a:pt x="111" y="31"/>
                    <a:pt x="106" y="23"/>
                    <a:pt x="99" y="16"/>
                  </a:cubicBezTo>
                  <a:cubicBezTo>
                    <a:pt x="96" y="13"/>
                    <a:pt x="93" y="9"/>
                    <a:pt x="89" y="7"/>
                  </a:cubicBezTo>
                  <a:cubicBezTo>
                    <a:pt x="89" y="6"/>
                    <a:pt x="88" y="5"/>
                    <a:pt x="87" y="5"/>
                  </a:cubicBezTo>
                  <a:cubicBezTo>
                    <a:pt x="86" y="4"/>
                    <a:pt x="85" y="4"/>
                    <a:pt x="85" y="4"/>
                  </a:cubicBezTo>
                  <a:cubicBezTo>
                    <a:pt x="84" y="5"/>
                    <a:pt x="84" y="5"/>
                    <a:pt x="84" y="5"/>
                  </a:cubicBezTo>
                  <a:cubicBezTo>
                    <a:pt x="83" y="5"/>
                    <a:pt x="83" y="6"/>
                    <a:pt x="83" y="6"/>
                  </a:cubicBezTo>
                  <a:cubicBezTo>
                    <a:pt x="82" y="7"/>
                    <a:pt x="82" y="8"/>
                    <a:pt x="82" y="9"/>
                  </a:cubicBezTo>
                  <a:cubicBezTo>
                    <a:pt x="80" y="13"/>
                    <a:pt x="80" y="18"/>
                    <a:pt x="80" y="22"/>
                  </a:cubicBezTo>
                  <a:cubicBezTo>
                    <a:pt x="81" y="27"/>
                    <a:pt x="81" y="32"/>
                    <a:pt x="82" y="36"/>
                  </a:cubicBezTo>
                  <a:cubicBezTo>
                    <a:pt x="83" y="37"/>
                    <a:pt x="82" y="38"/>
                    <a:pt x="81" y="39"/>
                  </a:cubicBezTo>
                  <a:cubicBezTo>
                    <a:pt x="81" y="39"/>
                    <a:pt x="81" y="39"/>
                    <a:pt x="81" y="39"/>
                  </a:cubicBezTo>
                  <a:cubicBezTo>
                    <a:pt x="72" y="39"/>
                    <a:pt x="63" y="40"/>
                    <a:pt x="54" y="41"/>
                  </a:cubicBezTo>
                  <a:cubicBezTo>
                    <a:pt x="46" y="42"/>
                    <a:pt x="37" y="43"/>
                    <a:pt x="29" y="45"/>
                  </a:cubicBezTo>
                  <a:cubicBezTo>
                    <a:pt x="24" y="46"/>
                    <a:pt x="20" y="47"/>
                    <a:pt x="16" y="49"/>
                  </a:cubicBezTo>
                  <a:cubicBezTo>
                    <a:pt x="12" y="51"/>
                    <a:pt x="9" y="53"/>
                    <a:pt x="7" y="56"/>
                  </a:cubicBezTo>
                  <a:cubicBezTo>
                    <a:pt x="4" y="59"/>
                    <a:pt x="3" y="63"/>
                    <a:pt x="4" y="67"/>
                  </a:cubicBezTo>
                  <a:cubicBezTo>
                    <a:pt x="5" y="71"/>
                    <a:pt x="7" y="75"/>
                    <a:pt x="10" y="77"/>
                  </a:cubicBezTo>
                  <a:cubicBezTo>
                    <a:pt x="11" y="78"/>
                    <a:pt x="11" y="79"/>
                    <a:pt x="11" y="79"/>
                  </a:cubicBezTo>
                  <a:cubicBezTo>
                    <a:pt x="11" y="80"/>
                    <a:pt x="11" y="80"/>
                    <a:pt x="11" y="80"/>
                  </a:cubicBezTo>
                  <a:cubicBezTo>
                    <a:pt x="9" y="81"/>
                    <a:pt x="8" y="84"/>
                    <a:pt x="7" y="86"/>
                  </a:cubicBezTo>
                  <a:cubicBezTo>
                    <a:pt x="6" y="88"/>
                    <a:pt x="6" y="91"/>
                    <a:pt x="6" y="93"/>
                  </a:cubicBezTo>
                  <a:cubicBezTo>
                    <a:pt x="7" y="96"/>
                    <a:pt x="8" y="98"/>
                    <a:pt x="9" y="100"/>
                  </a:cubicBezTo>
                  <a:cubicBezTo>
                    <a:pt x="10" y="101"/>
                    <a:pt x="10" y="102"/>
                    <a:pt x="11" y="103"/>
                  </a:cubicBezTo>
                  <a:cubicBezTo>
                    <a:pt x="14" y="106"/>
                    <a:pt x="14" y="106"/>
                    <a:pt x="14" y="106"/>
                  </a:cubicBezTo>
                  <a:cubicBezTo>
                    <a:pt x="14" y="106"/>
                    <a:pt x="14" y="106"/>
                    <a:pt x="14" y="106"/>
                  </a:cubicBezTo>
                  <a:cubicBezTo>
                    <a:pt x="14" y="107"/>
                    <a:pt x="15" y="108"/>
                    <a:pt x="14" y="108"/>
                  </a:cubicBezTo>
                  <a:cubicBezTo>
                    <a:pt x="12" y="112"/>
                    <a:pt x="11" y="116"/>
                    <a:pt x="11" y="119"/>
                  </a:cubicBezTo>
                  <a:cubicBezTo>
                    <a:pt x="11" y="123"/>
                    <a:pt x="13" y="127"/>
                    <a:pt x="15" y="129"/>
                  </a:cubicBezTo>
                  <a:cubicBezTo>
                    <a:pt x="18" y="132"/>
                    <a:pt x="22" y="134"/>
                    <a:pt x="25" y="136"/>
                  </a:cubicBezTo>
                  <a:cubicBezTo>
                    <a:pt x="29" y="137"/>
                    <a:pt x="33" y="139"/>
                    <a:pt x="36" y="140"/>
                  </a:cubicBezTo>
                  <a:cubicBezTo>
                    <a:pt x="44" y="143"/>
                    <a:pt x="52" y="144"/>
                    <a:pt x="60" y="144"/>
                  </a:cubicBezTo>
                  <a:cubicBezTo>
                    <a:pt x="68" y="144"/>
                    <a:pt x="76" y="143"/>
                    <a:pt x="83" y="139"/>
                  </a:cubicBezTo>
                  <a:cubicBezTo>
                    <a:pt x="83" y="139"/>
                    <a:pt x="83" y="139"/>
                    <a:pt x="83" y="139"/>
                  </a:cubicBezTo>
                  <a:cubicBezTo>
                    <a:pt x="83" y="139"/>
                    <a:pt x="84" y="139"/>
                    <a:pt x="84" y="139"/>
                  </a:cubicBezTo>
                  <a:cubicBezTo>
                    <a:pt x="84" y="140"/>
                    <a:pt x="84" y="140"/>
                    <a:pt x="84" y="141"/>
                  </a:cubicBezTo>
                  <a:cubicBezTo>
                    <a:pt x="77" y="145"/>
                    <a:pt x="68" y="147"/>
                    <a:pt x="60" y="147"/>
                  </a:cubicBezTo>
                  <a:cubicBezTo>
                    <a:pt x="52" y="147"/>
                    <a:pt x="43" y="145"/>
                    <a:pt x="35" y="143"/>
                  </a:cubicBezTo>
                  <a:cubicBezTo>
                    <a:pt x="32" y="142"/>
                    <a:pt x="28" y="140"/>
                    <a:pt x="24" y="138"/>
                  </a:cubicBezTo>
                  <a:cubicBezTo>
                    <a:pt x="20" y="137"/>
                    <a:pt x="16" y="135"/>
                    <a:pt x="13" y="131"/>
                  </a:cubicBezTo>
                  <a:cubicBezTo>
                    <a:pt x="10" y="128"/>
                    <a:pt x="8" y="124"/>
                    <a:pt x="8" y="119"/>
                  </a:cubicBezTo>
                  <a:cubicBezTo>
                    <a:pt x="8" y="115"/>
                    <a:pt x="9" y="111"/>
                    <a:pt x="11" y="107"/>
                  </a:cubicBezTo>
                  <a:cubicBezTo>
                    <a:pt x="12" y="109"/>
                    <a:pt x="12" y="109"/>
                    <a:pt x="12" y="109"/>
                  </a:cubicBezTo>
                  <a:cubicBezTo>
                    <a:pt x="9" y="106"/>
                    <a:pt x="9" y="106"/>
                    <a:pt x="9" y="106"/>
                  </a:cubicBezTo>
                  <a:cubicBezTo>
                    <a:pt x="8" y="104"/>
                    <a:pt x="7" y="103"/>
                    <a:pt x="6" y="102"/>
                  </a:cubicBezTo>
                  <a:cubicBezTo>
                    <a:pt x="5" y="100"/>
                    <a:pt x="3" y="97"/>
                    <a:pt x="3" y="94"/>
                  </a:cubicBezTo>
                  <a:cubicBezTo>
                    <a:pt x="2" y="91"/>
                    <a:pt x="3" y="88"/>
                    <a:pt x="4" y="85"/>
                  </a:cubicBezTo>
                  <a:cubicBezTo>
                    <a:pt x="4" y="82"/>
                    <a:pt x="6" y="79"/>
                    <a:pt x="8" y="77"/>
                  </a:cubicBezTo>
                  <a:cubicBezTo>
                    <a:pt x="8" y="80"/>
                    <a:pt x="8" y="80"/>
                    <a:pt x="8" y="80"/>
                  </a:cubicBezTo>
                  <a:cubicBezTo>
                    <a:pt x="4" y="77"/>
                    <a:pt x="2" y="73"/>
                    <a:pt x="0" y="68"/>
                  </a:cubicBezTo>
                  <a:cubicBezTo>
                    <a:pt x="0" y="65"/>
                    <a:pt x="0" y="63"/>
                    <a:pt x="1" y="61"/>
                  </a:cubicBezTo>
                  <a:cubicBezTo>
                    <a:pt x="1" y="58"/>
                    <a:pt x="2" y="56"/>
                    <a:pt x="4" y="54"/>
                  </a:cubicBezTo>
                  <a:cubicBezTo>
                    <a:pt x="5" y="52"/>
                    <a:pt x="7" y="50"/>
                    <a:pt x="9" y="49"/>
                  </a:cubicBezTo>
                  <a:cubicBezTo>
                    <a:pt x="11" y="47"/>
                    <a:pt x="13" y="46"/>
                    <a:pt x="15" y="45"/>
                  </a:cubicBezTo>
                  <a:cubicBezTo>
                    <a:pt x="19" y="44"/>
                    <a:pt x="23" y="42"/>
                    <a:pt x="28" y="41"/>
                  </a:cubicBezTo>
                  <a:cubicBezTo>
                    <a:pt x="36" y="39"/>
                    <a:pt x="45" y="38"/>
                    <a:pt x="54" y="37"/>
                  </a:cubicBezTo>
                  <a:cubicBezTo>
                    <a:pt x="63" y="36"/>
                    <a:pt x="72" y="35"/>
                    <a:pt x="80" y="35"/>
                  </a:cubicBezTo>
                  <a:cubicBezTo>
                    <a:pt x="79" y="37"/>
                    <a:pt x="79" y="37"/>
                    <a:pt x="79" y="37"/>
                  </a:cubicBezTo>
                  <a:cubicBezTo>
                    <a:pt x="78" y="32"/>
                    <a:pt x="77" y="27"/>
                    <a:pt x="77" y="23"/>
                  </a:cubicBezTo>
                  <a:cubicBezTo>
                    <a:pt x="76" y="18"/>
                    <a:pt x="77" y="13"/>
                    <a:pt x="78" y="8"/>
                  </a:cubicBezTo>
                  <a:cubicBezTo>
                    <a:pt x="79" y="6"/>
                    <a:pt x="79" y="5"/>
                    <a:pt x="80" y="4"/>
                  </a:cubicBezTo>
                  <a:cubicBezTo>
                    <a:pt x="80" y="3"/>
                    <a:pt x="81" y="3"/>
                    <a:pt x="81" y="2"/>
                  </a:cubicBezTo>
                  <a:cubicBezTo>
                    <a:pt x="82" y="2"/>
                    <a:pt x="82" y="1"/>
                    <a:pt x="83" y="1"/>
                  </a:cubicBezTo>
                  <a:cubicBezTo>
                    <a:pt x="85" y="0"/>
                    <a:pt x="87" y="1"/>
                    <a:pt x="88" y="2"/>
                  </a:cubicBezTo>
                  <a:cubicBezTo>
                    <a:pt x="89" y="2"/>
                    <a:pt x="91" y="3"/>
                    <a:pt x="92" y="4"/>
                  </a:cubicBezTo>
                  <a:cubicBezTo>
                    <a:pt x="95" y="7"/>
                    <a:pt x="99" y="11"/>
                    <a:pt x="102" y="14"/>
                  </a:cubicBezTo>
                  <a:cubicBezTo>
                    <a:pt x="108" y="22"/>
                    <a:pt x="114" y="29"/>
                    <a:pt x="119" y="37"/>
                  </a:cubicBezTo>
                  <a:cubicBezTo>
                    <a:pt x="125" y="45"/>
                    <a:pt x="130" y="53"/>
                    <a:pt x="135" y="61"/>
                  </a:cubicBezTo>
                  <a:cubicBezTo>
                    <a:pt x="135" y="62"/>
                    <a:pt x="135" y="62"/>
                    <a:pt x="135" y="62"/>
                  </a:cubicBezTo>
                  <a:cubicBezTo>
                    <a:pt x="134" y="63"/>
                    <a:pt x="134" y="63"/>
                    <a:pt x="134" y="62"/>
                  </a:cubicBezTo>
                  <a:close/>
                </a:path>
              </a:pathLst>
            </a:custGeom>
            <a:solidFill>
              <a:srgbClr val="9930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8" name="Freeform 94"/>
            <p:cNvSpPr>
              <a:spLocks noEditPoints="1"/>
            </p:cNvSpPr>
            <p:nvPr/>
          </p:nvSpPr>
          <p:spPr bwMode="auto">
            <a:xfrm>
              <a:off x="8205649" y="1949102"/>
              <a:ext cx="406091" cy="485940"/>
            </a:xfrm>
            <a:custGeom>
              <a:avLst/>
              <a:gdLst>
                <a:gd name="T0" fmla="*/ 91 w 109"/>
                <a:gd name="T1" fmla="*/ 82 h 130"/>
                <a:gd name="T2" fmla="*/ 29 w 109"/>
                <a:gd name="T3" fmla="*/ 120 h 130"/>
                <a:gd name="T4" fmla="*/ 10 w 109"/>
                <a:gd name="T5" fmla="*/ 111 h 130"/>
                <a:gd name="T6" fmla="*/ 5 w 109"/>
                <a:gd name="T7" fmla="*/ 77 h 130"/>
                <a:gd name="T8" fmla="*/ 18 w 109"/>
                <a:gd name="T9" fmla="*/ 48 h 130"/>
                <a:gd name="T10" fmla="*/ 80 w 109"/>
                <a:gd name="T11" fmla="*/ 10 h 130"/>
                <a:gd name="T12" fmla="*/ 99 w 109"/>
                <a:gd name="T13" fmla="*/ 19 h 130"/>
                <a:gd name="T14" fmla="*/ 104 w 109"/>
                <a:gd name="T15" fmla="*/ 53 h 130"/>
                <a:gd name="T16" fmla="*/ 91 w 109"/>
                <a:gd name="T17" fmla="*/ 82 h 130"/>
                <a:gd name="T18" fmla="*/ 91 w 109"/>
                <a:gd name="T19" fmla="*/ 85 h 130"/>
                <a:gd name="T20" fmla="*/ 107 w 109"/>
                <a:gd name="T21" fmla="*/ 51 h 130"/>
                <a:gd name="T22" fmla="*/ 102 w 109"/>
                <a:gd name="T23" fmla="*/ 17 h 130"/>
                <a:gd name="T24" fmla="*/ 80 w 109"/>
                <a:gd name="T25" fmla="*/ 7 h 130"/>
                <a:gd name="T26" fmla="*/ 18 w 109"/>
                <a:gd name="T27" fmla="*/ 45 h 130"/>
                <a:gd name="T28" fmla="*/ 2 w 109"/>
                <a:gd name="T29" fmla="*/ 79 h 130"/>
                <a:gd name="T30" fmla="*/ 7 w 109"/>
                <a:gd name="T31" fmla="*/ 113 h 130"/>
                <a:gd name="T32" fmla="*/ 29 w 109"/>
                <a:gd name="T33" fmla="*/ 123 h 130"/>
                <a:gd name="T34" fmla="*/ 91 w 109"/>
                <a:gd name="T35" fmla="*/ 8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9" h="130">
                  <a:moveTo>
                    <a:pt x="91" y="82"/>
                  </a:moveTo>
                  <a:cubicBezTo>
                    <a:pt x="29" y="120"/>
                    <a:pt x="29" y="120"/>
                    <a:pt x="29" y="120"/>
                  </a:cubicBezTo>
                  <a:cubicBezTo>
                    <a:pt x="20" y="126"/>
                    <a:pt x="11" y="122"/>
                    <a:pt x="10" y="111"/>
                  </a:cubicBezTo>
                  <a:cubicBezTo>
                    <a:pt x="5" y="77"/>
                    <a:pt x="5" y="77"/>
                    <a:pt x="5" y="77"/>
                  </a:cubicBezTo>
                  <a:cubicBezTo>
                    <a:pt x="3" y="67"/>
                    <a:pt x="9" y="54"/>
                    <a:pt x="18" y="48"/>
                  </a:cubicBezTo>
                  <a:cubicBezTo>
                    <a:pt x="80" y="10"/>
                    <a:pt x="80" y="10"/>
                    <a:pt x="80" y="10"/>
                  </a:cubicBezTo>
                  <a:cubicBezTo>
                    <a:pt x="89" y="5"/>
                    <a:pt x="98" y="8"/>
                    <a:pt x="99" y="19"/>
                  </a:cubicBezTo>
                  <a:cubicBezTo>
                    <a:pt x="104" y="53"/>
                    <a:pt x="104" y="53"/>
                    <a:pt x="104" y="53"/>
                  </a:cubicBezTo>
                  <a:cubicBezTo>
                    <a:pt x="106" y="63"/>
                    <a:pt x="100" y="76"/>
                    <a:pt x="91" y="82"/>
                  </a:cubicBezTo>
                  <a:moveTo>
                    <a:pt x="91" y="85"/>
                  </a:moveTo>
                  <a:cubicBezTo>
                    <a:pt x="102" y="79"/>
                    <a:pt x="109" y="63"/>
                    <a:pt x="107" y="51"/>
                  </a:cubicBezTo>
                  <a:cubicBezTo>
                    <a:pt x="102" y="17"/>
                    <a:pt x="102" y="17"/>
                    <a:pt x="102" y="17"/>
                  </a:cubicBezTo>
                  <a:cubicBezTo>
                    <a:pt x="100" y="5"/>
                    <a:pt x="90" y="0"/>
                    <a:pt x="80" y="7"/>
                  </a:cubicBezTo>
                  <a:cubicBezTo>
                    <a:pt x="18" y="45"/>
                    <a:pt x="18" y="45"/>
                    <a:pt x="18" y="45"/>
                  </a:cubicBezTo>
                  <a:cubicBezTo>
                    <a:pt x="7" y="51"/>
                    <a:pt x="0" y="67"/>
                    <a:pt x="2" y="79"/>
                  </a:cubicBezTo>
                  <a:cubicBezTo>
                    <a:pt x="7" y="113"/>
                    <a:pt x="7" y="113"/>
                    <a:pt x="7" y="113"/>
                  </a:cubicBezTo>
                  <a:cubicBezTo>
                    <a:pt x="9" y="125"/>
                    <a:pt x="19" y="130"/>
                    <a:pt x="29" y="123"/>
                  </a:cubicBezTo>
                  <a:lnTo>
                    <a:pt x="91" y="85"/>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59" name="Freeform 95"/>
            <p:cNvSpPr>
              <a:spLocks/>
            </p:cNvSpPr>
            <p:nvPr/>
          </p:nvSpPr>
          <p:spPr bwMode="auto">
            <a:xfrm>
              <a:off x="8217056" y="1969635"/>
              <a:ext cx="383277" cy="449438"/>
            </a:xfrm>
            <a:custGeom>
              <a:avLst/>
              <a:gdLst>
                <a:gd name="T0" fmla="*/ 77 w 103"/>
                <a:gd name="T1" fmla="*/ 5 h 121"/>
                <a:gd name="T2" fmla="*/ 15 w 103"/>
                <a:gd name="T3" fmla="*/ 43 h 121"/>
                <a:gd name="T4" fmla="*/ 2 w 103"/>
                <a:gd name="T5" fmla="*/ 72 h 121"/>
                <a:gd name="T6" fmla="*/ 7 w 103"/>
                <a:gd name="T7" fmla="*/ 106 h 121"/>
                <a:gd name="T8" fmla="*/ 26 w 103"/>
                <a:gd name="T9" fmla="*/ 115 h 121"/>
                <a:gd name="T10" fmla="*/ 88 w 103"/>
                <a:gd name="T11" fmla="*/ 77 h 121"/>
                <a:gd name="T12" fmla="*/ 101 w 103"/>
                <a:gd name="T13" fmla="*/ 48 h 121"/>
                <a:gd name="T14" fmla="*/ 96 w 103"/>
                <a:gd name="T15" fmla="*/ 14 h 121"/>
                <a:gd name="T16" fmla="*/ 77 w 103"/>
                <a:gd name="T17" fmla="*/ 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121">
                  <a:moveTo>
                    <a:pt x="77" y="5"/>
                  </a:moveTo>
                  <a:cubicBezTo>
                    <a:pt x="15" y="43"/>
                    <a:pt x="15" y="43"/>
                    <a:pt x="15" y="43"/>
                  </a:cubicBezTo>
                  <a:cubicBezTo>
                    <a:pt x="6" y="49"/>
                    <a:pt x="0" y="62"/>
                    <a:pt x="2" y="72"/>
                  </a:cubicBezTo>
                  <a:cubicBezTo>
                    <a:pt x="7" y="106"/>
                    <a:pt x="7" y="106"/>
                    <a:pt x="7" y="106"/>
                  </a:cubicBezTo>
                  <a:cubicBezTo>
                    <a:pt x="8" y="117"/>
                    <a:pt x="17" y="121"/>
                    <a:pt x="26" y="115"/>
                  </a:cubicBezTo>
                  <a:cubicBezTo>
                    <a:pt x="88" y="77"/>
                    <a:pt x="88" y="77"/>
                    <a:pt x="88" y="77"/>
                  </a:cubicBezTo>
                  <a:cubicBezTo>
                    <a:pt x="97" y="71"/>
                    <a:pt x="103" y="58"/>
                    <a:pt x="101" y="48"/>
                  </a:cubicBezTo>
                  <a:cubicBezTo>
                    <a:pt x="96" y="14"/>
                    <a:pt x="96" y="14"/>
                    <a:pt x="96" y="14"/>
                  </a:cubicBezTo>
                  <a:cubicBezTo>
                    <a:pt x="95" y="3"/>
                    <a:pt x="86" y="0"/>
                    <a:pt x="77" y="5"/>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60" name="Freeform 96"/>
            <p:cNvSpPr>
              <a:spLocks noEditPoints="1"/>
            </p:cNvSpPr>
            <p:nvPr/>
          </p:nvSpPr>
          <p:spPr bwMode="auto">
            <a:xfrm>
              <a:off x="8248996" y="2010700"/>
              <a:ext cx="287458" cy="177950"/>
            </a:xfrm>
            <a:custGeom>
              <a:avLst/>
              <a:gdLst>
                <a:gd name="T0" fmla="*/ 125 w 126"/>
                <a:gd name="T1" fmla="*/ 1 h 78"/>
                <a:gd name="T2" fmla="*/ 126 w 126"/>
                <a:gd name="T3" fmla="*/ 0 h 78"/>
                <a:gd name="T4" fmla="*/ 122 w 126"/>
                <a:gd name="T5" fmla="*/ 3 h 78"/>
                <a:gd name="T6" fmla="*/ 118 w 126"/>
                <a:gd name="T7" fmla="*/ 4 h 78"/>
                <a:gd name="T8" fmla="*/ 122 w 126"/>
                <a:gd name="T9" fmla="*/ 3 h 78"/>
                <a:gd name="T10" fmla="*/ 113 w 126"/>
                <a:gd name="T11" fmla="*/ 8 h 78"/>
                <a:gd name="T12" fmla="*/ 115 w 126"/>
                <a:gd name="T13" fmla="*/ 6 h 78"/>
                <a:gd name="T14" fmla="*/ 110 w 126"/>
                <a:gd name="T15" fmla="*/ 11 h 78"/>
                <a:gd name="T16" fmla="*/ 107 w 126"/>
                <a:gd name="T17" fmla="*/ 11 h 78"/>
                <a:gd name="T18" fmla="*/ 110 w 126"/>
                <a:gd name="T19" fmla="*/ 11 h 78"/>
                <a:gd name="T20" fmla="*/ 102 w 126"/>
                <a:gd name="T21" fmla="*/ 16 h 78"/>
                <a:gd name="T22" fmla="*/ 104 w 126"/>
                <a:gd name="T23" fmla="*/ 13 h 78"/>
                <a:gd name="T24" fmla="*/ 99 w 126"/>
                <a:gd name="T25" fmla="*/ 18 h 78"/>
                <a:gd name="T26" fmla="*/ 95 w 126"/>
                <a:gd name="T27" fmla="*/ 18 h 78"/>
                <a:gd name="T28" fmla="*/ 99 w 126"/>
                <a:gd name="T29" fmla="*/ 18 h 78"/>
                <a:gd name="T30" fmla="*/ 90 w 126"/>
                <a:gd name="T31" fmla="*/ 22 h 78"/>
                <a:gd name="T32" fmla="*/ 94 w 126"/>
                <a:gd name="T33" fmla="*/ 19 h 78"/>
                <a:gd name="T34" fmla="*/ 87 w 126"/>
                <a:gd name="T35" fmla="*/ 24 h 78"/>
                <a:gd name="T36" fmla="*/ 84 w 126"/>
                <a:gd name="T37" fmla="*/ 26 h 78"/>
                <a:gd name="T38" fmla="*/ 87 w 126"/>
                <a:gd name="T39" fmla="*/ 24 h 78"/>
                <a:gd name="T40" fmla="*/ 79 w 126"/>
                <a:gd name="T41" fmla="*/ 29 h 78"/>
                <a:gd name="T42" fmla="*/ 82 w 126"/>
                <a:gd name="T43" fmla="*/ 27 h 78"/>
                <a:gd name="T44" fmla="*/ 76 w 126"/>
                <a:gd name="T45" fmla="*/ 31 h 78"/>
                <a:gd name="T46" fmla="*/ 74 w 126"/>
                <a:gd name="T47" fmla="*/ 32 h 78"/>
                <a:gd name="T48" fmla="*/ 76 w 126"/>
                <a:gd name="T49" fmla="*/ 31 h 78"/>
                <a:gd name="T50" fmla="*/ 67 w 126"/>
                <a:gd name="T51" fmla="*/ 36 h 78"/>
                <a:gd name="T52" fmla="*/ 71 w 126"/>
                <a:gd name="T53" fmla="*/ 34 h 78"/>
                <a:gd name="T54" fmla="*/ 64 w 126"/>
                <a:gd name="T55" fmla="*/ 39 h 78"/>
                <a:gd name="T56" fmla="*/ 63 w 126"/>
                <a:gd name="T57" fmla="*/ 39 h 78"/>
                <a:gd name="T58" fmla="*/ 64 w 126"/>
                <a:gd name="T59" fmla="*/ 39 h 78"/>
                <a:gd name="T60" fmla="*/ 56 w 126"/>
                <a:gd name="T61" fmla="*/ 44 h 78"/>
                <a:gd name="T62" fmla="*/ 59 w 126"/>
                <a:gd name="T63" fmla="*/ 40 h 78"/>
                <a:gd name="T64" fmla="*/ 54 w 126"/>
                <a:gd name="T65" fmla="*/ 45 h 78"/>
                <a:gd name="T66" fmla="*/ 51 w 126"/>
                <a:gd name="T67" fmla="*/ 45 h 78"/>
                <a:gd name="T68" fmla="*/ 54 w 126"/>
                <a:gd name="T69" fmla="*/ 45 h 78"/>
                <a:gd name="T70" fmla="*/ 45 w 126"/>
                <a:gd name="T71" fmla="*/ 50 h 78"/>
                <a:gd name="T72" fmla="*/ 48 w 126"/>
                <a:gd name="T73" fmla="*/ 47 h 78"/>
                <a:gd name="T74" fmla="*/ 43 w 126"/>
                <a:gd name="T75" fmla="*/ 52 h 78"/>
                <a:gd name="T76" fmla="*/ 40 w 126"/>
                <a:gd name="T77" fmla="*/ 54 h 78"/>
                <a:gd name="T78" fmla="*/ 43 w 126"/>
                <a:gd name="T79" fmla="*/ 52 h 78"/>
                <a:gd name="T80" fmla="*/ 33 w 126"/>
                <a:gd name="T81" fmla="*/ 57 h 78"/>
                <a:gd name="T82" fmla="*/ 36 w 126"/>
                <a:gd name="T83" fmla="*/ 55 h 78"/>
                <a:gd name="T84" fmla="*/ 31 w 126"/>
                <a:gd name="T85" fmla="*/ 58 h 78"/>
                <a:gd name="T86" fmla="*/ 28 w 126"/>
                <a:gd name="T87" fmla="*/ 60 h 78"/>
                <a:gd name="T88" fmla="*/ 31 w 126"/>
                <a:gd name="T89" fmla="*/ 58 h 78"/>
                <a:gd name="T90" fmla="*/ 23 w 126"/>
                <a:gd name="T91" fmla="*/ 65 h 78"/>
                <a:gd name="T92" fmla="*/ 25 w 126"/>
                <a:gd name="T93" fmla="*/ 62 h 78"/>
                <a:gd name="T94" fmla="*/ 20 w 126"/>
                <a:gd name="T95" fmla="*/ 67 h 78"/>
                <a:gd name="T96" fmla="*/ 17 w 126"/>
                <a:gd name="T97" fmla="*/ 67 h 78"/>
                <a:gd name="T98" fmla="*/ 20 w 126"/>
                <a:gd name="T99" fmla="*/ 67 h 78"/>
                <a:gd name="T100" fmla="*/ 12 w 126"/>
                <a:gd name="T101" fmla="*/ 71 h 78"/>
                <a:gd name="T102" fmla="*/ 13 w 126"/>
                <a:gd name="T103" fmla="*/ 68 h 78"/>
                <a:gd name="T104" fmla="*/ 9 w 126"/>
                <a:gd name="T105" fmla="*/ 73 h 78"/>
                <a:gd name="T106" fmla="*/ 5 w 126"/>
                <a:gd name="T107" fmla="*/ 73 h 78"/>
                <a:gd name="T108" fmla="*/ 9 w 126"/>
                <a:gd name="T109" fmla="*/ 73 h 78"/>
                <a:gd name="T110" fmla="*/ 0 w 126"/>
                <a:gd name="T111" fmla="*/ 78 h 78"/>
                <a:gd name="T112" fmla="*/ 2 w 126"/>
                <a:gd name="T113" fmla="*/ 7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78">
                  <a:moveTo>
                    <a:pt x="126" y="0"/>
                  </a:moveTo>
                  <a:lnTo>
                    <a:pt x="125" y="1"/>
                  </a:lnTo>
                  <a:lnTo>
                    <a:pt x="125" y="1"/>
                  </a:lnTo>
                  <a:lnTo>
                    <a:pt x="126" y="0"/>
                  </a:lnTo>
                  <a:lnTo>
                    <a:pt x="126" y="0"/>
                  </a:lnTo>
                  <a:close/>
                  <a:moveTo>
                    <a:pt x="122" y="3"/>
                  </a:moveTo>
                  <a:lnTo>
                    <a:pt x="118" y="4"/>
                  </a:lnTo>
                  <a:lnTo>
                    <a:pt x="118" y="4"/>
                  </a:lnTo>
                  <a:lnTo>
                    <a:pt x="122" y="3"/>
                  </a:lnTo>
                  <a:lnTo>
                    <a:pt x="122" y="3"/>
                  </a:lnTo>
                  <a:close/>
                  <a:moveTo>
                    <a:pt x="115" y="6"/>
                  </a:moveTo>
                  <a:lnTo>
                    <a:pt x="113" y="8"/>
                  </a:lnTo>
                  <a:lnTo>
                    <a:pt x="113" y="8"/>
                  </a:lnTo>
                  <a:lnTo>
                    <a:pt x="115" y="6"/>
                  </a:lnTo>
                  <a:lnTo>
                    <a:pt x="115" y="6"/>
                  </a:lnTo>
                  <a:close/>
                  <a:moveTo>
                    <a:pt x="110" y="11"/>
                  </a:moveTo>
                  <a:lnTo>
                    <a:pt x="107" y="13"/>
                  </a:lnTo>
                  <a:lnTo>
                    <a:pt x="107" y="11"/>
                  </a:lnTo>
                  <a:lnTo>
                    <a:pt x="110" y="9"/>
                  </a:lnTo>
                  <a:lnTo>
                    <a:pt x="110" y="11"/>
                  </a:lnTo>
                  <a:close/>
                  <a:moveTo>
                    <a:pt x="105" y="14"/>
                  </a:moveTo>
                  <a:lnTo>
                    <a:pt x="102" y="16"/>
                  </a:lnTo>
                  <a:lnTo>
                    <a:pt x="102" y="14"/>
                  </a:lnTo>
                  <a:lnTo>
                    <a:pt x="104" y="13"/>
                  </a:lnTo>
                  <a:lnTo>
                    <a:pt x="105" y="14"/>
                  </a:lnTo>
                  <a:close/>
                  <a:moveTo>
                    <a:pt x="99" y="18"/>
                  </a:moveTo>
                  <a:lnTo>
                    <a:pt x="95" y="19"/>
                  </a:lnTo>
                  <a:lnTo>
                    <a:pt x="95" y="18"/>
                  </a:lnTo>
                  <a:lnTo>
                    <a:pt x="99" y="16"/>
                  </a:lnTo>
                  <a:lnTo>
                    <a:pt x="99" y="18"/>
                  </a:lnTo>
                  <a:close/>
                  <a:moveTo>
                    <a:pt x="94" y="21"/>
                  </a:moveTo>
                  <a:lnTo>
                    <a:pt x="90" y="22"/>
                  </a:lnTo>
                  <a:lnTo>
                    <a:pt x="90" y="22"/>
                  </a:lnTo>
                  <a:lnTo>
                    <a:pt x="94" y="19"/>
                  </a:lnTo>
                  <a:lnTo>
                    <a:pt x="94" y="21"/>
                  </a:lnTo>
                  <a:close/>
                  <a:moveTo>
                    <a:pt x="87" y="24"/>
                  </a:moveTo>
                  <a:lnTo>
                    <a:pt x="84" y="26"/>
                  </a:lnTo>
                  <a:lnTo>
                    <a:pt x="84" y="26"/>
                  </a:lnTo>
                  <a:lnTo>
                    <a:pt x="87" y="24"/>
                  </a:lnTo>
                  <a:lnTo>
                    <a:pt x="87" y="24"/>
                  </a:lnTo>
                  <a:close/>
                  <a:moveTo>
                    <a:pt x="82" y="27"/>
                  </a:moveTo>
                  <a:lnTo>
                    <a:pt x="79" y="29"/>
                  </a:lnTo>
                  <a:lnTo>
                    <a:pt x="79" y="29"/>
                  </a:lnTo>
                  <a:lnTo>
                    <a:pt x="82" y="27"/>
                  </a:lnTo>
                  <a:lnTo>
                    <a:pt x="82" y="27"/>
                  </a:lnTo>
                  <a:close/>
                  <a:moveTo>
                    <a:pt x="76" y="31"/>
                  </a:moveTo>
                  <a:lnTo>
                    <a:pt x="74" y="32"/>
                  </a:lnTo>
                  <a:lnTo>
                    <a:pt x="74" y="32"/>
                  </a:lnTo>
                  <a:lnTo>
                    <a:pt x="76" y="31"/>
                  </a:lnTo>
                  <a:lnTo>
                    <a:pt x="76" y="31"/>
                  </a:lnTo>
                  <a:close/>
                  <a:moveTo>
                    <a:pt x="71" y="34"/>
                  </a:moveTo>
                  <a:lnTo>
                    <a:pt x="67" y="36"/>
                  </a:lnTo>
                  <a:lnTo>
                    <a:pt x="67" y="36"/>
                  </a:lnTo>
                  <a:lnTo>
                    <a:pt x="71" y="34"/>
                  </a:lnTo>
                  <a:lnTo>
                    <a:pt x="71" y="34"/>
                  </a:lnTo>
                  <a:close/>
                  <a:moveTo>
                    <a:pt x="64" y="39"/>
                  </a:moveTo>
                  <a:lnTo>
                    <a:pt x="63" y="40"/>
                  </a:lnTo>
                  <a:lnTo>
                    <a:pt x="63" y="39"/>
                  </a:lnTo>
                  <a:lnTo>
                    <a:pt x="64" y="37"/>
                  </a:lnTo>
                  <a:lnTo>
                    <a:pt x="64" y="39"/>
                  </a:lnTo>
                  <a:close/>
                  <a:moveTo>
                    <a:pt x="59" y="42"/>
                  </a:moveTo>
                  <a:lnTo>
                    <a:pt x="56" y="44"/>
                  </a:lnTo>
                  <a:lnTo>
                    <a:pt x="56" y="42"/>
                  </a:lnTo>
                  <a:lnTo>
                    <a:pt x="59" y="40"/>
                  </a:lnTo>
                  <a:lnTo>
                    <a:pt x="59" y="42"/>
                  </a:lnTo>
                  <a:close/>
                  <a:moveTo>
                    <a:pt x="54" y="45"/>
                  </a:moveTo>
                  <a:lnTo>
                    <a:pt x="51" y="47"/>
                  </a:lnTo>
                  <a:lnTo>
                    <a:pt x="51" y="45"/>
                  </a:lnTo>
                  <a:lnTo>
                    <a:pt x="53" y="44"/>
                  </a:lnTo>
                  <a:lnTo>
                    <a:pt x="54" y="45"/>
                  </a:lnTo>
                  <a:close/>
                  <a:moveTo>
                    <a:pt x="48" y="49"/>
                  </a:moveTo>
                  <a:lnTo>
                    <a:pt x="45" y="50"/>
                  </a:lnTo>
                  <a:lnTo>
                    <a:pt x="45" y="50"/>
                  </a:lnTo>
                  <a:lnTo>
                    <a:pt x="48" y="47"/>
                  </a:lnTo>
                  <a:lnTo>
                    <a:pt x="48" y="49"/>
                  </a:lnTo>
                  <a:close/>
                  <a:moveTo>
                    <a:pt x="43" y="52"/>
                  </a:moveTo>
                  <a:lnTo>
                    <a:pt x="40" y="54"/>
                  </a:lnTo>
                  <a:lnTo>
                    <a:pt x="40" y="54"/>
                  </a:lnTo>
                  <a:lnTo>
                    <a:pt x="43" y="52"/>
                  </a:lnTo>
                  <a:lnTo>
                    <a:pt x="43" y="52"/>
                  </a:lnTo>
                  <a:close/>
                  <a:moveTo>
                    <a:pt x="36" y="55"/>
                  </a:moveTo>
                  <a:lnTo>
                    <a:pt x="33" y="57"/>
                  </a:lnTo>
                  <a:lnTo>
                    <a:pt x="33" y="57"/>
                  </a:lnTo>
                  <a:lnTo>
                    <a:pt x="36" y="55"/>
                  </a:lnTo>
                  <a:lnTo>
                    <a:pt x="36" y="55"/>
                  </a:lnTo>
                  <a:close/>
                  <a:moveTo>
                    <a:pt x="31" y="58"/>
                  </a:moveTo>
                  <a:lnTo>
                    <a:pt x="28" y="60"/>
                  </a:lnTo>
                  <a:lnTo>
                    <a:pt x="28" y="60"/>
                  </a:lnTo>
                  <a:lnTo>
                    <a:pt x="31" y="58"/>
                  </a:lnTo>
                  <a:lnTo>
                    <a:pt x="31" y="58"/>
                  </a:lnTo>
                  <a:close/>
                  <a:moveTo>
                    <a:pt x="25" y="62"/>
                  </a:moveTo>
                  <a:lnTo>
                    <a:pt x="23" y="65"/>
                  </a:lnTo>
                  <a:lnTo>
                    <a:pt x="23" y="63"/>
                  </a:lnTo>
                  <a:lnTo>
                    <a:pt x="25" y="62"/>
                  </a:lnTo>
                  <a:lnTo>
                    <a:pt x="25" y="62"/>
                  </a:lnTo>
                  <a:close/>
                  <a:moveTo>
                    <a:pt x="20" y="67"/>
                  </a:moveTo>
                  <a:lnTo>
                    <a:pt x="17" y="68"/>
                  </a:lnTo>
                  <a:lnTo>
                    <a:pt x="17" y="67"/>
                  </a:lnTo>
                  <a:lnTo>
                    <a:pt x="20" y="65"/>
                  </a:lnTo>
                  <a:lnTo>
                    <a:pt x="20" y="67"/>
                  </a:lnTo>
                  <a:close/>
                  <a:moveTo>
                    <a:pt x="13" y="70"/>
                  </a:moveTo>
                  <a:lnTo>
                    <a:pt x="12" y="71"/>
                  </a:lnTo>
                  <a:lnTo>
                    <a:pt x="12" y="70"/>
                  </a:lnTo>
                  <a:lnTo>
                    <a:pt x="13" y="68"/>
                  </a:lnTo>
                  <a:lnTo>
                    <a:pt x="13" y="70"/>
                  </a:lnTo>
                  <a:close/>
                  <a:moveTo>
                    <a:pt x="9" y="73"/>
                  </a:moveTo>
                  <a:lnTo>
                    <a:pt x="5" y="75"/>
                  </a:lnTo>
                  <a:lnTo>
                    <a:pt x="5" y="73"/>
                  </a:lnTo>
                  <a:lnTo>
                    <a:pt x="9" y="71"/>
                  </a:lnTo>
                  <a:lnTo>
                    <a:pt x="9" y="73"/>
                  </a:lnTo>
                  <a:close/>
                  <a:moveTo>
                    <a:pt x="4" y="76"/>
                  </a:moveTo>
                  <a:lnTo>
                    <a:pt x="0" y="78"/>
                  </a:lnTo>
                  <a:lnTo>
                    <a:pt x="0" y="78"/>
                  </a:lnTo>
                  <a:lnTo>
                    <a:pt x="2" y="75"/>
                  </a:lnTo>
                  <a:lnTo>
                    <a:pt x="4" y="7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61" name="Freeform 97"/>
            <p:cNvSpPr>
              <a:spLocks noEditPoints="1"/>
            </p:cNvSpPr>
            <p:nvPr/>
          </p:nvSpPr>
          <p:spPr bwMode="auto">
            <a:xfrm>
              <a:off x="8258122" y="2065454"/>
              <a:ext cx="289739" cy="182513"/>
            </a:xfrm>
            <a:custGeom>
              <a:avLst/>
              <a:gdLst>
                <a:gd name="T0" fmla="*/ 124 w 127"/>
                <a:gd name="T1" fmla="*/ 3 h 80"/>
                <a:gd name="T2" fmla="*/ 127 w 127"/>
                <a:gd name="T3" fmla="*/ 0 h 80"/>
                <a:gd name="T4" fmla="*/ 121 w 127"/>
                <a:gd name="T5" fmla="*/ 5 h 80"/>
                <a:gd name="T6" fmla="*/ 118 w 127"/>
                <a:gd name="T7" fmla="*/ 7 h 80"/>
                <a:gd name="T8" fmla="*/ 121 w 127"/>
                <a:gd name="T9" fmla="*/ 5 h 80"/>
                <a:gd name="T10" fmla="*/ 113 w 127"/>
                <a:gd name="T11" fmla="*/ 10 h 80"/>
                <a:gd name="T12" fmla="*/ 116 w 127"/>
                <a:gd name="T13" fmla="*/ 8 h 80"/>
                <a:gd name="T14" fmla="*/ 109 w 127"/>
                <a:gd name="T15" fmla="*/ 12 h 80"/>
                <a:gd name="T16" fmla="*/ 106 w 127"/>
                <a:gd name="T17" fmla="*/ 13 h 80"/>
                <a:gd name="T18" fmla="*/ 109 w 127"/>
                <a:gd name="T19" fmla="*/ 12 h 80"/>
                <a:gd name="T20" fmla="*/ 101 w 127"/>
                <a:gd name="T21" fmla="*/ 16 h 80"/>
                <a:gd name="T22" fmla="*/ 104 w 127"/>
                <a:gd name="T23" fmla="*/ 15 h 80"/>
                <a:gd name="T24" fmla="*/ 98 w 127"/>
                <a:gd name="T25" fmla="*/ 18 h 80"/>
                <a:gd name="T26" fmla="*/ 96 w 127"/>
                <a:gd name="T27" fmla="*/ 20 h 80"/>
                <a:gd name="T28" fmla="*/ 98 w 127"/>
                <a:gd name="T29" fmla="*/ 18 h 80"/>
                <a:gd name="T30" fmla="*/ 90 w 127"/>
                <a:gd name="T31" fmla="*/ 25 h 80"/>
                <a:gd name="T32" fmla="*/ 93 w 127"/>
                <a:gd name="T33" fmla="*/ 21 h 80"/>
                <a:gd name="T34" fmla="*/ 86 w 127"/>
                <a:gd name="T35" fmla="*/ 26 h 80"/>
                <a:gd name="T36" fmla="*/ 85 w 127"/>
                <a:gd name="T37" fmla="*/ 26 h 80"/>
                <a:gd name="T38" fmla="*/ 86 w 127"/>
                <a:gd name="T39" fmla="*/ 26 h 80"/>
                <a:gd name="T40" fmla="*/ 78 w 127"/>
                <a:gd name="T41" fmla="*/ 31 h 80"/>
                <a:gd name="T42" fmla="*/ 82 w 127"/>
                <a:gd name="T43" fmla="*/ 28 h 80"/>
                <a:gd name="T44" fmla="*/ 77 w 127"/>
                <a:gd name="T45" fmla="*/ 33 h 80"/>
                <a:gd name="T46" fmla="*/ 73 w 127"/>
                <a:gd name="T47" fmla="*/ 34 h 80"/>
                <a:gd name="T48" fmla="*/ 77 w 127"/>
                <a:gd name="T49" fmla="*/ 33 h 80"/>
                <a:gd name="T50" fmla="*/ 67 w 127"/>
                <a:gd name="T51" fmla="*/ 38 h 80"/>
                <a:gd name="T52" fmla="*/ 70 w 127"/>
                <a:gd name="T53" fmla="*/ 36 h 80"/>
                <a:gd name="T54" fmla="*/ 65 w 127"/>
                <a:gd name="T55" fmla="*/ 39 h 80"/>
                <a:gd name="T56" fmla="*/ 62 w 127"/>
                <a:gd name="T57" fmla="*/ 41 h 80"/>
                <a:gd name="T58" fmla="*/ 65 w 127"/>
                <a:gd name="T59" fmla="*/ 39 h 80"/>
                <a:gd name="T60" fmla="*/ 57 w 127"/>
                <a:gd name="T61" fmla="*/ 44 h 80"/>
                <a:gd name="T62" fmla="*/ 59 w 127"/>
                <a:gd name="T63" fmla="*/ 43 h 80"/>
                <a:gd name="T64" fmla="*/ 54 w 127"/>
                <a:gd name="T65" fmla="*/ 46 h 80"/>
                <a:gd name="T66" fmla="*/ 50 w 127"/>
                <a:gd name="T67" fmla="*/ 47 h 80"/>
                <a:gd name="T68" fmla="*/ 54 w 127"/>
                <a:gd name="T69" fmla="*/ 46 h 80"/>
                <a:gd name="T70" fmla="*/ 45 w 127"/>
                <a:gd name="T71" fmla="*/ 52 h 80"/>
                <a:gd name="T72" fmla="*/ 47 w 127"/>
                <a:gd name="T73" fmla="*/ 49 h 80"/>
                <a:gd name="T74" fmla="*/ 42 w 127"/>
                <a:gd name="T75" fmla="*/ 54 h 80"/>
                <a:gd name="T76" fmla="*/ 39 w 127"/>
                <a:gd name="T77" fmla="*/ 54 h 80"/>
                <a:gd name="T78" fmla="*/ 42 w 127"/>
                <a:gd name="T79" fmla="*/ 54 h 80"/>
                <a:gd name="T80" fmla="*/ 34 w 127"/>
                <a:gd name="T81" fmla="*/ 59 h 80"/>
                <a:gd name="T82" fmla="*/ 36 w 127"/>
                <a:gd name="T83" fmla="*/ 56 h 80"/>
                <a:gd name="T84" fmla="*/ 31 w 127"/>
                <a:gd name="T85" fmla="*/ 61 h 80"/>
                <a:gd name="T86" fmla="*/ 27 w 127"/>
                <a:gd name="T87" fmla="*/ 62 h 80"/>
                <a:gd name="T88" fmla="*/ 31 w 127"/>
                <a:gd name="T89" fmla="*/ 61 h 80"/>
                <a:gd name="T90" fmla="*/ 23 w 127"/>
                <a:gd name="T91" fmla="*/ 65 h 80"/>
                <a:gd name="T92" fmla="*/ 26 w 127"/>
                <a:gd name="T93" fmla="*/ 64 h 80"/>
                <a:gd name="T94" fmla="*/ 19 w 127"/>
                <a:gd name="T95" fmla="*/ 67 h 80"/>
                <a:gd name="T96" fmla="*/ 16 w 127"/>
                <a:gd name="T97" fmla="*/ 69 h 80"/>
                <a:gd name="T98" fmla="*/ 19 w 127"/>
                <a:gd name="T99" fmla="*/ 67 h 80"/>
                <a:gd name="T100" fmla="*/ 11 w 127"/>
                <a:gd name="T101" fmla="*/ 72 h 80"/>
                <a:gd name="T102" fmla="*/ 14 w 127"/>
                <a:gd name="T103" fmla="*/ 70 h 80"/>
                <a:gd name="T104" fmla="*/ 8 w 127"/>
                <a:gd name="T105" fmla="*/ 74 h 80"/>
                <a:gd name="T106" fmla="*/ 5 w 127"/>
                <a:gd name="T107" fmla="*/ 75 h 80"/>
                <a:gd name="T108" fmla="*/ 8 w 127"/>
                <a:gd name="T109" fmla="*/ 74 h 80"/>
                <a:gd name="T110" fmla="*/ 0 w 127"/>
                <a:gd name="T111" fmla="*/ 80 h 80"/>
                <a:gd name="T112" fmla="*/ 3 w 127"/>
                <a:gd name="T113" fmla="*/ 7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7" h="80">
                  <a:moveTo>
                    <a:pt x="127" y="2"/>
                  </a:moveTo>
                  <a:lnTo>
                    <a:pt x="124" y="3"/>
                  </a:lnTo>
                  <a:lnTo>
                    <a:pt x="124" y="2"/>
                  </a:lnTo>
                  <a:lnTo>
                    <a:pt x="127" y="0"/>
                  </a:lnTo>
                  <a:lnTo>
                    <a:pt x="127" y="2"/>
                  </a:lnTo>
                  <a:close/>
                  <a:moveTo>
                    <a:pt x="121" y="5"/>
                  </a:moveTo>
                  <a:lnTo>
                    <a:pt x="118" y="7"/>
                  </a:lnTo>
                  <a:lnTo>
                    <a:pt x="118" y="7"/>
                  </a:lnTo>
                  <a:lnTo>
                    <a:pt x="121" y="3"/>
                  </a:lnTo>
                  <a:lnTo>
                    <a:pt x="121" y="5"/>
                  </a:lnTo>
                  <a:close/>
                  <a:moveTo>
                    <a:pt x="116" y="8"/>
                  </a:moveTo>
                  <a:lnTo>
                    <a:pt x="113" y="10"/>
                  </a:lnTo>
                  <a:lnTo>
                    <a:pt x="113" y="10"/>
                  </a:lnTo>
                  <a:lnTo>
                    <a:pt x="116" y="8"/>
                  </a:lnTo>
                  <a:lnTo>
                    <a:pt x="116" y="8"/>
                  </a:lnTo>
                  <a:close/>
                  <a:moveTo>
                    <a:pt x="109" y="12"/>
                  </a:moveTo>
                  <a:lnTo>
                    <a:pt x="108" y="13"/>
                  </a:lnTo>
                  <a:lnTo>
                    <a:pt x="106" y="13"/>
                  </a:lnTo>
                  <a:lnTo>
                    <a:pt x="109" y="12"/>
                  </a:lnTo>
                  <a:lnTo>
                    <a:pt x="109" y="12"/>
                  </a:lnTo>
                  <a:close/>
                  <a:moveTo>
                    <a:pt x="104" y="15"/>
                  </a:moveTo>
                  <a:lnTo>
                    <a:pt x="101" y="16"/>
                  </a:lnTo>
                  <a:lnTo>
                    <a:pt x="101" y="16"/>
                  </a:lnTo>
                  <a:lnTo>
                    <a:pt x="104" y="15"/>
                  </a:lnTo>
                  <a:lnTo>
                    <a:pt x="104" y="15"/>
                  </a:lnTo>
                  <a:close/>
                  <a:moveTo>
                    <a:pt x="98" y="18"/>
                  </a:moveTo>
                  <a:lnTo>
                    <a:pt x="96" y="21"/>
                  </a:lnTo>
                  <a:lnTo>
                    <a:pt x="96" y="20"/>
                  </a:lnTo>
                  <a:lnTo>
                    <a:pt x="98" y="18"/>
                  </a:lnTo>
                  <a:lnTo>
                    <a:pt x="98" y="18"/>
                  </a:lnTo>
                  <a:close/>
                  <a:moveTo>
                    <a:pt x="93" y="23"/>
                  </a:moveTo>
                  <a:lnTo>
                    <a:pt x="90" y="25"/>
                  </a:lnTo>
                  <a:lnTo>
                    <a:pt x="90" y="23"/>
                  </a:lnTo>
                  <a:lnTo>
                    <a:pt x="93" y="21"/>
                  </a:lnTo>
                  <a:lnTo>
                    <a:pt x="93" y="23"/>
                  </a:lnTo>
                  <a:close/>
                  <a:moveTo>
                    <a:pt x="86" y="26"/>
                  </a:moveTo>
                  <a:lnTo>
                    <a:pt x="85" y="28"/>
                  </a:lnTo>
                  <a:lnTo>
                    <a:pt x="85" y="26"/>
                  </a:lnTo>
                  <a:lnTo>
                    <a:pt x="86" y="25"/>
                  </a:lnTo>
                  <a:lnTo>
                    <a:pt x="86" y="26"/>
                  </a:lnTo>
                  <a:close/>
                  <a:moveTo>
                    <a:pt x="82" y="30"/>
                  </a:moveTo>
                  <a:lnTo>
                    <a:pt x="78" y="31"/>
                  </a:lnTo>
                  <a:lnTo>
                    <a:pt x="78" y="30"/>
                  </a:lnTo>
                  <a:lnTo>
                    <a:pt x="82" y="28"/>
                  </a:lnTo>
                  <a:lnTo>
                    <a:pt x="82" y="30"/>
                  </a:lnTo>
                  <a:close/>
                  <a:moveTo>
                    <a:pt x="77" y="33"/>
                  </a:moveTo>
                  <a:lnTo>
                    <a:pt x="73" y="34"/>
                  </a:lnTo>
                  <a:lnTo>
                    <a:pt x="73" y="34"/>
                  </a:lnTo>
                  <a:lnTo>
                    <a:pt x="77" y="31"/>
                  </a:lnTo>
                  <a:lnTo>
                    <a:pt x="77" y="33"/>
                  </a:lnTo>
                  <a:close/>
                  <a:moveTo>
                    <a:pt x="70" y="36"/>
                  </a:moveTo>
                  <a:lnTo>
                    <a:pt x="67" y="38"/>
                  </a:lnTo>
                  <a:lnTo>
                    <a:pt x="67" y="38"/>
                  </a:lnTo>
                  <a:lnTo>
                    <a:pt x="70" y="36"/>
                  </a:lnTo>
                  <a:lnTo>
                    <a:pt x="70" y="36"/>
                  </a:lnTo>
                  <a:close/>
                  <a:moveTo>
                    <a:pt x="65" y="39"/>
                  </a:moveTo>
                  <a:lnTo>
                    <a:pt x="62" y="41"/>
                  </a:lnTo>
                  <a:lnTo>
                    <a:pt x="62" y="41"/>
                  </a:lnTo>
                  <a:lnTo>
                    <a:pt x="65" y="39"/>
                  </a:lnTo>
                  <a:lnTo>
                    <a:pt x="65" y="39"/>
                  </a:lnTo>
                  <a:close/>
                  <a:moveTo>
                    <a:pt x="59" y="43"/>
                  </a:moveTo>
                  <a:lnTo>
                    <a:pt x="57" y="44"/>
                  </a:lnTo>
                  <a:lnTo>
                    <a:pt x="55" y="44"/>
                  </a:lnTo>
                  <a:lnTo>
                    <a:pt x="59" y="43"/>
                  </a:lnTo>
                  <a:lnTo>
                    <a:pt x="59" y="43"/>
                  </a:lnTo>
                  <a:close/>
                  <a:moveTo>
                    <a:pt x="54" y="46"/>
                  </a:moveTo>
                  <a:lnTo>
                    <a:pt x="50" y="49"/>
                  </a:lnTo>
                  <a:lnTo>
                    <a:pt x="50" y="47"/>
                  </a:lnTo>
                  <a:lnTo>
                    <a:pt x="54" y="46"/>
                  </a:lnTo>
                  <a:lnTo>
                    <a:pt x="54" y="46"/>
                  </a:lnTo>
                  <a:close/>
                  <a:moveTo>
                    <a:pt x="47" y="51"/>
                  </a:moveTo>
                  <a:lnTo>
                    <a:pt x="45" y="52"/>
                  </a:lnTo>
                  <a:lnTo>
                    <a:pt x="45" y="51"/>
                  </a:lnTo>
                  <a:lnTo>
                    <a:pt x="47" y="49"/>
                  </a:lnTo>
                  <a:lnTo>
                    <a:pt x="47" y="51"/>
                  </a:lnTo>
                  <a:close/>
                  <a:moveTo>
                    <a:pt x="42" y="54"/>
                  </a:moveTo>
                  <a:lnTo>
                    <a:pt x="39" y="56"/>
                  </a:lnTo>
                  <a:lnTo>
                    <a:pt x="39" y="54"/>
                  </a:lnTo>
                  <a:lnTo>
                    <a:pt x="42" y="52"/>
                  </a:lnTo>
                  <a:lnTo>
                    <a:pt x="42" y="54"/>
                  </a:lnTo>
                  <a:close/>
                  <a:moveTo>
                    <a:pt x="36" y="57"/>
                  </a:moveTo>
                  <a:lnTo>
                    <a:pt x="34" y="59"/>
                  </a:lnTo>
                  <a:lnTo>
                    <a:pt x="34" y="57"/>
                  </a:lnTo>
                  <a:lnTo>
                    <a:pt x="36" y="56"/>
                  </a:lnTo>
                  <a:lnTo>
                    <a:pt x="36" y="57"/>
                  </a:lnTo>
                  <a:close/>
                  <a:moveTo>
                    <a:pt x="31" y="61"/>
                  </a:moveTo>
                  <a:lnTo>
                    <a:pt x="27" y="62"/>
                  </a:lnTo>
                  <a:lnTo>
                    <a:pt x="27" y="62"/>
                  </a:lnTo>
                  <a:lnTo>
                    <a:pt x="31" y="59"/>
                  </a:lnTo>
                  <a:lnTo>
                    <a:pt x="31" y="61"/>
                  </a:lnTo>
                  <a:close/>
                  <a:moveTo>
                    <a:pt x="26" y="64"/>
                  </a:moveTo>
                  <a:lnTo>
                    <a:pt x="23" y="65"/>
                  </a:lnTo>
                  <a:lnTo>
                    <a:pt x="23" y="65"/>
                  </a:lnTo>
                  <a:lnTo>
                    <a:pt x="26" y="64"/>
                  </a:lnTo>
                  <a:lnTo>
                    <a:pt x="26" y="64"/>
                  </a:lnTo>
                  <a:close/>
                  <a:moveTo>
                    <a:pt x="19" y="67"/>
                  </a:moveTo>
                  <a:lnTo>
                    <a:pt x="16" y="69"/>
                  </a:lnTo>
                  <a:lnTo>
                    <a:pt x="16" y="69"/>
                  </a:lnTo>
                  <a:lnTo>
                    <a:pt x="19" y="67"/>
                  </a:lnTo>
                  <a:lnTo>
                    <a:pt x="19" y="67"/>
                  </a:lnTo>
                  <a:close/>
                  <a:moveTo>
                    <a:pt x="14" y="70"/>
                  </a:moveTo>
                  <a:lnTo>
                    <a:pt x="11" y="72"/>
                  </a:lnTo>
                  <a:lnTo>
                    <a:pt x="11" y="72"/>
                  </a:lnTo>
                  <a:lnTo>
                    <a:pt x="14" y="70"/>
                  </a:lnTo>
                  <a:lnTo>
                    <a:pt x="14" y="70"/>
                  </a:lnTo>
                  <a:close/>
                  <a:moveTo>
                    <a:pt x="8" y="74"/>
                  </a:moveTo>
                  <a:lnTo>
                    <a:pt x="6" y="77"/>
                  </a:lnTo>
                  <a:lnTo>
                    <a:pt x="5" y="75"/>
                  </a:lnTo>
                  <a:lnTo>
                    <a:pt x="8" y="74"/>
                  </a:lnTo>
                  <a:lnTo>
                    <a:pt x="8" y="74"/>
                  </a:lnTo>
                  <a:close/>
                  <a:moveTo>
                    <a:pt x="3" y="79"/>
                  </a:moveTo>
                  <a:lnTo>
                    <a:pt x="0" y="80"/>
                  </a:lnTo>
                  <a:lnTo>
                    <a:pt x="0" y="79"/>
                  </a:lnTo>
                  <a:lnTo>
                    <a:pt x="3" y="77"/>
                  </a:lnTo>
                  <a:lnTo>
                    <a:pt x="3" y="7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62" name="Freeform 98"/>
            <p:cNvSpPr>
              <a:spLocks noEditPoints="1"/>
            </p:cNvSpPr>
            <p:nvPr/>
          </p:nvSpPr>
          <p:spPr bwMode="auto">
            <a:xfrm>
              <a:off x="8264966" y="2124771"/>
              <a:ext cx="292021" cy="180231"/>
            </a:xfrm>
            <a:custGeom>
              <a:avLst/>
              <a:gdLst>
                <a:gd name="T0" fmla="*/ 124 w 128"/>
                <a:gd name="T1" fmla="*/ 4 h 79"/>
                <a:gd name="T2" fmla="*/ 128 w 128"/>
                <a:gd name="T3" fmla="*/ 0 h 79"/>
                <a:gd name="T4" fmla="*/ 121 w 128"/>
                <a:gd name="T5" fmla="*/ 5 h 79"/>
                <a:gd name="T6" fmla="*/ 119 w 128"/>
                <a:gd name="T7" fmla="*/ 5 h 79"/>
                <a:gd name="T8" fmla="*/ 121 w 128"/>
                <a:gd name="T9" fmla="*/ 5 h 79"/>
                <a:gd name="T10" fmla="*/ 113 w 128"/>
                <a:gd name="T11" fmla="*/ 10 h 79"/>
                <a:gd name="T12" fmla="*/ 116 w 128"/>
                <a:gd name="T13" fmla="*/ 7 h 79"/>
                <a:gd name="T14" fmla="*/ 111 w 128"/>
                <a:gd name="T15" fmla="*/ 12 h 79"/>
                <a:gd name="T16" fmla="*/ 108 w 128"/>
                <a:gd name="T17" fmla="*/ 12 h 79"/>
                <a:gd name="T18" fmla="*/ 111 w 128"/>
                <a:gd name="T19" fmla="*/ 12 h 79"/>
                <a:gd name="T20" fmla="*/ 101 w 128"/>
                <a:gd name="T21" fmla="*/ 17 h 79"/>
                <a:gd name="T22" fmla="*/ 105 w 128"/>
                <a:gd name="T23" fmla="*/ 13 h 79"/>
                <a:gd name="T24" fmla="*/ 100 w 128"/>
                <a:gd name="T25" fmla="*/ 18 h 79"/>
                <a:gd name="T26" fmla="*/ 97 w 128"/>
                <a:gd name="T27" fmla="*/ 20 h 79"/>
                <a:gd name="T28" fmla="*/ 100 w 128"/>
                <a:gd name="T29" fmla="*/ 18 h 79"/>
                <a:gd name="T30" fmla="*/ 90 w 128"/>
                <a:gd name="T31" fmla="*/ 23 h 79"/>
                <a:gd name="T32" fmla="*/ 93 w 128"/>
                <a:gd name="T33" fmla="*/ 21 h 79"/>
                <a:gd name="T34" fmla="*/ 88 w 128"/>
                <a:gd name="T35" fmla="*/ 25 h 79"/>
                <a:gd name="T36" fmla="*/ 85 w 128"/>
                <a:gd name="T37" fmla="*/ 26 h 79"/>
                <a:gd name="T38" fmla="*/ 88 w 128"/>
                <a:gd name="T39" fmla="*/ 25 h 79"/>
                <a:gd name="T40" fmla="*/ 80 w 128"/>
                <a:gd name="T41" fmla="*/ 31 h 79"/>
                <a:gd name="T42" fmla="*/ 82 w 128"/>
                <a:gd name="T43" fmla="*/ 28 h 79"/>
                <a:gd name="T44" fmla="*/ 77 w 128"/>
                <a:gd name="T45" fmla="*/ 33 h 79"/>
                <a:gd name="T46" fmla="*/ 74 w 128"/>
                <a:gd name="T47" fmla="*/ 33 h 79"/>
                <a:gd name="T48" fmla="*/ 77 w 128"/>
                <a:gd name="T49" fmla="*/ 33 h 79"/>
                <a:gd name="T50" fmla="*/ 69 w 128"/>
                <a:gd name="T51" fmla="*/ 38 h 79"/>
                <a:gd name="T52" fmla="*/ 70 w 128"/>
                <a:gd name="T53" fmla="*/ 35 h 79"/>
                <a:gd name="T54" fmla="*/ 65 w 128"/>
                <a:gd name="T55" fmla="*/ 39 h 79"/>
                <a:gd name="T56" fmla="*/ 62 w 128"/>
                <a:gd name="T57" fmla="*/ 39 h 79"/>
                <a:gd name="T58" fmla="*/ 65 w 128"/>
                <a:gd name="T59" fmla="*/ 39 h 79"/>
                <a:gd name="T60" fmla="*/ 57 w 128"/>
                <a:gd name="T61" fmla="*/ 44 h 79"/>
                <a:gd name="T62" fmla="*/ 59 w 128"/>
                <a:gd name="T63" fmla="*/ 41 h 79"/>
                <a:gd name="T64" fmla="*/ 54 w 128"/>
                <a:gd name="T65" fmla="*/ 46 h 79"/>
                <a:gd name="T66" fmla="*/ 51 w 128"/>
                <a:gd name="T67" fmla="*/ 48 h 79"/>
                <a:gd name="T68" fmla="*/ 54 w 128"/>
                <a:gd name="T69" fmla="*/ 46 h 79"/>
                <a:gd name="T70" fmla="*/ 46 w 128"/>
                <a:gd name="T71" fmla="*/ 51 h 79"/>
                <a:gd name="T72" fmla="*/ 49 w 128"/>
                <a:gd name="T73" fmla="*/ 49 h 79"/>
                <a:gd name="T74" fmla="*/ 42 w 128"/>
                <a:gd name="T75" fmla="*/ 53 h 79"/>
                <a:gd name="T76" fmla="*/ 39 w 128"/>
                <a:gd name="T77" fmla="*/ 54 h 79"/>
                <a:gd name="T78" fmla="*/ 42 w 128"/>
                <a:gd name="T79" fmla="*/ 53 h 79"/>
                <a:gd name="T80" fmla="*/ 34 w 128"/>
                <a:gd name="T81" fmla="*/ 59 h 79"/>
                <a:gd name="T82" fmla="*/ 38 w 128"/>
                <a:gd name="T83" fmla="*/ 56 h 79"/>
                <a:gd name="T84" fmla="*/ 31 w 128"/>
                <a:gd name="T85" fmla="*/ 61 h 79"/>
                <a:gd name="T86" fmla="*/ 29 w 128"/>
                <a:gd name="T87" fmla="*/ 61 h 79"/>
                <a:gd name="T88" fmla="*/ 31 w 128"/>
                <a:gd name="T89" fmla="*/ 61 h 79"/>
                <a:gd name="T90" fmla="*/ 23 w 128"/>
                <a:gd name="T91" fmla="*/ 66 h 79"/>
                <a:gd name="T92" fmla="*/ 26 w 128"/>
                <a:gd name="T93" fmla="*/ 62 h 79"/>
                <a:gd name="T94" fmla="*/ 20 w 128"/>
                <a:gd name="T95" fmla="*/ 67 h 79"/>
                <a:gd name="T96" fmla="*/ 18 w 128"/>
                <a:gd name="T97" fmla="*/ 67 h 79"/>
                <a:gd name="T98" fmla="*/ 20 w 128"/>
                <a:gd name="T99" fmla="*/ 67 h 79"/>
                <a:gd name="T100" fmla="*/ 11 w 128"/>
                <a:gd name="T101" fmla="*/ 72 h 79"/>
                <a:gd name="T102" fmla="*/ 15 w 128"/>
                <a:gd name="T103" fmla="*/ 71 h 79"/>
                <a:gd name="T104" fmla="*/ 10 w 128"/>
                <a:gd name="T105" fmla="*/ 74 h 79"/>
                <a:gd name="T106" fmla="*/ 6 w 128"/>
                <a:gd name="T107" fmla="*/ 75 h 79"/>
                <a:gd name="T108" fmla="*/ 10 w 128"/>
                <a:gd name="T109" fmla="*/ 74 h 79"/>
                <a:gd name="T110" fmla="*/ 0 w 128"/>
                <a:gd name="T111" fmla="*/ 79 h 79"/>
                <a:gd name="T112" fmla="*/ 3 w 128"/>
                <a:gd name="T113" fmla="*/ 77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8" h="79">
                  <a:moveTo>
                    <a:pt x="128" y="0"/>
                  </a:moveTo>
                  <a:lnTo>
                    <a:pt x="124" y="4"/>
                  </a:lnTo>
                  <a:lnTo>
                    <a:pt x="124" y="2"/>
                  </a:lnTo>
                  <a:lnTo>
                    <a:pt x="128" y="0"/>
                  </a:lnTo>
                  <a:lnTo>
                    <a:pt x="128" y="0"/>
                  </a:lnTo>
                  <a:close/>
                  <a:moveTo>
                    <a:pt x="121" y="5"/>
                  </a:moveTo>
                  <a:lnTo>
                    <a:pt x="119" y="7"/>
                  </a:lnTo>
                  <a:lnTo>
                    <a:pt x="119" y="5"/>
                  </a:lnTo>
                  <a:lnTo>
                    <a:pt x="121" y="4"/>
                  </a:lnTo>
                  <a:lnTo>
                    <a:pt x="121" y="5"/>
                  </a:lnTo>
                  <a:close/>
                  <a:moveTo>
                    <a:pt x="116" y="8"/>
                  </a:moveTo>
                  <a:lnTo>
                    <a:pt x="113" y="10"/>
                  </a:lnTo>
                  <a:lnTo>
                    <a:pt x="113" y="8"/>
                  </a:lnTo>
                  <a:lnTo>
                    <a:pt x="116" y="7"/>
                  </a:lnTo>
                  <a:lnTo>
                    <a:pt x="116" y="8"/>
                  </a:lnTo>
                  <a:close/>
                  <a:moveTo>
                    <a:pt x="111" y="12"/>
                  </a:moveTo>
                  <a:lnTo>
                    <a:pt x="108" y="13"/>
                  </a:lnTo>
                  <a:lnTo>
                    <a:pt x="108" y="12"/>
                  </a:lnTo>
                  <a:lnTo>
                    <a:pt x="110" y="10"/>
                  </a:lnTo>
                  <a:lnTo>
                    <a:pt x="111" y="12"/>
                  </a:lnTo>
                  <a:close/>
                  <a:moveTo>
                    <a:pt x="105" y="15"/>
                  </a:moveTo>
                  <a:lnTo>
                    <a:pt x="101" y="17"/>
                  </a:lnTo>
                  <a:lnTo>
                    <a:pt x="101" y="17"/>
                  </a:lnTo>
                  <a:lnTo>
                    <a:pt x="105" y="13"/>
                  </a:lnTo>
                  <a:lnTo>
                    <a:pt x="105" y="15"/>
                  </a:lnTo>
                  <a:close/>
                  <a:moveTo>
                    <a:pt x="100" y="18"/>
                  </a:moveTo>
                  <a:lnTo>
                    <a:pt x="97" y="20"/>
                  </a:lnTo>
                  <a:lnTo>
                    <a:pt x="97" y="20"/>
                  </a:lnTo>
                  <a:lnTo>
                    <a:pt x="100" y="18"/>
                  </a:lnTo>
                  <a:lnTo>
                    <a:pt x="100" y="18"/>
                  </a:lnTo>
                  <a:close/>
                  <a:moveTo>
                    <a:pt x="93" y="21"/>
                  </a:moveTo>
                  <a:lnTo>
                    <a:pt x="90" y="23"/>
                  </a:lnTo>
                  <a:lnTo>
                    <a:pt x="90" y="23"/>
                  </a:lnTo>
                  <a:lnTo>
                    <a:pt x="93" y="21"/>
                  </a:lnTo>
                  <a:lnTo>
                    <a:pt x="93" y="21"/>
                  </a:lnTo>
                  <a:close/>
                  <a:moveTo>
                    <a:pt x="88" y="25"/>
                  </a:moveTo>
                  <a:lnTo>
                    <a:pt x="85" y="26"/>
                  </a:lnTo>
                  <a:lnTo>
                    <a:pt x="85" y="26"/>
                  </a:lnTo>
                  <a:lnTo>
                    <a:pt x="88" y="25"/>
                  </a:lnTo>
                  <a:lnTo>
                    <a:pt x="88" y="25"/>
                  </a:lnTo>
                  <a:close/>
                  <a:moveTo>
                    <a:pt x="82" y="28"/>
                  </a:moveTo>
                  <a:lnTo>
                    <a:pt x="80" y="31"/>
                  </a:lnTo>
                  <a:lnTo>
                    <a:pt x="80" y="30"/>
                  </a:lnTo>
                  <a:lnTo>
                    <a:pt x="82" y="28"/>
                  </a:lnTo>
                  <a:lnTo>
                    <a:pt x="82" y="28"/>
                  </a:lnTo>
                  <a:close/>
                  <a:moveTo>
                    <a:pt x="77" y="33"/>
                  </a:moveTo>
                  <a:lnTo>
                    <a:pt x="74" y="35"/>
                  </a:lnTo>
                  <a:lnTo>
                    <a:pt x="74" y="33"/>
                  </a:lnTo>
                  <a:lnTo>
                    <a:pt x="77" y="31"/>
                  </a:lnTo>
                  <a:lnTo>
                    <a:pt x="77" y="33"/>
                  </a:lnTo>
                  <a:close/>
                  <a:moveTo>
                    <a:pt x="70" y="36"/>
                  </a:moveTo>
                  <a:lnTo>
                    <a:pt x="69" y="38"/>
                  </a:lnTo>
                  <a:lnTo>
                    <a:pt x="69" y="36"/>
                  </a:lnTo>
                  <a:lnTo>
                    <a:pt x="70" y="35"/>
                  </a:lnTo>
                  <a:lnTo>
                    <a:pt x="70" y="36"/>
                  </a:lnTo>
                  <a:close/>
                  <a:moveTo>
                    <a:pt x="65" y="39"/>
                  </a:moveTo>
                  <a:lnTo>
                    <a:pt x="62" y="41"/>
                  </a:lnTo>
                  <a:lnTo>
                    <a:pt x="62" y="39"/>
                  </a:lnTo>
                  <a:lnTo>
                    <a:pt x="65" y="38"/>
                  </a:lnTo>
                  <a:lnTo>
                    <a:pt x="65" y="39"/>
                  </a:lnTo>
                  <a:close/>
                  <a:moveTo>
                    <a:pt x="60" y="43"/>
                  </a:moveTo>
                  <a:lnTo>
                    <a:pt x="57" y="44"/>
                  </a:lnTo>
                  <a:lnTo>
                    <a:pt x="57" y="44"/>
                  </a:lnTo>
                  <a:lnTo>
                    <a:pt x="59" y="41"/>
                  </a:lnTo>
                  <a:lnTo>
                    <a:pt x="60" y="43"/>
                  </a:lnTo>
                  <a:close/>
                  <a:moveTo>
                    <a:pt x="54" y="46"/>
                  </a:moveTo>
                  <a:lnTo>
                    <a:pt x="51" y="48"/>
                  </a:lnTo>
                  <a:lnTo>
                    <a:pt x="51" y="48"/>
                  </a:lnTo>
                  <a:lnTo>
                    <a:pt x="54" y="46"/>
                  </a:lnTo>
                  <a:lnTo>
                    <a:pt x="54" y="46"/>
                  </a:lnTo>
                  <a:close/>
                  <a:moveTo>
                    <a:pt x="49" y="49"/>
                  </a:moveTo>
                  <a:lnTo>
                    <a:pt x="46" y="51"/>
                  </a:lnTo>
                  <a:lnTo>
                    <a:pt x="46" y="51"/>
                  </a:lnTo>
                  <a:lnTo>
                    <a:pt x="49" y="49"/>
                  </a:lnTo>
                  <a:lnTo>
                    <a:pt x="49" y="49"/>
                  </a:lnTo>
                  <a:close/>
                  <a:moveTo>
                    <a:pt x="42" y="53"/>
                  </a:moveTo>
                  <a:lnTo>
                    <a:pt x="39" y="54"/>
                  </a:lnTo>
                  <a:lnTo>
                    <a:pt x="39" y="54"/>
                  </a:lnTo>
                  <a:lnTo>
                    <a:pt x="42" y="53"/>
                  </a:lnTo>
                  <a:lnTo>
                    <a:pt x="42" y="53"/>
                  </a:lnTo>
                  <a:close/>
                  <a:moveTo>
                    <a:pt x="38" y="56"/>
                  </a:moveTo>
                  <a:lnTo>
                    <a:pt x="34" y="59"/>
                  </a:lnTo>
                  <a:lnTo>
                    <a:pt x="34" y="57"/>
                  </a:lnTo>
                  <a:lnTo>
                    <a:pt x="38" y="56"/>
                  </a:lnTo>
                  <a:lnTo>
                    <a:pt x="38" y="56"/>
                  </a:lnTo>
                  <a:close/>
                  <a:moveTo>
                    <a:pt x="31" y="61"/>
                  </a:moveTo>
                  <a:lnTo>
                    <a:pt x="29" y="62"/>
                  </a:lnTo>
                  <a:lnTo>
                    <a:pt x="29" y="61"/>
                  </a:lnTo>
                  <a:lnTo>
                    <a:pt x="31" y="59"/>
                  </a:lnTo>
                  <a:lnTo>
                    <a:pt x="31" y="61"/>
                  </a:lnTo>
                  <a:close/>
                  <a:moveTo>
                    <a:pt x="26" y="64"/>
                  </a:moveTo>
                  <a:lnTo>
                    <a:pt x="23" y="66"/>
                  </a:lnTo>
                  <a:lnTo>
                    <a:pt x="23" y="64"/>
                  </a:lnTo>
                  <a:lnTo>
                    <a:pt x="26" y="62"/>
                  </a:lnTo>
                  <a:lnTo>
                    <a:pt x="26" y="64"/>
                  </a:lnTo>
                  <a:close/>
                  <a:moveTo>
                    <a:pt x="20" y="67"/>
                  </a:moveTo>
                  <a:lnTo>
                    <a:pt x="18" y="69"/>
                  </a:lnTo>
                  <a:lnTo>
                    <a:pt x="18" y="67"/>
                  </a:lnTo>
                  <a:lnTo>
                    <a:pt x="20" y="66"/>
                  </a:lnTo>
                  <a:lnTo>
                    <a:pt x="20" y="67"/>
                  </a:lnTo>
                  <a:close/>
                  <a:moveTo>
                    <a:pt x="15" y="71"/>
                  </a:moveTo>
                  <a:lnTo>
                    <a:pt x="11" y="72"/>
                  </a:lnTo>
                  <a:lnTo>
                    <a:pt x="11" y="72"/>
                  </a:lnTo>
                  <a:lnTo>
                    <a:pt x="15" y="71"/>
                  </a:lnTo>
                  <a:lnTo>
                    <a:pt x="15" y="71"/>
                  </a:lnTo>
                  <a:close/>
                  <a:moveTo>
                    <a:pt x="10" y="74"/>
                  </a:moveTo>
                  <a:lnTo>
                    <a:pt x="6" y="75"/>
                  </a:lnTo>
                  <a:lnTo>
                    <a:pt x="6" y="75"/>
                  </a:lnTo>
                  <a:lnTo>
                    <a:pt x="8" y="74"/>
                  </a:lnTo>
                  <a:lnTo>
                    <a:pt x="10" y="74"/>
                  </a:lnTo>
                  <a:close/>
                  <a:moveTo>
                    <a:pt x="3" y="77"/>
                  </a:moveTo>
                  <a:lnTo>
                    <a:pt x="0" y="79"/>
                  </a:lnTo>
                  <a:lnTo>
                    <a:pt x="0" y="79"/>
                  </a:lnTo>
                  <a:lnTo>
                    <a:pt x="3" y="77"/>
                  </a:lnTo>
                  <a:lnTo>
                    <a:pt x="3" y="7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63" name="Freeform 99"/>
            <p:cNvSpPr>
              <a:spLocks noEditPoints="1"/>
            </p:cNvSpPr>
            <p:nvPr/>
          </p:nvSpPr>
          <p:spPr bwMode="auto">
            <a:xfrm>
              <a:off x="8276373" y="2184088"/>
              <a:ext cx="287458" cy="180231"/>
            </a:xfrm>
            <a:custGeom>
              <a:avLst/>
              <a:gdLst>
                <a:gd name="T0" fmla="*/ 123 w 126"/>
                <a:gd name="T1" fmla="*/ 2 h 79"/>
                <a:gd name="T2" fmla="*/ 126 w 126"/>
                <a:gd name="T3" fmla="*/ 0 h 79"/>
                <a:gd name="T4" fmla="*/ 121 w 126"/>
                <a:gd name="T5" fmla="*/ 4 h 79"/>
                <a:gd name="T6" fmla="*/ 118 w 126"/>
                <a:gd name="T7" fmla="*/ 5 h 79"/>
                <a:gd name="T8" fmla="*/ 121 w 126"/>
                <a:gd name="T9" fmla="*/ 4 h 79"/>
                <a:gd name="T10" fmla="*/ 113 w 126"/>
                <a:gd name="T11" fmla="*/ 9 h 79"/>
                <a:gd name="T12" fmla="*/ 114 w 126"/>
                <a:gd name="T13" fmla="*/ 7 h 79"/>
                <a:gd name="T14" fmla="*/ 110 w 126"/>
                <a:gd name="T15" fmla="*/ 10 h 79"/>
                <a:gd name="T16" fmla="*/ 106 w 126"/>
                <a:gd name="T17" fmla="*/ 12 h 79"/>
                <a:gd name="T18" fmla="*/ 110 w 126"/>
                <a:gd name="T19" fmla="*/ 10 h 79"/>
                <a:gd name="T20" fmla="*/ 101 w 126"/>
                <a:gd name="T21" fmla="*/ 17 h 79"/>
                <a:gd name="T22" fmla="*/ 103 w 126"/>
                <a:gd name="T23" fmla="*/ 13 h 79"/>
                <a:gd name="T24" fmla="*/ 98 w 126"/>
                <a:gd name="T25" fmla="*/ 18 h 79"/>
                <a:gd name="T26" fmla="*/ 95 w 126"/>
                <a:gd name="T27" fmla="*/ 18 h 79"/>
                <a:gd name="T28" fmla="*/ 98 w 126"/>
                <a:gd name="T29" fmla="*/ 18 h 79"/>
                <a:gd name="T30" fmla="*/ 90 w 126"/>
                <a:gd name="T31" fmla="*/ 23 h 79"/>
                <a:gd name="T32" fmla="*/ 92 w 126"/>
                <a:gd name="T33" fmla="*/ 20 h 79"/>
                <a:gd name="T34" fmla="*/ 87 w 126"/>
                <a:gd name="T35" fmla="*/ 25 h 79"/>
                <a:gd name="T36" fmla="*/ 83 w 126"/>
                <a:gd name="T37" fmla="*/ 27 h 79"/>
                <a:gd name="T38" fmla="*/ 87 w 126"/>
                <a:gd name="T39" fmla="*/ 25 h 79"/>
                <a:gd name="T40" fmla="*/ 78 w 126"/>
                <a:gd name="T41" fmla="*/ 30 h 79"/>
                <a:gd name="T42" fmla="*/ 82 w 126"/>
                <a:gd name="T43" fmla="*/ 28 h 79"/>
                <a:gd name="T44" fmla="*/ 75 w 126"/>
                <a:gd name="T45" fmla="*/ 31 h 79"/>
                <a:gd name="T46" fmla="*/ 72 w 126"/>
                <a:gd name="T47" fmla="*/ 33 h 79"/>
                <a:gd name="T48" fmla="*/ 75 w 126"/>
                <a:gd name="T49" fmla="*/ 31 h 79"/>
                <a:gd name="T50" fmla="*/ 67 w 126"/>
                <a:gd name="T51" fmla="*/ 36 h 79"/>
                <a:gd name="T52" fmla="*/ 70 w 126"/>
                <a:gd name="T53" fmla="*/ 35 h 79"/>
                <a:gd name="T54" fmla="*/ 64 w 126"/>
                <a:gd name="T55" fmla="*/ 40 h 79"/>
                <a:gd name="T56" fmla="*/ 60 w 126"/>
                <a:gd name="T57" fmla="*/ 40 h 79"/>
                <a:gd name="T58" fmla="*/ 64 w 126"/>
                <a:gd name="T59" fmla="*/ 40 h 79"/>
                <a:gd name="T60" fmla="*/ 55 w 126"/>
                <a:gd name="T61" fmla="*/ 45 h 79"/>
                <a:gd name="T62" fmla="*/ 59 w 126"/>
                <a:gd name="T63" fmla="*/ 41 h 79"/>
                <a:gd name="T64" fmla="*/ 52 w 126"/>
                <a:gd name="T65" fmla="*/ 46 h 79"/>
                <a:gd name="T66" fmla="*/ 51 w 126"/>
                <a:gd name="T67" fmla="*/ 46 h 79"/>
                <a:gd name="T68" fmla="*/ 52 w 126"/>
                <a:gd name="T69" fmla="*/ 46 h 79"/>
                <a:gd name="T70" fmla="*/ 44 w 126"/>
                <a:gd name="T71" fmla="*/ 51 h 79"/>
                <a:gd name="T72" fmla="*/ 47 w 126"/>
                <a:gd name="T73" fmla="*/ 48 h 79"/>
                <a:gd name="T74" fmla="*/ 41 w 126"/>
                <a:gd name="T75" fmla="*/ 53 h 79"/>
                <a:gd name="T76" fmla="*/ 39 w 126"/>
                <a:gd name="T77" fmla="*/ 54 h 79"/>
                <a:gd name="T78" fmla="*/ 41 w 126"/>
                <a:gd name="T79" fmla="*/ 53 h 79"/>
                <a:gd name="T80" fmla="*/ 33 w 126"/>
                <a:gd name="T81" fmla="*/ 58 h 79"/>
                <a:gd name="T82" fmla="*/ 36 w 126"/>
                <a:gd name="T83" fmla="*/ 56 h 79"/>
                <a:gd name="T84" fmla="*/ 31 w 126"/>
                <a:gd name="T85" fmla="*/ 59 h 79"/>
                <a:gd name="T86" fmla="*/ 28 w 126"/>
                <a:gd name="T87" fmla="*/ 61 h 79"/>
                <a:gd name="T88" fmla="*/ 31 w 126"/>
                <a:gd name="T89" fmla="*/ 59 h 79"/>
                <a:gd name="T90" fmla="*/ 21 w 126"/>
                <a:gd name="T91" fmla="*/ 64 h 79"/>
                <a:gd name="T92" fmla="*/ 24 w 126"/>
                <a:gd name="T93" fmla="*/ 63 h 79"/>
                <a:gd name="T94" fmla="*/ 19 w 126"/>
                <a:gd name="T95" fmla="*/ 67 h 79"/>
                <a:gd name="T96" fmla="*/ 16 w 126"/>
                <a:gd name="T97" fmla="*/ 67 h 79"/>
                <a:gd name="T98" fmla="*/ 19 w 126"/>
                <a:gd name="T99" fmla="*/ 67 h 79"/>
                <a:gd name="T100" fmla="*/ 11 w 126"/>
                <a:gd name="T101" fmla="*/ 72 h 79"/>
                <a:gd name="T102" fmla="*/ 13 w 126"/>
                <a:gd name="T103" fmla="*/ 69 h 79"/>
                <a:gd name="T104" fmla="*/ 8 w 126"/>
                <a:gd name="T105" fmla="*/ 74 h 79"/>
                <a:gd name="T106" fmla="*/ 5 w 126"/>
                <a:gd name="T107" fmla="*/ 74 h 79"/>
                <a:gd name="T108" fmla="*/ 8 w 126"/>
                <a:gd name="T109" fmla="*/ 74 h 79"/>
                <a:gd name="T110" fmla="*/ 0 w 126"/>
                <a:gd name="T111" fmla="*/ 79 h 79"/>
                <a:gd name="T112" fmla="*/ 1 w 126"/>
                <a:gd name="T113" fmla="*/ 7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6" h="79">
                  <a:moveTo>
                    <a:pt x="126" y="0"/>
                  </a:moveTo>
                  <a:lnTo>
                    <a:pt x="123" y="2"/>
                  </a:lnTo>
                  <a:lnTo>
                    <a:pt x="123" y="2"/>
                  </a:lnTo>
                  <a:lnTo>
                    <a:pt x="126" y="0"/>
                  </a:lnTo>
                  <a:lnTo>
                    <a:pt x="126" y="0"/>
                  </a:lnTo>
                  <a:close/>
                  <a:moveTo>
                    <a:pt x="121" y="4"/>
                  </a:moveTo>
                  <a:lnTo>
                    <a:pt x="118" y="5"/>
                  </a:lnTo>
                  <a:lnTo>
                    <a:pt x="118" y="5"/>
                  </a:lnTo>
                  <a:lnTo>
                    <a:pt x="121" y="4"/>
                  </a:lnTo>
                  <a:lnTo>
                    <a:pt x="121" y="4"/>
                  </a:lnTo>
                  <a:close/>
                  <a:moveTo>
                    <a:pt x="114" y="7"/>
                  </a:moveTo>
                  <a:lnTo>
                    <a:pt x="113" y="9"/>
                  </a:lnTo>
                  <a:lnTo>
                    <a:pt x="111" y="9"/>
                  </a:lnTo>
                  <a:lnTo>
                    <a:pt x="114" y="7"/>
                  </a:lnTo>
                  <a:lnTo>
                    <a:pt x="114" y="7"/>
                  </a:lnTo>
                  <a:close/>
                  <a:moveTo>
                    <a:pt x="110" y="10"/>
                  </a:moveTo>
                  <a:lnTo>
                    <a:pt x="106" y="13"/>
                  </a:lnTo>
                  <a:lnTo>
                    <a:pt x="106" y="12"/>
                  </a:lnTo>
                  <a:lnTo>
                    <a:pt x="110" y="10"/>
                  </a:lnTo>
                  <a:lnTo>
                    <a:pt x="110" y="10"/>
                  </a:lnTo>
                  <a:close/>
                  <a:moveTo>
                    <a:pt x="103" y="15"/>
                  </a:moveTo>
                  <a:lnTo>
                    <a:pt x="101" y="17"/>
                  </a:lnTo>
                  <a:lnTo>
                    <a:pt x="101" y="15"/>
                  </a:lnTo>
                  <a:lnTo>
                    <a:pt x="103" y="13"/>
                  </a:lnTo>
                  <a:lnTo>
                    <a:pt x="103" y="15"/>
                  </a:lnTo>
                  <a:close/>
                  <a:moveTo>
                    <a:pt x="98" y="18"/>
                  </a:moveTo>
                  <a:lnTo>
                    <a:pt x="95" y="20"/>
                  </a:lnTo>
                  <a:lnTo>
                    <a:pt x="95" y="18"/>
                  </a:lnTo>
                  <a:lnTo>
                    <a:pt x="98" y="17"/>
                  </a:lnTo>
                  <a:lnTo>
                    <a:pt x="98" y="18"/>
                  </a:lnTo>
                  <a:close/>
                  <a:moveTo>
                    <a:pt x="92" y="22"/>
                  </a:moveTo>
                  <a:lnTo>
                    <a:pt x="90" y="23"/>
                  </a:lnTo>
                  <a:lnTo>
                    <a:pt x="90" y="22"/>
                  </a:lnTo>
                  <a:lnTo>
                    <a:pt x="92" y="20"/>
                  </a:lnTo>
                  <a:lnTo>
                    <a:pt x="92" y="22"/>
                  </a:lnTo>
                  <a:close/>
                  <a:moveTo>
                    <a:pt x="87" y="25"/>
                  </a:moveTo>
                  <a:lnTo>
                    <a:pt x="83" y="27"/>
                  </a:lnTo>
                  <a:lnTo>
                    <a:pt x="83" y="27"/>
                  </a:lnTo>
                  <a:lnTo>
                    <a:pt x="87" y="25"/>
                  </a:lnTo>
                  <a:lnTo>
                    <a:pt x="87" y="25"/>
                  </a:lnTo>
                  <a:close/>
                  <a:moveTo>
                    <a:pt x="82" y="28"/>
                  </a:moveTo>
                  <a:lnTo>
                    <a:pt x="78" y="30"/>
                  </a:lnTo>
                  <a:lnTo>
                    <a:pt x="78" y="30"/>
                  </a:lnTo>
                  <a:lnTo>
                    <a:pt x="82" y="28"/>
                  </a:lnTo>
                  <a:lnTo>
                    <a:pt x="82" y="28"/>
                  </a:lnTo>
                  <a:close/>
                  <a:moveTo>
                    <a:pt x="75" y="31"/>
                  </a:moveTo>
                  <a:lnTo>
                    <a:pt x="72" y="33"/>
                  </a:lnTo>
                  <a:lnTo>
                    <a:pt x="72" y="33"/>
                  </a:lnTo>
                  <a:lnTo>
                    <a:pt x="75" y="31"/>
                  </a:lnTo>
                  <a:lnTo>
                    <a:pt x="75" y="31"/>
                  </a:lnTo>
                  <a:close/>
                  <a:moveTo>
                    <a:pt x="70" y="35"/>
                  </a:moveTo>
                  <a:lnTo>
                    <a:pt x="67" y="36"/>
                  </a:lnTo>
                  <a:lnTo>
                    <a:pt x="67" y="36"/>
                  </a:lnTo>
                  <a:lnTo>
                    <a:pt x="70" y="35"/>
                  </a:lnTo>
                  <a:lnTo>
                    <a:pt x="70" y="35"/>
                  </a:lnTo>
                  <a:close/>
                  <a:moveTo>
                    <a:pt x="64" y="40"/>
                  </a:moveTo>
                  <a:lnTo>
                    <a:pt x="62" y="41"/>
                  </a:lnTo>
                  <a:lnTo>
                    <a:pt x="60" y="40"/>
                  </a:lnTo>
                  <a:lnTo>
                    <a:pt x="64" y="38"/>
                  </a:lnTo>
                  <a:lnTo>
                    <a:pt x="64" y="40"/>
                  </a:lnTo>
                  <a:close/>
                  <a:moveTo>
                    <a:pt x="59" y="43"/>
                  </a:moveTo>
                  <a:lnTo>
                    <a:pt x="55" y="45"/>
                  </a:lnTo>
                  <a:lnTo>
                    <a:pt x="55" y="43"/>
                  </a:lnTo>
                  <a:lnTo>
                    <a:pt x="59" y="41"/>
                  </a:lnTo>
                  <a:lnTo>
                    <a:pt x="59" y="43"/>
                  </a:lnTo>
                  <a:close/>
                  <a:moveTo>
                    <a:pt x="52" y="46"/>
                  </a:moveTo>
                  <a:lnTo>
                    <a:pt x="51" y="48"/>
                  </a:lnTo>
                  <a:lnTo>
                    <a:pt x="51" y="46"/>
                  </a:lnTo>
                  <a:lnTo>
                    <a:pt x="52" y="45"/>
                  </a:lnTo>
                  <a:lnTo>
                    <a:pt x="52" y="46"/>
                  </a:lnTo>
                  <a:close/>
                  <a:moveTo>
                    <a:pt x="47" y="49"/>
                  </a:moveTo>
                  <a:lnTo>
                    <a:pt x="44" y="51"/>
                  </a:lnTo>
                  <a:lnTo>
                    <a:pt x="44" y="49"/>
                  </a:lnTo>
                  <a:lnTo>
                    <a:pt x="47" y="48"/>
                  </a:lnTo>
                  <a:lnTo>
                    <a:pt x="47" y="49"/>
                  </a:lnTo>
                  <a:close/>
                  <a:moveTo>
                    <a:pt x="41" y="53"/>
                  </a:moveTo>
                  <a:lnTo>
                    <a:pt x="39" y="54"/>
                  </a:lnTo>
                  <a:lnTo>
                    <a:pt x="39" y="54"/>
                  </a:lnTo>
                  <a:lnTo>
                    <a:pt x="41" y="53"/>
                  </a:lnTo>
                  <a:lnTo>
                    <a:pt x="41" y="53"/>
                  </a:lnTo>
                  <a:close/>
                  <a:moveTo>
                    <a:pt x="36" y="56"/>
                  </a:moveTo>
                  <a:lnTo>
                    <a:pt x="33" y="58"/>
                  </a:lnTo>
                  <a:lnTo>
                    <a:pt x="33" y="58"/>
                  </a:lnTo>
                  <a:lnTo>
                    <a:pt x="36" y="56"/>
                  </a:lnTo>
                  <a:lnTo>
                    <a:pt x="36" y="56"/>
                  </a:lnTo>
                  <a:close/>
                  <a:moveTo>
                    <a:pt x="31" y="59"/>
                  </a:moveTo>
                  <a:lnTo>
                    <a:pt x="28" y="61"/>
                  </a:lnTo>
                  <a:lnTo>
                    <a:pt x="28" y="61"/>
                  </a:lnTo>
                  <a:lnTo>
                    <a:pt x="31" y="59"/>
                  </a:lnTo>
                  <a:lnTo>
                    <a:pt x="31" y="59"/>
                  </a:lnTo>
                  <a:close/>
                  <a:moveTo>
                    <a:pt x="24" y="63"/>
                  </a:moveTo>
                  <a:lnTo>
                    <a:pt x="21" y="64"/>
                  </a:lnTo>
                  <a:lnTo>
                    <a:pt x="21" y="64"/>
                  </a:lnTo>
                  <a:lnTo>
                    <a:pt x="24" y="63"/>
                  </a:lnTo>
                  <a:lnTo>
                    <a:pt x="24" y="63"/>
                  </a:lnTo>
                  <a:close/>
                  <a:moveTo>
                    <a:pt x="19" y="67"/>
                  </a:moveTo>
                  <a:lnTo>
                    <a:pt x="16" y="69"/>
                  </a:lnTo>
                  <a:lnTo>
                    <a:pt x="16" y="67"/>
                  </a:lnTo>
                  <a:lnTo>
                    <a:pt x="19" y="66"/>
                  </a:lnTo>
                  <a:lnTo>
                    <a:pt x="19" y="67"/>
                  </a:lnTo>
                  <a:close/>
                  <a:moveTo>
                    <a:pt x="13" y="71"/>
                  </a:moveTo>
                  <a:lnTo>
                    <a:pt x="11" y="72"/>
                  </a:lnTo>
                  <a:lnTo>
                    <a:pt x="10" y="71"/>
                  </a:lnTo>
                  <a:lnTo>
                    <a:pt x="13" y="69"/>
                  </a:lnTo>
                  <a:lnTo>
                    <a:pt x="13" y="71"/>
                  </a:lnTo>
                  <a:close/>
                  <a:moveTo>
                    <a:pt x="8" y="74"/>
                  </a:moveTo>
                  <a:lnTo>
                    <a:pt x="5" y="76"/>
                  </a:lnTo>
                  <a:lnTo>
                    <a:pt x="5" y="74"/>
                  </a:lnTo>
                  <a:lnTo>
                    <a:pt x="8" y="72"/>
                  </a:lnTo>
                  <a:lnTo>
                    <a:pt x="8" y="74"/>
                  </a:lnTo>
                  <a:close/>
                  <a:moveTo>
                    <a:pt x="1" y="77"/>
                  </a:moveTo>
                  <a:lnTo>
                    <a:pt x="0" y="79"/>
                  </a:lnTo>
                  <a:lnTo>
                    <a:pt x="0" y="77"/>
                  </a:lnTo>
                  <a:lnTo>
                    <a:pt x="1" y="76"/>
                  </a:lnTo>
                  <a:lnTo>
                    <a:pt x="1" y="77"/>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64" name="Freeform 100"/>
            <p:cNvSpPr>
              <a:spLocks/>
            </p:cNvSpPr>
            <p:nvPr/>
          </p:nvSpPr>
          <p:spPr bwMode="auto">
            <a:xfrm>
              <a:off x="8166865" y="2879918"/>
              <a:ext cx="419780" cy="287458"/>
            </a:xfrm>
            <a:custGeom>
              <a:avLst/>
              <a:gdLst>
                <a:gd name="T0" fmla="*/ 63 w 112"/>
                <a:gd name="T1" fmla="*/ 77 h 77"/>
                <a:gd name="T2" fmla="*/ 23 w 112"/>
                <a:gd name="T3" fmla="*/ 23 h 77"/>
                <a:gd name="T4" fmla="*/ 57 w 112"/>
                <a:gd name="T5" fmla="*/ 35 h 77"/>
                <a:gd name="T6" fmla="*/ 74 w 112"/>
                <a:gd name="T7" fmla="*/ 6 h 77"/>
                <a:gd name="T8" fmla="*/ 63 w 112"/>
                <a:gd name="T9" fmla="*/ 77 h 77"/>
              </a:gdLst>
              <a:ahLst/>
              <a:cxnLst>
                <a:cxn ang="0">
                  <a:pos x="T0" y="T1"/>
                </a:cxn>
                <a:cxn ang="0">
                  <a:pos x="T2" y="T3"/>
                </a:cxn>
                <a:cxn ang="0">
                  <a:pos x="T4" y="T5"/>
                </a:cxn>
                <a:cxn ang="0">
                  <a:pos x="T6" y="T7"/>
                </a:cxn>
                <a:cxn ang="0">
                  <a:pos x="T8" y="T9"/>
                </a:cxn>
              </a:cxnLst>
              <a:rect l="0" t="0" r="r" b="b"/>
              <a:pathLst>
                <a:path w="112" h="77">
                  <a:moveTo>
                    <a:pt x="63" y="77"/>
                  </a:moveTo>
                  <a:cubicBezTo>
                    <a:pt x="63" y="77"/>
                    <a:pt x="0" y="55"/>
                    <a:pt x="23" y="23"/>
                  </a:cubicBezTo>
                  <a:cubicBezTo>
                    <a:pt x="39" y="1"/>
                    <a:pt x="57" y="35"/>
                    <a:pt x="57" y="35"/>
                  </a:cubicBezTo>
                  <a:cubicBezTo>
                    <a:pt x="57" y="35"/>
                    <a:pt x="52" y="0"/>
                    <a:pt x="74" y="6"/>
                  </a:cubicBezTo>
                  <a:cubicBezTo>
                    <a:pt x="112" y="16"/>
                    <a:pt x="63" y="77"/>
                    <a:pt x="63"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65" name="Freeform 101"/>
            <p:cNvSpPr>
              <a:spLocks/>
            </p:cNvSpPr>
            <p:nvPr/>
          </p:nvSpPr>
          <p:spPr bwMode="auto">
            <a:xfrm>
              <a:off x="8189679" y="3210722"/>
              <a:ext cx="287458" cy="335367"/>
            </a:xfrm>
            <a:custGeom>
              <a:avLst/>
              <a:gdLst>
                <a:gd name="T0" fmla="*/ 64 w 77"/>
                <a:gd name="T1" fmla="*/ 77 h 90"/>
                <a:gd name="T2" fmla="*/ 3 w 77"/>
                <a:gd name="T3" fmla="*/ 51 h 90"/>
                <a:gd name="T4" fmla="*/ 39 w 77"/>
                <a:gd name="T5" fmla="*/ 44 h 90"/>
                <a:gd name="T6" fmla="*/ 39 w 77"/>
                <a:gd name="T7" fmla="*/ 10 h 90"/>
                <a:gd name="T8" fmla="*/ 64 w 77"/>
                <a:gd name="T9" fmla="*/ 77 h 90"/>
              </a:gdLst>
              <a:ahLst/>
              <a:cxnLst>
                <a:cxn ang="0">
                  <a:pos x="T0" y="T1"/>
                </a:cxn>
                <a:cxn ang="0">
                  <a:pos x="T2" y="T3"/>
                </a:cxn>
                <a:cxn ang="0">
                  <a:pos x="T4" y="T5"/>
                </a:cxn>
                <a:cxn ang="0">
                  <a:pos x="T6" y="T7"/>
                </a:cxn>
                <a:cxn ang="0">
                  <a:pos x="T8" y="T9"/>
                </a:cxn>
              </a:cxnLst>
              <a:rect l="0" t="0" r="r" b="b"/>
              <a:pathLst>
                <a:path w="77" h="90">
                  <a:moveTo>
                    <a:pt x="64" y="77"/>
                  </a:moveTo>
                  <a:cubicBezTo>
                    <a:pt x="64" y="77"/>
                    <a:pt x="0" y="90"/>
                    <a:pt x="3" y="51"/>
                  </a:cubicBezTo>
                  <a:cubicBezTo>
                    <a:pt x="5" y="23"/>
                    <a:pt x="39" y="44"/>
                    <a:pt x="39" y="44"/>
                  </a:cubicBezTo>
                  <a:cubicBezTo>
                    <a:pt x="39" y="44"/>
                    <a:pt x="17" y="16"/>
                    <a:pt x="39" y="10"/>
                  </a:cubicBezTo>
                  <a:cubicBezTo>
                    <a:pt x="77" y="0"/>
                    <a:pt x="64" y="77"/>
                    <a:pt x="64" y="7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66" name="Freeform 102"/>
            <p:cNvSpPr>
              <a:spLocks/>
            </p:cNvSpPr>
            <p:nvPr/>
          </p:nvSpPr>
          <p:spPr bwMode="auto">
            <a:xfrm>
              <a:off x="8422383" y="1611454"/>
              <a:ext cx="406091" cy="278332"/>
            </a:xfrm>
            <a:custGeom>
              <a:avLst/>
              <a:gdLst>
                <a:gd name="T0" fmla="*/ 64 w 109"/>
                <a:gd name="T1" fmla="*/ 75 h 75"/>
                <a:gd name="T2" fmla="*/ 21 w 109"/>
                <a:gd name="T3" fmla="*/ 24 h 75"/>
                <a:gd name="T4" fmla="*/ 56 w 109"/>
                <a:gd name="T5" fmla="*/ 34 h 75"/>
                <a:gd name="T6" fmla="*/ 71 w 109"/>
                <a:gd name="T7" fmla="*/ 4 h 75"/>
                <a:gd name="T8" fmla="*/ 64 w 109"/>
                <a:gd name="T9" fmla="*/ 75 h 75"/>
              </a:gdLst>
              <a:ahLst/>
              <a:cxnLst>
                <a:cxn ang="0">
                  <a:pos x="T0" y="T1"/>
                </a:cxn>
                <a:cxn ang="0">
                  <a:pos x="T2" y="T3"/>
                </a:cxn>
                <a:cxn ang="0">
                  <a:pos x="T4" y="T5"/>
                </a:cxn>
                <a:cxn ang="0">
                  <a:pos x="T6" y="T7"/>
                </a:cxn>
                <a:cxn ang="0">
                  <a:pos x="T8" y="T9"/>
                </a:cxn>
              </a:cxnLst>
              <a:rect l="0" t="0" r="r" b="b"/>
              <a:pathLst>
                <a:path w="109" h="75">
                  <a:moveTo>
                    <a:pt x="64" y="75"/>
                  </a:moveTo>
                  <a:cubicBezTo>
                    <a:pt x="64" y="75"/>
                    <a:pt x="0" y="57"/>
                    <a:pt x="21" y="24"/>
                  </a:cubicBezTo>
                  <a:cubicBezTo>
                    <a:pt x="35" y="0"/>
                    <a:pt x="56" y="34"/>
                    <a:pt x="56" y="34"/>
                  </a:cubicBezTo>
                  <a:cubicBezTo>
                    <a:pt x="56" y="34"/>
                    <a:pt x="49" y="0"/>
                    <a:pt x="71" y="4"/>
                  </a:cubicBezTo>
                  <a:cubicBezTo>
                    <a:pt x="109" y="12"/>
                    <a:pt x="64" y="75"/>
                    <a:pt x="64" y="7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grpSp>
      <p:sp>
        <p:nvSpPr>
          <p:cNvPr id="101" name="Rectangle: Rounded Corners 4">
            <a:extLst>
              <a:ext uri="{FF2B5EF4-FFF2-40B4-BE49-F238E27FC236}">
                <a16:creationId xmlns:a16="http://schemas.microsoft.com/office/drawing/2014/main" id="{EF823996-3D8A-4A65-A82A-74B54FEC06B1}"/>
              </a:ext>
            </a:extLst>
          </p:cNvPr>
          <p:cNvSpPr/>
          <p:nvPr/>
        </p:nvSpPr>
        <p:spPr>
          <a:xfrm>
            <a:off x="152812" y="45438"/>
            <a:ext cx="5686260" cy="3373336"/>
          </a:xfrm>
          <a:prstGeom prst="roundRect">
            <a:avLst/>
          </a:prstGeom>
        </p:spPr>
        <p:style>
          <a:lnRef idx="2">
            <a:schemeClr val="accent4"/>
          </a:lnRef>
          <a:fillRef idx="1">
            <a:schemeClr val="lt1"/>
          </a:fillRef>
          <a:effectRef idx="0">
            <a:schemeClr val="accent4"/>
          </a:effectRef>
          <a:fontRef idx="minor">
            <a:schemeClr val="dk1"/>
          </a:fontRef>
        </p:style>
        <p:txBody>
          <a:bodyPr lIns="68562" tIns="34289" rIns="68562" bIns="34289" rtlCol="0" anchor="t"/>
          <a:lstStyle/>
          <a:p>
            <a:pPr defTabSz="914018"/>
            <a:r>
              <a:rPr lang="en-US" sz="2500" b="1" dirty="0" err="1">
                <a:solidFill>
                  <a:prstClr val="black"/>
                </a:solidFill>
                <a:latin typeface="+mj-lt"/>
                <a:ea typeface="Arial-Rounded" panose="020B0500000000000000" pitchFamily="34" charset="0"/>
                <a:cs typeface="Arial-Rounded" panose="020B0500000000000000" pitchFamily="34" charset="0"/>
              </a:rPr>
              <a:t>Câu</a:t>
            </a:r>
            <a:r>
              <a:rPr lang="en-US" sz="2500" b="1" dirty="0">
                <a:solidFill>
                  <a:prstClr val="black"/>
                </a:solidFill>
                <a:latin typeface="+mj-lt"/>
                <a:ea typeface="Arial-Rounded" panose="020B0500000000000000" pitchFamily="34" charset="0"/>
                <a:cs typeface="Arial-Rounded" panose="020B0500000000000000" pitchFamily="34" charset="0"/>
              </a:rPr>
              <a:t> </a:t>
            </a:r>
            <a:r>
              <a:rPr lang="en-US" sz="2500" b="1" dirty="0" err="1">
                <a:solidFill>
                  <a:prstClr val="black"/>
                </a:solidFill>
                <a:latin typeface="+mj-lt"/>
                <a:ea typeface="Arial-Rounded" panose="020B0500000000000000" pitchFamily="34" charset="0"/>
                <a:cs typeface="Arial-Rounded" panose="020B0500000000000000" pitchFamily="34" charset="0"/>
              </a:rPr>
              <a:t>hỏi</a:t>
            </a:r>
            <a:r>
              <a:rPr lang="en-US" sz="2500" b="1" dirty="0">
                <a:solidFill>
                  <a:prstClr val="black"/>
                </a:solidFill>
                <a:latin typeface="+mj-lt"/>
                <a:ea typeface="Arial-Rounded" panose="020B0500000000000000" pitchFamily="34" charset="0"/>
                <a:cs typeface="Arial-Rounded" panose="020B0500000000000000" pitchFamily="34" charset="0"/>
              </a:rPr>
              <a:t> 2: </a:t>
            </a:r>
            <a:r>
              <a:rPr lang="en-US" sz="2500" dirty="0" err="1">
                <a:solidFill>
                  <a:srgbClr val="0000FF"/>
                </a:solidFill>
                <a:latin typeface="+mj-lt"/>
                <a:ea typeface="Arial-Rounded" panose="020B0500000000000000" pitchFamily="34" charset="0"/>
                <a:cs typeface="Arial-Rounded" panose="020B0500000000000000" pitchFamily="34" charset="0"/>
              </a:rPr>
              <a:t>Gióng</a:t>
            </a:r>
            <a:r>
              <a:rPr lang="en-US" sz="2500" dirty="0">
                <a:solidFill>
                  <a:srgbClr val="0000FF"/>
                </a:solidFill>
                <a:latin typeface="+mj-lt"/>
                <a:ea typeface="Arial-Rounded" panose="020B0500000000000000" pitchFamily="34" charset="0"/>
                <a:cs typeface="Arial-Rounded" panose="020B0500000000000000" pitchFamily="34" charset="0"/>
              </a:rPr>
              <a:t> </a:t>
            </a:r>
            <a:r>
              <a:rPr lang="vi-VN" sz="2500" dirty="0" smtClean="0">
                <a:solidFill>
                  <a:srgbClr val="0000FF"/>
                </a:solidFill>
                <a:latin typeface="+mj-lt"/>
                <a:ea typeface="Arial-Rounded" panose="020B0500000000000000" pitchFamily="34" charset="0"/>
                <a:cs typeface="Arial-Rounded" panose="020B0500000000000000" pitchFamily="34" charset="0"/>
              </a:rPr>
              <a:t>đã</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nói</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gì</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với</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sứ</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giả</a:t>
            </a:r>
            <a:r>
              <a:rPr lang="en-US" sz="2500" dirty="0" smtClean="0">
                <a:solidFill>
                  <a:srgbClr val="0000FF"/>
                </a:solidFill>
                <a:latin typeface="+mj-lt"/>
                <a:ea typeface="Arial-Rounded" panose="020B0500000000000000" pitchFamily="34" charset="0"/>
                <a:cs typeface="Arial-Rounded" panose="020B0500000000000000" pitchFamily="34" charset="0"/>
              </a:rPr>
              <a:t>?</a:t>
            </a:r>
            <a:endParaRPr lang="en-US" sz="2500" dirty="0">
              <a:solidFill>
                <a:srgbClr val="0000FF"/>
              </a:solidFill>
              <a:latin typeface="+mj-lt"/>
              <a:ea typeface="Arial-Rounded" panose="020B0500000000000000" pitchFamily="34" charset="0"/>
              <a:cs typeface="Arial-Rounded" panose="020B0500000000000000" pitchFamily="34" charset="0"/>
            </a:endParaRPr>
          </a:p>
        </p:txBody>
      </p:sp>
      <p:grpSp>
        <p:nvGrpSpPr>
          <p:cNvPr id="102" name="Group 101"/>
          <p:cNvGrpSpPr/>
          <p:nvPr/>
        </p:nvGrpSpPr>
        <p:grpSpPr>
          <a:xfrm>
            <a:off x="5366384" y="328320"/>
            <a:ext cx="1265148" cy="1141643"/>
            <a:chOff x="6279880" y="5382351"/>
            <a:chExt cx="1686864" cy="1522191"/>
          </a:xfrm>
        </p:grpSpPr>
        <p:sp>
          <p:nvSpPr>
            <p:cNvPr id="104" name="Freeform 496"/>
            <p:cNvSpPr>
              <a:spLocks/>
            </p:cNvSpPr>
            <p:nvPr/>
          </p:nvSpPr>
          <p:spPr bwMode="auto">
            <a:xfrm>
              <a:off x="6955688" y="6733967"/>
              <a:ext cx="438537" cy="170575"/>
            </a:xfrm>
            <a:custGeom>
              <a:avLst/>
              <a:gdLst>
                <a:gd name="T0" fmla="*/ 430 w 455"/>
                <a:gd name="T1" fmla="*/ 0 h 177"/>
                <a:gd name="T2" fmla="*/ 449 w 455"/>
                <a:gd name="T3" fmla="*/ 63 h 177"/>
                <a:gd name="T4" fmla="*/ 232 w 455"/>
                <a:gd name="T5" fmla="*/ 151 h 177"/>
                <a:gd name="T6" fmla="*/ 14 w 455"/>
                <a:gd name="T7" fmla="*/ 143 h 177"/>
                <a:gd name="T8" fmla="*/ 14 w 455"/>
                <a:gd name="T9" fmla="*/ 78 h 177"/>
                <a:gd name="T10" fmla="*/ 236 w 455"/>
                <a:gd name="T11" fmla="*/ 64 h 177"/>
                <a:gd name="T12" fmla="*/ 430 w 45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455" h="177">
                  <a:moveTo>
                    <a:pt x="430" y="0"/>
                  </a:moveTo>
                  <a:cubicBezTo>
                    <a:pt x="430" y="0"/>
                    <a:pt x="455" y="23"/>
                    <a:pt x="449" y="63"/>
                  </a:cubicBezTo>
                  <a:cubicBezTo>
                    <a:pt x="444" y="103"/>
                    <a:pt x="354" y="126"/>
                    <a:pt x="232" y="151"/>
                  </a:cubicBezTo>
                  <a:cubicBezTo>
                    <a:pt x="110" y="176"/>
                    <a:pt x="26" y="177"/>
                    <a:pt x="14" y="143"/>
                  </a:cubicBezTo>
                  <a:cubicBezTo>
                    <a:pt x="0" y="107"/>
                    <a:pt x="14" y="78"/>
                    <a:pt x="14" y="78"/>
                  </a:cubicBezTo>
                  <a:cubicBezTo>
                    <a:pt x="28" y="85"/>
                    <a:pt x="131" y="88"/>
                    <a:pt x="236" y="64"/>
                  </a:cubicBezTo>
                  <a:cubicBezTo>
                    <a:pt x="342" y="39"/>
                    <a:pt x="417" y="16"/>
                    <a:pt x="43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05" name="Freeform 497"/>
            <p:cNvSpPr>
              <a:spLocks/>
            </p:cNvSpPr>
            <p:nvPr/>
          </p:nvSpPr>
          <p:spPr bwMode="auto">
            <a:xfrm>
              <a:off x="6943293" y="6657828"/>
              <a:ext cx="444440" cy="161132"/>
            </a:xfrm>
            <a:custGeom>
              <a:avLst/>
              <a:gdLst>
                <a:gd name="T0" fmla="*/ 429 w 461"/>
                <a:gd name="T1" fmla="*/ 0 h 167"/>
                <a:gd name="T2" fmla="*/ 443 w 461"/>
                <a:gd name="T3" fmla="*/ 79 h 167"/>
                <a:gd name="T4" fmla="*/ 249 w 461"/>
                <a:gd name="T5" fmla="*/ 143 h 167"/>
                <a:gd name="T6" fmla="*/ 27 w 461"/>
                <a:gd name="T7" fmla="*/ 157 h 167"/>
                <a:gd name="T8" fmla="*/ 14 w 461"/>
                <a:gd name="T9" fmla="*/ 89 h 167"/>
                <a:gd name="T10" fmla="*/ 27 w 461"/>
                <a:gd name="T11" fmla="*/ 81 h 167"/>
                <a:gd name="T12" fmla="*/ 233 w 461"/>
                <a:gd name="T13" fmla="*/ 56 h 167"/>
                <a:gd name="T14" fmla="*/ 416 w 461"/>
                <a:gd name="T15" fmla="*/ 3 h 167"/>
                <a:gd name="T16" fmla="*/ 429 w 46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67">
                  <a:moveTo>
                    <a:pt x="429" y="0"/>
                  </a:moveTo>
                  <a:cubicBezTo>
                    <a:pt x="450" y="5"/>
                    <a:pt x="461" y="58"/>
                    <a:pt x="443" y="79"/>
                  </a:cubicBezTo>
                  <a:cubicBezTo>
                    <a:pt x="430" y="95"/>
                    <a:pt x="355" y="118"/>
                    <a:pt x="249" y="143"/>
                  </a:cubicBezTo>
                  <a:cubicBezTo>
                    <a:pt x="144" y="167"/>
                    <a:pt x="41" y="164"/>
                    <a:pt x="27" y="157"/>
                  </a:cubicBezTo>
                  <a:cubicBezTo>
                    <a:pt x="6" y="148"/>
                    <a:pt x="0" y="112"/>
                    <a:pt x="14" y="89"/>
                  </a:cubicBezTo>
                  <a:cubicBezTo>
                    <a:pt x="17" y="85"/>
                    <a:pt x="21" y="83"/>
                    <a:pt x="27" y="81"/>
                  </a:cubicBezTo>
                  <a:cubicBezTo>
                    <a:pt x="57" y="73"/>
                    <a:pt x="133" y="78"/>
                    <a:pt x="233" y="56"/>
                  </a:cubicBezTo>
                  <a:cubicBezTo>
                    <a:pt x="324" y="36"/>
                    <a:pt x="388" y="11"/>
                    <a:pt x="416" y="3"/>
                  </a:cubicBezTo>
                  <a:cubicBezTo>
                    <a:pt x="422" y="1"/>
                    <a:pt x="427" y="0"/>
                    <a:pt x="429" y="0"/>
                  </a:cubicBez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06" name="Freeform 498">
              <a:hlinkClick r:id="rId4" action="ppaction://hlinksldjump"/>
            </p:cNvPr>
            <p:cNvSpPr>
              <a:spLocks/>
            </p:cNvSpPr>
            <p:nvPr/>
          </p:nvSpPr>
          <p:spPr bwMode="auto">
            <a:xfrm>
              <a:off x="6628113" y="5819117"/>
              <a:ext cx="905996" cy="916620"/>
            </a:xfrm>
            <a:custGeom>
              <a:avLst/>
              <a:gdLst>
                <a:gd name="T0" fmla="*/ 904 w 940"/>
                <a:gd name="T1" fmla="*/ 352 h 951"/>
                <a:gd name="T2" fmla="*/ 743 w 940"/>
                <a:gd name="T3" fmla="*/ 873 h 951"/>
                <a:gd name="T4" fmla="*/ 560 w 940"/>
                <a:gd name="T5" fmla="*/ 926 h 951"/>
                <a:gd name="T6" fmla="*/ 354 w 940"/>
                <a:gd name="T7" fmla="*/ 951 h 951"/>
                <a:gd name="T8" fmla="*/ 35 w 940"/>
                <a:gd name="T9" fmla="*/ 489 h 951"/>
                <a:gd name="T10" fmla="*/ 502 w 940"/>
                <a:gd name="T11" fmla="*/ 11 h 951"/>
                <a:gd name="T12" fmla="*/ 904 w 940"/>
                <a:gd name="T13" fmla="*/ 352 h 951"/>
              </a:gdLst>
              <a:ahLst/>
              <a:cxnLst>
                <a:cxn ang="0">
                  <a:pos x="T0" y="T1"/>
                </a:cxn>
                <a:cxn ang="0">
                  <a:pos x="T2" y="T3"/>
                </a:cxn>
                <a:cxn ang="0">
                  <a:pos x="T4" y="T5"/>
                </a:cxn>
                <a:cxn ang="0">
                  <a:pos x="T6" y="T7"/>
                </a:cxn>
                <a:cxn ang="0">
                  <a:pos x="T8" y="T9"/>
                </a:cxn>
                <a:cxn ang="0">
                  <a:pos x="T10" y="T11"/>
                </a:cxn>
                <a:cxn ang="0">
                  <a:pos x="T12" y="T13"/>
                </a:cxn>
              </a:cxnLst>
              <a:rect l="0" t="0" r="r" b="b"/>
              <a:pathLst>
                <a:path w="940" h="951">
                  <a:moveTo>
                    <a:pt x="904" y="352"/>
                  </a:moveTo>
                  <a:cubicBezTo>
                    <a:pt x="940" y="621"/>
                    <a:pt x="748" y="767"/>
                    <a:pt x="743" y="873"/>
                  </a:cubicBezTo>
                  <a:cubicBezTo>
                    <a:pt x="715" y="881"/>
                    <a:pt x="651" y="906"/>
                    <a:pt x="560" y="926"/>
                  </a:cubicBezTo>
                  <a:cubicBezTo>
                    <a:pt x="460" y="948"/>
                    <a:pt x="384" y="943"/>
                    <a:pt x="354" y="951"/>
                  </a:cubicBezTo>
                  <a:cubicBezTo>
                    <a:pt x="325" y="833"/>
                    <a:pt x="74" y="829"/>
                    <a:pt x="35" y="489"/>
                  </a:cubicBezTo>
                  <a:cubicBezTo>
                    <a:pt x="0" y="183"/>
                    <a:pt x="277" y="0"/>
                    <a:pt x="502" y="11"/>
                  </a:cubicBezTo>
                  <a:cubicBezTo>
                    <a:pt x="773" y="25"/>
                    <a:pt x="878" y="167"/>
                    <a:pt x="904" y="35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08" name="Freeform 500"/>
            <p:cNvSpPr>
              <a:spLocks/>
            </p:cNvSpPr>
            <p:nvPr/>
          </p:nvSpPr>
          <p:spPr bwMode="auto">
            <a:xfrm>
              <a:off x="6395564" y="6610610"/>
              <a:ext cx="263240" cy="161132"/>
            </a:xfrm>
            <a:custGeom>
              <a:avLst/>
              <a:gdLst>
                <a:gd name="T0" fmla="*/ 257 w 273"/>
                <a:gd name="T1" fmla="*/ 2 h 167"/>
                <a:gd name="T2" fmla="*/ 194 w 273"/>
                <a:gd name="T3" fmla="*/ 29 h 167"/>
                <a:gd name="T4" fmla="*/ 132 w 273"/>
                <a:gd name="T5" fmla="*/ 66 h 167"/>
                <a:gd name="T6" fmla="*/ 70 w 273"/>
                <a:gd name="T7" fmla="*/ 103 h 167"/>
                <a:gd name="T8" fmla="*/ 7 w 273"/>
                <a:gd name="T9" fmla="*/ 145 h 167"/>
                <a:gd name="T10" fmla="*/ 18 w 273"/>
                <a:gd name="T11" fmla="*/ 163 h 167"/>
                <a:gd name="T12" fmla="*/ 80 w 273"/>
                <a:gd name="T13" fmla="*/ 131 h 167"/>
                <a:gd name="T14" fmla="*/ 142 w 273"/>
                <a:gd name="T15" fmla="*/ 94 h 167"/>
                <a:gd name="T16" fmla="*/ 204 w 273"/>
                <a:gd name="T17" fmla="*/ 56 h 167"/>
                <a:gd name="T18" fmla="*/ 262 w 273"/>
                <a:gd name="T19" fmla="*/ 21 h 167"/>
                <a:gd name="T20" fmla="*/ 257 w 273"/>
                <a:gd name="T2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167">
                  <a:moveTo>
                    <a:pt x="257" y="2"/>
                  </a:moveTo>
                  <a:cubicBezTo>
                    <a:pt x="234" y="6"/>
                    <a:pt x="214" y="18"/>
                    <a:pt x="194" y="29"/>
                  </a:cubicBezTo>
                  <a:cubicBezTo>
                    <a:pt x="173" y="41"/>
                    <a:pt x="152" y="54"/>
                    <a:pt x="132" y="66"/>
                  </a:cubicBezTo>
                  <a:cubicBezTo>
                    <a:pt x="111" y="78"/>
                    <a:pt x="90" y="90"/>
                    <a:pt x="70" y="103"/>
                  </a:cubicBezTo>
                  <a:cubicBezTo>
                    <a:pt x="49" y="116"/>
                    <a:pt x="25" y="128"/>
                    <a:pt x="7" y="145"/>
                  </a:cubicBezTo>
                  <a:cubicBezTo>
                    <a:pt x="0" y="152"/>
                    <a:pt x="8" y="167"/>
                    <a:pt x="18" y="163"/>
                  </a:cubicBezTo>
                  <a:cubicBezTo>
                    <a:pt x="40" y="156"/>
                    <a:pt x="61" y="143"/>
                    <a:pt x="80" y="131"/>
                  </a:cubicBezTo>
                  <a:cubicBezTo>
                    <a:pt x="101" y="119"/>
                    <a:pt x="122" y="106"/>
                    <a:pt x="142" y="94"/>
                  </a:cubicBezTo>
                  <a:cubicBezTo>
                    <a:pt x="163" y="81"/>
                    <a:pt x="183" y="69"/>
                    <a:pt x="204" y="56"/>
                  </a:cubicBezTo>
                  <a:cubicBezTo>
                    <a:pt x="223" y="44"/>
                    <a:pt x="241" y="29"/>
                    <a:pt x="262" y="21"/>
                  </a:cubicBezTo>
                  <a:cubicBezTo>
                    <a:pt x="273" y="16"/>
                    <a:pt x="269" y="0"/>
                    <a:pt x="257"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09" name="Freeform 501"/>
            <p:cNvSpPr>
              <a:spLocks/>
            </p:cNvSpPr>
            <p:nvPr/>
          </p:nvSpPr>
          <p:spPr bwMode="auto">
            <a:xfrm>
              <a:off x="6279880" y="6351501"/>
              <a:ext cx="318131" cy="110372"/>
            </a:xfrm>
            <a:custGeom>
              <a:avLst/>
              <a:gdLst>
                <a:gd name="T0" fmla="*/ 315 w 330"/>
                <a:gd name="T1" fmla="*/ 3 h 115"/>
                <a:gd name="T2" fmla="*/ 163 w 330"/>
                <a:gd name="T3" fmla="*/ 48 h 115"/>
                <a:gd name="T4" fmla="*/ 86 w 330"/>
                <a:gd name="T5" fmla="*/ 68 h 115"/>
                <a:gd name="T6" fmla="*/ 12 w 330"/>
                <a:gd name="T7" fmla="*/ 89 h 115"/>
                <a:gd name="T8" fmla="*/ 19 w 330"/>
                <a:gd name="T9" fmla="*/ 113 h 115"/>
                <a:gd name="T10" fmla="*/ 95 w 330"/>
                <a:gd name="T11" fmla="*/ 100 h 115"/>
                <a:gd name="T12" fmla="*/ 174 w 330"/>
                <a:gd name="T13" fmla="*/ 78 h 115"/>
                <a:gd name="T14" fmla="*/ 322 w 330"/>
                <a:gd name="T15" fmla="*/ 19 h 115"/>
                <a:gd name="T16" fmla="*/ 315 w 330"/>
                <a:gd name="T17"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5">
                  <a:moveTo>
                    <a:pt x="315" y="3"/>
                  </a:moveTo>
                  <a:cubicBezTo>
                    <a:pt x="265" y="19"/>
                    <a:pt x="214" y="34"/>
                    <a:pt x="163" y="48"/>
                  </a:cubicBezTo>
                  <a:cubicBezTo>
                    <a:pt x="138" y="56"/>
                    <a:pt x="112" y="62"/>
                    <a:pt x="86" y="68"/>
                  </a:cubicBezTo>
                  <a:cubicBezTo>
                    <a:pt x="62" y="74"/>
                    <a:pt x="34" y="77"/>
                    <a:pt x="12" y="89"/>
                  </a:cubicBezTo>
                  <a:cubicBezTo>
                    <a:pt x="0" y="95"/>
                    <a:pt x="7" y="112"/>
                    <a:pt x="19" y="113"/>
                  </a:cubicBezTo>
                  <a:cubicBezTo>
                    <a:pt x="43" y="115"/>
                    <a:pt x="71" y="106"/>
                    <a:pt x="95" y="100"/>
                  </a:cubicBezTo>
                  <a:cubicBezTo>
                    <a:pt x="122" y="94"/>
                    <a:pt x="148" y="86"/>
                    <a:pt x="174" y="78"/>
                  </a:cubicBezTo>
                  <a:cubicBezTo>
                    <a:pt x="225" y="62"/>
                    <a:pt x="274" y="42"/>
                    <a:pt x="322" y="19"/>
                  </a:cubicBezTo>
                  <a:cubicBezTo>
                    <a:pt x="330" y="15"/>
                    <a:pt x="324" y="0"/>
                    <a:pt x="315" y="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0" name="Freeform 502"/>
            <p:cNvSpPr>
              <a:spLocks/>
            </p:cNvSpPr>
            <p:nvPr/>
          </p:nvSpPr>
          <p:spPr bwMode="auto">
            <a:xfrm>
              <a:off x="6616308" y="5484460"/>
              <a:ext cx="194184" cy="384827"/>
            </a:xfrm>
            <a:custGeom>
              <a:avLst/>
              <a:gdLst>
                <a:gd name="T0" fmla="*/ 196 w 201"/>
                <a:gd name="T1" fmla="*/ 380 h 399"/>
                <a:gd name="T2" fmla="*/ 113 w 201"/>
                <a:gd name="T3" fmla="*/ 187 h 399"/>
                <a:gd name="T4" fmla="*/ 71 w 201"/>
                <a:gd name="T5" fmla="*/ 91 h 399"/>
                <a:gd name="T6" fmla="*/ 50 w 201"/>
                <a:gd name="T7" fmla="*/ 45 h 399"/>
                <a:gd name="T8" fmla="*/ 23 w 201"/>
                <a:gd name="T9" fmla="*/ 3 h 399"/>
                <a:gd name="T10" fmla="*/ 4 w 201"/>
                <a:gd name="T11" fmla="*/ 11 h 399"/>
                <a:gd name="T12" fmla="*/ 16 w 201"/>
                <a:gd name="T13" fmla="*/ 56 h 399"/>
                <a:gd name="T14" fmla="*/ 37 w 201"/>
                <a:gd name="T15" fmla="*/ 102 h 399"/>
                <a:gd name="T16" fmla="*/ 82 w 201"/>
                <a:gd name="T17" fmla="*/ 197 h 399"/>
                <a:gd name="T18" fmla="*/ 176 w 201"/>
                <a:gd name="T19" fmla="*/ 388 h 399"/>
                <a:gd name="T20" fmla="*/ 196 w 201"/>
                <a:gd name="T21"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99">
                  <a:moveTo>
                    <a:pt x="196" y="380"/>
                  </a:moveTo>
                  <a:cubicBezTo>
                    <a:pt x="169" y="315"/>
                    <a:pt x="142" y="251"/>
                    <a:pt x="113" y="187"/>
                  </a:cubicBezTo>
                  <a:cubicBezTo>
                    <a:pt x="99" y="155"/>
                    <a:pt x="85" y="123"/>
                    <a:pt x="71" y="91"/>
                  </a:cubicBezTo>
                  <a:cubicBezTo>
                    <a:pt x="50" y="45"/>
                    <a:pt x="50" y="45"/>
                    <a:pt x="50" y="45"/>
                  </a:cubicBezTo>
                  <a:cubicBezTo>
                    <a:pt x="43" y="30"/>
                    <a:pt x="38" y="11"/>
                    <a:pt x="23" y="3"/>
                  </a:cubicBezTo>
                  <a:cubicBezTo>
                    <a:pt x="15" y="0"/>
                    <a:pt x="6" y="3"/>
                    <a:pt x="4" y="11"/>
                  </a:cubicBezTo>
                  <a:cubicBezTo>
                    <a:pt x="0" y="28"/>
                    <a:pt x="9" y="41"/>
                    <a:pt x="16" y="56"/>
                  </a:cubicBezTo>
                  <a:cubicBezTo>
                    <a:pt x="37" y="102"/>
                    <a:pt x="37" y="102"/>
                    <a:pt x="37" y="102"/>
                  </a:cubicBezTo>
                  <a:cubicBezTo>
                    <a:pt x="52" y="134"/>
                    <a:pt x="67" y="165"/>
                    <a:pt x="82" y="197"/>
                  </a:cubicBezTo>
                  <a:cubicBezTo>
                    <a:pt x="112" y="261"/>
                    <a:pt x="144" y="325"/>
                    <a:pt x="176" y="388"/>
                  </a:cubicBezTo>
                  <a:cubicBezTo>
                    <a:pt x="181" y="399"/>
                    <a:pt x="201" y="391"/>
                    <a:pt x="196" y="38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1" name="Freeform 503"/>
            <p:cNvSpPr>
              <a:spLocks/>
            </p:cNvSpPr>
            <p:nvPr/>
          </p:nvSpPr>
          <p:spPr bwMode="auto">
            <a:xfrm>
              <a:off x="7027105" y="5662118"/>
              <a:ext cx="36004" cy="112733"/>
            </a:xfrm>
            <a:custGeom>
              <a:avLst/>
              <a:gdLst>
                <a:gd name="T0" fmla="*/ 32 w 37"/>
                <a:gd name="T1" fmla="*/ 57 h 117"/>
                <a:gd name="T2" fmla="*/ 29 w 37"/>
                <a:gd name="T3" fmla="*/ 32 h 117"/>
                <a:gd name="T4" fmla="*/ 28 w 37"/>
                <a:gd name="T5" fmla="*/ 21 h 117"/>
                <a:gd name="T6" fmla="*/ 22 w 37"/>
                <a:gd name="T7" fmla="*/ 9 h 117"/>
                <a:gd name="T8" fmla="*/ 2 w 37"/>
                <a:gd name="T9" fmla="*/ 11 h 117"/>
                <a:gd name="T10" fmla="*/ 0 w 37"/>
                <a:gd name="T11" fmla="*/ 25 h 117"/>
                <a:gd name="T12" fmla="*/ 2 w 37"/>
                <a:gd name="T13" fmla="*/ 37 h 117"/>
                <a:gd name="T14" fmla="*/ 6 w 37"/>
                <a:gd name="T15" fmla="*/ 60 h 117"/>
                <a:gd name="T16" fmla="*/ 15 w 37"/>
                <a:gd name="T17" fmla="*/ 106 h 117"/>
                <a:gd name="T18" fmla="*/ 36 w 37"/>
                <a:gd name="T19" fmla="*/ 103 h 117"/>
                <a:gd name="T20" fmla="*/ 32 w 37"/>
                <a:gd name="T21"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7">
                  <a:moveTo>
                    <a:pt x="32" y="57"/>
                  </a:moveTo>
                  <a:cubicBezTo>
                    <a:pt x="31" y="49"/>
                    <a:pt x="31" y="40"/>
                    <a:pt x="29" y="32"/>
                  </a:cubicBezTo>
                  <a:cubicBezTo>
                    <a:pt x="29" y="28"/>
                    <a:pt x="29" y="25"/>
                    <a:pt x="28" y="21"/>
                  </a:cubicBezTo>
                  <a:cubicBezTo>
                    <a:pt x="27" y="16"/>
                    <a:pt x="24" y="13"/>
                    <a:pt x="22" y="9"/>
                  </a:cubicBezTo>
                  <a:cubicBezTo>
                    <a:pt x="18" y="0"/>
                    <a:pt x="4" y="2"/>
                    <a:pt x="2" y="11"/>
                  </a:cubicBezTo>
                  <a:cubicBezTo>
                    <a:pt x="1" y="16"/>
                    <a:pt x="0" y="20"/>
                    <a:pt x="0" y="25"/>
                  </a:cubicBezTo>
                  <a:cubicBezTo>
                    <a:pt x="0" y="29"/>
                    <a:pt x="1" y="33"/>
                    <a:pt x="2" y="37"/>
                  </a:cubicBezTo>
                  <a:cubicBezTo>
                    <a:pt x="3" y="45"/>
                    <a:pt x="4" y="53"/>
                    <a:pt x="6" y="60"/>
                  </a:cubicBezTo>
                  <a:cubicBezTo>
                    <a:pt x="9" y="75"/>
                    <a:pt x="12" y="91"/>
                    <a:pt x="15" y="106"/>
                  </a:cubicBezTo>
                  <a:cubicBezTo>
                    <a:pt x="17" y="117"/>
                    <a:pt x="37" y="115"/>
                    <a:pt x="36" y="103"/>
                  </a:cubicBezTo>
                  <a:cubicBezTo>
                    <a:pt x="34" y="88"/>
                    <a:pt x="33" y="72"/>
                    <a:pt x="32" y="5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2" name="Freeform 504"/>
            <p:cNvSpPr>
              <a:spLocks/>
            </p:cNvSpPr>
            <p:nvPr/>
          </p:nvSpPr>
          <p:spPr bwMode="auto">
            <a:xfrm>
              <a:off x="7315135" y="5382351"/>
              <a:ext cx="144605" cy="415519"/>
            </a:xfrm>
            <a:custGeom>
              <a:avLst/>
              <a:gdLst>
                <a:gd name="T0" fmla="*/ 144 w 150"/>
                <a:gd name="T1" fmla="*/ 13 h 431"/>
                <a:gd name="T2" fmla="*/ 126 w 150"/>
                <a:gd name="T3" fmla="*/ 6 h 431"/>
                <a:gd name="T4" fmla="*/ 106 w 150"/>
                <a:gd name="T5" fmla="*/ 47 h 431"/>
                <a:gd name="T6" fmla="*/ 93 w 150"/>
                <a:gd name="T7" fmla="*/ 96 h 431"/>
                <a:gd name="T8" fmla="*/ 64 w 150"/>
                <a:gd name="T9" fmla="*/ 201 h 431"/>
                <a:gd name="T10" fmla="*/ 4 w 150"/>
                <a:gd name="T11" fmla="*/ 410 h 431"/>
                <a:gd name="T12" fmla="*/ 28 w 150"/>
                <a:gd name="T13" fmla="*/ 417 h 431"/>
                <a:gd name="T14" fmla="*/ 94 w 150"/>
                <a:gd name="T15" fmla="*/ 213 h 431"/>
                <a:gd name="T16" fmla="*/ 123 w 150"/>
                <a:gd name="T17" fmla="*/ 112 h 431"/>
                <a:gd name="T18" fmla="*/ 137 w 150"/>
                <a:gd name="T19" fmla="*/ 63 h 431"/>
                <a:gd name="T20" fmla="*/ 144 w 150"/>
                <a:gd name="T21" fmla="*/ 1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431">
                  <a:moveTo>
                    <a:pt x="144" y="13"/>
                  </a:moveTo>
                  <a:cubicBezTo>
                    <a:pt x="141" y="7"/>
                    <a:pt x="133" y="0"/>
                    <a:pt x="126" y="6"/>
                  </a:cubicBezTo>
                  <a:cubicBezTo>
                    <a:pt x="112" y="16"/>
                    <a:pt x="111" y="30"/>
                    <a:pt x="106" y="47"/>
                  </a:cubicBezTo>
                  <a:cubicBezTo>
                    <a:pt x="102" y="63"/>
                    <a:pt x="98" y="79"/>
                    <a:pt x="93" y="96"/>
                  </a:cubicBezTo>
                  <a:cubicBezTo>
                    <a:pt x="84" y="131"/>
                    <a:pt x="74" y="166"/>
                    <a:pt x="64" y="201"/>
                  </a:cubicBezTo>
                  <a:cubicBezTo>
                    <a:pt x="44" y="271"/>
                    <a:pt x="23" y="340"/>
                    <a:pt x="4" y="410"/>
                  </a:cubicBezTo>
                  <a:cubicBezTo>
                    <a:pt x="0" y="426"/>
                    <a:pt x="22" y="431"/>
                    <a:pt x="28" y="417"/>
                  </a:cubicBezTo>
                  <a:cubicBezTo>
                    <a:pt x="53" y="350"/>
                    <a:pt x="74" y="282"/>
                    <a:pt x="94" y="213"/>
                  </a:cubicBezTo>
                  <a:cubicBezTo>
                    <a:pt x="104" y="179"/>
                    <a:pt x="114" y="145"/>
                    <a:pt x="123" y="112"/>
                  </a:cubicBezTo>
                  <a:cubicBezTo>
                    <a:pt x="128" y="95"/>
                    <a:pt x="132" y="79"/>
                    <a:pt x="137" y="63"/>
                  </a:cubicBezTo>
                  <a:cubicBezTo>
                    <a:pt x="141" y="47"/>
                    <a:pt x="150" y="29"/>
                    <a:pt x="144" y="1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3" name="Freeform 505"/>
            <p:cNvSpPr>
              <a:spLocks/>
            </p:cNvSpPr>
            <p:nvPr/>
          </p:nvSpPr>
          <p:spPr bwMode="auto">
            <a:xfrm>
              <a:off x="7494563" y="5808493"/>
              <a:ext cx="131030" cy="112733"/>
            </a:xfrm>
            <a:custGeom>
              <a:avLst/>
              <a:gdLst>
                <a:gd name="T0" fmla="*/ 124 w 136"/>
                <a:gd name="T1" fmla="*/ 2 h 117"/>
                <a:gd name="T2" fmla="*/ 94 w 136"/>
                <a:gd name="T3" fmla="*/ 24 h 117"/>
                <a:gd name="T4" fmla="*/ 66 w 136"/>
                <a:gd name="T5" fmla="*/ 49 h 117"/>
                <a:gd name="T6" fmla="*/ 8 w 136"/>
                <a:gd name="T7" fmla="*/ 96 h 117"/>
                <a:gd name="T8" fmla="*/ 19 w 136"/>
                <a:gd name="T9" fmla="*/ 111 h 117"/>
                <a:gd name="T10" fmla="*/ 79 w 136"/>
                <a:gd name="T11" fmla="*/ 65 h 117"/>
                <a:gd name="T12" fmla="*/ 107 w 136"/>
                <a:gd name="T13" fmla="*/ 42 h 117"/>
                <a:gd name="T14" fmla="*/ 134 w 136"/>
                <a:gd name="T15" fmla="*/ 15 h 117"/>
                <a:gd name="T16" fmla="*/ 124 w 136"/>
                <a:gd name="T1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17">
                  <a:moveTo>
                    <a:pt x="124" y="2"/>
                  </a:moveTo>
                  <a:cubicBezTo>
                    <a:pt x="112" y="7"/>
                    <a:pt x="103" y="16"/>
                    <a:pt x="94" y="24"/>
                  </a:cubicBezTo>
                  <a:cubicBezTo>
                    <a:pt x="84" y="33"/>
                    <a:pt x="75" y="41"/>
                    <a:pt x="66" y="49"/>
                  </a:cubicBezTo>
                  <a:cubicBezTo>
                    <a:pt x="47" y="65"/>
                    <a:pt x="28" y="81"/>
                    <a:pt x="8" y="96"/>
                  </a:cubicBezTo>
                  <a:cubicBezTo>
                    <a:pt x="0" y="103"/>
                    <a:pt x="11" y="117"/>
                    <a:pt x="19" y="111"/>
                  </a:cubicBezTo>
                  <a:cubicBezTo>
                    <a:pt x="40" y="96"/>
                    <a:pt x="59" y="81"/>
                    <a:pt x="79" y="65"/>
                  </a:cubicBezTo>
                  <a:cubicBezTo>
                    <a:pt x="88" y="58"/>
                    <a:pt x="98" y="50"/>
                    <a:pt x="107" y="42"/>
                  </a:cubicBezTo>
                  <a:cubicBezTo>
                    <a:pt x="117" y="34"/>
                    <a:pt x="128" y="26"/>
                    <a:pt x="134" y="15"/>
                  </a:cubicBezTo>
                  <a:cubicBezTo>
                    <a:pt x="136" y="9"/>
                    <a:pt x="132" y="0"/>
                    <a:pt x="124"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4" name="Freeform 506"/>
            <p:cNvSpPr>
              <a:spLocks/>
            </p:cNvSpPr>
            <p:nvPr/>
          </p:nvSpPr>
          <p:spPr bwMode="auto">
            <a:xfrm>
              <a:off x="7603755" y="6104787"/>
              <a:ext cx="362989" cy="99158"/>
            </a:xfrm>
            <a:custGeom>
              <a:avLst/>
              <a:gdLst>
                <a:gd name="T0" fmla="*/ 362 w 377"/>
                <a:gd name="T1" fmla="*/ 1 h 103"/>
                <a:gd name="T2" fmla="*/ 189 w 377"/>
                <a:gd name="T3" fmla="*/ 36 h 103"/>
                <a:gd name="T4" fmla="*/ 103 w 377"/>
                <a:gd name="T5" fmla="*/ 55 h 103"/>
                <a:gd name="T6" fmla="*/ 14 w 377"/>
                <a:gd name="T7" fmla="*/ 75 h 103"/>
                <a:gd name="T8" fmla="*/ 18 w 377"/>
                <a:gd name="T9" fmla="*/ 102 h 103"/>
                <a:gd name="T10" fmla="*/ 191 w 377"/>
                <a:gd name="T11" fmla="*/ 69 h 103"/>
                <a:gd name="T12" fmla="*/ 365 w 377"/>
                <a:gd name="T13" fmla="*/ 25 h 103"/>
                <a:gd name="T14" fmla="*/ 362 w 377"/>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103">
                  <a:moveTo>
                    <a:pt x="362" y="1"/>
                  </a:moveTo>
                  <a:cubicBezTo>
                    <a:pt x="303" y="7"/>
                    <a:pt x="246" y="24"/>
                    <a:pt x="189" y="36"/>
                  </a:cubicBezTo>
                  <a:cubicBezTo>
                    <a:pt x="160" y="42"/>
                    <a:pt x="132" y="49"/>
                    <a:pt x="103" y="55"/>
                  </a:cubicBezTo>
                  <a:cubicBezTo>
                    <a:pt x="74" y="61"/>
                    <a:pt x="43" y="66"/>
                    <a:pt x="14" y="75"/>
                  </a:cubicBezTo>
                  <a:cubicBezTo>
                    <a:pt x="0" y="79"/>
                    <a:pt x="2" y="103"/>
                    <a:pt x="18" y="102"/>
                  </a:cubicBezTo>
                  <a:cubicBezTo>
                    <a:pt x="76" y="96"/>
                    <a:pt x="134" y="81"/>
                    <a:pt x="191" y="69"/>
                  </a:cubicBezTo>
                  <a:cubicBezTo>
                    <a:pt x="249" y="56"/>
                    <a:pt x="310" y="47"/>
                    <a:pt x="365" y="25"/>
                  </a:cubicBezTo>
                  <a:cubicBezTo>
                    <a:pt x="377" y="21"/>
                    <a:pt x="377" y="0"/>
                    <a:pt x="362" y="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5" name="Freeform 507"/>
            <p:cNvSpPr>
              <a:spLocks/>
            </p:cNvSpPr>
            <p:nvPr/>
          </p:nvSpPr>
          <p:spPr bwMode="auto">
            <a:xfrm>
              <a:off x="7528206" y="6438264"/>
              <a:ext cx="122767" cy="72007"/>
            </a:xfrm>
            <a:custGeom>
              <a:avLst/>
              <a:gdLst>
                <a:gd name="T0" fmla="*/ 121 w 127"/>
                <a:gd name="T1" fmla="*/ 56 h 75"/>
                <a:gd name="T2" fmla="*/ 118 w 127"/>
                <a:gd name="T3" fmla="*/ 51 h 75"/>
                <a:gd name="T4" fmla="*/ 110 w 127"/>
                <a:gd name="T5" fmla="*/ 43 h 75"/>
                <a:gd name="T6" fmla="*/ 97 w 127"/>
                <a:gd name="T7" fmla="*/ 37 h 75"/>
                <a:gd name="T8" fmla="*/ 74 w 127"/>
                <a:gd name="T9" fmla="*/ 25 h 75"/>
                <a:gd name="T10" fmla="*/ 23 w 127"/>
                <a:gd name="T11" fmla="*/ 3 h 75"/>
                <a:gd name="T12" fmla="*/ 4 w 127"/>
                <a:gd name="T13" fmla="*/ 8 h 75"/>
                <a:gd name="T14" fmla="*/ 9 w 127"/>
                <a:gd name="T15" fmla="*/ 28 h 75"/>
                <a:gd name="T16" fmla="*/ 57 w 127"/>
                <a:gd name="T17" fmla="*/ 54 h 75"/>
                <a:gd name="T18" fmla="*/ 80 w 127"/>
                <a:gd name="T19" fmla="*/ 66 h 75"/>
                <a:gd name="T20" fmla="*/ 94 w 127"/>
                <a:gd name="T21" fmla="*/ 73 h 75"/>
                <a:gd name="T22" fmla="*/ 111 w 127"/>
                <a:gd name="T23" fmla="*/ 75 h 75"/>
                <a:gd name="T24" fmla="*/ 121 w 127"/>
                <a:gd name="T25"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75">
                  <a:moveTo>
                    <a:pt x="121" y="56"/>
                  </a:moveTo>
                  <a:cubicBezTo>
                    <a:pt x="120" y="54"/>
                    <a:pt x="119" y="53"/>
                    <a:pt x="118" y="51"/>
                  </a:cubicBezTo>
                  <a:cubicBezTo>
                    <a:pt x="115" y="48"/>
                    <a:pt x="113" y="46"/>
                    <a:pt x="110" y="43"/>
                  </a:cubicBezTo>
                  <a:cubicBezTo>
                    <a:pt x="106" y="41"/>
                    <a:pt x="101" y="39"/>
                    <a:pt x="97" y="37"/>
                  </a:cubicBezTo>
                  <a:cubicBezTo>
                    <a:pt x="89" y="33"/>
                    <a:pt x="82" y="29"/>
                    <a:pt x="74" y="25"/>
                  </a:cubicBezTo>
                  <a:cubicBezTo>
                    <a:pt x="57" y="18"/>
                    <a:pt x="40" y="10"/>
                    <a:pt x="23" y="3"/>
                  </a:cubicBezTo>
                  <a:cubicBezTo>
                    <a:pt x="16" y="0"/>
                    <a:pt x="8" y="1"/>
                    <a:pt x="4" y="8"/>
                  </a:cubicBezTo>
                  <a:cubicBezTo>
                    <a:pt x="0" y="15"/>
                    <a:pt x="2" y="24"/>
                    <a:pt x="9" y="28"/>
                  </a:cubicBezTo>
                  <a:cubicBezTo>
                    <a:pt x="25" y="37"/>
                    <a:pt x="41" y="46"/>
                    <a:pt x="57" y="54"/>
                  </a:cubicBezTo>
                  <a:cubicBezTo>
                    <a:pt x="64" y="58"/>
                    <a:pt x="72" y="62"/>
                    <a:pt x="80" y="66"/>
                  </a:cubicBezTo>
                  <a:cubicBezTo>
                    <a:pt x="85" y="69"/>
                    <a:pt x="89" y="71"/>
                    <a:pt x="94" y="73"/>
                  </a:cubicBezTo>
                  <a:cubicBezTo>
                    <a:pt x="100" y="75"/>
                    <a:pt x="105" y="75"/>
                    <a:pt x="111" y="75"/>
                  </a:cubicBezTo>
                  <a:cubicBezTo>
                    <a:pt x="119" y="75"/>
                    <a:pt x="127" y="64"/>
                    <a:pt x="121" y="5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6" name="Freeform 508"/>
            <p:cNvSpPr>
              <a:spLocks/>
            </p:cNvSpPr>
            <p:nvPr/>
          </p:nvSpPr>
          <p:spPr bwMode="auto">
            <a:xfrm>
              <a:off x="6383169" y="5980839"/>
              <a:ext cx="222515" cy="102699"/>
            </a:xfrm>
            <a:custGeom>
              <a:avLst/>
              <a:gdLst>
                <a:gd name="T0" fmla="*/ 222 w 231"/>
                <a:gd name="T1" fmla="*/ 87 h 106"/>
                <a:gd name="T2" fmla="*/ 121 w 231"/>
                <a:gd name="T3" fmla="*/ 41 h 106"/>
                <a:gd name="T4" fmla="*/ 18 w 231"/>
                <a:gd name="T5" fmla="*/ 3 h 106"/>
                <a:gd name="T6" fmla="*/ 10 w 231"/>
                <a:gd name="T7" fmla="*/ 21 h 106"/>
                <a:gd name="T8" fmla="*/ 111 w 231"/>
                <a:gd name="T9" fmla="*/ 66 h 106"/>
                <a:gd name="T10" fmla="*/ 215 w 231"/>
                <a:gd name="T11" fmla="*/ 103 h 106"/>
                <a:gd name="T12" fmla="*/ 222 w 231"/>
                <a:gd name="T13" fmla="*/ 87 h 106"/>
              </a:gdLst>
              <a:ahLst/>
              <a:cxnLst>
                <a:cxn ang="0">
                  <a:pos x="T0" y="T1"/>
                </a:cxn>
                <a:cxn ang="0">
                  <a:pos x="T2" y="T3"/>
                </a:cxn>
                <a:cxn ang="0">
                  <a:pos x="T4" y="T5"/>
                </a:cxn>
                <a:cxn ang="0">
                  <a:pos x="T6" y="T7"/>
                </a:cxn>
                <a:cxn ang="0">
                  <a:pos x="T8" y="T9"/>
                </a:cxn>
                <a:cxn ang="0">
                  <a:pos x="T10" y="T11"/>
                </a:cxn>
                <a:cxn ang="0">
                  <a:pos x="T12" y="T13"/>
                </a:cxn>
              </a:cxnLst>
              <a:rect l="0" t="0" r="r" b="b"/>
              <a:pathLst>
                <a:path w="231" h="106">
                  <a:moveTo>
                    <a:pt x="222" y="87"/>
                  </a:moveTo>
                  <a:cubicBezTo>
                    <a:pt x="189" y="71"/>
                    <a:pt x="155" y="56"/>
                    <a:pt x="121" y="41"/>
                  </a:cubicBezTo>
                  <a:cubicBezTo>
                    <a:pt x="87" y="26"/>
                    <a:pt x="54" y="12"/>
                    <a:pt x="18" y="3"/>
                  </a:cubicBezTo>
                  <a:cubicBezTo>
                    <a:pt x="7" y="0"/>
                    <a:pt x="0" y="15"/>
                    <a:pt x="10" y="21"/>
                  </a:cubicBezTo>
                  <a:cubicBezTo>
                    <a:pt x="42" y="39"/>
                    <a:pt x="76" y="53"/>
                    <a:pt x="111" y="66"/>
                  </a:cubicBezTo>
                  <a:cubicBezTo>
                    <a:pt x="145" y="79"/>
                    <a:pt x="180" y="92"/>
                    <a:pt x="215" y="103"/>
                  </a:cubicBezTo>
                  <a:cubicBezTo>
                    <a:pt x="225" y="106"/>
                    <a:pt x="231" y="92"/>
                    <a:pt x="222" y="8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7" name="Freeform 5"/>
            <p:cNvSpPr>
              <a:spLocks noChangeAspect="1" noEditPoints="1"/>
            </p:cNvSpPr>
            <p:nvPr/>
          </p:nvSpPr>
          <p:spPr bwMode="auto">
            <a:xfrm>
              <a:off x="7079575" y="6461873"/>
              <a:ext cx="148699" cy="268219"/>
            </a:xfrm>
            <a:custGeom>
              <a:avLst/>
              <a:gdLst>
                <a:gd name="T0" fmla="*/ 355 w 387"/>
                <a:gd name="T1" fmla="*/ 360 h 701"/>
                <a:gd name="T2" fmla="*/ 386 w 387"/>
                <a:gd name="T3" fmla="*/ 170 h 701"/>
                <a:gd name="T4" fmla="*/ 357 w 387"/>
                <a:gd name="T5" fmla="*/ 40 h 701"/>
                <a:gd name="T6" fmla="*/ 295 w 387"/>
                <a:gd name="T7" fmla="*/ 2 h 701"/>
                <a:gd name="T8" fmla="*/ 224 w 387"/>
                <a:gd name="T9" fmla="*/ 15 h 701"/>
                <a:gd name="T10" fmla="*/ 177 w 387"/>
                <a:gd name="T11" fmla="*/ 71 h 701"/>
                <a:gd name="T12" fmla="*/ 62 w 387"/>
                <a:gd name="T13" fmla="*/ 49 h 701"/>
                <a:gd name="T14" fmla="*/ 33 w 387"/>
                <a:gd name="T15" fmla="*/ 70 h 701"/>
                <a:gd name="T16" fmla="*/ 1 w 387"/>
                <a:gd name="T17" fmla="*/ 169 h 701"/>
                <a:gd name="T18" fmla="*/ 65 w 387"/>
                <a:gd name="T19" fmla="*/ 353 h 701"/>
                <a:gd name="T20" fmla="*/ 187 w 387"/>
                <a:gd name="T21" fmla="*/ 572 h 701"/>
                <a:gd name="T22" fmla="*/ 210 w 387"/>
                <a:gd name="T23" fmla="*/ 694 h 701"/>
                <a:gd name="T24" fmla="*/ 225 w 387"/>
                <a:gd name="T25" fmla="*/ 693 h 701"/>
                <a:gd name="T26" fmla="*/ 152 w 387"/>
                <a:gd name="T27" fmla="*/ 448 h 701"/>
                <a:gd name="T28" fmla="*/ 39 w 387"/>
                <a:gd name="T29" fmla="*/ 227 h 701"/>
                <a:gd name="T30" fmla="*/ 53 w 387"/>
                <a:gd name="T31" fmla="*/ 90 h 701"/>
                <a:gd name="T32" fmla="*/ 75 w 387"/>
                <a:gd name="T33" fmla="*/ 74 h 701"/>
                <a:gd name="T34" fmla="*/ 167 w 387"/>
                <a:gd name="T35" fmla="*/ 102 h 701"/>
                <a:gd name="T36" fmla="*/ 163 w 387"/>
                <a:gd name="T37" fmla="*/ 201 h 701"/>
                <a:gd name="T38" fmla="*/ 179 w 387"/>
                <a:gd name="T39" fmla="*/ 252 h 701"/>
                <a:gd name="T40" fmla="*/ 205 w 387"/>
                <a:gd name="T41" fmla="*/ 271 h 701"/>
                <a:gd name="T42" fmla="*/ 227 w 387"/>
                <a:gd name="T43" fmla="*/ 264 h 701"/>
                <a:gd name="T44" fmla="*/ 247 w 387"/>
                <a:gd name="T45" fmla="*/ 208 h 701"/>
                <a:gd name="T46" fmla="*/ 199 w 387"/>
                <a:gd name="T47" fmla="*/ 94 h 701"/>
                <a:gd name="T48" fmla="*/ 239 w 387"/>
                <a:gd name="T49" fmla="*/ 39 h 701"/>
                <a:gd name="T50" fmla="*/ 315 w 387"/>
                <a:gd name="T51" fmla="*/ 38 h 701"/>
                <a:gd name="T52" fmla="*/ 355 w 387"/>
                <a:gd name="T53" fmla="*/ 109 h 701"/>
                <a:gd name="T54" fmla="*/ 348 w 387"/>
                <a:gd name="T55" fmla="*/ 293 h 701"/>
                <a:gd name="T56" fmla="*/ 326 w 387"/>
                <a:gd name="T57" fmla="*/ 386 h 701"/>
                <a:gd name="T58" fmla="*/ 318 w 387"/>
                <a:gd name="T59" fmla="*/ 546 h 701"/>
                <a:gd name="T60" fmla="*/ 356 w 387"/>
                <a:gd name="T61" fmla="*/ 676 h 701"/>
                <a:gd name="T62" fmla="*/ 360 w 387"/>
                <a:gd name="T63" fmla="*/ 666 h 701"/>
                <a:gd name="T64" fmla="*/ 348 w 387"/>
                <a:gd name="T65" fmla="*/ 390 h 701"/>
                <a:gd name="T66" fmla="*/ 217 w 387"/>
                <a:gd name="T67" fmla="*/ 209 h 701"/>
                <a:gd name="T68" fmla="*/ 208 w 387"/>
                <a:gd name="T69" fmla="*/ 241 h 701"/>
                <a:gd name="T70" fmla="*/ 199 w 387"/>
                <a:gd name="T71" fmla="*/ 225 h 701"/>
                <a:gd name="T72" fmla="*/ 190 w 387"/>
                <a:gd name="T73" fmla="*/ 137 h 701"/>
                <a:gd name="T74" fmla="*/ 202 w 387"/>
                <a:gd name="T75" fmla="*/ 15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701">
                  <a:moveTo>
                    <a:pt x="348" y="390"/>
                  </a:moveTo>
                  <a:cubicBezTo>
                    <a:pt x="350" y="380"/>
                    <a:pt x="352" y="370"/>
                    <a:pt x="355" y="360"/>
                  </a:cubicBezTo>
                  <a:cubicBezTo>
                    <a:pt x="361" y="340"/>
                    <a:pt x="367" y="319"/>
                    <a:pt x="371" y="298"/>
                  </a:cubicBezTo>
                  <a:cubicBezTo>
                    <a:pt x="380" y="256"/>
                    <a:pt x="386" y="213"/>
                    <a:pt x="386" y="170"/>
                  </a:cubicBezTo>
                  <a:cubicBezTo>
                    <a:pt x="387" y="148"/>
                    <a:pt x="385" y="126"/>
                    <a:pt x="381" y="104"/>
                  </a:cubicBezTo>
                  <a:cubicBezTo>
                    <a:pt x="377" y="82"/>
                    <a:pt x="370" y="60"/>
                    <a:pt x="357" y="40"/>
                  </a:cubicBezTo>
                  <a:cubicBezTo>
                    <a:pt x="349" y="30"/>
                    <a:pt x="341" y="21"/>
                    <a:pt x="330" y="14"/>
                  </a:cubicBezTo>
                  <a:cubicBezTo>
                    <a:pt x="319" y="7"/>
                    <a:pt x="307" y="4"/>
                    <a:pt x="295" y="2"/>
                  </a:cubicBezTo>
                  <a:cubicBezTo>
                    <a:pt x="283" y="0"/>
                    <a:pt x="271" y="0"/>
                    <a:pt x="259" y="2"/>
                  </a:cubicBezTo>
                  <a:cubicBezTo>
                    <a:pt x="247" y="4"/>
                    <a:pt x="235" y="8"/>
                    <a:pt x="224" y="15"/>
                  </a:cubicBezTo>
                  <a:cubicBezTo>
                    <a:pt x="203" y="27"/>
                    <a:pt x="188" y="48"/>
                    <a:pt x="178" y="69"/>
                  </a:cubicBezTo>
                  <a:cubicBezTo>
                    <a:pt x="178" y="70"/>
                    <a:pt x="177" y="70"/>
                    <a:pt x="177" y="71"/>
                  </a:cubicBezTo>
                  <a:cubicBezTo>
                    <a:pt x="165" y="61"/>
                    <a:pt x="151" y="51"/>
                    <a:pt x="135" y="45"/>
                  </a:cubicBezTo>
                  <a:cubicBezTo>
                    <a:pt x="112" y="37"/>
                    <a:pt x="84" y="37"/>
                    <a:pt x="62" y="49"/>
                  </a:cubicBezTo>
                  <a:cubicBezTo>
                    <a:pt x="56" y="52"/>
                    <a:pt x="52" y="55"/>
                    <a:pt x="46" y="59"/>
                  </a:cubicBezTo>
                  <a:cubicBezTo>
                    <a:pt x="42" y="63"/>
                    <a:pt x="37" y="66"/>
                    <a:pt x="33" y="70"/>
                  </a:cubicBezTo>
                  <a:cubicBezTo>
                    <a:pt x="24" y="79"/>
                    <a:pt x="17" y="90"/>
                    <a:pt x="12" y="101"/>
                  </a:cubicBezTo>
                  <a:cubicBezTo>
                    <a:pt x="2" y="123"/>
                    <a:pt x="0" y="147"/>
                    <a:pt x="1" y="169"/>
                  </a:cubicBezTo>
                  <a:cubicBezTo>
                    <a:pt x="3" y="192"/>
                    <a:pt x="7" y="213"/>
                    <a:pt x="14" y="234"/>
                  </a:cubicBezTo>
                  <a:cubicBezTo>
                    <a:pt x="26" y="276"/>
                    <a:pt x="44" y="315"/>
                    <a:pt x="65" y="353"/>
                  </a:cubicBezTo>
                  <a:cubicBezTo>
                    <a:pt x="85" y="391"/>
                    <a:pt x="109" y="427"/>
                    <a:pt x="134" y="461"/>
                  </a:cubicBezTo>
                  <a:cubicBezTo>
                    <a:pt x="158" y="494"/>
                    <a:pt x="175" y="532"/>
                    <a:pt x="187" y="572"/>
                  </a:cubicBezTo>
                  <a:cubicBezTo>
                    <a:pt x="199" y="611"/>
                    <a:pt x="207" y="653"/>
                    <a:pt x="210" y="694"/>
                  </a:cubicBezTo>
                  <a:cubicBezTo>
                    <a:pt x="210" y="694"/>
                    <a:pt x="210" y="694"/>
                    <a:pt x="210" y="694"/>
                  </a:cubicBezTo>
                  <a:cubicBezTo>
                    <a:pt x="211" y="698"/>
                    <a:pt x="214" y="701"/>
                    <a:pt x="218" y="701"/>
                  </a:cubicBezTo>
                  <a:cubicBezTo>
                    <a:pt x="222" y="701"/>
                    <a:pt x="225" y="697"/>
                    <a:pt x="225" y="693"/>
                  </a:cubicBezTo>
                  <a:cubicBezTo>
                    <a:pt x="223" y="650"/>
                    <a:pt x="216" y="608"/>
                    <a:pt x="205" y="566"/>
                  </a:cubicBezTo>
                  <a:cubicBezTo>
                    <a:pt x="193" y="525"/>
                    <a:pt x="177" y="484"/>
                    <a:pt x="152" y="448"/>
                  </a:cubicBezTo>
                  <a:cubicBezTo>
                    <a:pt x="128" y="414"/>
                    <a:pt x="105" y="378"/>
                    <a:pt x="86" y="341"/>
                  </a:cubicBezTo>
                  <a:cubicBezTo>
                    <a:pt x="67" y="305"/>
                    <a:pt x="50" y="266"/>
                    <a:pt x="39" y="227"/>
                  </a:cubicBezTo>
                  <a:cubicBezTo>
                    <a:pt x="29" y="188"/>
                    <a:pt x="23" y="146"/>
                    <a:pt x="38" y="112"/>
                  </a:cubicBezTo>
                  <a:cubicBezTo>
                    <a:pt x="42" y="104"/>
                    <a:pt x="46" y="96"/>
                    <a:pt x="53" y="90"/>
                  </a:cubicBezTo>
                  <a:cubicBezTo>
                    <a:pt x="56" y="87"/>
                    <a:pt x="60" y="84"/>
                    <a:pt x="63" y="81"/>
                  </a:cubicBezTo>
                  <a:cubicBezTo>
                    <a:pt x="67" y="79"/>
                    <a:pt x="71" y="76"/>
                    <a:pt x="75" y="74"/>
                  </a:cubicBezTo>
                  <a:cubicBezTo>
                    <a:pt x="90" y="66"/>
                    <a:pt x="108" y="66"/>
                    <a:pt x="125" y="72"/>
                  </a:cubicBezTo>
                  <a:cubicBezTo>
                    <a:pt x="140" y="78"/>
                    <a:pt x="155" y="89"/>
                    <a:pt x="167" y="102"/>
                  </a:cubicBezTo>
                  <a:cubicBezTo>
                    <a:pt x="164" y="113"/>
                    <a:pt x="163" y="123"/>
                    <a:pt x="161" y="134"/>
                  </a:cubicBezTo>
                  <a:cubicBezTo>
                    <a:pt x="159" y="157"/>
                    <a:pt x="160" y="179"/>
                    <a:pt x="163" y="201"/>
                  </a:cubicBezTo>
                  <a:cubicBezTo>
                    <a:pt x="165" y="212"/>
                    <a:pt x="167" y="223"/>
                    <a:pt x="171" y="235"/>
                  </a:cubicBezTo>
                  <a:cubicBezTo>
                    <a:pt x="173" y="240"/>
                    <a:pt x="175" y="246"/>
                    <a:pt x="179" y="252"/>
                  </a:cubicBezTo>
                  <a:cubicBezTo>
                    <a:pt x="183" y="257"/>
                    <a:pt x="186" y="264"/>
                    <a:pt x="196" y="269"/>
                  </a:cubicBezTo>
                  <a:cubicBezTo>
                    <a:pt x="198" y="270"/>
                    <a:pt x="201" y="271"/>
                    <a:pt x="205" y="271"/>
                  </a:cubicBezTo>
                  <a:cubicBezTo>
                    <a:pt x="208" y="272"/>
                    <a:pt x="211" y="271"/>
                    <a:pt x="213" y="271"/>
                  </a:cubicBezTo>
                  <a:cubicBezTo>
                    <a:pt x="220" y="270"/>
                    <a:pt x="223" y="267"/>
                    <a:pt x="227" y="264"/>
                  </a:cubicBezTo>
                  <a:cubicBezTo>
                    <a:pt x="233" y="258"/>
                    <a:pt x="237" y="252"/>
                    <a:pt x="240" y="246"/>
                  </a:cubicBezTo>
                  <a:cubicBezTo>
                    <a:pt x="246" y="233"/>
                    <a:pt x="247" y="221"/>
                    <a:pt x="247" y="208"/>
                  </a:cubicBezTo>
                  <a:cubicBezTo>
                    <a:pt x="246" y="184"/>
                    <a:pt x="239" y="162"/>
                    <a:pt x="229" y="142"/>
                  </a:cubicBezTo>
                  <a:cubicBezTo>
                    <a:pt x="221" y="125"/>
                    <a:pt x="211" y="109"/>
                    <a:pt x="199" y="94"/>
                  </a:cubicBezTo>
                  <a:cubicBezTo>
                    <a:pt x="201" y="90"/>
                    <a:pt x="202" y="85"/>
                    <a:pt x="204" y="80"/>
                  </a:cubicBezTo>
                  <a:cubicBezTo>
                    <a:pt x="212" y="63"/>
                    <a:pt x="224" y="48"/>
                    <a:pt x="239" y="39"/>
                  </a:cubicBezTo>
                  <a:cubicBezTo>
                    <a:pt x="254" y="30"/>
                    <a:pt x="273" y="28"/>
                    <a:pt x="291" y="29"/>
                  </a:cubicBezTo>
                  <a:cubicBezTo>
                    <a:pt x="300" y="31"/>
                    <a:pt x="308" y="33"/>
                    <a:pt x="315" y="38"/>
                  </a:cubicBezTo>
                  <a:cubicBezTo>
                    <a:pt x="322" y="42"/>
                    <a:pt x="329" y="49"/>
                    <a:pt x="334" y="56"/>
                  </a:cubicBezTo>
                  <a:cubicBezTo>
                    <a:pt x="344" y="71"/>
                    <a:pt x="351" y="90"/>
                    <a:pt x="355" y="109"/>
                  </a:cubicBezTo>
                  <a:cubicBezTo>
                    <a:pt x="359" y="129"/>
                    <a:pt x="360" y="149"/>
                    <a:pt x="360" y="170"/>
                  </a:cubicBezTo>
                  <a:cubicBezTo>
                    <a:pt x="361" y="211"/>
                    <a:pt x="356" y="252"/>
                    <a:pt x="348" y="293"/>
                  </a:cubicBezTo>
                  <a:cubicBezTo>
                    <a:pt x="344" y="313"/>
                    <a:pt x="338" y="333"/>
                    <a:pt x="333" y="354"/>
                  </a:cubicBezTo>
                  <a:cubicBezTo>
                    <a:pt x="330" y="364"/>
                    <a:pt x="328" y="375"/>
                    <a:pt x="326" y="386"/>
                  </a:cubicBezTo>
                  <a:cubicBezTo>
                    <a:pt x="324" y="396"/>
                    <a:pt x="322" y="407"/>
                    <a:pt x="321" y="418"/>
                  </a:cubicBezTo>
                  <a:cubicBezTo>
                    <a:pt x="315" y="460"/>
                    <a:pt x="315" y="503"/>
                    <a:pt x="318" y="546"/>
                  </a:cubicBezTo>
                  <a:cubicBezTo>
                    <a:pt x="322" y="589"/>
                    <a:pt x="331" y="631"/>
                    <a:pt x="347" y="672"/>
                  </a:cubicBezTo>
                  <a:cubicBezTo>
                    <a:pt x="348" y="675"/>
                    <a:pt x="352" y="677"/>
                    <a:pt x="356" y="676"/>
                  </a:cubicBezTo>
                  <a:cubicBezTo>
                    <a:pt x="359" y="675"/>
                    <a:pt x="361" y="671"/>
                    <a:pt x="360" y="667"/>
                  </a:cubicBezTo>
                  <a:cubicBezTo>
                    <a:pt x="360" y="666"/>
                    <a:pt x="360" y="666"/>
                    <a:pt x="360" y="666"/>
                  </a:cubicBezTo>
                  <a:cubicBezTo>
                    <a:pt x="334" y="588"/>
                    <a:pt x="330" y="502"/>
                    <a:pt x="343" y="421"/>
                  </a:cubicBezTo>
                  <a:cubicBezTo>
                    <a:pt x="344" y="410"/>
                    <a:pt x="346" y="400"/>
                    <a:pt x="348" y="390"/>
                  </a:cubicBezTo>
                  <a:close/>
                  <a:moveTo>
                    <a:pt x="202" y="154"/>
                  </a:moveTo>
                  <a:cubicBezTo>
                    <a:pt x="211" y="172"/>
                    <a:pt x="216" y="191"/>
                    <a:pt x="217" y="209"/>
                  </a:cubicBezTo>
                  <a:cubicBezTo>
                    <a:pt x="217" y="218"/>
                    <a:pt x="216" y="227"/>
                    <a:pt x="213" y="233"/>
                  </a:cubicBezTo>
                  <a:cubicBezTo>
                    <a:pt x="211" y="236"/>
                    <a:pt x="209" y="239"/>
                    <a:pt x="208" y="241"/>
                  </a:cubicBezTo>
                  <a:cubicBezTo>
                    <a:pt x="207" y="240"/>
                    <a:pt x="205" y="238"/>
                    <a:pt x="204" y="236"/>
                  </a:cubicBezTo>
                  <a:cubicBezTo>
                    <a:pt x="202" y="233"/>
                    <a:pt x="201" y="229"/>
                    <a:pt x="199" y="225"/>
                  </a:cubicBezTo>
                  <a:cubicBezTo>
                    <a:pt x="196" y="216"/>
                    <a:pt x="194" y="206"/>
                    <a:pt x="192" y="197"/>
                  </a:cubicBezTo>
                  <a:cubicBezTo>
                    <a:pt x="189" y="177"/>
                    <a:pt x="189" y="157"/>
                    <a:pt x="190" y="137"/>
                  </a:cubicBezTo>
                  <a:cubicBezTo>
                    <a:pt x="191" y="136"/>
                    <a:pt x="191" y="134"/>
                    <a:pt x="191" y="133"/>
                  </a:cubicBezTo>
                  <a:cubicBezTo>
                    <a:pt x="195" y="140"/>
                    <a:pt x="199" y="147"/>
                    <a:pt x="202" y="154"/>
                  </a:cubicBezTo>
                  <a:close/>
                </a:path>
              </a:pathLst>
            </a:custGeom>
            <a:solidFill>
              <a:srgbClr val="4C4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grpSp>
      <p:sp>
        <p:nvSpPr>
          <p:cNvPr id="119" name="Rounded Rectangular Callout 118"/>
          <p:cNvSpPr/>
          <p:nvPr/>
        </p:nvSpPr>
        <p:spPr>
          <a:xfrm>
            <a:off x="152812" y="3542093"/>
            <a:ext cx="6355897" cy="1498322"/>
          </a:xfrm>
          <a:prstGeom prst="wedgeRoundRectCallout">
            <a:avLst>
              <a:gd name="adj1" fmla="val 54577"/>
              <a:gd name="adj2" fmla="val -5349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18"/>
            <a:r>
              <a:rPr lang="en-US" sz="2500" dirty="0" err="1" smtClean="0">
                <a:solidFill>
                  <a:srgbClr val="FF0000"/>
                </a:solidFill>
                <a:latin typeface="+mj-lt"/>
                <a:ea typeface="Arial-Rounded" panose="020B0500000000000000" pitchFamily="34" charset="0"/>
                <a:cs typeface="Arial-Rounded" panose="020B0500000000000000" pitchFamily="34" charset="0"/>
              </a:rPr>
              <a:t>Gióng</a:t>
            </a:r>
            <a:r>
              <a:rPr lang="en-US" sz="2500" dirty="0" smtClean="0">
                <a:solidFill>
                  <a:srgbClr val="FF0000"/>
                </a:solidFill>
                <a:latin typeface="+mj-lt"/>
                <a:ea typeface="Arial-Rounded" panose="020B0500000000000000" pitchFamily="34" charset="0"/>
                <a:cs typeface="Arial-Rounded" panose="020B0500000000000000" pitchFamily="34" charset="0"/>
              </a:rPr>
              <a:t> </a:t>
            </a:r>
            <a:r>
              <a:rPr lang="en-US" sz="2500" dirty="0" err="1" smtClean="0">
                <a:solidFill>
                  <a:srgbClr val="FF0000"/>
                </a:solidFill>
                <a:latin typeface="+mj-lt"/>
                <a:ea typeface="Arial-Rounded" panose="020B0500000000000000" pitchFamily="34" charset="0"/>
                <a:cs typeface="Arial-Rounded" panose="020B0500000000000000" pitchFamily="34" charset="0"/>
              </a:rPr>
              <a:t>nói</a:t>
            </a:r>
            <a:r>
              <a:rPr lang="en-US" sz="2500" dirty="0" smtClean="0">
                <a:solidFill>
                  <a:srgbClr val="FF0000"/>
                </a:solidFill>
                <a:latin typeface="+mj-lt"/>
                <a:ea typeface="Arial-Rounded" panose="020B0500000000000000" pitchFamily="34" charset="0"/>
                <a:cs typeface="Arial-Rounded" panose="020B0500000000000000" pitchFamily="34" charset="0"/>
              </a:rPr>
              <a:t> v</a:t>
            </a:r>
            <a:r>
              <a:rPr lang="vi-VN" sz="2500" dirty="0" smtClean="0">
                <a:solidFill>
                  <a:srgbClr val="FF0000"/>
                </a:solidFill>
                <a:latin typeface="+mj-lt"/>
                <a:ea typeface="Arial-Rounded" panose="020B0500000000000000" pitchFamily="34" charset="0"/>
                <a:cs typeface="Arial-Rounded" panose="020B0500000000000000" pitchFamily="34" charset="0"/>
              </a:rPr>
              <a:t>ới </a:t>
            </a:r>
            <a:r>
              <a:rPr lang="en-US" sz="2500" dirty="0" smtClean="0">
                <a:solidFill>
                  <a:srgbClr val="FF0000"/>
                </a:solidFill>
                <a:latin typeface="+mj-lt"/>
                <a:ea typeface="Arial-Rounded" panose="020B0500000000000000" pitchFamily="34" charset="0"/>
                <a:cs typeface="Arial-Rounded" panose="020B0500000000000000" pitchFamily="34" charset="0"/>
              </a:rPr>
              <a:t>s</a:t>
            </a:r>
            <a:r>
              <a:rPr lang="vi-VN" sz="2500" dirty="0" smtClean="0">
                <a:solidFill>
                  <a:srgbClr val="FF0000"/>
                </a:solidFill>
                <a:latin typeface="+mj-lt"/>
                <a:ea typeface="Arial-Rounded" panose="020B0500000000000000" pitchFamily="34" charset="0"/>
                <a:cs typeface="Arial-Rounded" panose="020B0500000000000000" pitchFamily="34" charset="0"/>
              </a:rPr>
              <a:t>ứ </a:t>
            </a:r>
            <a:r>
              <a:rPr lang="en-US" sz="2500" dirty="0" err="1" smtClean="0">
                <a:solidFill>
                  <a:srgbClr val="FF0000"/>
                </a:solidFill>
                <a:latin typeface="+mj-lt"/>
                <a:ea typeface="Arial-Rounded" panose="020B0500000000000000" pitchFamily="34" charset="0"/>
                <a:cs typeface="Arial-Rounded" panose="020B0500000000000000" pitchFamily="34" charset="0"/>
              </a:rPr>
              <a:t>giả</a:t>
            </a:r>
            <a:r>
              <a:rPr lang="en-US" sz="2500" dirty="0" smtClean="0">
                <a:solidFill>
                  <a:srgbClr val="FF0000"/>
                </a:solidFill>
                <a:latin typeface="+mj-lt"/>
                <a:ea typeface="Arial-Rounded" panose="020B0500000000000000" pitchFamily="34" charset="0"/>
                <a:cs typeface="Arial-Rounded" panose="020B0500000000000000" pitchFamily="34" charset="0"/>
              </a:rPr>
              <a:t>: “</a:t>
            </a:r>
            <a:r>
              <a:rPr lang="vi-VN" sz="2500" dirty="0" smtClean="0">
                <a:solidFill>
                  <a:srgbClr val="FF0000"/>
                </a:solidFill>
                <a:latin typeface="+mj-lt"/>
                <a:ea typeface="Arial-Rounded" panose="020B0500000000000000" pitchFamily="34" charset="0"/>
                <a:cs typeface="Arial-Rounded" panose="020B0500000000000000" pitchFamily="34" charset="0"/>
              </a:rPr>
              <a:t>Về </a:t>
            </a:r>
            <a:r>
              <a:rPr lang="vi-VN" sz="2500" dirty="0">
                <a:solidFill>
                  <a:srgbClr val="FF0000"/>
                </a:solidFill>
                <a:latin typeface="+mj-lt"/>
                <a:ea typeface="Arial-Rounded" panose="020B0500000000000000" pitchFamily="34" charset="0"/>
                <a:cs typeface="Arial-Rounded" panose="020B0500000000000000" pitchFamily="34" charset="0"/>
              </a:rPr>
              <a:t>bảo với vua rèn cho ta một con ngựa sắt, một thanh gươm sắt, một áo giáp sắt và một nón sắt, ta sẽ đánh đuổi giặc dữ cho!”</a:t>
            </a:r>
            <a:endParaRPr lang="en-US" sz="2500" dirty="0">
              <a:solidFill>
                <a:prstClr val="white"/>
              </a:solidFill>
              <a:latin typeface="+mj-lt"/>
              <a:ea typeface="Arial-Rounded" panose="020B0500000000000000" pitchFamily="34" charset="0"/>
              <a:cs typeface="Arial-Rounded" panose="020B0500000000000000" pitchFamily="34" charset="0"/>
            </a:endParaRPr>
          </a:p>
        </p:txBody>
      </p:sp>
      <p:pic>
        <p:nvPicPr>
          <p:cNvPr id="124"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151689" y="4243338"/>
            <a:ext cx="1016533" cy="893404"/>
          </a:xfrm>
          <a:prstGeom prst="rect">
            <a:avLst/>
          </a:prstGeom>
          <a:noFill/>
          <a:extLst>
            <a:ext uri="{909E8E84-426E-40DD-AFC4-6F175D3DCCD1}">
              <a14:hiddenFill xmlns:a14="http://schemas.microsoft.com/office/drawing/2010/main">
                <a:solidFill>
                  <a:srgbClr val="FFFFFF"/>
                </a:solidFill>
              </a14:hiddenFill>
            </a:ext>
          </a:extLst>
        </p:spPr>
      </p:pic>
      <p:pic>
        <p:nvPicPr>
          <p:cNvPr id="123" name="Picture 3"/>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1034580" y="668597"/>
            <a:ext cx="4232802" cy="27253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14620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167"/>
                                        </p:tgtEl>
                                        <p:attrNameLst>
                                          <p:attrName>style.visibility</p:attrName>
                                        </p:attrNameLst>
                                      </p:cBhvr>
                                      <p:to>
                                        <p:strVal val="visible"/>
                                      </p:to>
                                    </p:set>
                                    <p:anim calcmode="lin" valueType="num">
                                      <p:cBhvr additive="base">
                                        <p:cTn id="7" dur="500" fill="hold"/>
                                        <p:tgtEl>
                                          <p:spTgt spid="4167"/>
                                        </p:tgtEl>
                                        <p:attrNameLst>
                                          <p:attrName>ppt_x</p:attrName>
                                        </p:attrNameLst>
                                      </p:cBhvr>
                                      <p:tavLst>
                                        <p:tav tm="0">
                                          <p:val>
                                            <p:strVal val="#ppt_x"/>
                                          </p:val>
                                        </p:tav>
                                        <p:tav tm="100000">
                                          <p:val>
                                            <p:strVal val="#ppt_x"/>
                                          </p:val>
                                        </p:tav>
                                      </p:tavLst>
                                    </p:anim>
                                    <p:anim calcmode="lin" valueType="num">
                                      <p:cBhvr additive="base">
                                        <p:cTn id="8" dur="500" fill="hold"/>
                                        <p:tgtEl>
                                          <p:spTgt spid="416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ipe(up)">
                                      <p:cBhvr>
                                        <p:cTn id="12" dur="500"/>
                                        <p:tgtEl>
                                          <p:spTgt spid="101"/>
                                        </p:tgtEl>
                                      </p:cBhvr>
                                    </p:animEffect>
                                  </p:childTnLst>
                                </p:cTn>
                              </p:par>
                              <p:par>
                                <p:cTn id="13" presetID="2" presetClass="entr" presetSubtype="3" fill="hold" grpId="0"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750" fill="hold"/>
                                        <p:tgtEl>
                                          <p:spTgt spid="107"/>
                                        </p:tgtEl>
                                        <p:attrNameLst>
                                          <p:attrName>ppt_x</p:attrName>
                                        </p:attrNameLst>
                                      </p:cBhvr>
                                      <p:tavLst>
                                        <p:tav tm="0">
                                          <p:val>
                                            <p:strVal val="1+#ppt_w/2"/>
                                          </p:val>
                                        </p:tav>
                                        <p:tav tm="100000">
                                          <p:val>
                                            <p:strVal val="#ppt_x"/>
                                          </p:val>
                                        </p:tav>
                                      </p:tavLst>
                                    </p:anim>
                                    <p:anim calcmode="lin" valueType="num">
                                      <p:cBhvr additive="base">
                                        <p:cTn id="16" dur="750" fill="hold"/>
                                        <p:tgtEl>
                                          <p:spTgt spid="107"/>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02"/>
                                        </p:tgtEl>
                                        <p:attrNameLst>
                                          <p:attrName>style.visibility</p:attrName>
                                        </p:attrNameLst>
                                      </p:cBhvr>
                                      <p:to>
                                        <p:strVal val="visible"/>
                                      </p:to>
                                    </p:set>
                                    <p:anim calcmode="lin" valueType="num">
                                      <p:cBhvr>
                                        <p:cTn id="25" dur="500" fill="hold"/>
                                        <p:tgtEl>
                                          <p:spTgt spid="102"/>
                                        </p:tgtEl>
                                        <p:attrNameLst>
                                          <p:attrName>ppt_w</p:attrName>
                                        </p:attrNameLst>
                                      </p:cBhvr>
                                      <p:tavLst>
                                        <p:tav tm="0">
                                          <p:val>
                                            <p:fltVal val="0"/>
                                          </p:val>
                                        </p:tav>
                                        <p:tav tm="100000">
                                          <p:val>
                                            <p:strVal val="#ppt_w"/>
                                          </p:val>
                                        </p:tav>
                                      </p:tavLst>
                                    </p:anim>
                                    <p:anim calcmode="lin" valueType="num">
                                      <p:cBhvr>
                                        <p:cTn id="26" dur="500" fill="hold"/>
                                        <p:tgtEl>
                                          <p:spTgt spid="102"/>
                                        </p:tgtEl>
                                        <p:attrNameLst>
                                          <p:attrName>ppt_h</p:attrName>
                                        </p:attrNameLst>
                                      </p:cBhvr>
                                      <p:tavLst>
                                        <p:tav tm="0">
                                          <p:val>
                                            <p:fltVal val="0"/>
                                          </p:val>
                                        </p:tav>
                                        <p:tav tm="100000">
                                          <p:val>
                                            <p:strVal val="#ppt_h"/>
                                          </p:val>
                                        </p:tav>
                                      </p:tavLst>
                                    </p:anim>
                                    <p:animEffect transition="in" filter="fade">
                                      <p:cBhvr>
                                        <p:cTn id="27" dur="500"/>
                                        <p:tgtEl>
                                          <p:spTgt spid="10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animEffect transition="in" filter="fade">
                                      <p:cBhvr>
                                        <p:cTn id="32" dur="500"/>
                                        <p:tgtEl>
                                          <p:spTgt spid="119"/>
                                        </p:tgtEl>
                                      </p:cBhvr>
                                    </p:animEffect>
                                  </p:childTnLst>
                                </p:cTn>
                              </p:par>
                              <p:par>
                                <p:cTn id="33" presetID="1" presetClass="entr" presetSubtype="0" fill="hold" nodeType="withEffect">
                                  <p:stCondLst>
                                    <p:cond delay="0"/>
                                  </p:stCondLst>
                                  <p:childTnLst>
                                    <p:set>
                                      <p:cBhvr>
                                        <p:cTn id="34" dur="1" fill="hold">
                                          <p:stCondLst>
                                            <p:cond delay="0"/>
                                          </p:stCondLst>
                                        </p:cTn>
                                        <p:tgtEl>
                                          <p:spTgt spid="124"/>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animBg="1"/>
      <p:bldP spid="101" grpId="0" animBg="1"/>
      <p:bldP spid="1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3" name="Group 252"/>
          <p:cNvGrpSpPr>
            <a:grpSpLocks noChangeAspect="1"/>
          </p:cNvGrpSpPr>
          <p:nvPr/>
        </p:nvGrpSpPr>
        <p:grpSpPr bwMode="auto">
          <a:xfrm>
            <a:off x="76208" y="438362"/>
            <a:ext cx="2060831" cy="4457533"/>
            <a:chOff x="3343" y="1083"/>
            <a:chExt cx="994" cy="2150"/>
          </a:xfrm>
        </p:grpSpPr>
        <p:sp>
          <p:nvSpPr>
            <p:cNvPr id="255" name="Oval 253"/>
            <p:cNvSpPr>
              <a:spLocks noChangeArrowheads="1"/>
            </p:cNvSpPr>
            <p:nvPr/>
          </p:nvSpPr>
          <p:spPr bwMode="auto">
            <a:xfrm>
              <a:off x="3381" y="2954"/>
              <a:ext cx="956" cy="279"/>
            </a:xfrm>
            <a:prstGeom prst="ellipse">
              <a:avLst/>
            </a:prstGeom>
            <a:solidFill>
              <a:srgbClr val="EADFE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56" name="Freeform 254"/>
            <p:cNvSpPr>
              <a:spLocks/>
            </p:cNvSpPr>
            <p:nvPr/>
          </p:nvSpPr>
          <p:spPr bwMode="auto">
            <a:xfrm>
              <a:off x="3348" y="1671"/>
              <a:ext cx="272" cy="248"/>
            </a:xfrm>
            <a:custGeom>
              <a:avLst/>
              <a:gdLst>
                <a:gd name="T0" fmla="*/ 102 w 166"/>
                <a:gd name="T1" fmla="*/ 17 h 152"/>
                <a:gd name="T2" fmla="*/ 44 w 166"/>
                <a:gd name="T3" fmla="*/ 8 h 152"/>
                <a:gd name="T4" fmla="*/ 30 w 166"/>
                <a:gd name="T5" fmla="*/ 20 h 152"/>
                <a:gd name="T6" fmla="*/ 37 w 166"/>
                <a:gd name="T7" fmla="*/ 35 h 152"/>
                <a:gd name="T8" fmla="*/ 11 w 166"/>
                <a:gd name="T9" fmla="*/ 59 h 152"/>
                <a:gd name="T10" fmla="*/ 3 w 166"/>
                <a:gd name="T11" fmla="*/ 92 h 152"/>
                <a:gd name="T12" fmla="*/ 31 w 166"/>
                <a:gd name="T13" fmla="*/ 108 h 152"/>
                <a:gd name="T14" fmla="*/ 39 w 166"/>
                <a:gd name="T15" fmla="*/ 145 h 152"/>
                <a:gd name="T16" fmla="*/ 74 w 166"/>
                <a:gd name="T17" fmla="*/ 130 h 152"/>
                <a:gd name="T18" fmla="*/ 100 w 166"/>
                <a:gd name="T19" fmla="*/ 149 h 152"/>
                <a:gd name="T20" fmla="*/ 122 w 166"/>
                <a:gd name="T21" fmla="*/ 125 h 152"/>
                <a:gd name="T22" fmla="*/ 144 w 166"/>
                <a:gd name="T23" fmla="*/ 130 h 152"/>
                <a:gd name="T24" fmla="*/ 160 w 166"/>
                <a:gd name="T25" fmla="*/ 111 h 152"/>
                <a:gd name="T26" fmla="*/ 157 w 166"/>
                <a:gd name="T27" fmla="*/ 57 h 152"/>
                <a:gd name="T28" fmla="*/ 115 w 166"/>
                <a:gd name="T29" fmla="*/ 22 h 152"/>
                <a:gd name="T30" fmla="*/ 102 w 166"/>
                <a:gd name="T31" fmla="*/ 1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6" h="152">
                  <a:moveTo>
                    <a:pt x="102" y="17"/>
                  </a:moveTo>
                  <a:cubicBezTo>
                    <a:pt x="86" y="4"/>
                    <a:pt x="63" y="0"/>
                    <a:pt x="44" y="8"/>
                  </a:cubicBezTo>
                  <a:cubicBezTo>
                    <a:pt x="38" y="10"/>
                    <a:pt x="33" y="14"/>
                    <a:pt x="30" y="20"/>
                  </a:cubicBezTo>
                  <a:cubicBezTo>
                    <a:pt x="28" y="26"/>
                    <a:pt x="31" y="34"/>
                    <a:pt x="37" y="35"/>
                  </a:cubicBezTo>
                  <a:cubicBezTo>
                    <a:pt x="27" y="42"/>
                    <a:pt x="18" y="49"/>
                    <a:pt x="11" y="59"/>
                  </a:cubicBezTo>
                  <a:cubicBezTo>
                    <a:pt x="4" y="68"/>
                    <a:pt x="0" y="81"/>
                    <a:pt x="3" y="92"/>
                  </a:cubicBezTo>
                  <a:cubicBezTo>
                    <a:pt x="7" y="103"/>
                    <a:pt x="19" y="112"/>
                    <a:pt x="31" y="108"/>
                  </a:cubicBezTo>
                  <a:cubicBezTo>
                    <a:pt x="22" y="119"/>
                    <a:pt x="26" y="138"/>
                    <a:pt x="39" y="145"/>
                  </a:cubicBezTo>
                  <a:cubicBezTo>
                    <a:pt x="52" y="152"/>
                    <a:pt x="70" y="144"/>
                    <a:pt x="74" y="130"/>
                  </a:cubicBezTo>
                  <a:cubicBezTo>
                    <a:pt x="77" y="142"/>
                    <a:pt x="89" y="151"/>
                    <a:pt x="100" y="149"/>
                  </a:cubicBezTo>
                  <a:cubicBezTo>
                    <a:pt x="112" y="148"/>
                    <a:pt x="122" y="137"/>
                    <a:pt x="122" y="125"/>
                  </a:cubicBezTo>
                  <a:cubicBezTo>
                    <a:pt x="126" y="132"/>
                    <a:pt x="136" y="134"/>
                    <a:pt x="144" y="130"/>
                  </a:cubicBezTo>
                  <a:cubicBezTo>
                    <a:pt x="152" y="127"/>
                    <a:pt x="157" y="119"/>
                    <a:pt x="160" y="111"/>
                  </a:cubicBezTo>
                  <a:cubicBezTo>
                    <a:pt x="166" y="94"/>
                    <a:pt x="165" y="73"/>
                    <a:pt x="157" y="57"/>
                  </a:cubicBezTo>
                  <a:cubicBezTo>
                    <a:pt x="148" y="40"/>
                    <a:pt x="133" y="27"/>
                    <a:pt x="115" y="22"/>
                  </a:cubicBezTo>
                  <a:cubicBezTo>
                    <a:pt x="102" y="17"/>
                    <a:pt x="102" y="17"/>
                    <a:pt x="102" y="17"/>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57" name="Freeform 255"/>
            <p:cNvSpPr>
              <a:spLocks/>
            </p:cNvSpPr>
            <p:nvPr/>
          </p:nvSpPr>
          <p:spPr bwMode="auto">
            <a:xfrm>
              <a:off x="3343" y="1666"/>
              <a:ext cx="280" cy="253"/>
            </a:xfrm>
            <a:custGeom>
              <a:avLst/>
              <a:gdLst>
                <a:gd name="T0" fmla="*/ 66 w 171"/>
                <a:gd name="T1" fmla="*/ 0 h 155"/>
                <a:gd name="T2" fmla="*/ 26 w 171"/>
                <a:gd name="T3" fmla="*/ 29 h 155"/>
                <a:gd name="T4" fmla="*/ 30 w 171"/>
                <a:gd name="T5" fmla="*/ 39 h 155"/>
                <a:gd name="T6" fmla="*/ 43 w 171"/>
                <a:gd name="T7" fmla="*/ 42 h 155"/>
                <a:gd name="T8" fmla="*/ 43 w 171"/>
                <a:gd name="T9" fmla="*/ 40 h 155"/>
                <a:gd name="T10" fmla="*/ 0 w 171"/>
                <a:gd name="T11" fmla="*/ 83 h 155"/>
                <a:gd name="T12" fmla="*/ 24 w 171"/>
                <a:gd name="T13" fmla="*/ 111 h 155"/>
                <a:gd name="T14" fmla="*/ 45 w 171"/>
                <a:gd name="T15" fmla="*/ 92 h 155"/>
                <a:gd name="T16" fmla="*/ 27 w 171"/>
                <a:gd name="T17" fmla="*/ 128 h 155"/>
                <a:gd name="T18" fmla="*/ 41 w 171"/>
                <a:gd name="T19" fmla="*/ 154 h 155"/>
                <a:gd name="T20" fmla="*/ 67 w 171"/>
                <a:gd name="T21" fmla="*/ 142 h 155"/>
                <a:gd name="T22" fmla="*/ 76 w 171"/>
                <a:gd name="T23" fmla="*/ 108 h 155"/>
                <a:gd name="T24" fmla="*/ 71 w 171"/>
                <a:gd name="T25" fmla="*/ 124 h 155"/>
                <a:gd name="T26" fmla="*/ 99 w 171"/>
                <a:gd name="T27" fmla="*/ 152 h 155"/>
                <a:gd name="T28" fmla="*/ 135 w 171"/>
                <a:gd name="T29" fmla="*/ 112 h 155"/>
                <a:gd name="T30" fmla="*/ 133 w 171"/>
                <a:gd name="T31" fmla="*/ 97 h 155"/>
                <a:gd name="T32" fmla="*/ 131 w 171"/>
                <a:gd name="T33" fmla="*/ 115 h 155"/>
                <a:gd name="T34" fmla="*/ 144 w 171"/>
                <a:gd name="T35" fmla="*/ 136 h 155"/>
                <a:gd name="T36" fmla="*/ 160 w 171"/>
                <a:gd name="T37" fmla="*/ 130 h 155"/>
                <a:gd name="T38" fmla="*/ 171 w 171"/>
                <a:gd name="T39" fmla="*/ 88 h 155"/>
                <a:gd name="T40" fmla="*/ 164 w 171"/>
                <a:gd name="T41" fmla="*/ 58 h 155"/>
                <a:gd name="T42" fmla="*/ 165 w 171"/>
                <a:gd name="T43" fmla="*/ 114 h 155"/>
                <a:gd name="T44" fmla="*/ 147 w 171"/>
                <a:gd name="T45" fmla="*/ 134 h 155"/>
                <a:gd name="T46" fmla="*/ 133 w 171"/>
                <a:gd name="T47" fmla="*/ 121 h 155"/>
                <a:gd name="T48" fmla="*/ 134 w 171"/>
                <a:gd name="T49" fmla="*/ 102 h 155"/>
                <a:gd name="T50" fmla="*/ 132 w 171"/>
                <a:gd name="T51" fmla="*/ 102 h 155"/>
                <a:gd name="T52" fmla="*/ 123 w 171"/>
                <a:gd name="T53" fmla="*/ 140 h 155"/>
                <a:gd name="T54" fmla="*/ 86 w 171"/>
                <a:gd name="T55" fmla="*/ 147 h 155"/>
                <a:gd name="T56" fmla="*/ 75 w 171"/>
                <a:gd name="T57" fmla="*/ 113 h 155"/>
                <a:gd name="T58" fmla="*/ 73 w 171"/>
                <a:gd name="T59" fmla="*/ 113 h 155"/>
                <a:gd name="T60" fmla="*/ 47 w 171"/>
                <a:gd name="T61" fmla="*/ 153 h 155"/>
                <a:gd name="T62" fmla="*/ 29 w 171"/>
                <a:gd name="T63" fmla="*/ 131 h 155"/>
                <a:gd name="T64" fmla="*/ 41 w 171"/>
                <a:gd name="T65" fmla="*/ 101 h 155"/>
                <a:gd name="T66" fmla="*/ 40 w 171"/>
                <a:gd name="T67" fmla="*/ 100 h 155"/>
                <a:gd name="T68" fmla="*/ 12 w 171"/>
                <a:gd name="T69" fmla="*/ 106 h 155"/>
                <a:gd name="T70" fmla="*/ 3 w 171"/>
                <a:gd name="T71" fmla="*/ 76 h 155"/>
                <a:gd name="T72" fmla="*/ 43 w 171"/>
                <a:gd name="T73" fmla="*/ 41 h 155"/>
                <a:gd name="T74" fmla="*/ 39 w 171"/>
                <a:gd name="T75" fmla="*/ 41 h 155"/>
                <a:gd name="T76" fmla="*/ 28 w 171"/>
                <a:gd name="T77" fmla="*/ 31 h 155"/>
                <a:gd name="T78" fmla="*/ 37 w 171"/>
                <a:gd name="T79" fmla="*/ 12 h 155"/>
                <a:gd name="T80" fmla="*/ 70 w 171"/>
                <a:gd name="T81" fmla="*/ 2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1" h="155">
                  <a:moveTo>
                    <a:pt x="71" y="0"/>
                  </a:moveTo>
                  <a:cubicBezTo>
                    <a:pt x="69" y="0"/>
                    <a:pt x="68" y="0"/>
                    <a:pt x="66" y="0"/>
                  </a:cubicBezTo>
                  <a:cubicBezTo>
                    <a:pt x="55" y="0"/>
                    <a:pt x="44" y="4"/>
                    <a:pt x="36" y="11"/>
                  </a:cubicBezTo>
                  <a:cubicBezTo>
                    <a:pt x="31" y="15"/>
                    <a:pt x="26" y="22"/>
                    <a:pt x="26" y="29"/>
                  </a:cubicBezTo>
                  <a:cubicBezTo>
                    <a:pt x="26" y="30"/>
                    <a:pt x="26" y="30"/>
                    <a:pt x="26" y="31"/>
                  </a:cubicBezTo>
                  <a:cubicBezTo>
                    <a:pt x="26" y="34"/>
                    <a:pt x="28" y="37"/>
                    <a:pt x="30" y="39"/>
                  </a:cubicBezTo>
                  <a:cubicBezTo>
                    <a:pt x="33" y="41"/>
                    <a:pt x="36" y="43"/>
                    <a:pt x="39" y="43"/>
                  </a:cubicBezTo>
                  <a:cubicBezTo>
                    <a:pt x="40" y="43"/>
                    <a:pt x="42" y="42"/>
                    <a:pt x="43" y="42"/>
                  </a:cubicBezTo>
                  <a:cubicBezTo>
                    <a:pt x="47" y="40"/>
                    <a:pt x="47" y="40"/>
                    <a:pt x="47" y="40"/>
                  </a:cubicBezTo>
                  <a:cubicBezTo>
                    <a:pt x="43" y="40"/>
                    <a:pt x="43" y="40"/>
                    <a:pt x="43" y="40"/>
                  </a:cubicBezTo>
                  <a:cubicBezTo>
                    <a:pt x="23" y="41"/>
                    <a:pt x="5" y="56"/>
                    <a:pt x="1" y="76"/>
                  </a:cubicBezTo>
                  <a:cubicBezTo>
                    <a:pt x="0" y="78"/>
                    <a:pt x="0" y="81"/>
                    <a:pt x="0" y="83"/>
                  </a:cubicBezTo>
                  <a:cubicBezTo>
                    <a:pt x="0" y="92"/>
                    <a:pt x="4" y="102"/>
                    <a:pt x="11" y="107"/>
                  </a:cubicBezTo>
                  <a:cubicBezTo>
                    <a:pt x="15" y="110"/>
                    <a:pt x="19" y="111"/>
                    <a:pt x="24" y="111"/>
                  </a:cubicBezTo>
                  <a:cubicBezTo>
                    <a:pt x="31" y="111"/>
                    <a:pt x="39" y="108"/>
                    <a:pt x="42" y="101"/>
                  </a:cubicBezTo>
                  <a:cubicBezTo>
                    <a:pt x="45" y="92"/>
                    <a:pt x="45" y="92"/>
                    <a:pt x="45" y="92"/>
                  </a:cubicBezTo>
                  <a:cubicBezTo>
                    <a:pt x="40" y="100"/>
                    <a:pt x="40" y="100"/>
                    <a:pt x="40" y="100"/>
                  </a:cubicBezTo>
                  <a:cubicBezTo>
                    <a:pt x="34" y="108"/>
                    <a:pt x="28" y="117"/>
                    <a:pt x="27" y="128"/>
                  </a:cubicBezTo>
                  <a:cubicBezTo>
                    <a:pt x="27" y="129"/>
                    <a:pt x="27" y="130"/>
                    <a:pt x="27" y="131"/>
                  </a:cubicBezTo>
                  <a:cubicBezTo>
                    <a:pt x="27" y="141"/>
                    <a:pt x="32" y="150"/>
                    <a:pt x="41" y="154"/>
                  </a:cubicBezTo>
                  <a:cubicBezTo>
                    <a:pt x="43" y="154"/>
                    <a:pt x="45" y="155"/>
                    <a:pt x="47" y="155"/>
                  </a:cubicBezTo>
                  <a:cubicBezTo>
                    <a:pt x="55" y="155"/>
                    <a:pt x="63" y="149"/>
                    <a:pt x="67" y="142"/>
                  </a:cubicBezTo>
                  <a:cubicBezTo>
                    <a:pt x="73" y="133"/>
                    <a:pt x="74" y="123"/>
                    <a:pt x="75" y="113"/>
                  </a:cubicBezTo>
                  <a:cubicBezTo>
                    <a:pt x="76" y="108"/>
                    <a:pt x="76" y="108"/>
                    <a:pt x="76" y="108"/>
                  </a:cubicBezTo>
                  <a:cubicBezTo>
                    <a:pt x="73" y="112"/>
                    <a:pt x="73" y="112"/>
                    <a:pt x="73" y="112"/>
                  </a:cubicBezTo>
                  <a:cubicBezTo>
                    <a:pt x="71" y="116"/>
                    <a:pt x="71" y="120"/>
                    <a:pt x="71" y="124"/>
                  </a:cubicBezTo>
                  <a:cubicBezTo>
                    <a:pt x="71" y="134"/>
                    <a:pt x="76" y="144"/>
                    <a:pt x="86" y="149"/>
                  </a:cubicBezTo>
                  <a:cubicBezTo>
                    <a:pt x="90" y="151"/>
                    <a:pt x="95" y="152"/>
                    <a:pt x="99" y="152"/>
                  </a:cubicBezTo>
                  <a:cubicBezTo>
                    <a:pt x="109" y="152"/>
                    <a:pt x="118" y="148"/>
                    <a:pt x="124" y="141"/>
                  </a:cubicBezTo>
                  <a:cubicBezTo>
                    <a:pt x="132" y="134"/>
                    <a:pt x="135" y="123"/>
                    <a:pt x="135" y="112"/>
                  </a:cubicBezTo>
                  <a:cubicBezTo>
                    <a:pt x="135" y="109"/>
                    <a:pt x="135" y="105"/>
                    <a:pt x="134" y="102"/>
                  </a:cubicBezTo>
                  <a:cubicBezTo>
                    <a:pt x="133" y="97"/>
                    <a:pt x="133" y="97"/>
                    <a:pt x="133" y="97"/>
                  </a:cubicBezTo>
                  <a:cubicBezTo>
                    <a:pt x="132" y="102"/>
                    <a:pt x="132" y="102"/>
                    <a:pt x="132" y="102"/>
                  </a:cubicBezTo>
                  <a:cubicBezTo>
                    <a:pt x="131" y="106"/>
                    <a:pt x="131" y="111"/>
                    <a:pt x="131" y="115"/>
                  </a:cubicBezTo>
                  <a:cubicBezTo>
                    <a:pt x="131" y="117"/>
                    <a:pt x="131" y="119"/>
                    <a:pt x="131" y="121"/>
                  </a:cubicBezTo>
                  <a:cubicBezTo>
                    <a:pt x="133" y="128"/>
                    <a:pt x="137" y="134"/>
                    <a:pt x="144" y="136"/>
                  </a:cubicBezTo>
                  <a:cubicBezTo>
                    <a:pt x="145" y="136"/>
                    <a:pt x="146" y="136"/>
                    <a:pt x="147" y="136"/>
                  </a:cubicBezTo>
                  <a:cubicBezTo>
                    <a:pt x="152" y="136"/>
                    <a:pt x="156" y="133"/>
                    <a:pt x="160" y="130"/>
                  </a:cubicBezTo>
                  <a:cubicBezTo>
                    <a:pt x="164" y="125"/>
                    <a:pt x="166" y="120"/>
                    <a:pt x="167" y="114"/>
                  </a:cubicBezTo>
                  <a:cubicBezTo>
                    <a:pt x="169" y="105"/>
                    <a:pt x="171" y="96"/>
                    <a:pt x="171" y="88"/>
                  </a:cubicBezTo>
                  <a:cubicBezTo>
                    <a:pt x="171" y="77"/>
                    <a:pt x="169" y="67"/>
                    <a:pt x="166" y="58"/>
                  </a:cubicBezTo>
                  <a:cubicBezTo>
                    <a:pt x="164" y="58"/>
                    <a:pt x="164" y="58"/>
                    <a:pt x="164" y="58"/>
                  </a:cubicBezTo>
                  <a:cubicBezTo>
                    <a:pt x="167" y="68"/>
                    <a:pt x="169" y="78"/>
                    <a:pt x="169" y="88"/>
                  </a:cubicBezTo>
                  <a:cubicBezTo>
                    <a:pt x="169" y="96"/>
                    <a:pt x="167" y="105"/>
                    <a:pt x="165" y="114"/>
                  </a:cubicBezTo>
                  <a:cubicBezTo>
                    <a:pt x="164" y="119"/>
                    <a:pt x="162" y="124"/>
                    <a:pt x="158" y="128"/>
                  </a:cubicBezTo>
                  <a:cubicBezTo>
                    <a:pt x="155" y="132"/>
                    <a:pt x="151" y="134"/>
                    <a:pt x="147" y="134"/>
                  </a:cubicBezTo>
                  <a:cubicBezTo>
                    <a:pt x="146" y="134"/>
                    <a:pt x="145" y="134"/>
                    <a:pt x="144" y="134"/>
                  </a:cubicBezTo>
                  <a:cubicBezTo>
                    <a:pt x="138" y="133"/>
                    <a:pt x="134" y="127"/>
                    <a:pt x="133" y="121"/>
                  </a:cubicBezTo>
                  <a:cubicBezTo>
                    <a:pt x="133" y="119"/>
                    <a:pt x="132" y="117"/>
                    <a:pt x="132" y="115"/>
                  </a:cubicBezTo>
                  <a:cubicBezTo>
                    <a:pt x="132" y="111"/>
                    <a:pt x="133" y="107"/>
                    <a:pt x="134" y="102"/>
                  </a:cubicBezTo>
                  <a:cubicBezTo>
                    <a:pt x="133" y="102"/>
                    <a:pt x="133" y="102"/>
                    <a:pt x="133" y="102"/>
                  </a:cubicBezTo>
                  <a:cubicBezTo>
                    <a:pt x="132" y="102"/>
                    <a:pt x="132" y="102"/>
                    <a:pt x="132" y="102"/>
                  </a:cubicBezTo>
                  <a:cubicBezTo>
                    <a:pt x="133" y="106"/>
                    <a:pt x="133" y="109"/>
                    <a:pt x="133" y="112"/>
                  </a:cubicBezTo>
                  <a:cubicBezTo>
                    <a:pt x="133" y="123"/>
                    <a:pt x="130" y="133"/>
                    <a:pt x="123" y="140"/>
                  </a:cubicBezTo>
                  <a:cubicBezTo>
                    <a:pt x="117" y="146"/>
                    <a:pt x="108" y="150"/>
                    <a:pt x="99" y="150"/>
                  </a:cubicBezTo>
                  <a:cubicBezTo>
                    <a:pt x="95" y="150"/>
                    <a:pt x="90" y="149"/>
                    <a:pt x="86" y="147"/>
                  </a:cubicBezTo>
                  <a:cubicBezTo>
                    <a:pt x="78" y="143"/>
                    <a:pt x="73" y="133"/>
                    <a:pt x="73" y="124"/>
                  </a:cubicBezTo>
                  <a:cubicBezTo>
                    <a:pt x="73" y="120"/>
                    <a:pt x="73" y="116"/>
                    <a:pt x="75" y="113"/>
                  </a:cubicBezTo>
                  <a:cubicBezTo>
                    <a:pt x="74" y="113"/>
                    <a:pt x="74" y="113"/>
                    <a:pt x="74" y="113"/>
                  </a:cubicBezTo>
                  <a:cubicBezTo>
                    <a:pt x="73" y="113"/>
                    <a:pt x="73" y="113"/>
                    <a:pt x="73" y="113"/>
                  </a:cubicBezTo>
                  <a:cubicBezTo>
                    <a:pt x="72" y="123"/>
                    <a:pt x="71" y="133"/>
                    <a:pt x="66" y="141"/>
                  </a:cubicBezTo>
                  <a:cubicBezTo>
                    <a:pt x="62" y="148"/>
                    <a:pt x="54" y="153"/>
                    <a:pt x="47" y="153"/>
                  </a:cubicBezTo>
                  <a:cubicBezTo>
                    <a:pt x="45" y="153"/>
                    <a:pt x="43" y="152"/>
                    <a:pt x="41" y="152"/>
                  </a:cubicBezTo>
                  <a:cubicBezTo>
                    <a:pt x="33" y="149"/>
                    <a:pt x="29" y="140"/>
                    <a:pt x="29" y="131"/>
                  </a:cubicBezTo>
                  <a:cubicBezTo>
                    <a:pt x="29" y="130"/>
                    <a:pt x="29" y="129"/>
                    <a:pt x="29" y="128"/>
                  </a:cubicBezTo>
                  <a:cubicBezTo>
                    <a:pt x="30" y="118"/>
                    <a:pt x="36" y="109"/>
                    <a:pt x="41" y="101"/>
                  </a:cubicBezTo>
                  <a:cubicBezTo>
                    <a:pt x="41" y="100"/>
                    <a:pt x="41" y="100"/>
                    <a:pt x="41" y="100"/>
                  </a:cubicBezTo>
                  <a:cubicBezTo>
                    <a:pt x="40" y="100"/>
                    <a:pt x="40" y="100"/>
                    <a:pt x="40" y="100"/>
                  </a:cubicBezTo>
                  <a:cubicBezTo>
                    <a:pt x="37" y="106"/>
                    <a:pt x="31" y="109"/>
                    <a:pt x="24" y="109"/>
                  </a:cubicBezTo>
                  <a:cubicBezTo>
                    <a:pt x="20" y="109"/>
                    <a:pt x="16" y="108"/>
                    <a:pt x="12" y="106"/>
                  </a:cubicBezTo>
                  <a:cubicBezTo>
                    <a:pt x="5" y="101"/>
                    <a:pt x="2" y="92"/>
                    <a:pt x="2" y="83"/>
                  </a:cubicBezTo>
                  <a:cubicBezTo>
                    <a:pt x="2" y="81"/>
                    <a:pt x="2" y="78"/>
                    <a:pt x="3" y="76"/>
                  </a:cubicBezTo>
                  <a:cubicBezTo>
                    <a:pt x="6" y="58"/>
                    <a:pt x="24" y="42"/>
                    <a:pt x="43" y="42"/>
                  </a:cubicBezTo>
                  <a:cubicBezTo>
                    <a:pt x="43" y="41"/>
                    <a:pt x="43" y="41"/>
                    <a:pt x="43" y="41"/>
                  </a:cubicBezTo>
                  <a:cubicBezTo>
                    <a:pt x="42" y="40"/>
                    <a:pt x="42" y="40"/>
                    <a:pt x="42" y="40"/>
                  </a:cubicBezTo>
                  <a:cubicBezTo>
                    <a:pt x="41" y="41"/>
                    <a:pt x="40" y="41"/>
                    <a:pt x="39" y="41"/>
                  </a:cubicBezTo>
                  <a:cubicBezTo>
                    <a:pt x="36" y="41"/>
                    <a:pt x="34" y="40"/>
                    <a:pt x="31" y="38"/>
                  </a:cubicBezTo>
                  <a:cubicBezTo>
                    <a:pt x="29" y="36"/>
                    <a:pt x="28" y="33"/>
                    <a:pt x="28" y="31"/>
                  </a:cubicBezTo>
                  <a:cubicBezTo>
                    <a:pt x="28" y="30"/>
                    <a:pt x="28" y="30"/>
                    <a:pt x="28" y="29"/>
                  </a:cubicBezTo>
                  <a:cubicBezTo>
                    <a:pt x="28" y="23"/>
                    <a:pt x="32" y="16"/>
                    <a:pt x="37" y="12"/>
                  </a:cubicBezTo>
                  <a:cubicBezTo>
                    <a:pt x="45" y="6"/>
                    <a:pt x="56" y="2"/>
                    <a:pt x="66" y="2"/>
                  </a:cubicBezTo>
                  <a:cubicBezTo>
                    <a:pt x="67" y="2"/>
                    <a:pt x="69" y="2"/>
                    <a:pt x="70" y="2"/>
                  </a:cubicBezTo>
                  <a:cubicBezTo>
                    <a:pt x="71" y="0"/>
                    <a:pt x="71" y="0"/>
                    <a:pt x="71" y="0"/>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58" name="Freeform 256"/>
            <p:cNvSpPr>
              <a:spLocks/>
            </p:cNvSpPr>
            <p:nvPr/>
          </p:nvSpPr>
          <p:spPr bwMode="auto">
            <a:xfrm>
              <a:off x="4024" y="1667"/>
              <a:ext cx="256" cy="259"/>
            </a:xfrm>
            <a:custGeom>
              <a:avLst/>
              <a:gdLst>
                <a:gd name="T0" fmla="*/ 31 w 156"/>
                <a:gd name="T1" fmla="*/ 37 h 158"/>
                <a:gd name="T2" fmla="*/ 0 w 156"/>
                <a:gd name="T3" fmla="*/ 87 h 158"/>
                <a:gd name="T4" fmla="*/ 6 w 156"/>
                <a:gd name="T5" fmla="*/ 104 h 158"/>
                <a:gd name="T6" fmla="*/ 23 w 156"/>
                <a:gd name="T7" fmla="*/ 104 h 158"/>
                <a:gd name="T8" fmla="*/ 34 w 156"/>
                <a:gd name="T9" fmla="*/ 137 h 158"/>
                <a:gd name="T10" fmla="*/ 62 w 156"/>
                <a:gd name="T11" fmla="*/ 157 h 158"/>
                <a:gd name="T12" fmla="*/ 87 w 156"/>
                <a:gd name="T13" fmla="*/ 138 h 158"/>
                <a:gd name="T14" fmla="*/ 125 w 156"/>
                <a:gd name="T15" fmla="*/ 144 h 158"/>
                <a:gd name="T16" fmla="*/ 125 w 156"/>
                <a:gd name="T17" fmla="*/ 106 h 158"/>
                <a:gd name="T18" fmla="*/ 152 w 156"/>
                <a:gd name="T19" fmla="*/ 89 h 158"/>
                <a:gd name="T20" fmla="*/ 138 w 156"/>
                <a:gd name="T21" fmla="*/ 60 h 158"/>
                <a:gd name="T22" fmla="*/ 152 w 156"/>
                <a:gd name="T23" fmla="*/ 42 h 158"/>
                <a:gd name="T24" fmla="*/ 140 w 156"/>
                <a:gd name="T25" fmla="*/ 20 h 158"/>
                <a:gd name="T26" fmla="*/ 89 w 156"/>
                <a:gd name="T27" fmla="*/ 1 h 158"/>
                <a:gd name="T28" fmla="*/ 40 w 156"/>
                <a:gd name="T29" fmla="*/ 27 h 158"/>
                <a:gd name="T30" fmla="*/ 31 w 156"/>
                <a:gd name="T31" fmla="*/ 37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6" h="158">
                  <a:moveTo>
                    <a:pt x="31" y="37"/>
                  </a:moveTo>
                  <a:cubicBezTo>
                    <a:pt x="12" y="46"/>
                    <a:pt x="0" y="66"/>
                    <a:pt x="0" y="87"/>
                  </a:cubicBezTo>
                  <a:cubicBezTo>
                    <a:pt x="0" y="93"/>
                    <a:pt x="2" y="100"/>
                    <a:pt x="6" y="104"/>
                  </a:cubicBezTo>
                  <a:cubicBezTo>
                    <a:pt x="11" y="108"/>
                    <a:pt x="19" y="109"/>
                    <a:pt x="23" y="104"/>
                  </a:cubicBezTo>
                  <a:cubicBezTo>
                    <a:pt x="25" y="115"/>
                    <a:pt x="28" y="127"/>
                    <a:pt x="34" y="137"/>
                  </a:cubicBezTo>
                  <a:cubicBezTo>
                    <a:pt x="40" y="147"/>
                    <a:pt x="50" y="156"/>
                    <a:pt x="62" y="157"/>
                  </a:cubicBezTo>
                  <a:cubicBezTo>
                    <a:pt x="74" y="158"/>
                    <a:pt x="86" y="149"/>
                    <a:pt x="87" y="138"/>
                  </a:cubicBezTo>
                  <a:cubicBezTo>
                    <a:pt x="95" y="150"/>
                    <a:pt x="114" y="153"/>
                    <a:pt x="125" y="144"/>
                  </a:cubicBezTo>
                  <a:cubicBezTo>
                    <a:pt x="136" y="135"/>
                    <a:pt x="136" y="116"/>
                    <a:pt x="125" y="106"/>
                  </a:cubicBezTo>
                  <a:cubicBezTo>
                    <a:pt x="136" y="108"/>
                    <a:pt x="149" y="101"/>
                    <a:pt x="152" y="89"/>
                  </a:cubicBezTo>
                  <a:cubicBezTo>
                    <a:pt x="156" y="78"/>
                    <a:pt x="149" y="65"/>
                    <a:pt x="138" y="60"/>
                  </a:cubicBezTo>
                  <a:cubicBezTo>
                    <a:pt x="147" y="59"/>
                    <a:pt x="152" y="50"/>
                    <a:pt x="152" y="42"/>
                  </a:cubicBezTo>
                  <a:cubicBezTo>
                    <a:pt x="151" y="33"/>
                    <a:pt x="146" y="26"/>
                    <a:pt x="140" y="20"/>
                  </a:cubicBezTo>
                  <a:cubicBezTo>
                    <a:pt x="126" y="7"/>
                    <a:pt x="107" y="0"/>
                    <a:pt x="89" y="1"/>
                  </a:cubicBezTo>
                  <a:cubicBezTo>
                    <a:pt x="70" y="3"/>
                    <a:pt x="52" y="12"/>
                    <a:pt x="40" y="27"/>
                  </a:cubicBezTo>
                  <a:cubicBezTo>
                    <a:pt x="31" y="37"/>
                    <a:pt x="31" y="37"/>
                    <a:pt x="31" y="37"/>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59" name="Freeform 257"/>
            <p:cNvSpPr>
              <a:spLocks/>
            </p:cNvSpPr>
            <p:nvPr/>
          </p:nvSpPr>
          <p:spPr bwMode="auto">
            <a:xfrm>
              <a:off x="4007" y="1651"/>
              <a:ext cx="263" cy="285"/>
            </a:xfrm>
            <a:custGeom>
              <a:avLst/>
              <a:gdLst>
                <a:gd name="T0" fmla="*/ 0 w 160"/>
                <a:gd name="T1" fmla="*/ 108 h 174"/>
                <a:gd name="T2" fmla="*/ 3 w 160"/>
                <a:gd name="T3" fmla="*/ 119 h 174"/>
                <a:gd name="T4" fmla="*/ 14 w 160"/>
                <a:gd name="T5" fmla="*/ 126 h 174"/>
                <a:gd name="T6" fmla="*/ 28 w 160"/>
                <a:gd name="T7" fmla="*/ 112 h 174"/>
                <a:gd name="T8" fmla="*/ 25 w 160"/>
                <a:gd name="T9" fmla="*/ 103 h 174"/>
                <a:gd name="T10" fmla="*/ 30 w 160"/>
                <a:gd name="T11" fmla="*/ 144 h 174"/>
                <a:gd name="T12" fmla="*/ 64 w 160"/>
                <a:gd name="T13" fmla="*/ 174 h 174"/>
                <a:gd name="T14" fmla="*/ 90 w 160"/>
                <a:gd name="T15" fmla="*/ 146 h 174"/>
                <a:gd name="T16" fmla="*/ 86 w 160"/>
                <a:gd name="T17" fmla="*/ 130 h 174"/>
                <a:gd name="T18" fmla="*/ 118 w 160"/>
                <a:gd name="T19" fmla="*/ 161 h 174"/>
                <a:gd name="T20" fmla="*/ 150 w 160"/>
                <a:gd name="T21" fmla="*/ 131 h 174"/>
                <a:gd name="T22" fmla="*/ 131 w 160"/>
                <a:gd name="T23" fmla="*/ 103 h 174"/>
                <a:gd name="T24" fmla="*/ 144 w 160"/>
                <a:gd name="T25" fmla="*/ 112 h 174"/>
                <a:gd name="T26" fmla="*/ 160 w 160"/>
                <a:gd name="T27" fmla="*/ 95 h 174"/>
                <a:gd name="T28" fmla="*/ 138 w 160"/>
                <a:gd name="T29" fmla="*/ 63 h 174"/>
                <a:gd name="T30" fmla="*/ 136 w 160"/>
                <a:gd name="T31" fmla="*/ 64 h 174"/>
                <a:gd name="T32" fmla="*/ 157 w 160"/>
                <a:gd name="T33" fmla="*/ 61 h 174"/>
                <a:gd name="T34" fmla="*/ 154 w 160"/>
                <a:gd name="T35" fmla="*/ 38 h 174"/>
                <a:gd name="T36" fmla="*/ 90 w 160"/>
                <a:gd name="T37" fmla="*/ 0 h 174"/>
                <a:gd name="T38" fmla="*/ 91 w 160"/>
                <a:gd name="T39" fmla="*/ 2 h 174"/>
                <a:gd name="T40" fmla="*/ 157 w 160"/>
                <a:gd name="T41" fmla="*/ 53 h 174"/>
                <a:gd name="T42" fmla="*/ 145 w 160"/>
                <a:gd name="T43" fmla="*/ 67 h 174"/>
                <a:gd name="T44" fmla="*/ 137 w 160"/>
                <a:gd name="T45" fmla="*/ 64 h 174"/>
                <a:gd name="T46" fmla="*/ 155 w 160"/>
                <a:gd name="T47" fmla="*/ 83 h 174"/>
                <a:gd name="T48" fmla="*/ 154 w 160"/>
                <a:gd name="T49" fmla="*/ 107 h 174"/>
                <a:gd name="T50" fmla="*/ 134 w 160"/>
                <a:gd name="T51" fmla="*/ 104 h 174"/>
                <a:gd name="T52" fmla="*/ 132 w 160"/>
                <a:gd name="T53" fmla="*/ 105 h 174"/>
                <a:gd name="T54" fmla="*/ 146 w 160"/>
                <a:gd name="T55" fmla="*/ 140 h 174"/>
                <a:gd name="T56" fmla="*/ 113 w 160"/>
                <a:gd name="T57" fmla="*/ 158 h 174"/>
                <a:gd name="T58" fmla="*/ 87 w 160"/>
                <a:gd name="T59" fmla="*/ 130 h 174"/>
                <a:gd name="T60" fmla="*/ 88 w 160"/>
                <a:gd name="T61" fmla="*/ 146 h 174"/>
                <a:gd name="T62" fmla="*/ 64 w 160"/>
                <a:gd name="T63" fmla="*/ 172 h 174"/>
                <a:gd name="T64" fmla="*/ 32 w 160"/>
                <a:gd name="T65" fmla="*/ 143 h 174"/>
                <a:gd name="T66" fmla="*/ 26 w 160"/>
                <a:gd name="T67" fmla="*/ 109 h 174"/>
                <a:gd name="T68" fmla="*/ 26 w 160"/>
                <a:gd name="T69" fmla="*/ 112 h 174"/>
                <a:gd name="T70" fmla="*/ 14 w 160"/>
                <a:gd name="T71" fmla="*/ 124 h 174"/>
                <a:gd name="T72" fmla="*/ 4 w 160"/>
                <a:gd name="T73" fmla="*/ 118 h 174"/>
                <a:gd name="T74" fmla="*/ 2 w 160"/>
                <a:gd name="T75" fmla="*/ 108 h 174"/>
                <a:gd name="T76" fmla="*/ 7 w 160"/>
                <a:gd name="T77" fmla="*/ 87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0" h="174">
                  <a:moveTo>
                    <a:pt x="7" y="87"/>
                  </a:moveTo>
                  <a:cubicBezTo>
                    <a:pt x="4" y="93"/>
                    <a:pt x="0" y="100"/>
                    <a:pt x="0" y="108"/>
                  </a:cubicBezTo>
                  <a:cubicBezTo>
                    <a:pt x="0" y="108"/>
                    <a:pt x="0" y="108"/>
                    <a:pt x="0" y="108"/>
                  </a:cubicBezTo>
                  <a:cubicBezTo>
                    <a:pt x="0" y="112"/>
                    <a:pt x="1" y="116"/>
                    <a:pt x="3" y="119"/>
                  </a:cubicBezTo>
                  <a:cubicBezTo>
                    <a:pt x="5" y="123"/>
                    <a:pt x="8" y="125"/>
                    <a:pt x="11" y="126"/>
                  </a:cubicBezTo>
                  <a:cubicBezTo>
                    <a:pt x="12" y="126"/>
                    <a:pt x="13" y="126"/>
                    <a:pt x="14" y="126"/>
                  </a:cubicBezTo>
                  <a:cubicBezTo>
                    <a:pt x="18" y="126"/>
                    <a:pt x="21" y="125"/>
                    <a:pt x="24" y="122"/>
                  </a:cubicBezTo>
                  <a:cubicBezTo>
                    <a:pt x="26" y="119"/>
                    <a:pt x="28" y="116"/>
                    <a:pt x="28" y="112"/>
                  </a:cubicBezTo>
                  <a:cubicBezTo>
                    <a:pt x="28" y="111"/>
                    <a:pt x="27" y="110"/>
                    <a:pt x="27" y="109"/>
                  </a:cubicBezTo>
                  <a:cubicBezTo>
                    <a:pt x="25" y="103"/>
                    <a:pt x="25" y="103"/>
                    <a:pt x="25" y="103"/>
                  </a:cubicBezTo>
                  <a:cubicBezTo>
                    <a:pt x="25" y="109"/>
                    <a:pt x="25" y="109"/>
                    <a:pt x="25" y="109"/>
                  </a:cubicBezTo>
                  <a:cubicBezTo>
                    <a:pt x="26" y="121"/>
                    <a:pt x="26" y="132"/>
                    <a:pt x="30" y="144"/>
                  </a:cubicBezTo>
                  <a:cubicBezTo>
                    <a:pt x="33" y="155"/>
                    <a:pt x="41" y="166"/>
                    <a:pt x="51" y="171"/>
                  </a:cubicBezTo>
                  <a:cubicBezTo>
                    <a:pt x="55" y="173"/>
                    <a:pt x="60" y="174"/>
                    <a:pt x="64" y="174"/>
                  </a:cubicBezTo>
                  <a:cubicBezTo>
                    <a:pt x="72" y="174"/>
                    <a:pt x="79" y="171"/>
                    <a:pt x="84" y="165"/>
                  </a:cubicBezTo>
                  <a:cubicBezTo>
                    <a:pt x="89" y="159"/>
                    <a:pt x="90" y="152"/>
                    <a:pt x="90" y="146"/>
                  </a:cubicBezTo>
                  <a:cubicBezTo>
                    <a:pt x="90" y="140"/>
                    <a:pt x="89" y="135"/>
                    <a:pt x="88" y="129"/>
                  </a:cubicBezTo>
                  <a:cubicBezTo>
                    <a:pt x="86" y="130"/>
                    <a:pt x="86" y="130"/>
                    <a:pt x="86" y="130"/>
                  </a:cubicBezTo>
                  <a:cubicBezTo>
                    <a:pt x="87" y="144"/>
                    <a:pt x="98" y="158"/>
                    <a:pt x="113" y="160"/>
                  </a:cubicBezTo>
                  <a:cubicBezTo>
                    <a:pt x="115" y="161"/>
                    <a:pt x="116" y="161"/>
                    <a:pt x="118" y="161"/>
                  </a:cubicBezTo>
                  <a:cubicBezTo>
                    <a:pt x="131" y="161"/>
                    <a:pt x="144" y="153"/>
                    <a:pt x="148" y="141"/>
                  </a:cubicBezTo>
                  <a:cubicBezTo>
                    <a:pt x="149" y="138"/>
                    <a:pt x="150" y="134"/>
                    <a:pt x="150" y="131"/>
                  </a:cubicBezTo>
                  <a:cubicBezTo>
                    <a:pt x="150" y="120"/>
                    <a:pt x="143" y="108"/>
                    <a:pt x="133" y="104"/>
                  </a:cubicBezTo>
                  <a:cubicBezTo>
                    <a:pt x="131" y="103"/>
                    <a:pt x="131" y="103"/>
                    <a:pt x="131" y="103"/>
                  </a:cubicBezTo>
                  <a:cubicBezTo>
                    <a:pt x="132" y="105"/>
                    <a:pt x="132" y="105"/>
                    <a:pt x="132" y="105"/>
                  </a:cubicBezTo>
                  <a:cubicBezTo>
                    <a:pt x="134" y="110"/>
                    <a:pt x="139" y="112"/>
                    <a:pt x="144" y="112"/>
                  </a:cubicBezTo>
                  <a:cubicBezTo>
                    <a:pt x="148" y="112"/>
                    <a:pt x="152" y="111"/>
                    <a:pt x="155" y="108"/>
                  </a:cubicBezTo>
                  <a:cubicBezTo>
                    <a:pt x="158" y="104"/>
                    <a:pt x="160" y="100"/>
                    <a:pt x="160" y="95"/>
                  </a:cubicBezTo>
                  <a:cubicBezTo>
                    <a:pt x="160" y="90"/>
                    <a:pt x="159" y="86"/>
                    <a:pt x="156" y="82"/>
                  </a:cubicBezTo>
                  <a:cubicBezTo>
                    <a:pt x="152" y="74"/>
                    <a:pt x="145" y="68"/>
                    <a:pt x="138" y="63"/>
                  </a:cubicBezTo>
                  <a:cubicBezTo>
                    <a:pt x="134" y="60"/>
                    <a:pt x="134" y="60"/>
                    <a:pt x="134" y="60"/>
                  </a:cubicBezTo>
                  <a:cubicBezTo>
                    <a:pt x="136" y="64"/>
                    <a:pt x="136" y="64"/>
                    <a:pt x="136" y="64"/>
                  </a:cubicBezTo>
                  <a:cubicBezTo>
                    <a:pt x="138" y="67"/>
                    <a:pt x="141" y="69"/>
                    <a:pt x="145" y="69"/>
                  </a:cubicBezTo>
                  <a:cubicBezTo>
                    <a:pt x="150" y="69"/>
                    <a:pt x="155" y="66"/>
                    <a:pt x="157" y="61"/>
                  </a:cubicBezTo>
                  <a:cubicBezTo>
                    <a:pt x="158" y="59"/>
                    <a:pt x="159" y="56"/>
                    <a:pt x="159" y="53"/>
                  </a:cubicBezTo>
                  <a:cubicBezTo>
                    <a:pt x="159" y="48"/>
                    <a:pt x="157" y="43"/>
                    <a:pt x="154" y="38"/>
                  </a:cubicBezTo>
                  <a:cubicBezTo>
                    <a:pt x="142" y="15"/>
                    <a:pt x="117" y="0"/>
                    <a:pt x="91" y="0"/>
                  </a:cubicBezTo>
                  <a:cubicBezTo>
                    <a:pt x="90" y="0"/>
                    <a:pt x="90" y="0"/>
                    <a:pt x="90" y="0"/>
                  </a:cubicBezTo>
                  <a:cubicBezTo>
                    <a:pt x="90" y="2"/>
                    <a:pt x="90" y="2"/>
                    <a:pt x="90" y="2"/>
                  </a:cubicBezTo>
                  <a:cubicBezTo>
                    <a:pt x="90" y="2"/>
                    <a:pt x="91" y="2"/>
                    <a:pt x="91" y="2"/>
                  </a:cubicBezTo>
                  <a:cubicBezTo>
                    <a:pt x="116" y="2"/>
                    <a:pt x="141" y="17"/>
                    <a:pt x="153" y="39"/>
                  </a:cubicBezTo>
                  <a:cubicBezTo>
                    <a:pt x="155" y="43"/>
                    <a:pt x="157" y="49"/>
                    <a:pt x="157" y="53"/>
                  </a:cubicBezTo>
                  <a:cubicBezTo>
                    <a:pt x="157" y="56"/>
                    <a:pt x="156" y="58"/>
                    <a:pt x="155" y="60"/>
                  </a:cubicBezTo>
                  <a:cubicBezTo>
                    <a:pt x="153" y="64"/>
                    <a:pt x="149" y="67"/>
                    <a:pt x="145" y="67"/>
                  </a:cubicBezTo>
                  <a:cubicBezTo>
                    <a:pt x="142" y="67"/>
                    <a:pt x="140" y="66"/>
                    <a:pt x="138" y="63"/>
                  </a:cubicBezTo>
                  <a:cubicBezTo>
                    <a:pt x="137" y="64"/>
                    <a:pt x="137" y="64"/>
                    <a:pt x="137" y="64"/>
                  </a:cubicBezTo>
                  <a:cubicBezTo>
                    <a:pt x="137" y="65"/>
                    <a:pt x="137" y="65"/>
                    <a:pt x="137" y="65"/>
                  </a:cubicBezTo>
                  <a:cubicBezTo>
                    <a:pt x="144" y="70"/>
                    <a:pt x="151" y="75"/>
                    <a:pt x="155" y="83"/>
                  </a:cubicBezTo>
                  <a:cubicBezTo>
                    <a:pt x="157" y="87"/>
                    <a:pt x="158" y="91"/>
                    <a:pt x="158" y="95"/>
                  </a:cubicBezTo>
                  <a:cubicBezTo>
                    <a:pt x="158" y="99"/>
                    <a:pt x="157" y="103"/>
                    <a:pt x="154" y="107"/>
                  </a:cubicBezTo>
                  <a:cubicBezTo>
                    <a:pt x="151" y="109"/>
                    <a:pt x="148" y="111"/>
                    <a:pt x="144" y="111"/>
                  </a:cubicBezTo>
                  <a:cubicBezTo>
                    <a:pt x="139" y="111"/>
                    <a:pt x="135" y="108"/>
                    <a:pt x="134" y="104"/>
                  </a:cubicBezTo>
                  <a:cubicBezTo>
                    <a:pt x="133" y="105"/>
                    <a:pt x="133" y="105"/>
                    <a:pt x="133" y="105"/>
                  </a:cubicBezTo>
                  <a:cubicBezTo>
                    <a:pt x="132" y="105"/>
                    <a:pt x="132" y="105"/>
                    <a:pt x="132" y="105"/>
                  </a:cubicBezTo>
                  <a:cubicBezTo>
                    <a:pt x="142" y="110"/>
                    <a:pt x="148" y="120"/>
                    <a:pt x="148" y="131"/>
                  </a:cubicBezTo>
                  <a:cubicBezTo>
                    <a:pt x="148" y="134"/>
                    <a:pt x="147" y="137"/>
                    <a:pt x="146" y="140"/>
                  </a:cubicBezTo>
                  <a:cubicBezTo>
                    <a:pt x="142" y="151"/>
                    <a:pt x="130" y="159"/>
                    <a:pt x="118" y="159"/>
                  </a:cubicBezTo>
                  <a:cubicBezTo>
                    <a:pt x="117" y="159"/>
                    <a:pt x="115" y="159"/>
                    <a:pt x="113" y="158"/>
                  </a:cubicBezTo>
                  <a:cubicBezTo>
                    <a:pt x="100" y="156"/>
                    <a:pt x="89" y="143"/>
                    <a:pt x="88" y="130"/>
                  </a:cubicBezTo>
                  <a:cubicBezTo>
                    <a:pt x="87" y="130"/>
                    <a:pt x="87" y="130"/>
                    <a:pt x="87" y="130"/>
                  </a:cubicBezTo>
                  <a:cubicBezTo>
                    <a:pt x="86" y="130"/>
                    <a:pt x="86" y="130"/>
                    <a:pt x="86" y="130"/>
                  </a:cubicBezTo>
                  <a:cubicBezTo>
                    <a:pt x="87" y="135"/>
                    <a:pt x="88" y="140"/>
                    <a:pt x="88" y="146"/>
                  </a:cubicBezTo>
                  <a:cubicBezTo>
                    <a:pt x="88" y="152"/>
                    <a:pt x="87" y="158"/>
                    <a:pt x="83" y="163"/>
                  </a:cubicBezTo>
                  <a:cubicBezTo>
                    <a:pt x="78" y="169"/>
                    <a:pt x="71" y="172"/>
                    <a:pt x="64" y="172"/>
                  </a:cubicBezTo>
                  <a:cubicBezTo>
                    <a:pt x="60" y="172"/>
                    <a:pt x="56" y="171"/>
                    <a:pt x="52" y="169"/>
                  </a:cubicBezTo>
                  <a:cubicBezTo>
                    <a:pt x="42" y="164"/>
                    <a:pt x="35" y="154"/>
                    <a:pt x="32" y="143"/>
                  </a:cubicBezTo>
                  <a:cubicBezTo>
                    <a:pt x="28" y="132"/>
                    <a:pt x="28" y="121"/>
                    <a:pt x="27" y="109"/>
                  </a:cubicBezTo>
                  <a:cubicBezTo>
                    <a:pt x="26" y="109"/>
                    <a:pt x="26" y="109"/>
                    <a:pt x="26" y="109"/>
                  </a:cubicBezTo>
                  <a:cubicBezTo>
                    <a:pt x="25" y="109"/>
                    <a:pt x="25" y="109"/>
                    <a:pt x="25" y="109"/>
                  </a:cubicBezTo>
                  <a:cubicBezTo>
                    <a:pt x="26" y="110"/>
                    <a:pt x="26" y="111"/>
                    <a:pt x="26" y="112"/>
                  </a:cubicBezTo>
                  <a:cubicBezTo>
                    <a:pt x="26" y="115"/>
                    <a:pt x="24" y="118"/>
                    <a:pt x="22" y="121"/>
                  </a:cubicBezTo>
                  <a:cubicBezTo>
                    <a:pt x="20" y="123"/>
                    <a:pt x="17" y="124"/>
                    <a:pt x="14" y="124"/>
                  </a:cubicBezTo>
                  <a:cubicBezTo>
                    <a:pt x="13" y="124"/>
                    <a:pt x="13" y="124"/>
                    <a:pt x="12" y="124"/>
                  </a:cubicBezTo>
                  <a:cubicBezTo>
                    <a:pt x="9" y="123"/>
                    <a:pt x="6" y="121"/>
                    <a:pt x="4" y="118"/>
                  </a:cubicBezTo>
                  <a:cubicBezTo>
                    <a:pt x="3" y="115"/>
                    <a:pt x="2" y="112"/>
                    <a:pt x="2" y="108"/>
                  </a:cubicBezTo>
                  <a:cubicBezTo>
                    <a:pt x="2" y="108"/>
                    <a:pt x="2" y="108"/>
                    <a:pt x="2" y="108"/>
                  </a:cubicBezTo>
                  <a:cubicBezTo>
                    <a:pt x="2" y="101"/>
                    <a:pt x="5" y="94"/>
                    <a:pt x="9" y="88"/>
                  </a:cubicBezTo>
                  <a:cubicBezTo>
                    <a:pt x="7" y="87"/>
                    <a:pt x="7" y="87"/>
                    <a:pt x="7" y="87"/>
                  </a:cubicBezTo>
                  <a:cubicBezTo>
                    <a:pt x="7" y="87"/>
                    <a:pt x="7" y="87"/>
                    <a:pt x="7" y="87"/>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0" name="Freeform 258"/>
            <p:cNvSpPr>
              <a:spLocks/>
            </p:cNvSpPr>
            <p:nvPr/>
          </p:nvSpPr>
          <p:spPr bwMode="auto">
            <a:xfrm>
              <a:off x="3389" y="1170"/>
              <a:ext cx="239" cy="432"/>
            </a:xfrm>
            <a:custGeom>
              <a:avLst/>
              <a:gdLst>
                <a:gd name="T0" fmla="*/ 146 w 146"/>
                <a:gd name="T1" fmla="*/ 4 h 264"/>
                <a:gd name="T2" fmla="*/ 128 w 146"/>
                <a:gd name="T3" fmla="*/ 0 h 264"/>
                <a:gd name="T4" fmla="*/ 104 w 146"/>
                <a:gd name="T5" fmla="*/ 5 h 264"/>
                <a:gd name="T6" fmla="*/ 69 w 146"/>
                <a:gd name="T7" fmla="*/ 29 h 264"/>
                <a:gd name="T8" fmla="*/ 18 w 146"/>
                <a:gd name="T9" fmla="*/ 84 h 264"/>
                <a:gd name="T10" fmla="*/ 0 w 146"/>
                <a:gd name="T11" fmla="*/ 152 h 264"/>
                <a:gd name="T12" fmla="*/ 3 w 146"/>
                <a:gd name="T13" fmla="*/ 182 h 264"/>
                <a:gd name="T14" fmla="*/ 61 w 146"/>
                <a:gd name="T15" fmla="*/ 264 h 264"/>
                <a:gd name="T16" fmla="*/ 62 w 146"/>
                <a:gd name="T17" fmla="*/ 262 h 264"/>
                <a:gd name="T18" fmla="*/ 5 w 146"/>
                <a:gd name="T19" fmla="*/ 182 h 264"/>
                <a:gd name="T20" fmla="*/ 2 w 146"/>
                <a:gd name="T21" fmla="*/ 152 h 264"/>
                <a:gd name="T22" fmla="*/ 20 w 146"/>
                <a:gd name="T23" fmla="*/ 85 h 264"/>
                <a:gd name="T24" fmla="*/ 70 w 146"/>
                <a:gd name="T25" fmla="*/ 30 h 264"/>
                <a:gd name="T26" fmla="*/ 105 w 146"/>
                <a:gd name="T27" fmla="*/ 7 h 264"/>
                <a:gd name="T28" fmla="*/ 128 w 146"/>
                <a:gd name="T29" fmla="*/ 2 h 264"/>
                <a:gd name="T30" fmla="*/ 146 w 146"/>
                <a:gd name="T31" fmla="*/ 6 h 264"/>
                <a:gd name="T32" fmla="*/ 146 w 146"/>
                <a:gd name="T33" fmla="*/ 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264">
                  <a:moveTo>
                    <a:pt x="146" y="4"/>
                  </a:moveTo>
                  <a:cubicBezTo>
                    <a:pt x="141" y="1"/>
                    <a:pt x="135" y="0"/>
                    <a:pt x="128" y="0"/>
                  </a:cubicBezTo>
                  <a:cubicBezTo>
                    <a:pt x="120" y="0"/>
                    <a:pt x="112" y="2"/>
                    <a:pt x="104" y="5"/>
                  </a:cubicBezTo>
                  <a:cubicBezTo>
                    <a:pt x="91" y="11"/>
                    <a:pt x="80" y="20"/>
                    <a:pt x="69" y="29"/>
                  </a:cubicBezTo>
                  <a:cubicBezTo>
                    <a:pt x="50" y="45"/>
                    <a:pt x="31" y="63"/>
                    <a:pt x="18" y="84"/>
                  </a:cubicBezTo>
                  <a:cubicBezTo>
                    <a:pt x="6" y="105"/>
                    <a:pt x="0" y="128"/>
                    <a:pt x="0" y="152"/>
                  </a:cubicBezTo>
                  <a:cubicBezTo>
                    <a:pt x="0" y="162"/>
                    <a:pt x="1" y="173"/>
                    <a:pt x="3" y="182"/>
                  </a:cubicBezTo>
                  <a:cubicBezTo>
                    <a:pt x="11" y="215"/>
                    <a:pt x="32" y="245"/>
                    <a:pt x="61" y="264"/>
                  </a:cubicBezTo>
                  <a:cubicBezTo>
                    <a:pt x="62" y="262"/>
                    <a:pt x="62" y="262"/>
                    <a:pt x="62" y="262"/>
                  </a:cubicBezTo>
                  <a:cubicBezTo>
                    <a:pt x="34" y="244"/>
                    <a:pt x="13" y="214"/>
                    <a:pt x="5" y="182"/>
                  </a:cubicBezTo>
                  <a:cubicBezTo>
                    <a:pt x="3" y="172"/>
                    <a:pt x="2" y="162"/>
                    <a:pt x="2" y="152"/>
                  </a:cubicBezTo>
                  <a:cubicBezTo>
                    <a:pt x="2" y="129"/>
                    <a:pt x="8" y="105"/>
                    <a:pt x="20" y="85"/>
                  </a:cubicBezTo>
                  <a:cubicBezTo>
                    <a:pt x="32" y="64"/>
                    <a:pt x="51" y="46"/>
                    <a:pt x="70" y="30"/>
                  </a:cubicBezTo>
                  <a:cubicBezTo>
                    <a:pt x="81" y="21"/>
                    <a:pt x="92" y="12"/>
                    <a:pt x="105" y="7"/>
                  </a:cubicBezTo>
                  <a:cubicBezTo>
                    <a:pt x="112" y="4"/>
                    <a:pt x="120" y="2"/>
                    <a:pt x="128" y="2"/>
                  </a:cubicBezTo>
                  <a:cubicBezTo>
                    <a:pt x="134" y="2"/>
                    <a:pt x="140" y="3"/>
                    <a:pt x="146" y="6"/>
                  </a:cubicBezTo>
                  <a:cubicBezTo>
                    <a:pt x="146" y="4"/>
                    <a:pt x="146" y="4"/>
                    <a:pt x="146" y="4"/>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1" name="Freeform 259"/>
            <p:cNvSpPr>
              <a:spLocks/>
            </p:cNvSpPr>
            <p:nvPr/>
          </p:nvSpPr>
          <p:spPr bwMode="auto">
            <a:xfrm>
              <a:off x="3671" y="1108"/>
              <a:ext cx="566" cy="447"/>
            </a:xfrm>
            <a:custGeom>
              <a:avLst/>
              <a:gdLst>
                <a:gd name="T0" fmla="*/ 0 w 345"/>
                <a:gd name="T1" fmla="*/ 28 h 273"/>
                <a:gd name="T2" fmla="*/ 137 w 345"/>
                <a:gd name="T3" fmla="*/ 2 h 273"/>
                <a:gd name="T4" fmla="*/ 154 w 345"/>
                <a:gd name="T5" fmla="*/ 2 h 273"/>
                <a:gd name="T6" fmla="*/ 227 w 345"/>
                <a:gd name="T7" fmla="*/ 16 h 273"/>
                <a:gd name="T8" fmla="*/ 332 w 345"/>
                <a:gd name="T9" fmla="*/ 123 h 273"/>
                <a:gd name="T10" fmla="*/ 343 w 345"/>
                <a:gd name="T11" fmla="*/ 182 h 273"/>
                <a:gd name="T12" fmla="*/ 319 w 345"/>
                <a:gd name="T13" fmla="*/ 272 h 273"/>
                <a:gd name="T14" fmla="*/ 320 w 345"/>
                <a:gd name="T15" fmla="*/ 273 h 273"/>
                <a:gd name="T16" fmla="*/ 345 w 345"/>
                <a:gd name="T17" fmla="*/ 182 h 273"/>
                <a:gd name="T18" fmla="*/ 334 w 345"/>
                <a:gd name="T19" fmla="*/ 122 h 273"/>
                <a:gd name="T20" fmla="*/ 228 w 345"/>
                <a:gd name="T21" fmla="*/ 14 h 273"/>
                <a:gd name="T22" fmla="*/ 154 w 345"/>
                <a:gd name="T23" fmla="*/ 0 h 273"/>
                <a:gd name="T24" fmla="*/ 137 w 345"/>
                <a:gd name="T25" fmla="*/ 0 h 273"/>
                <a:gd name="T26" fmla="*/ 0 w 345"/>
                <a:gd name="T27" fmla="*/ 26 h 273"/>
                <a:gd name="T28" fmla="*/ 0 w 345"/>
                <a:gd name="T29" fmla="*/ 2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45" h="273">
                  <a:moveTo>
                    <a:pt x="0" y="28"/>
                  </a:moveTo>
                  <a:cubicBezTo>
                    <a:pt x="44" y="11"/>
                    <a:pt x="90" y="2"/>
                    <a:pt x="137" y="2"/>
                  </a:cubicBezTo>
                  <a:cubicBezTo>
                    <a:pt x="143" y="2"/>
                    <a:pt x="149" y="2"/>
                    <a:pt x="154" y="2"/>
                  </a:cubicBezTo>
                  <a:cubicBezTo>
                    <a:pt x="179" y="3"/>
                    <a:pt x="204" y="7"/>
                    <a:pt x="227" y="16"/>
                  </a:cubicBezTo>
                  <a:cubicBezTo>
                    <a:pt x="276" y="34"/>
                    <a:pt x="315" y="74"/>
                    <a:pt x="332" y="123"/>
                  </a:cubicBezTo>
                  <a:cubicBezTo>
                    <a:pt x="339" y="142"/>
                    <a:pt x="343" y="162"/>
                    <a:pt x="343" y="182"/>
                  </a:cubicBezTo>
                  <a:cubicBezTo>
                    <a:pt x="343" y="213"/>
                    <a:pt x="334" y="245"/>
                    <a:pt x="319" y="272"/>
                  </a:cubicBezTo>
                  <a:cubicBezTo>
                    <a:pt x="320" y="273"/>
                    <a:pt x="320" y="273"/>
                    <a:pt x="320" y="273"/>
                  </a:cubicBezTo>
                  <a:cubicBezTo>
                    <a:pt x="336" y="245"/>
                    <a:pt x="345" y="214"/>
                    <a:pt x="345" y="182"/>
                  </a:cubicBezTo>
                  <a:cubicBezTo>
                    <a:pt x="345" y="161"/>
                    <a:pt x="341" y="141"/>
                    <a:pt x="334" y="122"/>
                  </a:cubicBezTo>
                  <a:cubicBezTo>
                    <a:pt x="317" y="73"/>
                    <a:pt x="277" y="32"/>
                    <a:pt x="228" y="14"/>
                  </a:cubicBezTo>
                  <a:cubicBezTo>
                    <a:pt x="204" y="5"/>
                    <a:pt x="179" y="1"/>
                    <a:pt x="154" y="0"/>
                  </a:cubicBezTo>
                  <a:cubicBezTo>
                    <a:pt x="149" y="0"/>
                    <a:pt x="143" y="0"/>
                    <a:pt x="137" y="0"/>
                  </a:cubicBezTo>
                  <a:cubicBezTo>
                    <a:pt x="90" y="0"/>
                    <a:pt x="43" y="9"/>
                    <a:pt x="0" y="26"/>
                  </a:cubicBezTo>
                  <a:lnTo>
                    <a:pt x="0" y="28"/>
                  </a:ln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2" name="Freeform 260"/>
            <p:cNvSpPr>
              <a:spLocks/>
            </p:cNvSpPr>
            <p:nvPr/>
          </p:nvSpPr>
          <p:spPr bwMode="auto">
            <a:xfrm>
              <a:off x="3404" y="1098"/>
              <a:ext cx="815" cy="746"/>
            </a:xfrm>
            <a:custGeom>
              <a:avLst/>
              <a:gdLst>
                <a:gd name="T0" fmla="*/ 130 w 497"/>
                <a:gd name="T1" fmla="*/ 47 h 456"/>
                <a:gd name="T2" fmla="*/ 0 w 497"/>
                <a:gd name="T3" fmla="*/ 202 h 456"/>
                <a:gd name="T4" fmla="*/ 16 w 497"/>
                <a:gd name="T5" fmla="*/ 300 h 456"/>
                <a:gd name="T6" fmla="*/ 60 w 497"/>
                <a:gd name="T7" fmla="*/ 394 h 456"/>
                <a:gd name="T8" fmla="*/ 216 w 497"/>
                <a:gd name="T9" fmla="*/ 455 h 456"/>
                <a:gd name="T10" fmla="*/ 248 w 497"/>
                <a:gd name="T11" fmla="*/ 455 h 456"/>
                <a:gd name="T12" fmla="*/ 367 w 497"/>
                <a:gd name="T13" fmla="*/ 438 h 456"/>
                <a:gd name="T14" fmla="*/ 437 w 497"/>
                <a:gd name="T15" fmla="*/ 384 h 456"/>
                <a:gd name="T16" fmla="*/ 485 w 497"/>
                <a:gd name="T17" fmla="*/ 277 h 456"/>
                <a:gd name="T18" fmla="*/ 497 w 497"/>
                <a:gd name="T19" fmla="*/ 183 h 456"/>
                <a:gd name="T20" fmla="*/ 473 w 497"/>
                <a:gd name="T21" fmla="*/ 92 h 456"/>
                <a:gd name="T22" fmla="*/ 420 w 497"/>
                <a:gd name="T23" fmla="*/ 41 h 456"/>
                <a:gd name="T24" fmla="*/ 277 w 497"/>
                <a:gd name="T25" fmla="*/ 2 h 456"/>
                <a:gd name="T26" fmla="*/ 137 w 497"/>
                <a:gd name="T27" fmla="*/ 50 h 456"/>
                <a:gd name="T28" fmla="*/ 130 w 497"/>
                <a:gd name="T29" fmla="*/ 47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7" h="456">
                  <a:moveTo>
                    <a:pt x="130" y="47"/>
                  </a:moveTo>
                  <a:cubicBezTo>
                    <a:pt x="107" y="38"/>
                    <a:pt x="0" y="100"/>
                    <a:pt x="0" y="202"/>
                  </a:cubicBezTo>
                  <a:cubicBezTo>
                    <a:pt x="0" y="237"/>
                    <a:pt x="10" y="266"/>
                    <a:pt x="16" y="300"/>
                  </a:cubicBezTo>
                  <a:cubicBezTo>
                    <a:pt x="23" y="334"/>
                    <a:pt x="37" y="368"/>
                    <a:pt x="60" y="394"/>
                  </a:cubicBezTo>
                  <a:cubicBezTo>
                    <a:pt x="98" y="436"/>
                    <a:pt x="158" y="455"/>
                    <a:pt x="216" y="455"/>
                  </a:cubicBezTo>
                  <a:cubicBezTo>
                    <a:pt x="227" y="455"/>
                    <a:pt x="238" y="455"/>
                    <a:pt x="248" y="455"/>
                  </a:cubicBezTo>
                  <a:cubicBezTo>
                    <a:pt x="290" y="455"/>
                    <a:pt x="324" y="456"/>
                    <a:pt x="367" y="438"/>
                  </a:cubicBezTo>
                  <a:cubicBezTo>
                    <a:pt x="386" y="430"/>
                    <a:pt x="422" y="397"/>
                    <a:pt x="437" y="384"/>
                  </a:cubicBezTo>
                  <a:cubicBezTo>
                    <a:pt x="467" y="357"/>
                    <a:pt x="477" y="316"/>
                    <a:pt x="485" y="277"/>
                  </a:cubicBezTo>
                  <a:cubicBezTo>
                    <a:pt x="491" y="246"/>
                    <a:pt x="497" y="215"/>
                    <a:pt x="497" y="183"/>
                  </a:cubicBezTo>
                  <a:cubicBezTo>
                    <a:pt x="497" y="151"/>
                    <a:pt x="490" y="119"/>
                    <a:pt x="473" y="92"/>
                  </a:cubicBezTo>
                  <a:cubicBezTo>
                    <a:pt x="460" y="71"/>
                    <a:pt x="441" y="54"/>
                    <a:pt x="420" y="41"/>
                  </a:cubicBezTo>
                  <a:cubicBezTo>
                    <a:pt x="378" y="14"/>
                    <a:pt x="327" y="0"/>
                    <a:pt x="277" y="2"/>
                  </a:cubicBezTo>
                  <a:cubicBezTo>
                    <a:pt x="226" y="3"/>
                    <a:pt x="176" y="20"/>
                    <a:pt x="137" y="50"/>
                  </a:cubicBezTo>
                  <a:cubicBezTo>
                    <a:pt x="130" y="47"/>
                    <a:pt x="130" y="47"/>
                    <a:pt x="130" y="47"/>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3" name="Freeform 261"/>
            <p:cNvSpPr>
              <a:spLocks/>
            </p:cNvSpPr>
            <p:nvPr/>
          </p:nvSpPr>
          <p:spPr bwMode="auto">
            <a:xfrm>
              <a:off x="3581" y="1083"/>
              <a:ext cx="77" cy="123"/>
            </a:xfrm>
            <a:custGeom>
              <a:avLst/>
              <a:gdLst>
                <a:gd name="T0" fmla="*/ 25 w 47"/>
                <a:gd name="T1" fmla="*/ 75 h 75"/>
                <a:gd name="T2" fmla="*/ 1 w 47"/>
                <a:gd name="T3" fmla="*/ 32 h 75"/>
                <a:gd name="T4" fmla="*/ 0 w 47"/>
                <a:gd name="T5" fmla="*/ 23 h 75"/>
                <a:gd name="T6" fmla="*/ 6 w 47"/>
                <a:gd name="T7" fmla="*/ 18 h 75"/>
                <a:gd name="T8" fmla="*/ 14 w 47"/>
                <a:gd name="T9" fmla="*/ 26 h 75"/>
                <a:gd name="T10" fmla="*/ 26 w 47"/>
                <a:gd name="T11" fmla="*/ 68 h 75"/>
                <a:gd name="T12" fmla="*/ 30 w 47"/>
                <a:gd name="T13" fmla="*/ 12 h 75"/>
                <a:gd name="T14" fmla="*/ 33 w 47"/>
                <a:gd name="T15" fmla="*/ 4 h 75"/>
                <a:gd name="T16" fmla="*/ 40 w 47"/>
                <a:gd name="T17" fmla="*/ 1 h 75"/>
                <a:gd name="T18" fmla="*/ 46 w 47"/>
                <a:gd name="T19" fmla="*/ 6 h 75"/>
                <a:gd name="T20" fmla="*/ 47 w 47"/>
                <a:gd name="T21" fmla="*/ 15 h 75"/>
                <a:gd name="T22" fmla="*/ 32 w 47"/>
                <a:gd name="T23" fmla="*/ 7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75">
                  <a:moveTo>
                    <a:pt x="25" y="75"/>
                  </a:moveTo>
                  <a:cubicBezTo>
                    <a:pt x="14" y="62"/>
                    <a:pt x="6" y="48"/>
                    <a:pt x="1" y="32"/>
                  </a:cubicBezTo>
                  <a:cubicBezTo>
                    <a:pt x="0" y="29"/>
                    <a:pt x="0" y="26"/>
                    <a:pt x="0" y="23"/>
                  </a:cubicBezTo>
                  <a:cubicBezTo>
                    <a:pt x="1" y="21"/>
                    <a:pt x="3" y="18"/>
                    <a:pt x="6" y="18"/>
                  </a:cubicBezTo>
                  <a:cubicBezTo>
                    <a:pt x="10" y="18"/>
                    <a:pt x="12" y="23"/>
                    <a:pt x="14" y="26"/>
                  </a:cubicBezTo>
                  <a:cubicBezTo>
                    <a:pt x="18" y="40"/>
                    <a:pt x="22" y="54"/>
                    <a:pt x="26" y="68"/>
                  </a:cubicBezTo>
                  <a:cubicBezTo>
                    <a:pt x="25" y="49"/>
                    <a:pt x="26" y="30"/>
                    <a:pt x="30" y="12"/>
                  </a:cubicBezTo>
                  <a:cubicBezTo>
                    <a:pt x="31" y="9"/>
                    <a:pt x="32" y="6"/>
                    <a:pt x="33" y="4"/>
                  </a:cubicBezTo>
                  <a:cubicBezTo>
                    <a:pt x="35" y="2"/>
                    <a:pt x="38" y="0"/>
                    <a:pt x="40" y="1"/>
                  </a:cubicBezTo>
                  <a:cubicBezTo>
                    <a:pt x="43" y="1"/>
                    <a:pt x="45" y="4"/>
                    <a:pt x="46" y="6"/>
                  </a:cubicBezTo>
                  <a:cubicBezTo>
                    <a:pt x="47" y="9"/>
                    <a:pt x="47" y="12"/>
                    <a:pt x="47" y="15"/>
                  </a:cubicBezTo>
                  <a:cubicBezTo>
                    <a:pt x="45" y="35"/>
                    <a:pt x="40" y="55"/>
                    <a:pt x="32" y="73"/>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4" name="Freeform 262"/>
            <p:cNvSpPr>
              <a:spLocks/>
            </p:cNvSpPr>
            <p:nvPr/>
          </p:nvSpPr>
          <p:spPr bwMode="auto">
            <a:xfrm>
              <a:off x="3545" y="1829"/>
              <a:ext cx="603" cy="697"/>
            </a:xfrm>
            <a:custGeom>
              <a:avLst/>
              <a:gdLst>
                <a:gd name="T0" fmla="*/ 310 w 368"/>
                <a:gd name="T1" fmla="*/ 426 h 426"/>
                <a:gd name="T2" fmla="*/ 57 w 368"/>
                <a:gd name="T3" fmla="*/ 426 h 426"/>
                <a:gd name="T4" fmla="*/ 2 w 368"/>
                <a:gd name="T5" fmla="*/ 359 h 426"/>
                <a:gd name="T6" fmla="*/ 25 w 368"/>
                <a:gd name="T7" fmla="*/ 49 h 426"/>
                <a:gd name="T8" fmla="*/ 79 w 368"/>
                <a:gd name="T9" fmla="*/ 0 h 426"/>
                <a:gd name="T10" fmla="*/ 289 w 368"/>
                <a:gd name="T11" fmla="*/ 0 h 426"/>
                <a:gd name="T12" fmla="*/ 342 w 368"/>
                <a:gd name="T13" fmla="*/ 49 h 426"/>
                <a:gd name="T14" fmla="*/ 365 w 368"/>
                <a:gd name="T15" fmla="*/ 359 h 426"/>
                <a:gd name="T16" fmla="*/ 310 w 368"/>
                <a:gd name="T17" fmla="*/ 426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8" h="426">
                  <a:moveTo>
                    <a:pt x="310" y="426"/>
                  </a:moveTo>
                  <a:cubicBezTo>
                    <a:pt x="57" y="426"/>
                    <a:pt x="57" y="426"/>
                    <a:pt x="57" y="426"/>
                  </a:cubicBezTo>
                  <a:cubicBezTo>
                    <a:pt x="24" y="426"/>
                    <a:pt x="0" y="396"/>
                    <a:pt x="2" y="359"/>
                  </a:cubicBezTo>
                  <a:cubicBezTo>
                    <a:pt x="25" y="49"/>
                    <a:pt x="25" y="49"/>
                    <a:pt x="25" y="49"/>
                  </a:cubicBezTo>
                  <a:cubicBezTo>
                    <a:pt x="27" y="22"/>
                    <a:pt x="51" y="0"/>
                    <a:pt x="79" y="0"/>
                  </a:cubicBezTo>
                  <a:cubicBezTo>
                    <a:pt x="289" y="0"/>
                    <a:pt x="289" y="0"/>
                    <a:pt x="289" y="0"/>
                  </a:cubicBezTo>
                  <a:cubicBezTo>
                    <a:pt x="316" y="0"/>
                    <a:pt x="340" y="22"/>
                    <a:pt x="342" y="49"/>
                  </a:cubicBezTo>
                  <a:cubicBezTo>
                    <a:pt x="365" y="359"/>
                    <a:pt x="365" y="359"/>
                    <a:pt x="365" y="359"/>
                  </a:cubicBezTo>
                  <a:cubicBezTo>
                    <a:pt x="368" y="396"/>
                    <a:pt x="343" y="426"/>
                    <a:pt x="310" y="426"/>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5" name="Freeform 263"/>
            <p:cNvSpPr>
              <a:spLocks noEditPoints="1"/>
            </p:cNvSpPr>
            <p:nvPr/>
          </p:nvSpPr>
          <p:spPr bwMode="auto">
            <a:xfrm>
              <a:off x="3564" y="1849"/>
              <a:ext cx="566" cy="637"/>
            </a:xfrm>
            <a:custGeom>
              <a:avLst/>
              <a:gdLst>
                <a:gd name="T0" fmla="*/ 315 w 345"/>
                <a:gd name="T1" fmla="*/ 322 h 389"/>
                <a:gd name="T2" fmla="*/ 325 w 345"/>
                <a:gd name="T3" fmla="*/ 389 h 389"/>
                <a:gd name="T4" fmla="*/ 343 w 345"/>
                <a:gd name="T5" fmla="*/ 339 h 389"/>
                <a:gd name="T6" fmla="*/ 342 w 345"/>
                <a:gd name="T7" fmla="*/ 326 h 389"/>
                <a:gd name="T8" fmla="*/ 335 w 345"/>
                <a:gd name="T9" fmla="*/ 328 h 389"/>
                <a:gd name="T10" fmla="*/ 332 w 345"/>
                <a:gd name="T11" fmla="*/ 327 h 389"/>
                <a:gd name="T12" fmla="*/ 328 w 345"/>
                <a:gd name="T13" fmla="*/ 328 h 389"/>
                <a:gd name="T14" fmla="*/ 318 w 345"/>
                <a:gd name="T15" fmla="*/ 324 h 389"/>
                <a:gd name="T16" fmla="*/ 315 w 345"/>
                <a:gd name="T17" fmla="*/ 322 h 389"/>
                <a:gd name="T18" fmla="*/ 109 w 345"/>
                <a:gd name="T19" fmla="*/ 0 h 389"/>
                <a:gd name="T20" fmla="*/ 73 w 345"/>
                <a:gd name="T21" fmla="*/ 0 h 389"/>
                <a:gd name="T22" fmla="*/ 22 w 345"/>
                <a:gd name="T23" fmla="*/ 46 h 389"/>
                <a:gd name="T24" fmla="*/ 1 w 345"/>
                <a:gd name="T25" fmla="*/ 339 h 389"/>
                <a:gd name="T26" fmla="*/ 3 w 345"/>
                <a:gd name="T27" fmla="*/ 363 h 389"/>
                <a:gd name="T28" fmla="*/ 8 w 345"/>
                <a:gd name="T29" fmla="*/ 322 h 389"/>
                <a:gd name="T30" fmla="*/ 66 w 345"/>
                <a:gd name="T31" fmla="*/ 19 h 389"/>
                <a:gd name="T32" fmla="*/ 109 w 345"/>
                <a:gd name="T33" fmla="*/ 17 h 389"/>
                <a:gd name="T34" fmla="*/ 109 w 345"/>
                <a:gd name="T35" fmla="*/ 0 h 389"/>
                <a:gd name="T36" fmla="*/ 271 w 345"/>
                <a:gd name="T37" fmla="*/ 0 h 389"/>
                <a:gd name="T38" fmla="*/ 209 w 345"/>
                <a:gd name="T39" fmla="*/ 0 h 389"/>
                <a:gd name="T40" fmla="*/ 209 w 345"/>
                <a:gd name="T41" fmla="*/ 7 h 389"/>
                <a:gd name="T42" fmla="*/ 209 w 345"/>
                <a:gd name="T43" fmla="*/ 7 h 389"/>
                <a:gd name="T44" fmla="*/ 209 w 345"/>
                <a:gd name="T45" fmla="*/ 17 h 389"/>
                <a:gd name="T46" fmla="*/ 244 w 345"/>
                <a:gd name="T47" fmla="*/ 16 h 389"/>
                <a:gd name="T48" fmla="*/ 265 w 345"/>
                <a:gd name="T49" fmla="*/ 16 h 389"/>
                <a:gd name="T50" fmla="*/ 266 w 345"/>
                <a:gd name="T51" fmla="*/ 16 h 389"/>
                <a:gd name="T52" fmla="*/ 280 w 345"/>
                <a:gd name="T53" fmla="*/ 14 h 389"/>
                <a:gd name="T54" fmla="*/ 284 w 345"/>
                <a:gd name="T55" fmla="*/ 14 h 389"/>
                <a:gd name="T56" fmla="*/ 288 w 345"/>
                <a:gd name="T57" fmla="*/ 14 h 389"/>
                <a:gd name="T58" fmla="*/ 299 w 345"/>
                <a:gd name="T59" fmla="*/ 15 h 389"/>
                <a:gd name="T60" fmla="*/ 311 w 345"/>
                <a:gd name="T61" fmla="*/ 20 h 389"/>
                <a:gd name="T62" fmla="*/ 271 w 345"/>
                <a:gd name="T6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45" h="389">
                  <a:moveTo>
                    <a:pt x="315" y="322"/>
                  </a:moveTo>
                  <a:cubicBezTo>
                    <a:pt x="325" y="389"/>
                    <a:pt x="325" y="389"/>
                    <a:pt x="325" y="389"/>
                  </a:cubicBezTo>
                  <a:cubicBezTo>
                    <a:pt x="337" y="378"/>
                    <a:pt x="345" y="359"/>
                    <a:pt x="343" y="339"/>
                  </a:cubicBezTo>
                  <a:cubicBezTo>
                    <a:pt x="342" y="326"/>
                    <a:pt x="342" y="326"/>
                    <a:pt x="342" y="326"/>
                  </a:cubicBezTo>
                  <a:cubicBezTo>
                    <a:pt x="340" y="327"/>
                    <a:pt x="338" y="328"/>
                    <a:pt x="335" y="328"/>
                  </a:cubicBezTo>
                  <a:cubicBezTo>
                    <a:pt x="334" y="328"/>
                    <a:pt x="333" y="328"/>
                    <a:pt x="332" y="327"/>
                  </a:cubicBezTo>
                  <a:cubicBezTo>
                    <a:pt x="330" y="327"/>
                    <a:pt x="329" y="328"/>
                    <a:pt x="328" y="328"/>
                  </a:cubicBezTo>
                  <a:cubicBezTo>
                    <a:pt x="324" y="328"/>
                    <a:pt x="321" y="327"/>
                    <a:pt x="318" y="324"/>
                  </a:cubicBezTo>
                  <a:cubicBezTo>
                    <a:pt x="317" y="323"/>
                    <a:pt x="316" y="323"/>
                    <a:pt x="315" y="322"/>
                  </a:cubicBezTo>
                  <a:moveTo>
                    <a:pt x="109" y="0"/>
                  </a:moveTo>
                  <a:cubicBezTo>
                    <a:pt x="73" y="0"/>
                    <a:pt x="73" y="0"/>
                    <a:pt x="73" y="0"/>
                  </a:cubicBezTo>
                  <a:cubicBezTo>
                    <a:pt x="47" y="0"/>
                    <a:pt x="24" y="21"/>
                    <a:pt x="22" y="46"/>
                  </a:cubicBezTo>
                  <a:cubicBezTo>
                    <a:pt x="1" y="339"/>
                    <a:pt x="1" y="339"/>
                    <a:pt x="1" y="339"/>
                  </a:cubicBezTo>
                  <a:cubicBezTo>
                    <a:pt x="0" y="347"/>
                    <a:pt x="1" y="355"/>
                    <a:pt x="3" y="363"/>
                  </a:cubicBezTo>
                  <a:cubicBezTo>
                    <a:pt x="8" y="322"/>
                    <a:pt x="8" y="322"/>
                    <a:pt x="8" y="322"/>
                  </a:cubicBezTo>
                  <a:cubicBezTo>
                    <a:pt x="89" y="233"/>
                    <a:pt x="77" y="84"/>
                    <a:pt x="66" y="19"/>
                  </a:cubicBezTo>
                  <a:cubicBezTo>
                    <a:pt x="82" y="18"/>
                    <a:pt x="96" y="18"/>
                    <a:pt x="109" y="17"/>
                  </a:cubicBezTo>
                  <a:cubicBezTo>
                    <a:pt x="109" y="0"/>
                    <a:pt x="109" y="0"/>
                    <a:pt x="109" y="0"/>
                  </a:cubicBezTo>
                  <a:moveTo>
                    <a:pt x="271" y="0"/>
                  </a:moveTo>
                  <a:cubicBezTo>
                    <a:pt x="209" y="0"/>
                    <a:pt x="209" y="0"/>
                    <a:pt x="209" y="0"/>
                  </a:cubicBezTo>
                  <a:cubicBezTo>
                    <a:pt x="209" y="7"/>
                    <a:pt x="209" y="7"/>
                    <a:pt x="209" y="7"/>
                  </a:cubicBezTo>
                  <a:cubicBezTo>
                    <a:pt x="209" y="7"/>
                    <a:pt x="209" y="7"/>
                    <a:pt x="209" y="7"/>
                  </a:cubicBezTo>
                  <a:cubicBezTo>
                    <a:pt x="209" y="17"/>
                    <a:pt x="209" y="17"/>
                    <a:pt x="209" y="17"/>
                  </a:cubicBezTo>
                  <a:cubicBezTo>
                    <a:pt x="220" y="16"/>
                    <a:pt x="232" y="16"/>
                    <a:pt x="244" y="16"/>
                  </a:cubicBezTo>
                  <a:cubicBezTo>
                    <a:pt x="251" y="16"/>
                    <a:pt x="258" y="16"/>
                    <a:pt x="265" y="16"/>
                  </a:cubicBezTo>
                  <a:cubicBezTo>
                    <a:pt x="265" y="16"/>
                    <a:pt x="265" y="16"/>
                    <a:pt x="266" y="16"/>
                  </a:cubicBezTo>
                  <a:cubicBezTo>
                    <a:pt x="267" y="15"/>
                    <a:pt x="273" y="14"/>
                    <a:pt x="280" y="14"/>
                  </a:cubicBezTo>
                  <a:cubicBezTo>
                    <a:pt x="281" y="14"/>
                    <a:pt x="282" y="14"/>
                    <a:pt x="284" y="14"/>
                  </a:cubicBezTo>
                  <a:cubicBezTo>
                    <a:pt x="285" y="14"/>
                    <a:pt x="286" y="14"/>
                    <a:pt x="288" y="14"/>
                  </a:cubicBezTo>
                  <a:cubicBezTo>
                    <a:pt x="291" y="14"/>
                    <a:pt x="295" y="14"/>
                    <a:pt x="299" y="15"/>
                  </a:cubicBezTo>
                  <a:cubicBezTo>
                    <a:pt x="304" y="17"/>
                    <a:pt x="308" y="18"/>
                    <a:pt x="311" y="20"/>
                  </a:cubicBezTo>
                  <a:cubicBezTo>
                    <a:pt x="302" y="8"/>
                    <a:pt x="287" y="0"/>
                    <a:pt x="271"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6" name="Freeform 264"/>
            <p:cNvSpPr>
              <a:spLocks/>
            </p:cNvSpPr>
            <p:nvPr/>
          </p:nvSpPr>
          <p:spPr bwMode="auto">
            <a:xfrm>
              <a:off x="3596" y="2396"/>
              <a:ext cx="483" cy="453"/>
            </a:xfrm>
            <a:custGeom>
              <a:avLst/>
              <a:gdLst>
                <a:gd name="T0" fmla="*/ 295 w 295"/>
                <a:gd name="T1" fmla="*/ 0 h 277"/>
                <a:gd name="T2" fmla="*/ 232 w 295"/>
                <a:gd name="T3" fmla="*/ 13 h 277"/>
                <a:gd name="T4" fmla="*/ 59 w 295"/>
                <a:gd name="T5" fmla="*/ 12 h 277"/>
                <a:gd name="T6" fmla="*/ 0 w 295"/>
                <a:gd name="T7" fmla="*/ 0 h 277"/>
                <a:gd name="T8" fmla="*/ 11 w 295"/>
                <a:gd name="T9" fmla="*/ 268 h 277"/>
                <a:gd name="T10" fmla="*/ 127 w 295"/>
                <a:gd name="T11" fmla="*/ 277 h 277"/>
                <a:gd name="T12" fmla="*/ 132 w 295"/>
                <a:gd name="T13" fmla="*/ 143 h 277"/>
                <a:gd name="T14" fmla="*/ 132 w 295"/>
                <a:gd name="T15" fmla="*/ 140 h 277"/>
                <a:gd name="T16" fmla="*/ 164 w 295"/>
                <a:gd name="T17" fmla="*/ 139 h 277"/>
                <a:gd name="T18" fmla="*/ 164 w 295"/>
                <a:gd name="T19" fmla="*/ 143 h 277"/>
                <a:gd name="T20" fmla="*/ 169 w 295"/>
                <a:gd name="T21" fmla="*/ 277 h 277"/>
                <a:gd name="T22" fmla="*/ 284 w 295"/>
                <a:gd name="T23" fmla="*/ 269 h 277"/>
                <a:gd name="T24" fmla="*/ 295 w 295"/>
                <a:gd name="T2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5" h="277">
                  <a:moveTo>
                    <a:pt x="295" y="0"/>
                  </a:moveTo>
                  <a:cubicBezTo>
                    <a:pt x="232" y="13"/>
                    <a:pt x="232" y="13"/>
                    <a:pt x="232" y="13"/>
                  </a:cubicBezTo>
                  <a:cubicBezTo>
                    <a:pt x="59" y="12"/>
                    <a:pt x="59" y="12"/>
                    <a:pt x="59" y="12"/>
                  </a:cubicBezTo>
                  <a:cubicBezTo>
                    <a:pt x="0" y="0"/>
                    <a:pt x="0" y="0"/>
                    <a:pt x="0" y="0"/>
                  </a:cubicBezTo>
                  <a:cubicBezTo>
                    <a:pt x="0" y="0"/>
                    <a:pt x="3" y="143"/>
                    <a:pt x="11" y="268"/>
                  </a:cubicBezTo>
                  <a:cubicBezTo>
                    <a:pt x="38" y="272"/>
                    <a:pt x="76" y="276"/>
                    <a:pt x="127" y="277"/>
                  </a:cubicBezTo>
                  <a:cubicBezTo>
                    <a:pt x="132" y="143"/>
                    <a:pt x="132" y="143"/>
                    <a:pt x="132" y="143"/>
                  </a:cubicBezTo>
                  <a:cubicBezTo>
                    <a:pt x="132" y="140"/>
                    <a:pt x="132" y="140"/>
                    <a:pt x="132" y="140"/>
                  </a:cubicBezTo>
                  <a:cubicBezTo>
                    <a:pt x="142" y="139"/>
                    <a:pt x="152" y="139"/>
                    <a:pt x="164" y="139"/>
                  </a:cubicBezTo>
                  <a:cubicBezTo>
                    <a:pt x="164" y="143"/>
                    <a:pt x="164" y="143"/>
                    <a:pt x="164" y="143"/>
                  </a:cubicBezTo>
                  <a:cubicBezTo>
                    <a:pt x="169" y="277"/>
                    <a:pt x="169" y="277"/>
                    <a:pt x="169" y="277"/>
                  </a:cubicBezTo>
                  <a:cubicBezTo>
                    <a:pt x="204" y="276"/>
                    <a:pt x="241" y="273"/>
                    <a:pt x="284" y="269"/>
                  </a:cubicBezTo>
                  <a:cubicBezTo>
                    <a:pt x="292" y="143"/>
                    <a:pt x="295" y="0"/>
                    <a:pt x="295" y="0"/>
                  </a:cubicBezTo>
                  <a:close/>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7" name="Freeform 265"/>
            <p:cNvSpPr>
              <a:spLocks/>
            </p:cNvSpPr>
            <p:nvPr/>
          </p:nvSpPr>
          <p:spPr bwMode="auto">
            <a:xfrm>
              <a:off x="3871" y="2836"/>
              <a:ext cx="190" cy="278"/>
            </a:xfrm>
            <a:custGeom>
              <a:avLst/>
              <a:gdLst>
                <a:gd name="T0" fmla="*/ 0 w 116"/>
                <a:gd name="T1" fmla="*/ 0 h 170"/>
                <a:gd name="T2" fmla="*/ 2 w 116"/>
                <a:gd name="T3" fmla="*/ 142 h 170"/>
                <a:gd name="T4" fmla="*/ 103 w 116"/>
                <a:gd name="T5" fmla="*/ 133 h 170"/>
                <a:gd name="T6" fmla="*/ 116 w 116"/>
                <a:gd name="T7" fmla="*/ 0 h 170"/>
                <a:gd name="T8" fmla="*/ 0 w 116"/>
                <a:gd name="T9" fmla="*/ 0 h 170"/>
              </a:gdLst>
              <a:ahLst/>
              <a:cxnLst>
                <a:cxn ang="0">
                  <a:pos x="T0" y="T1"/>
                </a:cxn>
                <a:cxn ang="0">
                  <a:pos x="T2" y="T3"/>
                </a:cxn>
                <a:cxn ang="0">
                  <a:pos x="T4" y="T5"/>
                </a:cxn>
                <a:cxn ang="0">
                  <a:pos x="T6" y="T7"/>
                </a:cxn>
                <a:cxn ang="0">
                  <a:pos x="T8" y="T9"/>
                </a:cxn>
              </a:cxnLst>
              <a:rect l="0" t="0" r="r" b="b"/>
              <a:pathLst>
                <a:path w="116" h="170">
                  <a:moveTo>
                    <a:pt x="0" y="0"/>
                  </a:moveTo>
                  <a:cubicBezTo>
                    <a:pt x="2" y="142"/>
                    <a:pt x="2" y="142"/>
                    <a:pt x="2" y="142"/>
                  </a:cubicBezTo>
                  <a:cubicBezTo>
                    <a:pt x="58" y="170"/>
                    <a:pt x="103" y="133"/>
                    <a:pt x="103" y="133"/>
                  </a:cubicBezTo>
                  <a:cubicBezTo>
                    <a:pt x="109" y="99"/>
                    <a:pt x="113" y="51"/>
                    <a:pt x="116" y="0"/>
                  </a:cubicBezTo>
                  <a:cubicBezTo>
                    <a:pt x="73" y="4"/>
                    <a:pt x="32" y="1"/>
                    <a:pt x="0" y="0"/>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9" name="Freeform 267"/>
            <p:cNvSpPr>
              <a:spLocks/>
            </p:cNvSpPr>
            <p:nvPr/>
          </p:nvSpPr>
          <p:spPr bwMode="auto">
            <a:xfrm>
              <a:off x="3614" y="2834"/>
              <a:ext cx="191" cy="280"/>
            </a:xfrm>
            <a:custGeom>
              <a:avLst/>
              <a:gdLst>
                <a:gd name="T0" fmla="*/ 13 w 117"/>
                <a:gd name="T1" fmla="*/ 134 h 171"/>
                <a:gd name="T2" fmla="*/ 114 w 117"/>
                <a:gd name="T3" fmla="*/ 143 h 171"/>
                <a:gd name="T4" fmla="*/ 117 w 117"/>
                <a:gd name="T5" fmla="*/ 2 h 171"/>
                <a:gd name="T6" fmla="*/ 0 w 117"/>
                <a:gd name="T7" fmla="*/ 0 h 171"/>
                <a:gd name="T8" fmla="*/ 13 w 117"/>
                <a:gd name="T9" fmla="*/ 134 h 171"/>
              </a:gdLst>
              <a:ahLst/>
              <a:cxnLst>
                <a:cxn ang="0">
                  <a:pos x="T0" y="T1"/>
                </a:cxn>
                <a:cxn ang="0">
                  <a:pos x="T2" y="T3"/>
                </a:cxn>
                <a:cxn ang="0">
                  <a:pos x="T4" y="T5"/>
                </a:cxn>
                <a:cxn ang="0">
                  <a:pos x="T6" y="T7"/>
                </a:cxn>
                <a:cxn ang="0">
                  <a:pos x="T8" y="T9"/>
                </a:cxn>
              </a:cxnLst>
              <a:rect l="0" t="0" r="r" b="b"/>
              <a:pathLst>
                <a:path w="117" h="171">
                  <a:moveTo>
                    <a:pt x="13" y="134"/>
                  </a:moveTo>
                  <a:cubicBezTo>
                    <a:pt x="13" y="134"/>
                    <a:pt x="58" y="171"/>
                    <a:pt x="114" y="143"/>
                  </a:cubicBezTo>
                  <a:cubicBezTo>
                    <a:pt x="117" y="2"/>
                    <a:pt x="117" y="2"/>
                    <a:pt x="117" y="2"/>
                  </a:cubicBezTo>
                  <a:cubicBezTo>
                    <a:pt x="82" y="5"/>
                    <a:pt x="27" y="4"/>
                    <a:pt x="0" y="0"/>
                  </a:cubicBezTo>
                  <a:cubicBezTo>
                    <a:pt x="3" y="52"/>
                    <a:pt x="7" y="100"/>
                    <a:pt x="13" y="134"/>
                  </a:cubicBezTo>
                  <a:close/>
                </a:path>
              </a:pathLst>
            </a:custGeom>
            <a:solidFill>
              <a:schemeClr val="accent5">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1" name="Freeform 269"/>
            <p:cNvSpPr>
              <a:spLocks/>
            </p:cNvSpPr>
            <p:nvPr/>
          </p:nvSpPr>
          <p:spPr bwMode="auto">
            <a:xfrm>
              <a:off x="3438" y="1880"/>
              <a:ext cx="272" cy="496"/>
            </a:xfrm>
            <a:custGeom>
              <a:avLst/>
              <a:gdLst>
                <a:gd name="T0" fmla="*/ 143 w 166"/>
                <a:gd name="T1" fmla="*/ 0 h 303"/>
                <a:gd name="T2" fmla="*/ 123 w 166"/>
                <a:gd name="T3" fmla="*/ 2 h 303"/>
                <a:gd name="T4" fmla="*/ 27 w 166"/>
                <a:gd name="T5" fmla="*/ 143 h 303"/>
                <a:gd name="T6" fmla="*/ 85 w 166"/>
                <a:gd name="T7" fmla="*/ 302 h 303"/>
                <a:gd name="T8" fmla="*/ 85 w 166"/>
                <a:gd name="T9" fmla="*/ 303 h 303"/>
                <a:gd name="T10" fmla="*/ 143 w 166"/>
                <a:gd name="T11" fmla="*/ 0 h 303"/>
              </a:gdLst>
              <a:ahLst/>
              <a:cxnLst>
                <a:cxn ang="0">
                  <a:pos x="T0" y="T1"/>
                </a:cxn>
                <a:cxn ang="0">
                  <a:pos x="T2" y="T3"/>
                </a:cxn>
                <a:cxn ang="0">
                  <a:pos x="T4" y="T5"/>
                </a:cxn>
                <a:cxn ang="0">
                  <a:pos x="T6" y="T7"/>
                </a:cxn>
                <a:cxn ang="0">
                  <a:pos x="T8" y="T9"/>
                </a:cxn>
                <a:cxn ang="0">
                  <a:pos x="T10" y="T11"/>
                </a:cxn>
              </a:cxnLst>
              <a:rect l="0" t="0" r="r" b="b"/>
              <a:pathLst>
                <a:path w="166" h="303">
                  <a:moveTo>
                    <a:pt x="143" y="0"/>
                  </a:moveTo>
                  <a:cubicBezTo>
                    <a:pt x="136" y="1"/>
                    <a:pt x="130" y="1"/>
                    <a:pt x="123" y="2"/>
                  </a:cubicBezTo>
                  <a:cubicBezTo>
                    <a:pt x="38" y="11"/>
                    <a:pt x="27" y="143"/>
                    <a:pt x="27" y="143"/>
                  </a:cubicBezTo>
                  <a:cubicBezTo>
                    <a:pt x="27" y="143"/>
                    <a:pt x="0" y="279"/>
                    <a:pt x="85" y="302"/>
                  </a:cubicBezTo>
                  <a:cubicBezTo>
                    <a:pt x="85" y="303"/>
                    <a:pt x="85" y="303"/>
                    <a:pt x="85" y="303"/>
                  </a:cubicBezTo>
                  <a:cubicBezTo>
                    <a:pt x="166" y="214"/>
                    <a:pt x="154" y="65"/>
                    <a:pt x="14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2" name="Freeform 270"/>
            <p:cNvSpPr>
              <a:spLocks/>
            </p:cNvSpPr>
            <p:nvPr/>
          </p:nvSpPr>
          <p:spPr bwMode="auto">
            <a:xfrm>
              <a:off x="3960" y="1875"/>
              <a:ext cx="305" cy="476"/>
            </a:xfrm>
            <a:custGeom>
              <a:avLst/>
              <a:gdLst>
                <a:gd name="T0" fmla="*/ 88 w 186"/>
                <a:gd name="T1" fmla="*/ 291 h 291"/>
                <a:gd name="T2" fmla="*/ 186 w 186"/>
                <a:gd name="T3" fmla="*/ 243 h 291"/>
                <a:gd name="T4" fmla="*/ 44 w 186"/>
                <a:gd name="T5" fmla="*/ 1 h 291"/>
                <a:gd name="T6" fmla="*/ 26 w 186"/>
                <a:gd name="T7" fmla="*/ 0 h 291"/>
                <a:gd name="T8" fmla="*/ 88 w 186"/>
                <a:gd name="T9" fmla="*/ 291 h 291"/>
              </a:gdLst>
              <a:ahLst/>
              <a:cxnLst>
                <a:cxn ang="0">
                  <a:pos x="T0" y="T1"/>
                </a:cxn>
                <a:cxn ang="0">
                  <a:pos x="T2" y="T3"/>
                </a:cxn>
                <a:cxn ang="0">
                  <a:pos x="T4" y="T5"/>
                </a:cxn>
                <a:cxn ang="0">
                  <a:pos x="T6" y="T7"/>
                </a:cxn>
                <a:cxn ang="0">
                  <a:pos x="T8" y="T9"/>
                </a:cxn>
              </a:cxnLst>
              <a:rect l="0" t="0" r="r" b="b"/>
              <a:pathLst>
                <a:path w="186" h="291">
                  <a:moveTo>
                    <a:pt x="88" y="291"/>
                  </a:moveTo>
                  <a:cubicBezTo>
                    <a:pt x="129" y="284"/>
                    <a:pt x="186" y="243"/>
                    <a:pt x="186" y="243"/>
                  </a:cubicBezTo>
                  <a:cubicBezTo>
                    <a:pt x="186" y="243"/>
                    <a:pt x="144" y="4"/>
                    <a:pt x="44" y="1"/>
                  </a:cubicBezTo>
                  <a:cubicBezTo>
                    <a:pt x="38" y="1"/>
                    <a:pt x="32" y="1"/>
                    <a:pt x="26" y="0"/>
                  </a:cubicBezTo>
                  <a:cubicBezTo>
                    <a:pt x="15" y="61"/>
                    <a:pt x="0" y="204"/>
                    <a:pt x="88" y="291"/>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3" name="Freeform 271"/>
            <p:cNvSpPr>
              <a:spLocks/>
            </p:cNvSpPr>
            <p:nvPr/>
          </p:nvSpPr>
          <p:spPr bwMode="auto">
            <a:xfrm>
              <a:off x="3536" y="1875"/>
              <a:ext cx="591" cy="879"/>
            </a:xfrm>
            <a:custGeom>
              <a:avLst/>
              <a:gdLst>
                <a:gd name="T0" fmla="*/ 346 w 360"/>
                <a:gd name="T1" fmla="*/ 291 h 537"/>
                <a:gd name="T2" fmla="*/ 284 w 360"/>
                <a:gd name="T3" fmla="*/ 0 h 537"/>
                <a:gd name="T4" fmla="*/ 185 w 360"/>
                <a:gd name="T5" fmla="*/ 2 h 537"/>
                <a:gd name="T6" fmla="*/ 83 w 360"/>
                <a:gd name="T7" fmla="*/ 3 h 537"/>
                <a:gd name="T8" fmla="*/ 25 w 360"/>
                <a:gd name="T9" fmla="*/ 306 h 537"/>
                <a:gd name="T10" fmla="*/ 0 w 360"/>
                <a:gd name="T11" fmla="*/ 501 h 537"/>
                <a:gd name="T12" fmla="*/ 174 w 360"/>
                <a:gd name="T13" fmla="*/ 532 h 537"/>
                <a:gd name="T14" fmla="*/ 360 w 360"/>
                <a:gd name="T15" fmla="*/ 506 h 537"/>
                <a:gd name="T16" fmla="*/ 331 w 360"/>
                <a:gd name="T17" fmla="*/ 292 h 537"/>
                <a:gd name="T18" fmla="*/ 346 w 360"/>
                <a:gd name="T19" fmla="*/ 291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 h="537">
                  <a:moveTo>
                    <a:pt x="346" y="291"/>
                  </a:moveTo>
                  <a:cubicBezTo>
                    <a:pt x="258" y="204"/>
                    <a:pt x="273" y="61"/>
                    <a:pt x="284" y="0"/>
                  </a:cubicBezTo>
                  <a:cubicBezTo>
                    <a:pt x="235" y="0"/>
                    <a:pt x="196" y="2"/>
                    <a:pt x="185" y="2"/>
                  </a:cubicBezTo>
                  <a:cubicBezTo>
                    <a:pt x="175" y="2"/>
                    <a:pt x="132" y="0"/>
                    <a:pt x="83" y="3"/>
                  </a:cubicBezTo>
                  <a:cubicBezTo>
                    <a:pt x="94" y="68"/>
                    <a:pt x="106" y="217"/>
                    <a:pt x="25" y="306"/>
                  </a:cubicBezTo>
                  <a:cubicBezTo>
                    <a:pt x="0" y="501"/>
                    <a:pt x="0" y="501"/>
                    <a:pt x="0" y="501"/>
                  </a:cubicBezTo>
                  <a:cubicBezTo>
                    <a:pt x="0" y="501"/>
                    <a:pt x="32" y="526"/>
                    <a:pt x="174" y="532"/>
                  </a:cubicBezTo>
                  <a:cubicBezTo>
                    <a:pt x="317" y="537"/>
                    <a:pt x="360" y="506"/>
                    <a:pt x="360" y="506"/>
                  </a:cubicBezTo>
                  <a:cubicBezTo>
                    <a:pt x="331" y="292"/>
                    <a:pt x="331" y="292"/>
                    <a:pt x="331" y="292"/>
                  </a:cubicBezTo>
                  <a:cubicBezTo>
                    <a:pt x="335" y="293"/>
                    <a:pt x="340" y="292"/>
                    <a:pt x="346" y="291"/>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4" name="Freeform 272"/>
            <p:cNvSpPr>
              <a:spLocks/>
            </p:cNvSpPr>
            <p:nvPr/>
          </p:nvSpPr>
          <p:spPr bwMode="auto">
            <a:xfrm>
              <a:off x="3723" y="1877"/>
              <a:ext cx="222" cy="106"/>
            </a:xfrm>
            <a:custGeom>
              <a:avLst/>
              <a:gdLst>
                <a:gd name="T0" fmla="*/ 16 w 135"/>
                <a:gd name="T1" fmla="*/ 4 h 65"/>
                <a:gd name="T2" fmla="*/ 1 w 135"/>
                <a:gd name="T3" fmla="*/ 13 h 65"/>
                <a:gd name="T4" fmla="*/ 25 w 135"/>
                <a:gd name="T5" fmla="*/ 65 h 65"/>
                <a:gd name="T6" fmla="*/ 107 w 135"/>
                <a:gd name="T7" fmla="*/ 65 h 65"/>
                <a:gd name="T8" fmla="*/ 129 w 135"/>
                <a:gd name="T9" fmla="*/ 11 h 65"/>
                <a:gd name="T10" fmla="*/ 115 w 135"/>
                <a:gd name="T11" fmla="*/ 3 h 65"/>
                <a:gd name="T12" fmla="*/ 16 w 135"/>
                <a:gd name="T13" fmla="*/ 4 h 65"/>
              </a:gdLst>
              <a:ahLst/>
              <a:cxnLst>
                <a:cxn ang="0">
                  <a:pos x="T0" y="T1"/>
                </a:cxn>
                <a:cxn ang="0">
                  <a:pos x="T2" y="T3"/>
                </a:cxn>
                <a:cxn ang="0">
                  <a:pos x="T4" y="T5"/>
                </a:cxn>
                <a:cxn ang="0">
                  <a:pos x="T6" y="T7"/>
                </a:cxn>
                <a:cxn ang="0">
                  <a:pos x="T8" y="T9"/>
                </a:cxn>
                <a:cxn ang="0">
                  <a:pos x="T10" y="T11"/>
                </a:cxn>
                <a:cxn ang="0">
                  <a:pos x="T12" y="T13"/>
                </a:cxn>
              </a:cxnLst>
              <a:rect l="0" t="0" r="r" b="b"/>
              <a:pathLst>
                <a:path w="135" h="65">
                  <a:moveTo>
                    <a:pt x="16" y="4"/>
                  </a:moveTo>
                  <a:cubicBezTo>
                    <a:pt x="1" y="6"/>
                    <a:pt x="1" y="13"/>
                    <a:pt x="1" y="13"/>
                  </a:cubicBezTo>
                  <a:cubicBezTo>
                    <a:pt x="1" y="28"/>
                    <a:pt x="0" y="65"/>
                    <a:pt x="25" y="65"/>
                  </a:cubicBezTo>
                  <a:cubicBezTo>
                    <a:pt x="107" y="65"/>
                    <a:pt x="107" y="65"/>
                    <a:pt x="107" y="65"/>
                  </a:cubicBezTo>
                  <a:cubicBezTo>
                    <a:pt x="135" y="65"/>
                    <a:pt x="129" y="28"/>
                    <a:pt x="129" y="11"/>
                  </a:cubicBezTo>
                  <a:cubicBezTo>
                    <a:pt x="129" y="11"/>
                    <a:pt x="130" y="3"/>
                    <a:pt x="115" y="3"/>
                  </a:cubicBezTo>
                  <a:cubicBezTo>
                    <a:pt x="96" y="3"/>
                    <a:pt x="59" y="0"/>
                    <a:pt x="16" y="4"/>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5" name="Freeform 273"/>
            <p:cNvSpPr>
              <a:spLocks/>
            </p:cNvSpPr>
            <p:nvPr/>
          </p:nvSpPr>
          <p:spPr bwMode="auto">
            <a:xfrm>
              <a:off x="3933" y="1870"/>
              <a:ext cx="196" cy="519"/>
            </a:xfrm>
            <a:custGeom>
              <a:avLst/>
              <a:gdLst>
                <a:gd name="T0" fmla="*/ 115 w 119"/>
                <a:gd name="T1" fmla="*/ 289 h 317"/>
                <a:gd name="T2" fmla="*/ 106 w 119"/>
                <a:gd name="T3" fmla="*/ 273 h 317"/>
                <a:gd name="T4" fmla="*/ 96 w 119"/>
                <a:gd name="T5" fmla="*/ 256 h 317"/>
                <a:gd name="T6" fmla="*/ 79 w 119"/>
                <a:gd name="T7" fmla="*/ 223 h 317"/>
                <a:gd name="T8" fmla="*/ 65 w 119"/>
                <a:gd name="T9" fmla="*/ 189 h 317"/>
                <a:gd name="T10" fmla="*/ 59 w 119"/>
                <a:gd name="T11" fmla="*/ 172 h 317"/>
                <a:gd name="T12" fmla="*/ 57 w 119"/>
                <a:gd name="T13" fmla="*/ 163 h 317"/>
                <a:gd name="T14" fmla="*/ 56 w 119"/>
                <a:gd name="T15" fmla="*/ 159 h 317"/>
                <a:gd name="T16" fmla="*/ 55 w 119"/>
                <a:gd name="T17" fmla="*/ 155 h 317"/>
                <a:gd name="T18" fmla="*/ 54 w 119"/>
                <a:gd name="T19" fmla="*/ 147 h 317"/>
                <a:gd name="T20" fmla="*/ 53 w 119"/>
                <a:gd name="T21" fmla="*/ 137 h 317"/>
                <a:gd name="T22" fmla="*/ 51 w 119"/>
                <a:gd name="T23" fmla="*/ 119 h 317"/>
                <a:gd name="T24" fmla="*/ 50 w 119"/>
                <a:gd name="T25" fmla="*/ 82 h 317"/>
                <a:gd name="T26" fmla="*/ 55 w 119"/>
                <a:gd name="T27" fmla="*/ 49 h 317"/>
                <a:gd name="T28" fmla="*/ 60 w 119"/>
                <a:gd name="T29" fmla="*/ 34 h 317"/>
                <a:gd name="T30" fmla="*/ 68 w 119"/>
                <a:gd name="T31" fmla="*/ 20 h 317"/>
                <a:gd name="T32" fmla="*/ 83 w 119"/>
                <a:gd name="T33" fmla="*/ 15 h 317"/>
                <a:gd name="T34" fmla="*/ 66 w 119"/>
                <a:gd name="T35" fmla="*/ 2 h 317"/>
                <a:gd name="T36" fmla="*/ 41 w 119"/>
                <a:gd name="T37" fmla="*/ 3 h 317"/>
                <a:gd name="T38" fmla="*/ 30 w 119"/>
                <a:gd name="T39" fmla="*/ 12 h 317"/>
                <a:gd name="T40" fmla="*/ 16 w 119"/>
                <a:gd name="T41" fmla="*/ 32 h 317"/>
                <a:gd name="T42" fmla="*/ 3 w 119"/>
                <a:gd name="T43" fmla="*/ 77 h 317"/>
                <a:gd name="T44" fmla="*/ 0 w 119"/>
                <a:gd name="T45" fmla="*/ 122 h 317"/>
                <a:gd name="T46" fmla="*/ 2 w 119"/>
                <a:gd name="T47" fmla="*/ 143 h 317"/>
                <a:gd name="T48" fmla="*/ 3 w 119"/>
                <a:gd name="T49" fmla="*/ 154 h 317"/>
                <a:gd name="T50" fmla="*/ 5 w 119"/>
                <a:gd name="T51" fmla="*/ 165 h 317"/>
                <a:gd name="T52" fmla="*/ 6 w 119"/>
                <a:gd name="T53" fmla="*/ 171 h 317"/>
                <a:gd name="T54" fmla="*/ 8 w 119"/>
                <a:gd name="T55" fmla="*/ 177 h 317"/>
                <a:gd name="T56" fmla="*/ 11 w 119"/>
                <a:gd name="T57" fmla="*/ 188 h 317"/>
                <a:gd name="T58" fmla="*/ 18 w 119"/>
                <a:gd name="T59" fmla="*/ 209 h 317"/>
                <a:gd name="T60" fmla="*/ 39 w 119"/>
                <a:gd name="T61" fmla="*/ 247 h 317"/>
                <a:gd name="T62" fmla="*/ 64 w 119"/>
                <a:gd name="T63" fmla="*/ 281 h 317"/>
                <a:gd name="T64" fmla="*/ 70 w 119"/>
                <a:gd name="T65" fmla="*/ 289 h 317"/>
                <a:gd name="T66" fmla="*/ 78 w 119"/>
                <a:gd name="T67" fmla="*/ 297 h 317"/>
                <a:gd name="T68" fmla="*/ 93 w 119"/>
                <a:gd name="T69" fmla="*/ 311 h 317"/>
                <a:gd name="T70" fmla="*/ 115 w 119"/>
                <a:gd name="T71" fmla="*/ 309 h 317"/>
                <a:gd name="T72" fmla="*/ 116 w 119"/>
                <a:gd name="T73" fmla="*/ 290 h 317"/>
                <a:gd name="T74" fmla="*/ 115 w 119"/>
                <a:gd name="T75" fmla="*/ 28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317">
                  <a:moveTo>
                    <a:pt x="115" y="289"/>
                  </a:moveTo>
                  <a:cubicBezTo>
                    <a:pt x="106" y="273"/>
                    <a:pt x="106" y="273"/>
                    <a:pt x="106" y="273"/>
                  </a:cubicBezTo>
                  <a:cubicBezTo>
                    <a:pt x="102" y="267"/>
                    <a:pt x="99" y="262"/>
                    <a:pt x="96" y="256"/>
                  </a:cubicBezTo>
                  <a:cubicBezTo>
                    <a:pt x="90" y="245"/>
                    <a:pt x="84" y="234"/>
                    <a:pt x="79" y="223"/>
                  </a:cubicBezTo>
                  <a:cubicBezTo>
                    <a:pt x="73" y="212"/>
                    <a:pt x="68" y="200"/>
                    <a:pt x="65" y="189"/>
                  </a:cubicBezTo>
                  <a:cubicBezTo>
                    <a:pt x="62" y="183"/>
                    <a:pt x="61" y="178"/>
                    <a:pt x="59" y="172"/>
                  </a:cubicBezTo>
                  <a:cubicBezTo>
                    <a:pt x="58" y="169"/>
                    <a:pt x="58" y="166"/>
                    <a:pt x="57" y="163"/>
                  </a:cubicBezTo>
                  <a:cubicBezTo>
                    <a:pt x="56" y="159"/>
                    <a:pt x="56" y="159"/>
                    <a:pt x="56" y="159"/>
                  </a:cubicBezTo>
                  <a:cubicBezTo>
                    <a:pt x="56" y="158"/>
                    <a:pt x="56" y="156"/>
                    <a:pt x="55" y="155"/>
                  </a:cubicBezTo>
                  <a:cubicBezTo>
                    <a:pt x="54" y="147"/>
                    <a:pt x="54" y="147"/>
                    <a:pt x="54" y="147"/>
                  </a:cubicBezTo>
                  <a:cubicBezTo>
                    <a:pt x="53" y="137"/>
                    <a:pt x="53" y="137"/>
                    <a:pt x="53" y="137"/>
                  </a:cubicBezTo>
                  <a:cubicBezTo>
                    <a:pt x="52" y="131"/>
                    <a:pt x="52" y="125"/>
                    <a:pt x="51" y="119"/>
                  </a:cubicBezTo>
                  <a:cubicBezTo>
                    <a:pt x="50" y="106"/>
                    <a:pt x="50" y="94"/>
                    <a:pt x="50" y="82"/>
                  </a:cubicBezTo>
                  <a:cubicBezTo>
                    <a:pt x="51" y="71"/>
                    <a:pt x="52" y="59"/>
                    <a:pt x="55" y="49"/>
                  </a:cubicBezTo>
                  <a:cubicBezTo>
                    <a:pt x="56" y="44"/>
                    <a:pt x="58" y="39"/>
                    <a:pt x="60" y="34"/>
                  </a:cubicBezTo>
                  <a:cubicBezTo>
                    <a:pt x="62" y="29"/>
                    <a:pt x="65" y="23"/>
                    <a:pt x="68" y="20"/>
                  </a:cubicBezTo>
                  <a:cubicBezTo>
                    <a:pt x="72" y="18"/>
                    <a:pt x="83" y="15"/>
                    <a:pt x="83" y="15"/>
                  </a:cubicBezTo>
                  <a:cubicBezTo>
                    <a:pt x="93" y="21"/>
                    <a:pt x="88" y="8"/>
                    <a:pt x="66" y="2"/>
                  </a:cubicBezTo>
                  <a:cubicBezTo>
                    <a:pt x="55" y="0"/>
                    <a:pt x="43" y="2"/>
                    <a:pt x="41" y="3"/>
                  </a:cubicBezTo>
                  <a:cubicBezTo>
                    <a:pt x="36" y="6"/>
                    <a:pt x="32" y="8"/>
                    <a:pt x="30" y="12"/>
                  </a:cubicBezTo>
                  <a:cubicBezTo>
                    <a:pt x="24" y="18"/>
                    <a:pt x="20" y="25"/>
                    <a:pt x="16" y="32"/>
                  </a:cubicBezTo>
                  <a:cubicBezTo>
                    <a:pt x="9" y="47"/>
                    <a:pt x="5" y="62"/>
                    <a:pt x="3" y="77"/>
                  </a:cubicBezTo>
                  <a:cubicBezTo>
                    <a:pt x="0" y="92"/>
                    <a:pt x="0" y="107"/>
                    <a:pt x="0" y="122"/>
                  </a:cubicBezTo>
                  <a:cubicBezTo>
                    <a:pt x="1" y="129"/>
                    <a:pt x="1" y="136"/>
                    <a:pt x="2" y="143"/>
                  </a:cubicBezTo>
                  <a:cubicBezTo>
                    <a:pt x="2" y="147"/>
                    <a:pt x="3" y="150"/>
                    <a:pt x="3" y="154"/>
                  </a:cubicBezTo>
                  <a:cubicBezTo>
                    <a:pt x="5" y="165"/>
                    <a:pt x="5" y="165"/>
                    <a:pt x="5" y="165"/>
                  </a:cubicBezTo>
                  <a:cubicBezTo>
                    <a:pt x="5" y="167"/>
                    <a:pt x="6" y="169"/>
                    <a:pt x="6" y="171"/>
                  </a:cubicBezTo>
                  <a:cubicBezTo>
                    <a:pt x="8" y="177"/>
                    <a:pt x="8" y="177"/>
                    <a:pt x="8" y="177"/>
                  </a:cubicBezTo>
                  <a:cubicBezTo>
                    <a:pt x="9" y="180"/>
                    <a:pt x="10" y="184"/>
                    <a:pt x="11" y="188"/>
                  </a:cubicBezTo>
                  <a:cubicBezTo>
                    <a:pt x="13" y="195"/>
                    <a:pt x="15" y="202"/>
                    <a:pt x="18" y="209"/>
                  </a:cubicBezTo>
                  <a:cubicBezTo>
                    <a:pt x="24" y="222"/>
                    <a:pt x="31" y="235"/>
                    <a:pt x="39" y="247"/>
                  </a:cubicBezTo>
                  <a:cubicBezTo>
                    <a:pt x="46" y="259"/>
                    <a:pt x="55" y="270"/>
                    <a:pt x="64" y="281"/>
                  </a:cubicBezTo>
                  <a:cubicBezTo>
                    <a:pt x="66" y="284"/>
                    <a:pt x="68" y="286"/>
                    <a:pt x="70" y="289"/>
                  </a:cubicBezTo>
                  <a:cubicBezTo>
                    <a:pt x="73" y="292"/>
                    <a:pt x="75" y="294"/>
                    <a:pt x="78" y="297"/>
                  </a:cubicBezTo>
                  <a:cubicBezTo>
                    <a:pt x="83" y="302"/>
                    <a:pt x="87" y="306"/>
                    <a:pt x="93" y="311"/>
                  </a:cubicBezTo>
                  <a:cubicBezTo>
                    <a:pt x="100" y="317"/>
                    <a:pt x="110" y="316"/>
                    <a:pt x="115" y="309"/>
                  </a:cubicBezTo>
                  <a:cubicBezTo>
                    <a:pt x="119" y="303"/>
                    <a:pt x="119" y="296"/>
                    <a:pt x="116" y="290"/>
                  </a:cubicBezTo>
                  <a:cubicBezTo>
                    <a:pt x="115" y="289"/>
                    <a:pt x="115" y="289"/>
                    <a:pt x="115" y="289"/>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6" name="Freeform 274"/>
            <p:cNvSpPr>
              <a:spLocks/>
            </p:cNvSpPr>
            <p:nvPr/>
          </p:nvSpPr>
          <p:spPr bwMode="auto">
            <a:xfrm>
              <a:off x="3947" y="1870"/>
              <a:ext cx="195" cy="519"/>
            </a:xfrm>
            <a:custGeom>
              <a:avLst/>
              <a:gdLst>
                <a:gd name="T0" fmla="*/ 115 w 119"/>
                <a:gd name="T1" fmla="*/ 289 h 317"/>
                <a:gd name="T2" fmla="*/ 105 w 119"/>
                <a:gd name="T3" fmla="*/ 273 h 317"/>
                <a:gd name="T4" fmla="*/ 96 w 119"/>
                <a:gd name="T5" fmla="*/ 256 h 317"/>
                <a:gd name="T6" fmla="*/ 78 w 119"/>
                <a:gd name="T7" fmla="*/ 223 h 317"/>
                <a:gd name="T8" fmla="*/ 64 w 119"/>
                <a:gd name="T9" fmla="*/ 189 h 317"/>
                <a:gd name="T10" fmla="*/ 59 w 119"/>
                <a:gd name="T11" fmla="*/ 172 h 317"/>
                <a:gd name="T12" fmla="*/ 57 w 119"/>
                <a:gd name="T13" fmla="*/ 163 h 317"/>
                <a:gd name="T14" fmla="*/ 56 w 119"/>
                <a:gd name="T15" fmla="*/ 159 h 317"/>
                <a:gd name="T16" fmla="*/ 55 w 119"/>
                <a:gd name="T17" fmla="*/ 155 h 317"/>
                <a:gd name="T18" fmla="*/ 54 w 119"/>
                <a:gd name="T19" fmla="*/ 147 h 317"/>
                <a:gd name="T20" fmla="*/ 52 w 119"/>
                <a:gd name="T21" fmla="*/ 137 h 317"/>
                <a:gd name="T22" fmla="*/ 51 w 119"/>
                <a:gd name="T23" fmla="*/ 119 h 317"/>
                <a:gd name="T24" fmla="*/ 50 w 119"/>
                <a:gd name="T25" fmla="*/ 82 h 317"/>
                <a:gd name="T26" fmla="*/ 54 w 119"/>
                <a:gd name="T27" fmla="*/ 49 h 317"/>
                <a:gd name="T28" fmla="*/ 59 w 119"/>
                <a:gd name="T29" fmla="*/ 34 h 317"/>
                <a:gd name="T30" fmla="*/ 68 w 119"/>
                <a:gd name="T31" fmla="*/ 20 h 317"/>
                <a:gd name="T32" fmla="*/ 83 w 119"/>
                <a:gd name="T33" fmla="*/ 15 h 317"/>
                <a:gd name="T34" fmla="*/ 66 w 119"/>
                <a:gd name="T35" fmla="*/ 2 h 317"/>
                <a:gd name="T36" fmla="*/ 40 w 119"/>
                <a:gd name="T37" fmla="*/ 3 h 317"/>
                <a:gd name="T38" fmla="*/ 29 w 119"/>
                <a:gd name="T39" fmla="*/ 12 h 317"/>
                <a:gd name="T40" fmla="*/ 16 w 119"/>
                <a:gd name="T41" fmla="*/ 32 h 317"/>
                <a:gd name="T42" fmla="*/ 2 w 119"/>
                <a:gd name="T43" fmla="*/ 77 h 317"/>
                <a:gd name="T44" fmla="*/ 0 w 119"/>
                <a:gd name="T45" fmla="*/ 122 h 317"/>
                <a:gd name="T46" fmla="*/ 1 w 119"/>
                <a:gd name="T47" fmla="*/ 143 h 317"/>
                <a:gd name="T48" fmla="*/ 3 w 119"/>
                <a:gd name="T49" fmla="*/ 154 h 317"/>
                <a:gd name="T50" fmla="*/ 5 w 119"/>
                <a:gd name="T51" fmla="*/ 165 h 317"/>
                <a:gd name="T52" fmla="*/ 6 w 119"/>
                <a:gd name="T53" fmla="*/ 171 h 317"/>
                <a:gd name="T54" fmla="*/ 7 w 119"/>
                <a:gd name="T55" fmla="*/ 177 h 317"/>
                <a:gd name="T56" fmla="*/ 10 w 119"/>
                <a:gd name="T57" fmla="*/ 188 h 317"/>
                <a:gd name="T58" fmla="*/ 18 w 119"/>
                <a:gd name="T59" fmla="*/ 209 h 317"/>
                <a:gd name="T60" fmla="*/ 38 w 119"/>
                <a:gd name="T61" fmla="*/ 247 h 317"/>
                <a:gd name="T62" fmla="*/ 63 w 119"/>
                <a:gd name="T63" fmla="*/ 281 h 317"/>
                <a:gd name="T64" fmla="*/ 70 w 119"/>
                <a:gd name="T65" fmla="*/ 289 h 317"/>
                <a:gd name="T66" fmla="*/ 77 w 119"/>
                <a:gd name="T67" fmla="*/ 297 h 317"/>
                <a:gd name="T68" fmla="*/ 93 w 119"/>
                <a:gd name="T69" fmla="*/ 311 h 317"/>
                <a:gd name="T70" fmla="*/ 115 w 119"/>
                <a:gd name="T71" fmla="*/ 309 h 317"/>
                <a:gd name="T72" fmla="*/ 116 w 119"/>
                <a:gd name="T73" fmla="*/ 290 h 317"/>
                <a:gd name="T74" fmla="*/ 115 w 119"/>
                <a:gd name="T75" fmla="*/ 28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317">
                  <a:moveTo>
                    <a:pt x="115" y="289"/>
                  </a:moveTo>
                  <a:cubicBezTo>
                    <a:pt x="105" y="273"/>
                    <a:pt x="105" y="273"/>
                    <a:pt x="105" y="273"/>
                  </a:cubicBezTo>
                  <a:cubicBezTo>
                    <a:pt x="102" y="267"/>
                    <a:pt x="99" y="262"/>
                    <a:pt x="96" y="256"/>
                  </a:cubicBezTo>
                  <a:cubicBezTo>
                    <a:pt x="90" y="245"/>
                    <a:pt x="84" y="234"/>
                    <a:pt x="78" y="223"/>
                  </a:cubicBezTo>
                  <a:cubicBezTo>
                    <a:pt x="73" y="212"/>
                    <a:pt x="68" y="200"/>
                    <a:pt x="64" y="189"/>
                  </a:cubicBezTo>
                  <a:cubicBezTo>
                    <a:pt x="62" y="183"/>
                    <a:pt x="61" y="178"/>
                    <a:pt x="59" y="172"/>
                  </a:cubicBezTo>
                  <a:cubicBezTo>
                    <a:pt x="58" y="169"/>
                    <a:pt x="57" y="166"/>
                    <a:pt x="57" y="163"/>
                  </a:cubicBezTo>
                  <a:cubicBezTo>
                    <a:pt x="56" y="159"/>
                    <a:pt x="56" y="159"/>
                    <a:pt x="56" y="159"/>
                  </a:cubicBezTo>
                  <a:cubicBezTo>
                    <a:pt x="55" y="158"/>
                    <a:pt x="55" y="156"/>
                    <a:pt x="55" y="155"/>
                  </a:cubicBezTo>
                  <a:cubicBezTo>
                    <a:pt x="54" y="147"/>
                    <a:pt x="54" y="147"/>
                    <a:pt x="54" y="147"/>
                  </a:cubicBezTo>
                  <a:cubicBezTo>
                    <a:pt x="52" y="137"/>
                    <a:pt x="52" y="137"/>
                    <a:pt x="52" y="137"/>
                  </a:cubicBezTo>
                  <a:cubicBezTo>
                    <a:pt x="52" y="131"/>
                    <a:pt x="51" y="125"/>
                    <a:pt x="51" y="119"/>
                  </a:cubicBezTo>
                  <a:cubicBezTo>
                    <a:pt x="50" y="106"/>
                    <a:pt x="49" y="94"/>
                    <a:pt x="50" y="82"/>
                  </a:cubicBezTo>
                  <a:cubicBezTo>
                    <a:pt x="50" y="71"/>
                    <a:pt x="52" y="59"/>
                    <a:pt x="54" y="49"/>
                  </a:cubicBezTo>
                  <a:cubicBezTo>
                    <a:pt x="56" y="44"/>
                    <a:pt x="57" y="39"/>
                    <a:pt x="59" y="34"/>
                  </a:cubicBezTo>
                  <a:cubicBezTo>
                    <a:pt x="61" y="29"/>
                    <a:pt x="65" y="23"/>
                    <a:pt x="68" y="20"/>
                  </a:cubicBezTo>
                  <a:cubicBezTo>
                    <a:pt x="71" y="18"/>
                    <a:pt x="83" y="15"/>
                    <a:pt x="83" y="15"/>
                  </a:cubicBezTo>
                  <a:cubicBezTo>
                    <a:pt x="93" y="21"/>
                    <a:pt x="88" y="8"/>
                    <a:pt x="66" y="2"/>
                  </a:cubicBezTo>
                  <a:cubicBezTo>
                    <a:pt x="55" y="0"/>
                    <a:pt x="42" y="2"/>
                    <a:pt x="40" y="3"/>
                  </a:cubicBezTo>
                  <a:cubicBezTo>
                    <a:pt x="36" y="6"/>
                    <a:pt x="31" y="8"/>
                    <a:pt x="29" y="12"/>
                  </a:cubicBezTo>
                  <a:cubicBezTo>
                    <a:pt x="24" y="18"/>
                    <a:pt x="19" y="25"/>
                    <a:pt x="16" y="32"/>
                  </a:cubicBezTo>
                  <a:cubicBezTo>
                    <a:pt x="9" y="47"/>
                    <a:pt x="5" y="62"/>
                    <a:pt x="2" y="77"/>
                  </a:cubicBezTo>
                  <a:cubicBezTo>
                    <a:pt x="0" y="92"/>
                    <a:pt x="0" y="107"/>
                    <a:pt x="0" y="122"/>
                  </a:cubicBezTo>
                  <a:cubicBezTo>
                    <a:pt x="0" y="129"/>
                    <a:pt x="1" y="136"/>
                    <a:pt x="1" y="143"/>
                  </a:cubicBezTo>
                  <a:cubicBezTo>
                    <a:pt x="2" y="147"/>
                    <a:pt x="2" y="150"/>
                    <a:pt x="3" y="154"/>
                  </a:cubicBezTo>
                  <a:cubicBezTo>
                    <a:pt x="5" y="165"/>
                    <a:pt x="5" y="165"/>
                    <a:pt x="5" y="165"/>
                  </a:cubicBezTo>
                  <a:cubicBezTo>
                    <a:pt x="5" y="167"/>
                    <a:pt x="5" y="169"/>
                    <a:pt x="6" y="171"/>
                  </a:cubicBezTo>
                  <a:cubicBezTo>
                    <a:pt x="7" y="177"/>
                    <a:pt x="7" y="177"/>
                    <a:pt x="7" y="177"/>
                  </a:cubicBezTo>
                  <a:cubicBezTo>
                    <a:pt x="8" y="180"/>
                    <a:pt x="9" y="184"/>
                    <a:pt x="10" y="188"/>
                  </a:cubicBezTo>
                  <a:cubicBezTo>
                    <a:pt x="13" y="195"/>
                    <a:pt x="15" y="202"/>
                    <a:pt x="18" y="209"/>
                  </a:cubicBezTo>
                  <a:cubicBezTo>
                    <a:pt x="24" y="222"/>
                    <a:pt x="31" y="235"/>
                    <a:pt x="38" y="247"/>
                  </a:cubicBezTo>
                  <a:cubicBezTo>
                    <a:pt x="46" y="259"/>
                    <a:pt x="54" y="270"/>
                    <a:pt x="63" y="281"/>
                  </a:cubicBezTo>
                  <a:cubicBezTo>
                    <a:pt x="65" y="284"/>
                    <a:pt x="68" y="286"/>
                    <a:pt x="70" y="289"/>
                  </a:cubicBezTo>
                  <a:cubicBezTo>
                    <a:pt x="72" y="292"/>
                    <a:pt x="75" y="294"/>
                    <a:pt x="77" y="297"/>
                  </a:cubicBezTo>
                  <a:cubicBezTo>
                    <a:pt x="82" y="302"/>
                    <a:pt x="87" y="306"/>
                    <a:pt x="93" y="311"/>
                  </a:cubicBezTo>
                  <a:cubicBezTo>
                    <a:pt x="99" y="317"/>
                    <a:pt x="109" y="316"/>
                    <a:pt x="115" y="309"/>
                  </a:cubicBezTo>
                  <a:cubicBezTo>
                    <a:pt x="119" y="303"/>
                    <a:pt x="119" y="296"/>
                    <a:pt x="116" y="290"/>
                  </a:cubicBezTo>
                  <a:cubicBezTo>
                    <a:pt x="115" y="289"/>
                    <a:pt x="115" y="289"/>
                    <a:pt x="115" y="289"/>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7" name="Freeform 275"/>
            <p:cNvSpPr>
              <a:spLocks/>
            </p:cNvSpPr>
            <p:nvPr/>
          </p:nvSpPr>
          <p:spPr bwMode="auto">
            <a:xfrm>
              <a:off x="3743" y="1692"/>
              <a:ext cx="164" cy="270"/>
            </a:xfrm>
            <a:custGeom>
              <a:avLst/>
              <a:gdLst>
                <a:gd name="T0" fmla="*/ 52 w 100"/>
                <a:gd name="T1" fmla="*/ 165 h 165"/>
                <a:gd name="T2" fmla="*/ 49 w 100"/>
                <a:gd name="T3" fmla="*/ 165 h 165"/>
                <a:gd name="T4" fmla="*/ 0 w 100"/>
                <a:gd name="T5" fmla="*/ 129 h 165"/>
                <a:gd name="T6" fmla="*/ 0 w 100"/>
                <a:gd name="T7" fmla="*/ 48 h 165"/>
                <a:gd name="T8" fmla="*/ 49 w 100"/>
                <a:gd name="T9" fmla="*/ 0 h 165"/>
                <a:gd name="T10" fmla="*/ 52 w 100"/>
                <a:gd name="T11" fmla="*/ 0 h 165"/>
                <a:gd name="T12" fmla="*/ 100 w 100"/>
                <a:gd name="T13" fmla="*/ 48 h 165"/>
                <a:gd name="T14" fmla="*/ 100 w 100"/>
                <a:gd name="T15" fmla="*/ 129 h 165"/>
                <a:gd name="T16" fmla="*/ 52 w 100"/>
                <a:gd name="T17" fmla="*/ 165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0" h="165">
                  <a:moveTo>
                    <a:pt x="52" y="165"/>
                  </a:moveTo>
                  <a:cubicBezTo>
                    <a:pt x="49" y="165"/>
                    <a:pt x="49" y="165"/>
                    <a:pt x="49" y="165"/>
                  </a:cubicBezTo>
                  <a:cubicBezTo>
                    <a:pt x="22" y="165"/>
                    <a:pt x="0" y="156"/>
                    <a:pt x="0" y="129"/>
                  </a:cubicBezTo>
                  <a:cubicBezTo>
                    <a:pt x="0" y="48"/>
                    <a:pt x="0" y="48"/>
                    <a:pt x="0" y="48"/>
                  </a:cubicBezTo>
                  <a:cubicBezTo>
                    <a:pt x="0" y="22"/>
                    <a:pt x="22" y="0"/>
                    <a:pt x="49" y="0"/>
                  </a:cubicBezTo>
                  <a:cubicBezTo>
                    <a:pt x="52" y="0"/>
                    <a:pt x="52" y="0"/>
                    <a:pt x="52" y="0"/>
                  </a:cubicBezTo>
                  <a:cubicBezTo>
                    <a:pt x="79" y="0"/>
                    <a:pt x="100" y="22"/>
                    <a:pt x="100" y="48"/>
                  </a:cubicBezTo>
                  <a:cubicBezTo>
                    <a:pt x="100" y="129"/>
                    <a:pt x="100" y="129"/>
                    <a:pt x="100" y="129"/>
                  </a:cubicBezTo>
                  <a:cubicBezTo>
                    <a:pt x="100" y="156"/>
                    <a:pt x="79" y="165"/>
                    <a:pt x="52" y="165"/>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8" name="Freeform 276"/>
            <p:cNvSpPr>
              <a:spLocks/>
            </p:cNvSpPr>
            <p:nvPr/>
          </p:nvSpPr>
          <p:spPr bwMode="auto">
            <a:xfrm>
              <a:off x="3743" y="1692"/>
              <a:ext cx="164" cy="185"/>
            </a:xfrm>
            <a:custGeom>
              <a:avLst/>
              <a:gdLst>
                <a:gd name="T0" fmla="*/ 52 w 100"/>
                <a:gd name="T1" fmla="*/ 0 h 113"/>
                <a:gd name="T2" fmla="*/ 49 w 100"/>
                <a:gd name="T3" fmla="*/ 0 h 113"/>
                <a:gd name="T4" fmla="*/ 0 w 100"/>
                <a:gd name="T5" fmla="*/ 48 h 113"/>
                <a:gd name="T6" fmla="*/ 0 w 100"/>
                <a:gd name="T7" fmla="*/ 111 h 113"/>
                <a:gd name="T8" fmla="*/ 31 w 100"/>
                <a:gd name="T9" fmla="*/ 113 h 113"/>
                <a:gd name="T10" fmla="*/ 100 w 100"/>
                <a:gd name="T11" fmla="*/ 103 h 113"/>
                <a:gd name="T12" fmla="*/ 100 w 100"/>
                <a:gd name="T13" fmla="*/ 96 h 113"/>
                <a:gd name="T14" fmla="*/ 100 w 100"/>
                <a:gd name="T15" fmla="*/ 84 h 113"/>
                <a:gd name="T16" fmla="*/ 100 w 100"/>
                <a:gd name="T17" fmla="*/ 48 h 113"/>
                <a:gd name="T18" fmla="*/ 52 w 100"/>
                <a:gd name="T19" fmla="*/ 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0" h="113">
                  <a:moveTo>
                    <a:pt x="52" y="0"/>
                  </a:moveTo>
                  <a:cubicBezTo>
                    <a:pt x="49" y="0"/>
                    <a:pt x="49" y="0"/>
                    <a:pt x="49" y="0"/>
                  </a:cubicBezTo>
                  <a:cubicBezTo>
                    <a:pt x="22" y="0"/>
                    <a:pt x="0" y="22"/>
                    <a:pt x="0" y="48"/>
                  </a:cubicBezTo>
                  <a:cubicBezTo>
                    <a:pt x="0" y="111"/>
                    <a:pt x="0" y="111"/>
                    <a:pt x="0" y="111"/>
                  </a:cubicBezTo>
                  <a:cubicBezTo>
                    <a:pt x="9" y="112"/>
                    <a:pt x="19" y="113"/>
                    <a:pt x="31" y="113"/>
                  </a:cubicBezTo>
                  <a:cubicBezTo>
                    <a:pt x="50" y="113"/>
                    <a:pt x="74" y="110"/>
                    <a:pt x="100" y="103"/>
                  </a:cubicBezTo>
                  <a:cubicBezTo>
                    <a:pt x="100" y="96"/>
                    <a:pt x="100" y="96"/>
                    <a:pt x="100" y="96"/>
                  </a:cubicBezTo>
                  <a:cubicBezTo>
                    <a:pt x="100" y="84"/>
                    <a:pt x="100" y="84"/>
                    <a:pt x="100" y="84"/>
                  </a:cubicBezTo>
                  <a:cubicBezTo>
                    <a:pt x="100" y="48"/>
                    <a:pt x="100" y="48"/>
                    <a:pt x="100" y="48"/>
                  </a:cubicBezTo>
                  <a:cubicBezTo>
                    <a:pt x="100" y="22"/>
                    <a:pt x="79" y="0"/>
                    <a:pt x="52" y="0"/>
                  </a:cubicBezTo>
                </a:path>
              </a:pathLst>
            </a:custGeom>
            <a:solidFill>
              <a:srgbClr val="784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9" name="Freeform 277"/>
            <p:cNvSpPr>
              <a:spLocks/>
            </p:cNvSpPr>
            <p:nvPr/>
          </p:nvSpPr>
          <p:spPr bwMode="auto">
            <a:xfrm>
              <a:off x="3353" y="1504"/>
              <a:ext cx="218" cy="219"/>
            </a:xfrm>
            <a:custGeom>
              <a:avLst/>
              <a:gdLst>
                <a:gd name="T0" fmla="*/ 127 w 133"/>
                <a:gd name="T1" fmla="*/ 79 h 134"/>
                <a:gd name="T2" fmla="*/ 55 w 133"/>
                <a:gd name="T3" fmla="*/ 128 h 134"/>
                <a:gd name="T4" fmla="*/ 6 w 133"/>
                <a:gd name="T5" fmla="*/ 56 h 134"/>
                <a:gd name="T6" fmla="*/ 78 w 133"/>
                <a:gd name="T7" fmla="*/ 6 h 134"/>
                <a:gd name="T8" fmla="*/ 127 w 133"/>
                <a:gd name="T9" fmla="*/ 79 h 134"/>
              </a:gdLst>
              <a:ahLst/>
              <a:cxnLst>
                <a:cxn ang="0">
                  <a:pos x="T0" y="T1"/>
                </a:cxn>
                <a:cxn ang="0">
                  <a:pos x="T2" y="T3"/>
                </a:cxn>
                <a:cxn ang="0">
                  <a:pos x="T4" y="T5"/>
                </a:cxn>
                <a:cxn ang="0">
                  <a:pos x="T6" y="T7"/>
                </a:cxn>
                <a:cxn ang="0">
                  <a:pos x="T8" y="T9"/>
                </a:cxn>
              </a:cxnLst>
              <a:rect l="0" t="0" r="r" b="b"/>
              <a:pathLst>
                <a:path w="133" h="134">
                  <a:moveTo>
                    <a:pt x="127" y="79"/>
                  </a:moveTo>
                  <a:cubicBezTo>
                    <a:pt x="120" y="112"/>
                    <a:pt x="88" y="134"/>
                    <a:pt x="55" y="128"/>
                  </a:cubicBezTo>
                  <a:cubicBezTo>
                    <a:pt x="22" y="122"/>
                    <a:pt x="0" y="89"/>
                    <a:pt x="6" y="56"/>
                  </a:cubicBezTo>
                  <a:cubicBezTo>
                    <a:pt x="12" y="22"/>
                    <a:pt x="45" y="0"/>
                    <a:pt x="78" y="6"/>
                  </a:cubicBezTo>
                  <a:cubicBezTo>
                    <a:pt x="111" y="13"/>
                    <a:pt x="133" y="45"/>
                    <a:pt x="127" y="79"/>
                  </a:cubicBezTo>
                </a:path>
              </a:pathLst>
            </a:custGeom>
            <a:solidFill>
              <a:srgbClr val="7F4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0" name="Freeform 278"/>
            <p:cNvSpPr>
              <a:spLocks/>
            </p:cNvSpPr>
            <p:nvPr/>
          </p:nvSpPr>
          <p:spPr bwMode="auto">
            <a:xfrm>
              <a:off x="3384" y="1581"/>
              <a:ext cx="157" cy="132"/>
            </a:xfrm>
            <a:custGeom>
              <a:avLst/>
              <a:gdLst>
                <a:gd name="T0" fmla="*/ 45 w 96"/>
                <a:gd name="T1" fmla="*/ 0 h 81"/>
                <a:gd name="T2" fmla="*/ 1 w 96"/>
                <a:gd name="T3" fmla="*/ 32 h 81"/>
                <a:gd name="T4" fmla="*/ 0 w 96"/>
                <a:gd name="T5" fmla="*/ 38 h 81"/>
                <a:gd name="T6" fmla="*/ 40 w 96"/>
                <a:gd name="T7" fmla="*/ 80 h 81"/>
                <a:gd name="T8" fmla="*/ 51 w 96"/>
                <a:gd name="T9" fmla="*/ 81 h 81"/>
                <a:gd name="T10" fmla="*/ 95 w 96"/>
                <a:gd name="T11" fmla="*/ 49 h 81"/>
                <a:gd name="T12" fmla="*/ 96 w 96"/>
                <a:gd name="T13" fmla="*/ 43 h 81"/>
                <a:gd name="T14" fmla="*/ 55 w 96"/>
                <a:gd name="T15" fmla="*/ 1 h 81"/>
                <a:gd name="T16" fmla="*/ 45 w 96"/>
                <a:gd name="T17" fmla="*/ 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 h="81">
                  <a:moveTo>
                    <a:pt x="45" y="0"/>
                  </a:moveTo>
                  <a:cubicBezTo>
                    <a:pt x="23" y="0"/>
                    <a:pt x="4" y="13"/>
                    <a:pt x="1" y="32"/>
                  </a:cubicBezTo>
                  <a:cubicBezTo>
                    <a:pt x="0" y="34"/>
                    <a:pt x="0" y="36"/>
                    <a:pt x="0" y="38"/>
                  </a:cubicBezTo>
                  <a:cubicBezTo>
                    <a:pt x="0" y="58"/>
                    <a:pt x="17" y="76"/>
                    <a:pt x="40" y="80"/>
                  </a:cubicBezTo>
                  <a:cubicBezTo>
                    <a:pt x="44" y="81"/>
                    <a:pt x="47" y="81"/>
                    <a:pt x="51" y="81"/>
                  </a:cubicBezTo>
                  <a:cubicBezTo>
                    <a:pt x="73" y="81"/>
                    <a:pt x="91" y="68"/>
                    <a:pt x="95" y="49"/>
                  </a:cubicBezTo>
                  <a:cubicBezTo>
                    <a:pt x="95" y="47"/>
                    <a:pt x="96" y="45"/>
                    <a:pt x="96" y="43"/>
                  </a:cubicBezTo>
                  <a:cubicBezTo>
                    <a:pt x="96" y="23"/>
                    <a:pt x="79" y="5"/>
                    <a:pt x="55" y="1"/>
                  </a:cubicBezTo>
                  <a:cubicBezTo>
                    <a:pt x="52" y="0"/>
                    <a:pt x="48" y="0"/>
                    <a:pt x="45" y="0"/>
                  </a:cubicBezTo>
                </a:path>
              </a:pathLst>
            </a:custGeom>
            <a:solidFill>
              <a:srgbClr val="743C3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1" name="Freeform 279"/>
            <p:cNvSpPr>
              <a:spLocks/>
            </p:cNvSpPr>
            <p:nvPr/>
          </p:nvSpPr>
          <p:spPr bwMode="auto">
            <a:xfrm>
              <a:off x="3374" y="1581"/>
              <a:ext cx="177" cy="46"/>
            </a:xfrm>
            <a:custGeom>
              <a:avLst/>
              <a:gdLst>
                <a:gd name="T0" fmla="*/ 1 w 108"/>
                <a:gd name="T1" fmla="*/ 20 h 28"/>
                <a:gd name="T2" fmla="*/ 13 w 108"/>
                <a:gd name="T3" fmla="*/ 11 h 28"/>
                <a:gd name="T4" fmla="*/ 26 w 108"/>
                <a:gd name="T5" fmla="*/ 5 h 28"/>
                <a:gd name="T6" fmla="*/ 55 w 108"/>
                <a:gd name="T7" fmla="*/ 1 h 28"/>
                <a:gd name="T8" fmla="*/ 70 w 108"/>
                <a:gd name="T9" fmla="*/ 2 h 28"/>
                <a:gd name="T10" fmla="*/ 77 w 108"/>
                <a:gd name="T11" fmla="*/ 4 h 28"/>
                <a:gd name="T12" fmla="*/ 83 w 108"/>
                <a:gd name="T13" fmla="*/ 7 h 28"/>
                <a:gd name="T14" fmla="*/ 96 w 108"/>
                <a:gd name="T15" fmla="*/ 15 h 28"/>
                <a:gd name="T16" fmla="*/ 101 w 108"/>
                <a:gd name="T17" fmla="*/ 19 h 28"/>
                <a:gd name="T18" fmla="*/ 107 w 108"/>
                <a:gd name="T19" fmla="*/ 24 h 28"/>
                <a:gd name="T20" fmla="*/ 107 w 108"/>
                <a:gd name="T21" fmla="*/ 27 h 28"/>
                <a:gd name="T22" fmla="*/ 104 w 108"/>
                <a:gd name="T23" fmla="*/ 27 h 28"/>
                <a:gd name="T24" fmla="*/ 104 w 108"/>
                <a:gd name="T25" fmla="*/ 27 h 28"/>
                <a:gd name="T26" fmla="*/ 99 w 108"/>
                <a:gd name="T27" fmla="*/ 23 h 28"/>
                <a:gd name="T28" fmla="*/ 93 w 108"/>
                <a:gd name="T29" fmla="*/ 19 h 28"/>
                <a:gd name="T30" fmla="*/ 81 w 108"/>
                <a:gd name="T31" fmla="*/ 12 h 28"/>
                <a:gd name="T32" fmla="*/ 55 w 108"/>
                <a:gd name="T33" fmla="*/ 6 h 28"/>
                <a:gd name="T34" fmla="*/ 28 w 108"/>
                <a:gd name="T35" fmla="*/ 11 h 28"/>
                <a:gd name="T36" fmla="*/ 4 w 108"/>
                <a:gd name="T37" fmla="*/ 23 h 28"/>
                <a:gd name="T38" fmla="*/ 4 w 108"/>
                <a:gd name="T39" fmla="*/ 23 h 28"/>
                <a:gd name="T40" fmla="*/ 1 w 108"/>
                <a:gd name="T41" fmla="*/ 22 h 28"/>
                <a:gd name="T42" fmla="*/ 1 w 108"/>
                <a:gd name="T43" fmla="*/ 2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28">
                  <a:moveTo>
                    <a:pt x="1" y="20"/>
                  </a:moveTo>
                  <a:cubicBezTo>
                    <a:pt x="5" y="17"/>
                    <a:pt x="9" y="14"/>
                    <a:pt x="13" y="11"/>
                  </a:cubicBezTo>
                  <a:cubicBezTo>
                    <a:pt x="17" y="9"/>
                    <a:pt x="22" y="7"/>
                    <a:pt x="26" y="5"/>
                  </a:cubicBezTo>
                  <a:cubicBezTo>
                    <a:pt x="36" y="2"/>
                    <a:pt x="45" y="0"/>
                    <a:pt x="55" y="1"/>
                  </a:cubicBezTo>
                  <a:cubicBezTo>
                    <a:pt x="60" y="0"/>
                    <a:pt x="65" y="1"/>
                    <a:pt x="70" y="2"/>
                  </a:cubicBezTo>
                  <a:cubicBezTo>
                    <a:pt x="77" y="4"/>
                    <a:pt x="77" y="4"/>
                    <a:pt x="77" y="4"/>
                  </a:cubicBezTo>
                  <a:cubicBezTo>
                    <a:pt x="79" y="5"/>
                    <a:pt x="81" y="6"/>
                    <a:pt x="83" y="7"/>
                  </a:cubicBezTo>
                  <a:cubicBezTo>
                    <a:pt x="88" y="9"/>
                    <a:pt x="92" y="12"/>
                    <a:pt x="96" y="15"/>
                  </a:cubicBezTo>
                  <a:cubicBezTo>
                    <a:pt x="98" y="16"/>
                    <a:pt x="100" y="18"/>
                    <a:pt x="101" y="19"/>
                  </a:cubicBezTo>
                  <a:cubicBezTo>
                    <a:pt x="107" y="24"/>
                    <a:pt x="107" y="24"/>
                    <a:pt x="107" y="24"/>
                  </a:cubicBezTo>
                  <a:cubicBezTo>
                    <a:pt x="108" y="25"/>
                    <a:pt x="108" y="26"/>
                    <a:pt x="107" y="27"/>
                  </a:cubicBezTo>
                  <a:cubicBezTo>
                    <a:pt x="106" y="28"/>
                    <a:pt x="105" y="28"/>
                    <a:pt x="104" y="27"/>
                  </a:cubicBezTo>
                  <a:cubicBezTo>
                    <a:pt x="104" y="27"/>
                    <a:pt x="104" y="27"/>
                    <a:pt x="104" y="27"/>
                  </a:cubicBezTo>
                  <a:cubicBezTo>
                    <a:pt x="99" y="23"/>
                    <a:pt x="99" y="23"/>
                    <a:pt x="99" y="23"/>
                  </a:cubicBezTo>
                  <a:cubicBezTo>
                    <a:pt x="97" y="21"/>
                    <a:pt x="95" y="20"/>
                    <a:pt x="93" y="19"/>
                  </a:cubicBezTo>
                  <a:cubicBezTo>
                    <a:pt x="89" y="16"/>
                    <a:pt x="86" y="14"/>
                    <a:pt x="81" y="12"/>
                  </a:cubicBezTo>
                  <a:cubicBezTo>
                    <a:pt x="73" y="8"/>
                    <a:pt x="64" y="6"/>
                    <a:pt x="55" y="6"/>
                  </a:cubicBezTo>
                  <a:cubicBezTo>
                    <a:pt x="46" y="6"/>
                    <a:pt x="37" y="8"/>
                    <a:pt x="28" y="11"/>
                  </a:cubicBezTo>
                  <a:cubicBezTo>
                    <a:pt x="20" y="14"/>
                    <a:pt x="11" y="18"/>
                    <a:pt x="4" y="23"/>
                  </a:cubicBezTo>
                  <a:cubicBezTo>
                    <a:pt x="4" y="23"/>
                    <a:pt x="4" y="23"/>
                    <a:pt x="4" y="23"/>
                  </a:cubicBezTo>
                  <a:cubicBezTo>
                    <a:pt x="3" y="24"/>
                    <a:pt x="2" y="23"/>
                    <a:pt x="1" y="22"/>
                  </a:cubicBezTo>
                  <a:cubicBezTo>
                    <a:pt x="0" y="22"/>
                    <a:pt x="1" y="20"/>
                    <a:pt x="1" y="20"/>
                  </a:cubicBez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2" name="Freeform 280"/>
            <p:cNvSpPr>
              <a:spLocks/>
            </p:cNvSpPr>
            <p:nvPr/>
          </p:nvSpPr>
          <p:spPr bwMode="auto">
            <a:xfrm>
              <a:off x="3441" y="1620"/>
              <a:ext cx="138" cy="36"/>
            </a:xfrm>
            <a:custGeom>
              <a:avLst/>
              <a:gdLst>
                <a:gd name="T0" fmla="*/ 1 w 84"/>
                <a:gd name="T1" fmla="*/ 16 h 22"/>
                <a:gd name="T2" fmla="*/ 20 w 84"/>
                <a:gd name="T3" fmla="*/ 4 h 22"/>
                <a:gd name="T4" fmla="*/ 43 w 84"/>
                <a:gd name="T5" fmla="*/ 0 h 22"/>
                <a:gd name="T6" fmla="*/ 54 w 84"/>
                <a:gd name="T7" fmla="*/ 2 h 22"/>
                <a:gd name="T8" fmla="*/ 65 w 84"/>
                <a:gd name="T9" fmla="*/ 6 h 22"/>
                <a:gd name="T10" fmla="*/ 75 w 84"/>
                <a:gd name="T11" fmla="*/ 12 h 22"/>
                <a:gd name="T12" fmla="*/ 83 w 84"/>
                <a:gd name="T13" fmla="*/ 19 h 22"/>
                <a:gd name="T14" fmla="*/ 83 w 84"/>
                <a:gd name="T15" fmla="*/ 21 h 22"/>
                <a:gd name="T16" fmla="*/ 81 w 84"/>
                <a:gd name="T17" fmla="*/ 22 h 22"/>
                <a:gd name="T18" fmla="*/ 81 w 84"/>
                <a:gd name="T19" fmla="*/ 21 h 22"/>
                <a:gd name="T20" fmla="*/ 72 w 84"/>
                <a:gd name="T21" fmla="*/ 15 h 22"/>
                <a:gd name="T22" fmla="*/ 63 w 84"/>
                <a:gd name="T23" fmla="*/ 10 h 22"/>
                <a:gd name="T24" fmla="*/ 43 w 84"/>
                <a:gd name="T25" fmla="*/ 6 h 22"/>
                <a:gd name="T26" fmla="*/ 22 w 84"/>
                <a:gd name="T27" fmla="*/ 10 h 22"/>
                <a:gd name="T28" fmla="*/ 3 w 84"/>
                <a:gd name="T29" fmla="*/ 18 h 22"/>
                <a:gd name="T30" fmla="*/ 3 w 84"/>
                <a:gd name="T31" fmla="*/ 18 h 22"/>
                <a:gd name="T32" fmla="*/ 1 w 84"/>
                <a:gd name="T33" fmla="*/ 18 h 22"/>
                <a:gd name="T34" fmla="*/ 1 w 84"/>
                <a:gd name="T35" fmla="*/ 1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4" h="22">
                  <a:moveTo>
                    <a:pt x="1" y="16"/>
                  </a:moveTo>
                  <a:cubicBezTo>
                    <a:pt x="7" y="11"/>
                    <a:pt x="13" y="7"/>
                    <a:pt x="20" y="4"/>
                  </a:cubicBezTo>
                  <a:cubicBezTo>
                    <a:pt x="27" y="2"/>
                    <a:pt x="35" y="0"/>
                    <a:pt x="43" y="0"/>
                  </a:cubicBezTo>
                  <a:cubicBezTo>
                    <a:pt x="47" y="0"/>
                    <a:pt x="50" y="1"/>
                    <a:pt x="54" y="2"/>
                  </a:cubicBezTo>
                  <a:cubicBezTo>
                    <a:pt x="58" y="3"/>
                    <a:pt x="62" y="4"/>
                    <a:pt x="65" y="6"/>
                  </a:cubicBezTo>
                  <a:cubicBezTo>
                    <a:pt x="68" y="7"/>
                    <a:pt x="71" y="10"/>
                    <a:pt x="75" y="12"/>
                  </a:cubicBezTo>
                  <a:cubicBezTo>
                    <a:pt x="78" y="14"/>
                    <a:pt x="80" y="17"/>
                    <a:pt x="83" y="19"/>
                  </a:cubicBezTo>
                  <a:cubicBezTo>
                    <a:pt x="84" y="20"/>
                    <a:pt x="84" y="21"/>
                    <a:pt x="83" y="21"/>
                  </a:cubicBezTo>
                  <a:cubicBezTo>
                    <a:pt x="83" y="22"/>
                    <a:pt x="82" y="22"/>
                    <a:pt x="81" y="22"/>
                  </a:cubicBezTo>
                  <a:cubicBezTo>
                    <a:pt x="81" y="21"/>
                    <a:pt x="81" y="21"/>
                    <a:pt x="81" y="21"/>
                  </a:cubicBezTo>
                  <a:cubicBezTo>
                    <a:pt x="78" y="19"/>
                    <a:pt x="75" y="17"/>
                    <a:pt x="72" y="15"/>
                  </a:cubicBezTo>
                  <a:cubicBezTo>
                    <a:pt x="69" y="13"/>
                    <a:pt x="66" y="11"/>
                    <a:pt x="63" y="10"/>
                  </a:cubicBezTo>
                  <a:cubicBezTo>
                    <a:pt x="57" y="7"/>
                    <a:pt x="50" y="6"/>
                    <a:pt x="43" y="6"/>
                  </a:cubicBezTo>
                  <a:cubicBezTo>
                    <a:pt x="36" y="6"/>
                    <a:pt x="29" y="7"/>
                    <a:pt x="22" y="10"/>
                  </a:cubicBezTo>
                  <a:cubicBezTo>
                    <a:pt x="16" y="12"/>
                    <a:pt x="9" y="15"/>
                    <a:pt x="3" y="18"/>
                  </a:cubicBezTo>
                  <a:cubicBezTo>
                    <a:pt x="3" y="18"/>
                    <a:pt x="3" y="18"/>
                    <a:pt x="3" y="18"/>
                  </a:cubicBezTo>
                  <a:cubicBezTo>
                    <a:pt x="2" y="19"/>
                    <a:pt x="1" y="19"/>
                    <a:pt x="1" y="18"/>
                  </a:cubicBezTo>
                  <a:cubicBezTo>
                    <a:pt x="0" y="17"/>
                    <a:pt x="1" y="16"/>
                    <a:pt x="1" y="16"/>
                  </a:cubicBez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3" name="Freeform 281"/>
            <p:cNvSpPr>
              <a:spLocks/>
            </p:cNvSpPr>
            <p:nvPr/>
          </p:nvSpPr>
          <p:spPr bwMode="auto">
            <a:xfrm>
              <a:off x="4045" y="1497"/>
              <a:ext cx="221" cy="223"/>
            </a:xfrm>
            <a:custGeom>
              <a:avLst/>
              <a:gdLst>
                <a:gd name="T0" fmla="*/ 7 w 135"/>
                <a:gd name="T1" fmla="*/ 82 h 136"/>
                <a:gd name="T2" fmla="*/ 81 w 135"/>
                <a:gd name="T3" fmla="*/ 128 h 136"/>
                <a:gd name="T4" fmla="*/ 127 w 135"/>
                <a:gd name="T5" fmla="*/ 54 h 136"/>
                <a:gd name="T6" fmla="*/ 53 w 135"/>
                <a:gd name="T7" fmla="*/ 8 h 136"/>
                <a:gd name="T8" fmla="*/ 7 w 135"/>
                <a:gd name="T9" fmla="*/ 82 h 136"/>
              </a:gdLst>
              <a:ahLst/>
              <a:cxnLst>
                <a:cxn ang="0">
                  <a:pos x="T0" y="T1"/>
                </a:cxn>
                <a:cxn ang="0">
                  <a:pos x="T2" y="T3"/>
                </a:cxn>
                <a:cxn ang="0">
                  <a:pos x="T4" y="T5"/>
                </a:cxn>
                <a:cxn ang="0">
                  <a:pos x="T6" y="T7"/>
                </a:cxn>
                <a:cxn ang="0">
                  <a:pos x="T8" y="T9"/>
                </a:cxn>
              </a:cxnLst>
              <a:rect l="0" t="0" r="r" b="b"/>
              <a:pathLst>
                <a:path w="135" h="136">
                  <a:moveTo>
                    <a:pt x="7" y="82"/>
                  </a:moveTo>
                  <a:cubicBezTo>
                    <a:pt x="15" y="115"/>
                    <a:pt x="48" y="136"/>
                    <a:pt x="81" y="128"/>
                  </a:cubicBezTo>
                  <a:cubicBezTo>
                    <a:pt x="114" y="121"/>
                    <a:pt x="135" y="87"/>
                    <a:pt x="127" y="54"/>
                  </a:cubicBezTo>
                  <a:cubicBezTo>
                    <a:pt x="119" y="21"/>
                    <a:pt x="86" y="0"/>
                    <a:pt x="53" y="8"/>
                  </a:cubicBezTo>
                  <a:cubicBezTo>
                    <a:pt x="20" y="15"/>
                    <a:pt x="0" y="49"/>
                    <a:pt x="7" y="82"/>
                  </a:cubicBezTo>
                </a:path>
              </a:pathLst>
            </a:custGeom>
            <a:solidFill>
              <a:srgbClr val="7F4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4" name="Freeform 282"/>
            <p:cNvSpPr>
              <a:spLocks/>
            </p:cNvSpPr>
            <p:nvPr/>
          </p:nvSpPr>
          <p:spPr bwMode="auto">
            <a:xfrm>
              <a:off x="4071" y="1574"/>
              <a:ext cx="169" cy="134"/>
            </a:xfrm>
            <a:custGeom>
              <a:avLst/>
              <a:gdLst>
                <a:gd name="T0" fmla="*/ 55 w 103"/>
                <a:gd name="T1" fmla="*/ 0 h 82"/>
                <a:gd name="T2" fmla="*/ 42 w 103"/>
                <a:gd name="T3" fmla="*/ 2 h 82"/>
                <a:gd name="T4" fmla="*/ 5 w 103"/>
                <a:gd name="T5" fmla="*/ 52 h 82"/>
                <a:gd name="T6" fmla="*/ 48 w 103"/>
                <a:gd name="T7" fmla="*/ 82 h 82"/>
                <a:gd name="T8" fmla="*/ 61 w 103"/>
                <a:gd name="T9" fmla="*/ 81 h 82"/>
                <a:gd name="T10" fmla="*/ 98 w 103"/>
                <a:gd name="T11" fmla="*/ 30 h 82"/>
                <a:gd name="T12" fmla="*/ 55 w 103"/>
                <a:gd name="T13" fmla="*/ 0 h 82"/>
              </a:gdLst>
              <a:ahLst/>
              <a:cxnLst>
                <a:cxn ang="0">
                  <a:pos x="T0" y="T1"/>
                </a:cxn>
                <a:cxn ang="0">
                  <a:pos x="T2" y="T3"/>
                </a:cxn>
                <a:cxn ang="0">
                  <a:pos x="T4" y="T5"/>
                </a:cxn>
                <a:cxn ang="0">
                  <a:pos x="T6" y="T7"/>
                </a:cxn>
                <a:cxn ang="0">
                  <a:pos x="T8" y="T9"/>
                </a:cxn>
                <a:cxn ang="0">
                  <a:pos x="T10" y="T11"/>
                </a:cxn>
                <a:cxn ang="0">
                  <a:pos x="T12" y="T13"/>
                </a:cxn>
              </a:cxnLst>
              <a:rect l="0" t="0" r="r" b="b"/>
              <a:pathLst>
                <a:path w="103" h="82">
                  <a:moveTo>
                    <a:pt x="55" y="0"/>
                  </a:moveTo>
                  <a:cubicBezTo>
                    <a:pt x="51" y="0"/>
                    <a:pt x="47" y="1"/>
                    <a:pt x="42" y="2"/>
                  </a:cubicBezTo>
                  <a:cubicBezTo>
                    <a:pt x="17" y="8"/>
                    <a:pt x="0" y="30"/>
                    <a:pt x="5" y="52"/>
                  </a:cubicBezTo>
                  <a:cubicBezTo>
                    <a:pt x="9" y="70"/>
                    <a:pt x="27" y="82"/>
                    <a:pt x="48" y="82"/>
                  </a:cubicBezTo>
                  <a:cubicBezTo>
                    <a:pt x="52" y="82"/>
                    <a:pt x="56" y="82"/>
                    <a:pt x="61" y="81"/>
                  </a:cubicBezTo>
                  <a:cubicBezTo>
                    <a:pt x="87" y="75"/>
                    <a:pt x="103" y="52"/>
                    <a:pt x="98" y="30"/>
                  </a:cubicBezTo>
                  <a:cubicBezTo>
                    <a:pt x="94" y="12"/>
                    <a:pt x="76" y="0"/>
                    <a:pt x="55" y="0"/>
                  </a:cubicBezTo>
                </a:path>
              </a:pathLst>
            </a:custGeom>
            <a:solidFill>
              <a:srgbClr val="723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5" name="Freeform 283"/>
            <p:cNvSpPr>
              <a:spLocks/>
            </p:cNvSpPr>
            <p:nvPr/>
          </p:nvSpPr>
          <p:spPr bwMode="auto">
            <a:xfrm>
              <a:off x="4066" y="1576"/>
              <a:ext cx="176" cy="47"/>
            </a:xfrm>
            <a:custGeom>
              <a:avLst/>
              <a:gdLst>
                <a:gd name="T0" fmla="*/ 106 w 107"/>
                <a:gd name="T1" fmla="*/ 17 h 29"/>
                <a:gd name="T2" fmla="*/ 94 w 107"/>
                <a:gd name="T3" fmla="*/ 10 h 29"/>
                <a:gd name="T4" fmla="*/ 81 w 107"/>
                <a:gd name="T5" fmla="*/ 4 h 29"/>
                <a:gd name="T6" fmla="*/ 52 w 107"/>
                <a:gd name="T7" fmla="*/ 0 h 29"/>
                <a:gd name="T8" fmla="*/ 37 w 107"/>
                <a:gd name="T9" fmla="*/ 3 h 29"/>
                <a:gd name="T10" fmla="*/ 30 w 107"/>
                <a:gd name="T11" fmla="*/ 5 h 29"/>
                <a:gd name="T12" fmla="*/ 24 w 107"/>
                <a:gd name="T13" fmla="*/ 8 h 29"/>
                <a:gd name="T14" fmla="*/ 12 w 107"/>
                <a:gd name="T15" fmla="*/ 16 h 29"/>
                <a:gd name="T16" fmla="*/ 6 w 107"/>
                <a:gd name="T17" fmla="*/ 21 h 29"/>
                <a:gd name="T18" fmla="*/ 1 w 107"/>
                <a:gd name="T19" fmla="*/ 26 h 29"/>
                <a:gd name="T20" fmla="*/ 1 w 107"/>
                <a:gd name="T21" fmla="*/ 29 h 29"/>
                <a:gd name="T22" fmla="*/ 4 w 107"/>
                <a:gd name="T23" fmla="*/ 29 h 29"/>
                <a:gd name="T24" fmla="*/ 4 w 107"/>
                <a:gd name="T25" fmla="*/ 29 h 29"/>
                <a:gd name="T26" fmla="*/ 9 w 107"/>
                <a:gd name="T27" fmla="*/ 24 h 29"/>
                <a:gd name="T28" fmla="*/ 14 w 107"/>
                <a:gd name="T29" fmla="*/ 20 h 29"/>
                <a:gd name="T30" fmla="*/ 26 w 107"/>
                <a:gd name="T31" fmla="*/ 13 h 29"/>
                <a:gd name="T32" fmla="*/ 52 w 107"/>
                <a:gd name="T33" fmla="*/ 6 h 29"/>
                <a:gd name="T34" fmla="*/ 79 w 107"/>
                <a:gd name="T35" fmla="*/ 9 h 29"/>
                <a:gd name="T36" fmla="*/ 104 w 107"/>
                <a:gd name="T37" fmla="*/ 21 h 29"/>
                <a:gd name="T38" fmla="*/ 104 w 107"/>
                <a:gd name="T39" fmla="*/ 21 h 29"/>
                <a:gd name="T40" fmla="*/ 107 w 107"/>
                <a:gd name="T41" fmla="*/ 20 h 29"/>
                <a:gd name="T42" fmla="*/ 106 w 107"/>
                <a:gd name="T43" fmla="*/ 1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29">
                  <a:moveTo>
                    <a:pt x="106" y="17"/>
                  </a:moveTo>
                  <a:cubicBezTo>
                    <a:pt x="102" y="14"/>
                    <a:pt x="98" y="12"/>
                    <a:pt x="94" y="10"/>
                  </a:cubicBezTo>
                  <a:cubicBezTo>
                    <a:pt x="90" y="7"/>
                    <a:pt x="85" y="5"/>
                    <a:pt x="81" y="4"/>
                  </a:cubicBezTo>
                  <a:cubicBezTo>
                    <a:pt x="71" y="1"/>
                    <a:pt x="62" y="0"/>
                    <a:pt x="52" y="0"/>
                  </a:cubicBezTo>
                  <a:cubicBezTo>
                    <a:pt x="47" y="0"/>
                    <a:pt x="42" y="2"/>
                    <a:pt x="37" y="3"/>
                  </a:cubicBezTo>
                  <a:cubicBezTo>
                    <a:pt x="30" y="5"/>
                    <a:pt x="30" y="5"/>
                    <a:pt x="30" y="5"/>
                  </a:cubicBezTo>
                  <a:cubicBezTo>
                    <a:pt x="28" y="6"/>
                    <a:pt x="26" y="7"/>
                    <a:pt x="24" y="8"/>
                  </a:cubicBezTo>
                  <a:cubicBezTo>
                    <a:pt x="19" y="10"/>
                    <a:pt x="16" y="13"/>
                    <a:pt x="12" y="16"/>
                  </a:cubicBezTo>
                  <a:cubicBezTo>
                    <a:pt x="10" y="17"/>
                    <a:pt x="8" y="19"/>
                    <a:pt x="6" y="21"/>
                  </a:cubicBezTo>
                  <a:cubicBezTo>
                    <a:pt x="1" y="26"/>
                    <a:pt x="1" y="26"/>
                    <a:pt x="1" y="26"/>
                  </a:cubicBezTo>
                  <a:cubicBezTo>
                    <a:pt x="0" y="27"/>
                    <a:pt x="0" y="28"/>
                    <a:pt x="1" y="29"/>
                  </a:cubicBezTo>
                  <a:cubicBezTo>
                    <a:pt x="2" y="29"/>
                    <a:pt x="3" y="29"/>
                    <a:pt x="4" y="29"/>
                  </a:cubicBezTo>
                  <a:cubicBezTo>
                    <a:pt x="4" y="29"/>
                    <a:pt x="4" y="29"/>
                    <a:pt x="4" y="29"/>
                  </a:cubicBezTo>
                  <a:cubicBezTo>
                    <a:pt x="9" y="24"/>
                    <a:pt x="9" y="24"/>
                    <a:pt x="9" y="24"/>
                  </a:cubicBezTo>
                  <a:cubicBezTo>
                    <a:pt x="11" y="23"/>
                    <a:pt x="12" y="21"/>
                    <a:pt x="14" y="20"/>
                  </a:cubicBezTo>
                  <a:cubicBezTo>
                    <a:pt x="18" y="17"/>
                    <a:pt x="22" y="15"/>
                    <a:pt x="26" y="13"/>
                  </a:cubicBezTo>
                  <a:cubicBezTo>
                    <a:pt x="34" y="9"/>
                    <a:pt x="43" y="7"/>
                    <a:pt x="52" y="6"/>
                  </a:cubicBezTo>
                  <a:cubicBezTo>
                    <a:pt x="61" y="6"/>
                    <a:pt x="70" y="7"/>
                    <a:pt x="79" y="9"/>
                  </a:cubicBezTo>
                  <a:cubicBezTo>
                    <a:pt x="88" y="12"/>
                    <a:pt x="96" y="16"/>
                    <a:pt x="104" y="21"/>
                  </a:cubicBezTo>
                  <a:cubicBezTo>
                    <a:pt x="104" y="21"/>
                    <a:pt x="104" y="21"/>
                    <a:pt x="104" y="21"/>
                  </a:cubicBezTo>
                  <a:cubicBezTo>
                    <a:pt x="105" y="21"/>
                    <a:pt x="106" y="21"/>
                    <a:pt x="107" y="20"/>
                  </a:cubicBezTo>
                  <a:cubicBezTo>
                    <a:pt x="107" y="19"/>
                    <a:pt x="107" y="18"/>
                    <a:pt x="106" y="17"/>
                  </a:cubicBez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6" name="Freeform 284"/>
            <p:cNvSpPr>
              <a:spLocks/>
            </p:cNvSpPr>
            <p:nvPr/>
          </p:nvSpPr>
          <p:spPr bwMode="auto">
            <a:xfrm>
              <a:off x="4040" y="1617"/>
              <a:ext cx="136" cy="39"/>
            </a:xfrm>
            <a:custGeom>
              <a:avLst/>
              <a:gdLst>
                <a:gd name="T0" fmla="*/ 82 w 83"/>
                <a:gd name="T1" fmla="*/ 14 h 24"/>
                <a:gd name="T2" fmla="*/ 63 w 83"/>
                <a:gd name="T3" fmla="*/ 3 h 24"/>
                <a:gd name="T4" fmla="*/ 40 w 83"/>
                <a:gd name="T5" fmla="*/ 0 h 24"/>
                <a:gd name="T6" fmla="*/ 29 w 83"/>
                <a:gd name="T7" fmla="*/ 2 h 24"/>
                <a:gd name="T8" fmla="*/ 18 w 83"/>
                <a:gd name="T9" fmla="*/ 7 h 24"/>
                <a:gd name="T10" fmla="*/ 9 w 83"/>
                <a:gd name="T11" fmla="*/ 13 h 24"/>
                <a:gd name="T12" fmla="*/ 1 w 83"/>
                <a:gd name="T13" fmla="*/ 21 h 24"/>
                <a:gd name="T14" fmla="*/ 1 w 83"/>
                <a:gd name="T15" fmla="*/ 23 h 24"/>
                <a:gd name="T16" fmla="*/ 3 w 83"/>
                <a:gd name="T17" fmla="*/ 23 h 24"/>
                <a:gd name="T18" fmla="*/ 3 w 83"/>
                <a:gd name="T19" fmla="*/ 23 h 24"/>
                <a:gd name="T20" fmla="*/ 11 w 83"/>
                <a:gd name="T21" fmla="*/ 16 h 24"/>
                <a:gd name="T22" fmla="*/ 20 w 83"/>
                <a:gd name="T23" fmla="*/ 11 h 24"/>
                <a:gd name="T24" fmla="*/ 40 w 83"/>
                <a:gd name="T25" fmla="*/ 6 h 24"/>
                <a:gd name="T26" fmla="*/ 61 w 83"/>
                <a:gd name="T27" fmla="*/ 9 h 24"/>
                <a:gd name="T28" fmla="*/ 81 w 83"/>
                <a:gd name="T29" fmla="*/ 17 h 24"/>
                <a:gd name="T30" fmla="*/ 81 w 83"/>
                <a:gd name="T31" fmla="*/ 17 h 24"/>
                <a:gd name="T32" fmla="*/ 83 w 83"/>
                <a:gd name="T33" fmla="*/ 16 h 24"/>
                <a:gd name="T34" fmla="*/ 82 w 8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 h="24">
                  <a:moveTo>
                    <a:pt x="82" y="14"/>
                  </a:moveTo>
                  <a:cubicBezTo>
                    <a:pt x="77" y="9"/>
                    <a:pt x="70" y="6"/>
                    <a:pt x="63" y="3"/>
                  </a:cubicBezTo>
                  <a:cubicBezTo>
                    <a:pt x="55" y="1"/>
                    <a:pt x="48" y="0"/>
                    <a:pt x="40" y="0"/>
                  </a:cubicBezTo>
                  <a:cubicBezTo>
                    <a:pt x="36" y="1"/>
                    <a:pt x="32" y="1"/>
                    <a:pt x="29" y="2"/>
                  </a:cubicBezTo>
                  <a:cubicBezTo>
                    <a:pt x="25" y="4"/>
                    <a:pt x="21" y="5"/>
                    <a:pt x="18" y="7"/>
                  </a:cubicBezTo>
                  <a:cubicBezTo>
                    <a:pt x="15" y="8"/>
                    <a:pt x="12" y="11"/>
                    <a:pt x="9" y="13"/>
                  </a:cubicBezTo>
                  <a:cubicBezTo>
                    <a:pt x="6" y="15"/>
                    <a:pt x="3" y="18"/>
                    <a:pt x="1" y="21"/>
                  </a:cubicBezTo>
                  <a:cubicBezTo>
                    <a:pt x="0" y="21"/>
                    <a:pt x="0" y="22"/>
                    <a:pt x="1" y="23"/>
                  </a:cubicBezTo>
                  <a:cubicBezTo>
                    <a:pt x="1" y="24"/>
                    <a:pt x="2" y="24"/>
                    <a:pt x="3" y="23"/>
                  </a:cubicBezTo>
                  <a:cubicBezTo>
                    <a:pt x="3" y="23"/>
                    <a:pt x="3" y="23"/>
                    <a:pt x="3" y="23"/>
                  </a:cubicBezTo>
                  <a:cubicBezTo>
                    <a:pt x="6" y="21"/>
                    <a:pt x="8" y="18"/>
                    <a:pt x="11" y="16"/>
                  </a:cubicBezTo>
                  <a:cubicBezTo>
                    <a:pt x="14" y="15"/>
                    <a:pt x="17" y="12"/>
                    <a:pt x="20" y="11"/>
                  </a:cubicBezTo>
                  <a:cubicBezTo>
                    <a:pt x="27" y="8"/>
                    <a:pt x="34" y="6"/>
                    <a:pt x="40" y="6"/>
                  </a:cubicBezTo>
                  <a:cubicBezTo>
                    <a:pt x="47" y="6"/>
                    <a:pt x="54" y="7"/>
                    <a:pt x="61" y="9"/>
                  </a:cubicBezTo>
                  <a:cubicBezTo>
                    <a:pt x="68" y="11"/>
                    <a:pt x="74" y="13"/>
                    <a:pt x="81" y="17"/>
                  </a:cubicBezTo>
                  <a:cubicBezTo>
                    <a:pt x="81" y="17"/>
                    <a:pt x="81" y="17"/>
                    <a:pt x="81" y="17"/>
                  </a:cubicBezTo>
                  <a:cubicBezTo>
                    <a:pt x="81" y="17"/>
                    <a:pt x="82" y="17"/>
                    <a:pt x="83" y="16"/>
                  </a:cubicBezTo>
                  <a:cubicBezTo>
                    <a:pt x="83" y="15"/>
                    <a:pt x="83" y="15"/>
                    <a:pt x="82" y="14"/>
                  </a:cubicBez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7" name="Freeform 285"/>
            <p:cNvSpPr>
              <a:spLocks/>
            </p:cNvSpPr>
            <p:nvPr/>
          </p:nvSpPr>
          <p:spPr bwMode="auto">
            <a:xfrm>
              <a:off x="3472" y="1152"/>
              <a:ext cx="683" cy="710"/>
            </a:xfrm>
            <a:custGeom>
              <a:avLst/>
              <a:gdLst>
                <a:gd name="T0" fmla="*/ 406 w 416"/>
                <a:gd name="T1" fmla="*/ 230 h 434"/>
                <a:gd name="T2" fmla="*/ 191 w 416"/>
                <a:gd name="T3" fmla="*/ 420 h 434"/>
                <a:gd name="T4" fmla="*/ 11 w 416"/>
                <a:gd name="T5" fmla="*/ 193 h 434"/>
                <a:gd name="T6" fmla="*/ 228 w 416"/>
                <a:gd name="T7" fmla="*/ 10 h 434"/>
                <a:gd name="T8" fmla="*/ 406 w 416"/>
                <a:gd name="T9" fmla="*/ 230 h 434"/>
              </a:gdLst>
              <a:ahLst/>
              <a:cxnLst>
                <a:cxn ang="0">
                  <a:pos x="T0" y="T1"/>
                </a:cxn>
                <a:cxn ang="0">
                  <a:pos x="T2" y="T3"/>
                </a:cxn>
                <a:cxn ang="0">
                  <a:pos x="T4" y="T5"/>
                </a:cxn>
                <a:cxn ang="0">
                  <a:pos x="T6" y="T7"/>
                </a:cxn>
                <a:cxn ang="0">
                  <a:pos x="T8" y="T9"/>
                </a:cxn>
              </a:cxnLst>
              <a:rect l="0" t="0" r="r" b="b"/>
              <a:pathLst>
                <a:path w="416" h="434">
                  <a:moveTo>
                    <a:pt x="406" y="230"/>
                  </a:moveTo>
                  <a:cubicBezTo>
                    <a:pt x="395" y="341"/>
                    <a:pt x="327" y="434"/>
                    <a:pt x="191" y="420"/>
                  </a:cubicBezTo>
                  <a:cubicBezTo>
                    <a:pt x="63" y="408"/>
                    <a:pt x="0" y="304"/>
                    <a:pt x="11" y="193"/>
                  </a:cubicBezTo>
                  <a:cubicBezTo>
                    <a:pt x="22" y="81"/>
                    <a:pt x="118" y="0"/>
                    <a:pt x="228" y="10"/>
                  </a:cubicBezTo>
                  <a:cubicBezTo>
                    <a:pt x="337" y="20"/>
                    <a:pt x="416" y="119"/>
                    <a:pt x="406" y="230"/>
                  </a:cubicBezTo>
                  <a:close/>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8" name="Freeform 286"/>
            <p:cNvSpPr>
              <a:spLocks/>
            </p:cNvSpPr>
            <p:nvPr/>
          </p:nvSpPr>
          <p:spPr bwMode="auto">
            <a:xfrm>
              <a:off x="3576" y="1584"/>
              <a:ext cx="33" cy="8"/>
            </a:xfrm>
            <a:custGeom>
              <a:avLst/>
              <a:gdLst>
                <a:gd name="T0" fmla="*/ 17 w 20"/>
                <a:gd name="T1" fmla="*/ 5 h 5"/>
                <a:gd name="T2" fmla="*/ 2 w 20"/>
                <a:gd name="T3" fmla="*/ 3 h 5"/>
                <a:gd name="T4" fmla="*/ 0 w 20"/>
                <a:gd name="T5" fmla="*/ 1 h 5"/>
                <a:gd name="T6" fmla="*/ 2 w 20"/>
                <a:gd name="T7" fmla="*/ 0 h 5"/>
                <a:gd name="T8" fmla="*/ 18 w 20"/>
                <a:gd name="T9" fmla="*/ 0 h 5"/>
                <a:gd name="T10" fmla="*/ 20 w 20"/>
                <a:gd name="T11" fmla="*/ 3 h 5"/>
                <a:gd name="T12" fmla="*/ 17 w 20"/>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20" h="5">
                  <a:moveTo>
                    <a:pt x="17" y="5"/>
                  </a:moveTo>
                  <a:cubicBezTo>
                    <a:pt x="2" y="3"/>
                    <a:pt x="2" y="3"/>
                    <a:pt x="2" y="3"/>
                  </a:cubicBezTo>
                  <a:cubicBezTo>
                    <a:pt x="1" y="3"/>
                    <a:pt x="0" y="2"/>
                    <a:pt x="0" y="1"/>
                  </a:cubicBezTo>
                  <a:cubicBezTo>
                    <a:pt x="0" y="0"/>
                    <a:pt x="1" y="0"/>
                    <a:pt x="2" y="0"/>
                  </a:cubicBezTo>
                  <a:cubicBezTo>
                    <a:pt x="18" y="0"/>
                    <a:pt x="18" y="0"/>
                    <a:pt x="18" y="0"/>
                  </a:cubicBezTo>
                  <a:cubicBezTo>
                    <a:pt x="19" y="0"/>
                    <a:pt x="20" y="1"/>
                    <a:pt x="20" y="3"/>
                  </a:cubicBezTo>
                  <a:cubicBezTo>
                    <a:pt x="20" y="4"/>
                    <a:pt x="19" y="5"/>
                    <a:pt x="17" y="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9" name="Freeform 287"/>
            <p:cNvSpPr>
              <a:spLocks/>
            </p:cNvSpPr>
            <p:nvPr/>
          </p:nvSpPr>
          <p:spPr bwMode="auto">
            <a:xfrm>
              <a:off x="3574" y="1558"/>
              <a:ext cx="33" cy="15"/>
            </a:xfrm>
            <a:custGeom>
              <a:avLst/>
              <a:gdLst>
                <a:gd name="T0" fmla="*/ 17 w 20"/>
                <a:gd name="T1" fmla="*/ 8 h 9"/>
                <a:gd name="T2" fmla="*/ 2 w 20"/>
                <a:gd name="T3" fmla="*/ 4 h 9"/>
                <a:gd name="T4" fmla="*/ 1 w 20"/>
                <a:gd name="T5" fmla="*/ 2 h 9"/>
                <a:gd name="T6" fmla="*/ 3 w 20"/>
                <a:gd name="T7" fmla="*/ 1 h 9"/>
                <a:gd name="T8" fmla="*/ 18 w 20"/>
                <a:gd name="T9" fmla="*/ 3 h 9"/>
                <a:gd name="T10" fmla="*/ 20 w 20"/>
                <a:gd name="T11" fmla="*/ 6 h 9"/>
                <a:gd name="T12" fmla="*/ 17 w 20"/>
                <a:gd name="T13" fmla="*/ 9 h 9"/>
                <a:gd name="T14" fmla="*/ 17 w 20"/>
                <a:gd name="T15" fmla="*/ 8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9">
                  <a:moveTo>
                    <a:pt x="17" y="8"/>
                  </a:moveTo>
                  <a:cubicBezTo>
                    <a:pt x="2" y="4"/>
                    <a:pt x="2" y="4"/>
                    <a:pt x="2" y="4"/>
                  </a:cubicBezTo>
                  <a:cubicBezTo>
                    <a:pt x="1" y="4"/>
                    <a:pt x="0" y="3"/>
                    <a:pt x="1" y="2"/>
                  </a:cubicBezTo>
                  <a:cubicBezTo>
                    <a:pt x="1" y="1"/>
                    <a:pt x="2" y="0"/>
                    <a:pt x="3" y="1"/>
                  </a:cubicBezTo>
                  <a:cubicBezTo>
                    <a:pt x="18" y="3"/>
                    <a:pt x="18" y="3"/>
                    <a:pt x="18" y="3"/>
                  </a:cubicBezTo>
                  <a:cubicBezTo>
                    <a:pt x="19" y="4"/>
                    <a:pt x="20" y="5"/>
                    <a:pt x="20" y="6"/>
                  </a:cubicBezTo>
                  <a:cubicBezTo>
                    <a:pt x="20" y="8"/>
                    <a:pt x="18" y="9"/>
                    <a:pt x="17" y="9"/>
                  </a:cubicBezTo>
                  <a:lnTo>
                    <a:pt x="17"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0" name="Freeform 288"/>
            <p:cNvSpPr>
              <a:spLocks/>
            </p:cNvSpPr>
            <p:nvPr/>
          </p:nvSpPr>
          <p:spPr bwMode="auto">
            <a:xfrm>
              <a:off x="3581" y="1535"/>
              <a:ext cx="31" cy="18"/>
            </a:xfrm>
            <a:custGeom>
              <a:avLst/>
              <a:gdLst>
                <a:gd name="T0" fmla="*/ 15 w 19"/>
                <a:gd name="T1" fmla="*/ 11 h 11"/>
                <a:gd name="T2" fmla="*/ 1 w 19"/>
                <a:gd name="T3" fmla="*/ 3 h 11"/>
                <a:gd name="T4" fmla="*/ 1 w 19"/>
                <a:gd name="T5" fmla="*/ 1 h 11"/>
                <a:gd name="T6" fmla="*/ 3 w 19"/>
                <a:gd name="T7" fmla="*/ 0 h 11"/>
                <a:gd name="T8" fmla="*/ 17 w 19"/>
                <a:gd name="T9" fmla="*/ 6 h 11"/>
                <a:gd name="T10" fmla="*/ 19 w 19"/>
                <a:gd name="T11" fmla="*/ 9 h 11"/>
                <a:gd name="T12" fmla="*/ 15 w 19"/>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19" h="11">
                  <a:moveTo>
                    <a:pt x="15" y="11"/>
                  </a:moveTo>
                  <a:cubicBezTo>
                    <a:pt x="1" y="3"/>
                    <a:pt x="1" y="3"/>
                    <a:pt x="1" y="3"/>
                  </a:cubicBezTo>
                  <a:cubicBezTo>
                    <a:pt x="1" y="3"/>
                    <a:pt x="0" y="1"/>
                    <a:pt x="1" y="1"/>
                  </a:cubicBezTo>
                  <a:cubicBezTo>
                    <a:pt x="1" y="0"/>
                    <a:pt x="2" y="0"/>
                    <a:pt x="3" y="0"/>
                  </a:cubicBezTo>
                  <a:cubicBezTo>
                    <a:pt x="17" y="6"/>
                    <a:pt x="17" y="6"/>
                    <a:pt x="17" y="6"/>
                  </a:cubicBezTo>
                  <a:cubicBezTo>
                    <a:pt x="19" y="7"/>
                    <a:pt x="19" y="8"/>
                    <a:pt x="19" y="9"/>
                  </a:cubicBezTo>
                  <a:cubicBezTo>
                    <a:pt x="18" y="11"/>
                    <a:pt x="17" y="11"/>
                    <a:pt x="15" y="1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1" name="Freeform 289"/>
            <p:cNvSpPr>
              <a:spLocks/>
            </p:cNvSpPr>
            <p:nvPr/>
          </p:nvSpPr>
          <p:spPr bwMode="auto">
            <a:xfrm>
              <a:off x="3597" y="1512"/>
              <a:ext cx="26" cy="26"/>
            </a:xfrm>
            <a:custGeom>
              <a:avLst/>
              <a:gdLst>
                <a:gd name="T0" fmla="*/ 11 w 16"/>
                <a:gd name="T1" fmla="*/ 15 h 16"/>
                <a:gd name="T2" fmla="*/ 1 w 16"/>
                <a:gd name="T3" fmla="*/ 3 h 16"/>
                <a:gd name="T4" fmla="*/ 1 w 16"/>
                <a:gd name="T5" fmla="*/ 1 h 16"/>
                <a:gd name="T6" fmla="*/ 3 w 16"/>
                <a:gd name="T7" fmla="*/ 1 h 16"/>
                <a:gd name="T8" fmla="*/ 15 w 16"/>
                <a:gd name="T9" fmla="*/ 11 h 16"/>
                <a:gd name="T10" fmla="*/ 15 w 16"/>
                <a:gd name="T11" fmla="*/ 15 h 16"/>
                <a:gd name="T12" fmla="*/ 11 w 16"/>
                <a:gd name="T13" fmla="*/ 15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1" y="15"/>
                  </a:moveTo>
                  <a:cubicBezTo>
                    <a:pt x="1" y="3"/>
                    <a:pt x="1" y="3"/>
                    <a:pt x="1" y="3"/>
                  </a:cubicBezTo>
                  <a:cubicBezTo>
                    <a:pt x="0" y="2"/>
                    <a:pt x="0" y="1"/>
                    <a:pt x="1" y="1"/>
                  </a:cubicBezTo>
                  <a:cubicBezTo>
                    <a:pt x="2" y="0"/>
                    <a:pt x="3" y="0"/>
                    <a:pt x="3" y="1"/>
                  </a:cubicBezTo>
                  <a:cubicBezTo>
                    <a:pt x="15" y="11"/>
                    <a:pt x="15" y="11"/>
                    <a:pt x="15" y="11"/>
                  </a:cubicBezTo>
                  <a:cubicBezTo>
                    <a:pt x="16" y="12"/>
                    <a:pt x="16" y="14"/>
                    <a:pt x="15" y="15"/>
                  </a:cubicBezTo>
                  <a:cubicBezTo>
                    <a:pt x="14" y="16"/>
                    <a:pt x="12" y="16"/>
                    <a:pt x="11" y="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2" name="Freeform 290"/>
            <p:cNvSpPr>
              <a:spLocks/>
            </p:cNvSpPr>
            <p:nvPr/>
          </p:nvSpPr>
          <p:spPr bwMode="auto">
            <a:xfrm>
              <a:off x="3618" y="1496"/>
              <a:ext cx="22" cy="31"/>
            </a:xfrm>
            <a:custGeom>
              <a:avLst/>
              <a:gdLst>
                <a:gd name="T0" fmla="*/ 8 w 13"/>
                <a:gd name="T1" fmla="*/ 17 h 19"/>
                <a:gd name="T2" fmla="*/ 1 w 13"/>
                <a:gd name="T3" fmla="*/ 3 h 19"/>
                <a:gd name="T4" fmla="*/ 2 w 13"/>
                <a:gd name="T5" fmla="*/ 1 h 19"/>
                <a:gd name="T6" fmla="*/ 4 w 13"/>
                <a:gd name="T7" fmla="*/ 1 h 19"/>
                <a:gd name="T8" fmla="*/ 12 w 13"/>
                <a:gd name="T9" fmla="*/ 15 h 19"/>
                <a:gd name="T10" fmla="*/ 11 w 13"/>
                <a:gd name="T11" fmla="*/ 18 h 19"/>
                <a:gd name="T12" fmla="*/ 8 w 13"/>
                <a:gd name="T13" fmla="*/ 17 h 19"/>
              </a:gdLst>
              <a:ahLst/>
              <a:cxnLst>
                <a:cxn ang="0">
                  <a:pos x="T0" y="T1"/>
                </a:cxn>
                <a:cxn ang="0">
                  <a:pos x="T2" y="T3"/>
                </a:cxn>
                <a:cxn ang="0">
                  <a:pos x="T4" y="T5"/>
                </a:cxn>
                <a:cxn ang="0">
                  <a:pos x="T6" y="T7"/>
                </a:cxn>
                <a:cxn ang="0">
                  <a:pos x="T8" y="T9"/>
                </a:cxn>
                <a:cxn ang="0">
                  <a:pos x="T10" y="T11"/>
                </a:cxn>
                <a:cxn ang="0">
                  <a:pos x="T12" y="T13"/>
                </a:cxn>
              </a:cxnLst>
              <a:rect l="0" t="0" r="r" b="b"/>
              <a:pathLst>
                <a:path w="13" h="19">
                  <a:moveTo>
                    <a:pt x="8" y="17"/>
                  </a:moveTo>
                  <a:cubicBezTo>
                    <a:pt x="1" y="3"/>
                    <a:pt x="1" y="3"/>
                    <a:pt x="1" y="3"/>
                  </a:cubicBezTo>
                  <a:cubicBezTo>
                    <a:pt x="0" y="2"/>
                    <a:pt x="1" y="1"/>
                    <a:pt x="2" y="1"/>
                  </a:cubicBezTo>
                  <a:cubicBezTo>
                    <a:pt x="2" y="0"/>
                    <a:pt x="3" y="1"/>
                    <a:pt x="4" y="1"/>
                  </a:cubicBezTo>
                  <a:cubicBezTo>
                    <a:pt x="12" y="15"/>
                    <a:pt x="12" y="15"/>
                    <a:pt x="12" y="15"/>
                  </a:cubicBezTo>
                  <a:cubicBezTo>
                    <a:pt x="13" y="16"/>
                    <a:pt x="12" y="17"/>
                    <a:pt x="11" y="18"/>
                  </a:cubicBezTo>
                  <a:cubicBezTo>
                    <a:pt x="10" y="19"/>
                    <a:pt x="8" y="18"/>
                    <a:pt x="8"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3" name="Freeform 291"/>
            <p:cNvSpPr>
              <a:spLocks/>
            </p:cNvSpPr>
            <p:nvPr/>
          </p:nvSpPr>
          <p:spPr bwMode="auto">
            <a:xfrm>
              <a:off x="3645" y="1484"/>
              <a:ext cx="15" cy="33"/>
            </a:xfrm>
            <a:custGeom>
              <a:avLst/>
              <a:gdLst>
                <a:gd name="T0" fmla="*/ 4 w 9"/>
                <a:gd name="T1" fmla="*/ 18 h 20"/>
                <a:gd name="T2" fmla="*/ 0 w 9"/>
                <a:gd name="T3" fmla="*/ 3 h 20"/>
                <a:gd name="T4" fmla="*/ 1 w 9"/>
                <a:gd name="T5" fmla="*/ 0 h 20"/>
                <a:gd name="T6" fmla="*/ 3 w 9"/>
                <a:gd name="T7" fmla="*/ 1 h 20"/>
                <a:gd name="T8" fmla="*/ 9 w 9"/>
                <a:gd name="T9" fmla="*/ 16 h 20"/>
                <a:gd name="T10" fmla="*/ 7 w 9"/>
                <a:gd name="T11" fmla="*/ 19 h 20"/>
                <a:gd name="T12" fmla="*/ 4 w 9"/>
                <a:gd name="T13" fmla="*/ 18 h 20"/>
              </a:gdLst>
              <a:ahLst/>
              <a:cxnLst>
                <a:cxn ang="0">
                  <a:pos x="T0" y="T1"/>
                </a:cxn>
                <a:cxn ang="0">
                  <a:pos x="T2" y="T3"/>
                </a:cxn>
                <a:cxn ang="0">
                  <a:pos x="T4" y="T5"/>
                </a:cxn>
                <a:cxn ang="0">
                  <a:pos x="T6" y="T7"/>
                </a:cxn>
                <a:cxn ang="0">
                  <a:pos x="T8" y="T9"/>
                </a:cxn>
                <a:cxn ang="0">
                  <a:pos x="T10" y="T11"/>
                </a:cxn>
                <a:cxn ang="0">
                  <a:pos x="T12" y="T13"/>
                </a:cxn>
              </a:cxnLst>
              <a:rect l="0" t="0" r="r" b="b"/>
              <a:pathLst>
                <a:path w="9" h="20">
                  <a:moveTo>
                    <a:pt x="4" y="18"/>
                  </a:moveTo>
                  <a:cubicBezTo>
                    <a:pt x="0" y="3"/>
                    <a:pt x="0" y="3"/>
                    <a:pt x="0" y="3"/>
                  </a:cubicBezTo>
                  <a:cubicBezTo>
                    <a:pt x="0" y="2"/>
                    <a:pt x="0" y="1"/>
                    <a:pt x="1" y="0"/>
                  </a:cubicBezTo>
                  <a:cubicBezTo>
                    <a:pt x="2" y="0"/>
                    <a:pt x="3" y="1"/>
                    <a:pt x="3" y="1"/>
                  </a:cubicBezTo>
                  <a:cubicBezTo>
                    <a:pt x="9" y="16"/>
                    <a:pt x="9" y="16"/>
                    <a:pt x="9" y="16"/>
                  </a:cubicBezTo>
                  <a:cubicBezTo>
                    <a:pt x="9" y="17"/>
                    <a:pt x="9" y="19"/>
                    <a:pt x="7" y="19"/>
                  </a:cubicBezTo>
                  <a:cubicBezTo>
                    <a:pt x="6" y="20"/>
                    <a:pt x="5" y="19"/>
                    <a:pt x="4" y="1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4" name="Freeform 292"/>
            <p:cNvSpPr>
              <a:spLocks/>
            </p:cNvSpPr>
            <p:nvPr/>
          </p:nvSpPr>
          <p:spPr bwMode="auto">
            <a:xfrm>
              <a:off x="3596" y="1494"/>
              <a:ext cx="159" cy="160"/>
            </a:xfrm>
            <a:custGeom>
              <a:avLst/>
              <a:gdLst>
                <a:gd name="T0" fmla="*/ 91 w 97"/>
                <a:gd name="T1" fmla="*/ 59 h 98"/>
                <a:gd name="T2" fmla="*/ 38 w 97"/>
                <a:gd name="T3" fmla="*/ 92 h 98"/>
                <a:gd name="T4" fmla="*/ 5 w 97"/>
                <a:gd name="T5" fmla="*/ 39 h 98"/>
                <a:gd name="T6" fmla="*/ 58 w 97"/>
                <a:gd name="T7" fmla="*/ 6 h 98"/>
                <a:gd name="T8" fmla="*/ 91 w 97"/>
                <a:gd name="T9" fmla="*/ 59 h 98"/>
              </a:gdLst>
              <a:ahLst/>
              <a:cxnLst>
                <a:cxn ang="0">
                  <a:pos x="T0" y="T1"/>
                </a:cxn>
                <a:cxn ang="0">
                  <a:pos x="T2" y="T3"/>
                </a:cxn>
                <a:cxn ang="0">
                  <a:pos x="T4" y="T5"/>
                </a:cxn>
                <a:cxn ang="0">
                  <a:pos x="T6" y="T7"/>
                </a:cxn>
                <a:cxn ang="0">
                  <a:pos x="T8" y="T9"/>
                </a:cxn>
              </a:cxnLst>
              <a:rect l="0" t="0" r="r" b="b"/>
              <a:pathLst>
                <a:path w="97" h="98">
                  <a:moveTo>
                    <a:pt x="91" y="59"/>
                  </a:moveTo>
                  <a:cubicBezTo>
                    <a:pt x="86" y="83"/>
                    <a:pt x="62" y="98"/>
                    <a:pt x="38" y="92"/>
                  </a:cubicBezTo>
                  <a:cubicBezTo>
                    <a:pt x="14" y="87"/>
                    <a:pt x="0" y="63"/>
                    <a:pt x="5" y="39"/>
                  </a:cubicBezTo>
                  <a:cubicBezTo>
                    <a:pt x="11" y="15"/>
                    <a:pt x="35" y="0"/>
                    <a:pt x="58" y="6"/>
                  </a:cubicBezTo>
                  <a:cubicBezTo>
                    <a:pt x="82" y="11"/>
                    <a:pt x="97" y="35"/>
                    <a:pt x="91" y="5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5" name="Freeform 293"/>
            <p:cNvSpPr>
              <a:spLocks/>
            </p:cNvSpPr>
            <p:nvPr/>
          </p:nvSpPr>
          <p:spPr bwMode="auto">
            <a:xfrm>
              <a:off x="3599" y="1499"/>
              <a:ext cx="151" cy="150"/>
            </a:xfrm>
            <a:custGeom>
              <a:avLst/>
              <a:gdLst>
                <a:gd name="T0" fmla="*/ 89 w 92"/>
                <a:gd name="T1" fmla="*/ 56 h 92"/>
                <a:gd name="T2" fmla="*/ 88 w 92"/>
                <a:gd name="T3" fmla="*/ 56 h 92"/>
                <a:gd name="T4" fmla="*/ 46 w 92"/>
                <a:gd name="T5" fmla="*/ 89 h 92"/>
                <a:gd name="T6" fmla="*/ 36 w 92"/>
                <a:gd name="T7" fmla="*/ 88 h 92"/>
                <a:gd name="T8" fmla="*/ 4 w 92"/>
                <a:gd name="T9" fmla="*/ 46 h 92"/>
                <a:gd name="T10" fmla="*/ 5 w 92"/>
                <a:gd name="T11" fmla="*/ 36 h 92"/>
                <a:gd name="T12" fmla="*/ 46 w 92"/>
                <a:gd name="T13" fmla="*/ 3 h 92"/>
                <a:gd name="T14" fmla="*/ 56 w 92"/>
                <a:gd name="T15" fmla="*/ 4 h 92"/>
                <a:gd name="T16" fmla="*/ 89 w 92"/>
                <a:gd name="T17" fmla="*/ 46 h 92"/>
                <a:gd name="T18" fmla="*/ 88 w 92"/>
                <a:gd name="T19" fmla="*/ 56 h 92"/>
                <a:gd name="T20" fmla="*/ 89 w 92"/>
                <a:gd name="T21" fmla="*/ 56 h 92"/>
                <a:gd name="T22" fmla="*/ 91 w 92"/>
                <a:gd name="T23" fmla="*/ 56 h 92"/>
                <a:gd name="T24" fmla="*/ 92 w 92"/>
                <a:gd name="T25" fmla="*/ 46 h 92"/>
                <a:gd name="T26" fmla="*/ 57 w 92"/>
                <a:gd name="T27" fmla="*/ 1 h 92"/>
                <a:gd name="T28" fmla="*/ 46 w 92"/>
                <a:gd name="T29" fmla="*/ 0 h 92"/>
                <a:gd name="T30" fmla="*/ 2 w 92"/>
                <a:gd name="T31" fmla="*/ 36 h 92"/>
                <a:gd name="T32" fmla="*/ 0 w 92"/>
                <a:gd name="T33" fmla="*/ 46 h 92"/>
                <a:gd name="T34" fmla="*/ 36 w 92"/>
                <a:gd name="T35" fmla="*/ 91 h 92"/>
                <a:gd name="T36" fmla="*/ 46 w 92"/>
                <a:gd name="T37" fmla="*/ 92 h 92"/>
                <a:gd name="T38" fmla="*/ 91 w 92"/>
                <a:gd name="T39" fmla="*/ 56 h 92"/>
                <a:gd name="T40" fmla="*/ 89 w 92"/>
                <a:gd name="T41" fmla="*/ 56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2">
                  <a:moveTo>
                    <a:pt x="89" y="56"/>
                  </a:moveTo>
                  <a:cubicBezTo>
                    <a:pt x="88" y="56"/>
                    <a:pt x="88" y="56"/>
                    <a:pt x="88" y="56"/>
                  </a:cubicBezTo>
                  <a:cubicBezTo>
                    <a:pt x="83" y="76"/>
                    <a:pt x="66" y="89"/>
                    <a:pt x="46" y="89"/>
                  </a:cubicBezTo>
                  <a:cubicBezTo>
                    <a:pt x="43" y="89"/>
                    <a:pt x="40" y="89"/>
                    <a:pt x="36" y="88"/>
                  </a:cubicBezTo>
                  <a:cubicBezTo>
                    <a:pt x="17" y="83"/>
                    <a:pt x="4" y="66"/>
                    <a:pt x="4" y="46"/>
                  </a:cubicBezTo>
                  <a:cubicBezTo>
                    <a:pt x="4" y="43"/>
                    <a:pt x="4" y="40"/>
                    <a:pt x="5" y="36"/>
                  </a:cubicBezTo>
                  <a:cubicBezTo>
                    <a:pt x="9" y="16"/>
                    <a:pt x="27" y="3"/>
                    <a:pt x="46" y="3"/>
                  </a:cubicBezTo>
                  <a:cubicBezTo>
                    <a:pt x="50" y="3"/>
                    <a:pt x="53" y="3"/>
                    <a:pt x="56" y="4"/>
                  </a:cubicBezTo>
                  <a:cubicBezTo>
                    <a:pt x="76" y="9"/>
                    <a:pt x="89" y="26"/>
                    <a:pt x="89" y="46"/>
                  </a:cubicBezTo>
                  <a:cubicBezTo>
                    <a:pt x="89" y="49"/>
                    <a:pt x="89" y="52"/>
                    <a:pt x="88" y="56"/>
                  </a:cubicBezTo>
                  <a:cubicBezTo>
                    <a:pt x="89" y="56"/>
                    <a:pt x="89" y="56"/>
                    <a:pt x="89" y="56"/>
                  </a:cubicBezTo>
                  <a:cubicBezTo>
                    <a:pt x="91" y="56"/>
                    <a:pt x="91" y="56"/>
                    <a:pt x="91" y="56"/>
                  </a:cubicBezTo>
                  <a:cubicBezTo>
                    <a:pt x="92" y="53"/>
                    <a:pt x="92" y="49"/>
                    <a:pt x="92" y="46"/>
                  </a:cubicBezTo>
                  <a:cubicBezTo>
                    <a:pt x="92" y="25"/>
                    <a:pt x="78" y="6"/>
                    <a:pt x="57" y="1"/>
                  </a:cubicBezTo>
                  <a:cubicBezTo>
                    <a:pt x="53" y="0"/>
                    <a:pt x="50" y="0"/>
                    <a:pt x="46" y="0"/>
                  </a:cubicBezTo>
                  <a:cubicBezTo>
                    <a:pt x="26" y="0"/>
                    <a:pt x="7" y="14"/>
                    <a:pt x="2" y="36"/>
                  </a:cubicBezTo>
                  <a:cubicBezTo>
                    <a:pt x="1" y="39"/>
                    <a:pt x="0" y="43"/>
                    <a:pt x="0" y="46"/>
                  </a:cubicBezTo>
                  <a:cubicBezTo>
                    <a:pt x="0" y="67"/>
                    <a:pt x="15" y="86"/>
                    <a:pt x="36" y="91"/>
                  </a:cubicBezTo>
                  <a:cubicBezTo>
                    <a:pt x="39" y="92"/>
                    <a:pt x="43" y="92"/>
                    <a:pt x="46" y="92"/>
                  </a:cubicBezTo>
                  <a:cubicBezTo>
                    <a:pt x="67" y="92"/>
                    <a:pt x="86" y="78"/>
                    <a:pt x="91" y="56"/>
                  </a:cubicBezTo>
                  <a:lnTo>
                    <a:pt x="89"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6" name="Freeform 294"/>
            <p:cNvSpPr>
              <a:spLocks/>
            </p:cNvSpPr>
            <p:nvPr/>
          </p:nvSpPr>
          <p:spPr bwMode="auto">
            <a:xfrm>
              <a:off x="3596" y="1501"/>
              <a:ext cx="159" cy="158"/>
            </a:xfrm>
            <a:custGeom>
              <a:avLst/>
              <a:gdLst>
                <a:gd name="T0" fmla="*/ 91 w 97"/>
                <a:gd name="T1" fmla="*/ 59 h 97"/>
                <a:gd name="T2" fmla="*/ 39 w 97"/>
                <a:gd name="T3" fmla="*/ 92 h 97"/>
                <a:gd name="T4" fmla="*/ 6 w 97"/>
                <a:gd name="T5" fmla="*/ 39 h 97"/>
                <a:gd name="T6" fmla="*/ 59 w 97"/>
                <a:gd name="T7" fmla="*/ 6 h 97"/>
                <a:gd name="T8" fmla="*/ 91 w 97"/>
                <a:gd name="T9" fmla="*/ 59 h 97"/>
              </a:gdLst>
              <a:ahLst/>
              <a:cxnLst>
                <a:cxn ang="0">
                  <a:pos x="T0" y="T1"/>
                </a:cxn>
                <a:cxn ang="0">
                  <a:pos x="T2" y="T3"/>
                </a:cxn>
                <a:cxn ang="0">
                  <a:pos x="T4" y="T5"/>
                </a:cxn>
                <a:cxn ang="0">
                  <a:pos x="T6" y="T7"/>
                </a:cxn>
                <a:cxn ang="0">
                  <a:pos x="T8" y="T9"/>
                </a:cxn>
              </a:cxnLst>
              <a:rect l="0" t="0" r="r" b="b"/>
              <a:pathLst>
                <a:path w="97" h="97">
                  <a:moveTo>
                    <a:pt x="91" y="59"/>
                  </a:moveTo>
                  <a:cubicBezTo>
                    <a:pt x="86" y="83"/>
                    <a:pt x="62" y="97"/>
                    <a:pt x="39" y="92"/>
                  </a:cubicBezTo>
                  <a:cubicBezTo>
                    <a:pt x="15" y="86"/>
                    <a:pt x="0" y="63"/>
                    <a:pt x="6" y="39"/>
                  </a:cubicBezTo>
                  <a:cubicBezTo>
                    <a:pt x="11" y="15"/>
                    <a:pt x="35" y="0"/>
                    <a:pt x="59" y="6"/>
                  </a:cubicBezTo>
                  <a:cubicBezTo>
                    <a:pt x="82" y="11"/>
                    <a:pt x="97" y="35"/>
                    <a:pt x="91"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7" name="Freeform 295"/>
            <p:cNvSpPr>
              <a:spLocks/>
            </p:cNvSpPr>
            <p:nvPr/>
          </p:nvSpPr>
          <p:spPr bwMode="auto">
            <a:xfrm>
              <a:off x="3623" y="1528"/>
              <a:ext cx="104" cy="103"/>
            </a:xfrm>
            <a:custGeom>
              <a:avLst/>
              <a:gdLst>
                <a:gd name="T0" fmla="*/ 59 w 63"/>
                <a:gd name="T1" fmla="*/ 38 h 63"/>
                <a:gd name="T2" fmla="*/ 25 w 63"/>
                <a:gd name="T3" fmla="*/ 60 h 63"/>
                <a:gd name="T4" fmla="*/ 4 w 63"/>
                <a:gd name="T5" fmla="*/ 25 h 63"/>
                <a:gd name="T6" fmla="*/ 38 w 63"/>
                <a:gd name="T7" fmla="*/ 4 h 63"/>
                <a:gd name="T8" fmla="*/ 59 w 63"/>
                <a:gd name="T9" fmla="*/ 38 h 63"/>
              </a:gdLst>
              <a:ahLst/>
              <a:cxnLst>
                <a:cxn ang="0">
                  <a:pos x="T0" y="T1"/>
                </a:cxn>
                <a:cxn ang="0">
                  <a:pos x="T2" y="T3"/>
                </a:cxn>
                <a:cxn ang="0">
                  <a:pos x="T4" y="T5"/>
                </a:cxn>
                <a:cxn ang="0">
                  <a:pos x="T6" y="T7"/>
                </a:cxn>
                <a:cxn ang="0">
                  <a:pos x="T8" y="T9"/>
                </a:cxn>
              </a:cxnLst>
              <a:rect l="0" t="0" r="r" b="b"/>
              <a:pathLst>
                <a:path w="63" h="63">
                  <a:moveTo>
                    <a:pt x="59" y="38"/>
                  </a:moveTo>
                  <a:cubicBezTo>
                    <a:pt x="56" y="54"/>
                    <a:pt x="41" y="63"/>
                    <a:pt x="25" y="60"/>
                  </a:cubicBezTo>
                  <a:cubicBezTo>
                    <a:pt x="10" y="56"/>
                    <a:pt x="0" y="41"/>
                    <a:pt x="4" y="25"/>
                  </a:cubicBezTo>
                  <a:cubicBezTo>
                    <a:pt x="7" y="10"/>
                    <a:pt x="23" y="0"/>
                    <a:pt x="38" y="4"/>
                  </a:cubicBezTo>
                  <a:cubicBezTo>
                    <a:pt x="54" y="7"/>
                    <a:pt x="63" y="23"/>
                    <a:pt x="59" y="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8" name="Freeform 296"/>
            <p:cNvSpPr>
              <a:spLocks/>
            </p:cNvSpPr>
            <p:nvPr/>
          </p:nvSpPr>
          <p:spPr bwMode="auto">
            <a:xfrm>
              <a:off x="3618" y="1555"/>
              <a:ext cx="37" cy="26"/>
            </a:xfrm>
            <a:custGeom>
              <a:avLst/>
              <a:gdLst>
                <a:gd name="T0" fmla="*/ 21 w 22"/>
                <a:gd name="T1" fmla="*/ 10 h 16"/>
                <a:gd name="T2" fmla="*/ 9 w 22"/>
                <a:gd name="T3" fmla="*/ 14 h 16"/>
                <a:gd name="T4" fmla="*/ 1 w 22"/>
                <a:gd name="T5" fmla="*/ 5 h 16"/>
                <a:gd name="T6" fmla="*/ 12 w 22"/>
                <a:gd name="T7" fmla="*/ 1 h 16"/>
                <a:gd name="T8" fmla="*/ 21 w 22"/>
                <a:gd name="T9" fmla="*/ 10 h 16"/>
              </a:gdLst>
              <a:ahLst/>
              <a:cxnLst>
                <a:cxn ang="0">
                  <a:pos x="T0" y="T1"/>
                </a:cxn>
                <a:cxn ang="0">
                  <a:pos x="T2" y="T3"/>
                </a:cxn>
                <a:cxn ang="0">
                  <a:pos x="T4" y="T5"/>
                </a:cxn>
                <a:cxn ang="0">
                  <a:pos x="T6" y="T7"/>
                </a:cxn>
                <a:cxn ang="0">
                  <a:pos x="T8" y="T9"/>
                </a:cxn>
              </a:cxnLst>
              <a:rect l="0" t="0" r="r" b="b"/>
              <a:pathLst>
                <a:path w="22" h="16">
                  <a:moveTo>
                    <a:pt x="21" y="10"/>
                  </a:moveTo>
                  <a:cubicBezTo>
                    <a:pt x="20" y="14"/>
                    <a:pt x="15" y="16"/>
                    <a:pt x="9" y="14"/>
                  </a:cubicBezTo>
                  <a:cubicBezTo>
                    <a:pt x="4" y="13"/>
                    <a:pt x="0" y="9"/>
                    <a:pt x="1" y="5"/>
                  </a:cubicBezTo>
                  <a:cubicBezTo>
                    <a:pt x="2" y="2"/>
                    <a:pt x="7" y="0"/>
                    <a:pt x="12" y="1"/>
                  </a:cubicBezTo>
                  <a:cubicBezTo>
                    <a:pt x="18" y="2"/>
                    <a:pt x="22" y="6"/>
                    <a:pt x="21"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9" name="Freeform 297"/>
            <p:cNvSpPr>
              <a:spLocks/>
            </p:cNvSpPr>
            <p:nvPr/>
          </p:nvSpPr>
          <p:spPr bwMode="auto">
            <a:xfrm>
              <a:off x="4038" y="1576"/>
              <a:ext cx="33" cy="10"/>
            </a:xfrm>
            <a:custGeom>
              <a:avLst/>
              <a:gdLst>
                <a:gd name="T0" fmla="*/ 3 w 20"/>
                <a:gd name="T1" fmla="*/ 1 h 6"/>
                <a:gd name="T2" fmla="*/ 19 w 20"/>
                <a:gd name="T3" fmla="*/ 0 h 6"/>
                <a:gd name="T4" fmla="*/ 20 w 20"/>
                <a:gd name="T5" fmla="*/ 2 h 6"/>
                <a:gd name="T6" fmla="*/ 19 w 20"/>
                <a:gd name="T7" fmla="*/ 3 h 6"/>
                <a:gd name="T8" fmla="*/ 3 w 20"/>
                <a:gd name="T9" fmla="*/ 6 h 6"/>
                <a:gd name="T10" fmla="*/ 1 w 20"/>
                <a:gd name="T11" fmla="*/ 3 h 6"/>
                <a:gd name="T12" fmla="*/ 3 w 20"/>
                <a:gd name="T13" fmla="*/ 1 h 6"/>
              </a:gdLst>
              <a:ahLst/>
              <a:cxnLst>
                <a:cxn ang="0">
                  <a:pos x="T0" y="T1"/>
                </a:cxn>
                <a:cxn ang="0">
                  <a:pos x="T2" y="T3"/>
                </a:cxn>
                <a:cxn ang="0">
                  <a:pos x="T4" y="T5"/>
                </a:cxn>
                <a:cxn ang="0">
                  <a:pos x="T6" y="T7"/>
                </a:cxn>
                <a:cxn ang="0">
                  <a:pos x="T8" y="T9"/>
                </a:cxn>
                <a:cxn ang="0">
                  <a:pos x="T10" y="T11"/>
                </a:cxn>
                <a:cxn ang="0">
                  <a:pos x="T12" y="T13"/>
                </a:cxn>
              </a:cxnLst>
              <a:rect l="0" t="0" r="r" b="b"/>
              <a:pathLst>
                <a:path w="20" h="6">
                  <a:moveTo>
                    <a:pt x="3" y="1"/>
                  </a:moveTo>
                  <a:cubicBezTo>
                    <a:pt x="19" y="0"/>
                    <a:pt x="19" y="0"/>
                    <a:pt x="19" y="0"/>
                  </a:cubicBezTo>
                  <a:cubicBezTo>
                    <a:pt x="20" y="0"/>
                    <a:pt x="20" y="1"/>
                    <a:pt x="20" y="2"/>
                  </a:cubicBezTo>
                  <a:cubicBezTo>
                    <a:pt x="20" y="3"/>
                    <a:pt x="20" y="3"/>
                    <a:pt x="19" y="3"/>
                  </a:cubicBezTo>
                  <a:cubicBezTo>
                    <a:pt x="3" y="6"/>
                    <a:pt x="3" y="6"/>
                    <a:pt x="3" y="6"/>
                  </a:cubicBezTo>
                  <a:cubicBezTo>
                    <a:pt x="2" y="6"/>
                    <a:pt x="1" y="5"/>
                    <a:pt x="1" y="3"/>
                  </a:cubicBezTo>
                  <a:cubicBezTo>
                    <a:pt x="0" y="2"/>
                    <a:pt x="1" y="1"/>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0" name="Freeform 298"/>
            <p:cNvSpPr>
              <a:spLocks/>
            </p:cNvSpPr>
            <p:nvPr/>
          </p:nvSpPr>
          <p:spPr bwMode="auto">
            <a:xfrm>
              <a:off x="4040" y="1551"/>
              <a:ext cx="33" cy="13"/>
            </a:xfrm>
            <a:custGeom>
              <a:avLst/>
              <a:gdLst>
                <a:gd name="T0" fmla="*/ 3 w 20"/>
                <a:gd name="T1" fmla="*/ 3 h 8"/>
                <a:gd name="T2" fmla="*/ 18 w 20"/>
                <a:gd name="T3" fmla="*/ 0 h 8"/>
                <a:gd name="T4" fmla="*/ 20 w 20"/>
                <a:gd name="T5" fmla="*/ 1 h 8"/>
                <a:gd name="T6" fmla="*/ 19 w 20"/>
                <a:gd name="T7" fmla="*/ 3 h 8"/>
                <a:gd name="T8" fmla="*/ 4 w 20"/>
                <a:gd name="T9" fmla="*/ 8 h 8"/>
                <a:gd name="T10" fmla="*/ 1 w 20"/>
                <a:gd name="T11" fmla="*/ 6 h 8"/>
                <a:gd name="T12" fmla="*/ 3 w 20"/>
                <a:gd name="T13" fmla="*/ 3 h 8"/>
              </a:gdLst>
              <a:ahLst/>
              <a:cxnLst>
                <a:cxn ang="0">
                  <a:pos x="T0" y="T1"/>
                </a:cxn>
                <a:cxn ang="0">
                  <a:pos x="T2" y="T3"/>
                </a:cxn>
                <a:cxn ang="0">
                  <a:pos x="T4" y="T5"/>
                </a:cxn>
                <a:cxn ang="0">
                  <a:pos x="T6" y="T7"/>
                </a:cxn>
                <a:cxn ang="0">
                  <a:pos x="T8" y="T9"/>
                </a:cxn>
                <a:cxn ang="0">
                  <a:pos x="T10" y="T11"/>
                </a:cxn>
                <a:cxn ang="0">
                  <a:pos x="T12" y="T13"/>
                </a:cxn>
              </a:cxnLst>
              <a:rect l="0" t="0" r="r" b="b"/>
              <a:pathLst>
                <a:path w="20" h="8">
                  <a:moveTo>
                    <a:pt x="3" y="3"/>
                  </a:moveTo>
                  <a:cubicBezTo>
                    <a:pt x="18" y="0"/>
                    <a:pt x="18" y="0"/>
                    <a:pt x="18" y="0"/>
                  </a:cubicBezTo>
                  <a:cubicBezTo>
                    <a:pt x="19" y="0"/>
                    <a:pt x="20" y="0"/>
                    <a:pt x="20" y="1"/>
                  </a:cubicBezTo>
                  <a:cubicBezTo>
                    <a:pt x="20" y="2"/>
                    <a:pt x="20" y="3"/>
                    <a:pt x="19" y="3"/>
                  </a:cubicBezTo>
                  <a:cubicBezTo>
                    <a:pt x="4" y="8"/>
                    <a:pt x="4" y="8"/>
                    <a:pt x="4" y="8"/>
                  </a:cubicBezTo>
                  <a:cubicBezTo>
                    <a:pt x="3" y="8"/>
                    <a:pt x="1" y="7"/>
                    <a:pt x="1" y="6"/>
                  </a:cubicBezTo>
                  <a:cubicBezTo>
                    <a:pt x="0" y="5"/>
                    <a:pt x="1" y="3"/>
                    <a:pt x="3" y="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1" name="Freeform 299"/>
            <p:cNvSpPr>
              <a:spLocks/>
            </p:cNvSpPr>
            <p:nvPr/>
          </p:nvSpPr>
          <p:spPr bwMode="auto">
            <a:xfrm>
              <a:off x="4035" y="1527"/>
              <a:ext cx="31" cy="19"/>
            </a:xfrm>
            <a:custGeom>
              <a:avLst/>
              <a:gdLst>
                <a:gd name="T0" fmla="*/ 2 w 19"/>
                <a:gd name="T1" fmla="*/ 6 h 12"/>
                <a:gd name="T2" fmla="*/ 17 w 19"/>
                <a:gd name="T3" fmla="*/ 0 h 12"/>
                <a:gd name="T4" fmla="*/ 19 w 19"/>
                <a:gd name="T5" fmla="*/ 1 h 12"/>
                <a:gd name="T6" fmla="*/ 18 w 19"/>
                <a:gd name="T7" fmla="*/ 3 h 12"/>
                <a:gd name="T8" fmla="*/ 5 w 19"/>
                <a:gd name="T9" fmla="*/ 11 h 12"/>
                <a:gd name="T10" fmla="*/ 1 w 19"/>
                <a:gd name="T11" fmla="*/ 10 h 12"/>
                <a:gd name="T12" fmla="*/ 2 w 19"/>
                <a:gd name="T13" fmla="*/ 7 h 12"/>
                <a:gd name="T14" fmla="*/ 2 w 19"/>
                <a:gd name="T15" fmla="*/ 6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12">
                  <a:moveTo>
                    <a:pt x="2" y="6"/>
                  </a:moveTo>
                  <a:cubicBezTo>
                    <a:pt x="17" y="0"/>
                    <a:pt x="17" y="0"/>
                    <a:pt x="17" y="0"/>
                  </a:cubicBezTo>
                  <a:cubicBezTo>
                    <a:pt x="18" y="0"/>
                    <a:pt x="19" y="0"/>
                    <a:pt x="19" y="1"/>
                  </a:cubicBezTo>
                  <a:cubicBezTo>
                    <a:pt x="19" y="2"/>
                    <a:pt x="19" y="3"/>
                    <a:pt x="18" y="3"/>
                  </a:cubicBezTo>
                  <a:cubicBezTo>
                    <a:pt x="5" y="11"/>
                    <a:pt x="5" y="11"/>
                    <a:pt x="5" y="11"/>
                  </a:cubicBezTo>
                  <a:cubicBezTo>
                    <a:pt x="3" y="12"/>
                    <a:pt x="2" y="11"/>
                    <a:pt x="1" y="10"/>
                  </a:cubicBezTo>
                  <a:cubicBezTo>
                    <a:pt x="0" y="9"/>
                    <a:pt x="1" y="7"/>
                    <a:pt x="2" y="7"/>
                  </a:cubicBezTo>
                  <a:lnTo>
                    <a:pt x="2"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2" name="Freeform 300"/>
            <p:cNvSpPr>
              <a:spLocks/>
            </p:cNvSpPr>
            <p:nvPr/>
          </p:nvSpPr>
          <p:spPr bwMode="auto">
            <a:xfrm>
              <a:off x="4025" y="1504"/>
              <a:ext cx="25" cy="28"/>
            </a:xfrm>
            <a:custGeom>
              <a:avLst/>
              <a:gdLst>
                <a:gd name="T0" fmla="*/ 1 w 15"/>
                <a:gd name="T1" fmla="*/ 12 h 17"/>
                <a:gd name="T2" fmla="*/ 12 w 15"/>
                <a:gd name="T3" fmla="*/ 1 h 17"/>
                <a:gd name="T4" fmla="*/ 15 w 15"/>
                <a:gd name="T5" fmla="*/ 1 h 17"/>
                <a:gd name="T6" fmla="*/ 15 w 15"/>
                <a:gd name="T7" fmla="*/ 3 h 17"/>
                <a:gd name="T8" fmla="*/ 5 w 15"/>
                <a:gd name="T9" fmla="*/ 15 h 17"/>
                <a:gd name="T10" fmla="*/ 1 w 15"/>
                <a:gd name="T11" fmla="*/ 16 h 17"/>
                <a:gd name="T12" fmla="*/ 1 w 15"/>
                <a:gd name="T13" fmla="*/ 12 h 17"/>
              </a:gdLst>
              <a:ahLst/>
              <a:cxnLst>
                <a:cxn ang="0">
                  <a:pos x="T0" y="T1"/>
                </a:cxn>
                <a:cxn ang="0">
                  <a:pos x="T2" y="T3"/>
                </a:cxn>
                <a:cxn ang="0">
                  <a:pos x="T4" y="T5"/>
                </a:cxn>
                <a:cxn ang="0">
                  <a:pos x="T6" y="T7"/>
                </a:cxn>
                <a:cxn ang="0">
                  <a:pos x="T8" y="T9"/>
                </a:cxn>
                <a:cxn ang="0">
                  <a:pos x="T10" y="T11"/>
                </a:cxn>
                <a:cxn ang="0">
                  <a:pos x="T12" y="T13"/>
                </a:cxn>
              </a:cxnLst>
              <a:rect l="0" t="0" r="r" b="b"/>
              <a:pathLst>
                <a:path w="15" h="17">
                  <a:moveTo>
                    <a:pt x="1" y="12"/>
                  </a:moveTo>
                  <a:cubicBezTo>
                    <a:pt x="12" y="1"/>
                    <a:pt x="12" y="1"/>
                    <a:pt x="12" y="1"/>
                  </a:cubicBezTo>
                  <a:cubicBezTo>
                    <a:pt x="13" y="0"/>
                    <a:pt x="14" y="0"/>
                    <a:pt x="15" y="1"/>
                  </a:cubicBezTo>
                  <a:cubicBezTo>
                    <a:pt x="15" y="2"/>
                    <a:pt x="15" y="3"/>
                    <a:pt x="15" y="3"/>
                  </a:cubicBezTo>
                  <a:cubicBezTo>
                    <a:pt x="5" y="15"/>
                    <a:pt x="5" y="15"/>
                    <a:pt x="5" y="15"/>
                  </a:cubicBezTo>
                  <a:cubicBezTo>
                    <a:pt x="4" y="16"/>
                    <a:pt x="2" y="17"/>
                    <a:pt x="1" y="16"/>
                  </a:cubicBezTo>
                  <a:cubicBezTo>
                    <a:pt x="0" y="15"/>
                    <a:pt x="0" y="13"/>
                    <a:pt x="1" y="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3" name="Freeform 301"/>
            <p:cNvSpPr>
              <a:spLocks/>
            </p:cNvSpPr>
            <p:nvPr/>
          </p:nvSpPr>
          <p:spPr bwMode="auto">
            <a:xfrm>
              <a:off x="4009" y="1489"/>
              <a:ext cx="20" cy="30"/>
            </a:xfrm>
            <a:custGeom>
              <a:avLst/>
              <a:gdLst>
                <a:gd name="T0" fmla="*/ 1 w 12"/>
                <a:gd name="T1" fmla="*/ 14 h 18"/>
                <a:gd name="T2" fmla="*/ 9 w 12"/>
                <a:gd name="T3" fmla="*/ 1 h 18"/>
                <a:gd name="T4" fmla="*/ 11 w 12"/>
                <a:gd name="T5" fmla="*/ 0 h 18"/>
                <a:gd name="T6" fmla="*/ 12 w 12"/>
                <a:gd name="T7" fmla="*/ 2 h 18"/>
                <a:gd name="T8" fmla="*/ 5 w 12"/>
                <a:gd name="T9" fmla="*/ 16 h 18"/>
                <a:gd name="T10" fmla="*/ 2 w 12"/>
                <a:gd name="T11" fmla="*/ 18 h 18"/>
                <a:gd name="T12" fmla="*/ 0 w 12"/>
                <a:gd name="T13" fmla="*/ 14 h 18"/>
                <a:gd name="T14" fmla="*/ 1 w 12"/>
                <a:gd name="T15" fmla="*/ 14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18">
                  <a:moveTo>
                    <a:pt x="1" y="14"/>
                  </a:moveTo>
                  <a:cubicBezTo>
                    <a:pt x="9" y="1"/>
                    <a:pt x="9" y="1"/>
                    <a:pt x="9" y="1"/>
                  </a:cubicBezTo>
                  <a:cubicBezTo>
                    <a:pt x="9" y="0"/>
                    <a:pt x="10" y="0"/>
                    <a:pt x="11" y="0"/>
                  </a:cubicBezTo>
                  <a:cubicBezTo>
                    <a:pt x="12" y="1"/>
                    <a:pt x="12" y="2"/>
                    <a:pt x="12" y="2"/>
                  </a:cubicBezTo>
                  <a:cubicBezTo>
                    <a:pt x="5" y="16"/>
                    <a:pt x="5" y="16"/>
                    <a:pt x="5" y="16"/>
                  </a:cubicBezTo>
                  <a:cubicBezTo>
                    <a:pt x="4" y="18"/>
                    <a:pt x="3" y="18"/>
                    <a:pt x="2" y="18"/>
                  </a:cubicBezTo>
                  <a:cubicBezTo>
                    <a:pt x="0" y="17"/>
                    <a:pt x="0" y="15"/>
                    <a:pt x="0" y="14"/>
                  </a:cubicBezTo>
                  <a:lnTo>
                    <a:pt x="1" y="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4" name="Freeform 302"/>
            <p:cNvSpPr>
              <a:spLocks/>
            </p:cNvSpPr>
            <p:nvPr/>
          </p:nvSpPr>
          <p:spPr bwMode="auto">
            <a:xfrm>
              <a:off x="3988" y="1476"/>
              <a:ext cx="16" cy="33"/>
            </a:xfrm>
            <a:custGeom>
              <a:avLst/>
              <a:gdLst>
                <a:gd name="T0" fmla="*/ 1 w 10"/>
                <a:gd name="T1" fmla="*/ 16 h 20"/>
                <a:gd name="T2" fmla="*/ 6 w 10"/>
                <a:gd name="T3" fmla="*/ 2 h 20"/>
                <a:gd name="T4" fmla="*/ 9 w 10"/>
                <a:gd name="T5" fmla="*/ 1 h 20"/>
                <a:gd name="T6" fmla="*/ 10 w 10"/>
                <a:gd name="T7" fmla="*/ 3 h 20"/>
                <a:gd name="T8" fmla="*/ 6 w 10"/>
                <a:gd name="T9" fmla="*/ 18 h 20"/>
                <a:gd name="T10" fmla="*/ 2 w 10"/>
                <a:gd name="T11" fmla="*/ 20 h 20"/>
                <a:gd name="T12" fmla="*/ 1 w 10"/>
                <a:gd name="T13" fmla="*/ 17 h 20"/>
                <a:gd name="T14" fmla="*/ 1 w 10"/>
                <a:gd name="T15" fmla="*/ 16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0">
                  <a:moveTo>
                    <a:pt x="1" y="16"/>
                  </a:moveTo>
                  <a:cubicBezTo>
                    <a:pt x="6" y="2"/>
                    <a:pt x="6" y="2"/>
                    <a:pt x="6" y="2"/>
                  </a:cubicBezTo>
                  <a:cubicBezTo>
                    <a:pt x="7" y="1"/>
                    <a:pt x="8" y="0"/>
                    <a:pt x="9" y="1"/>
                  </a:cubicBezTo>
                  <a:cubicBezTo>
                    <a:pt x="10" y="1"/>
                    <a:pt x="10" y="2"/>
                    <a:pt x="10" y="3"/>
                  </a:cubicBezTo>
                  <a:cubicBezTo>
                    <a:pt x="6" y="18"/>
                    <a:pt x="6" y="18"/>
                    <a:pt x="6" y="18"/>
                  </a:cubicBezTo>
                  <a:cubicBezTo>
                    <a:pt x="5" y="19"/>
                    <a:pt x="4" y="20"/>
                    <a:pt x="2" y="20"/>
                  </a:cubicBezTo>
                  <a:cubicBezTo>
                    <a:pt x="1" y="19"/>
                    <a:pt x="0" y="18"/>
                    <a:pt x="1" y="17"/>
                  </a:cubicBezTo>
                  <a:lnTo>
                    <a:pt x="1"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5" name="Freeform 303"/>
            <p:cNvSpPr>
              <a:spLocks/>
            </p:cNvSpPr>
            <p:nvPr/>
          </p:nvSpPr>
          <p:spPr bwMode="auto">
            <a:xfrm>
              <a:off x="3894" y="1486"/>
              <a:ext cx="156" cy="157"/>
            </a:xfrm>
            <a:custGeom>
              <a:avLst/>
              <a:gdLst>
                <a:gd name="T0" fmla="*/ 4 w 95"/>
                <a:gd name="T1" fmla="*/ 55 h 96"/>
                <a:gd name="T2" fmla="*/ 55 w 95"/>
                <a:gd name="T3" fmla="*/ 92 h 96"/>
                <a:gd name="T4" fmla="*/ 91 w 95"/>
                <a:gd name="T5" fmla="*/ 41 h 96"/>
                <a:gd name="T6" fmla="*/ 41 w 95"/>
                <a:gd name="T7" fmla="*/ 4 h 96"/>
                <a:gd name="T8" fmla="*/ 4 w 95"/>
                <a:gd name="T9" fmla="*/ 55 h 96"/>
              </a:gdLst>
              <a:ahLst/>
              <a:cxnLst>
                <a:cxn ang="0">
                  <a:pos x="T0" y="T1"/>
                </a:cxn>
                <a:cxn ang="0">
                  <a:pos x="T2" y="T3"/>
                </a:cxn>
                <a:cxn ang="0">
                  <a:pos x="T4" y="T5"/>
                </a:cxn>
                <a:cxn ang="0">
                  <a:pos x="T6" y="T7"/>
                </a:cxn>
                <a:cxn ang="0">
                  <a:pos x="T8" y="T9"/>
                </a:cxn>
              </a:cxnLst>
              <a:rect l="0" t="0" r="r" b="b"/>
              <a:pathLst>
                <a:path w="95" h="96">
                  <a:moveTo>
                    <a:pt x="4" y="55"/>
                  </a:moveTo>
                  <a:cubicBezTo>
                    <a:pt x="8" y="79"/>
                    <a:pt x="31" y="96"/>
                    <a:pt x="55" y="92"/>
                  </a:cubicBezTo>
                  <a:cubicBezTo>
                    <a:pt x="79" y="89"/>
                    <a:pt x="95" y="66"/>
                    <a:pt x="91" y="41"/>
                  </a:cubicBezTo>
                  <a:cubicBezTo>
                    <a:pt x="88" y="17"/>
                    <a:pt x="65" y="0"/>
                    <a:pt x="41" y="4"/>
                  </a:cubicBezTo>
                  <a:cubicBezTo>
                    <a:pt x="17" y="8"/>
                    <a:pt x="0" y="31"/>
                    <a:pt x="4" y="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6" name="Freeform 304"/>
            <p:cNvSpPr>
              <a:spLocks/>
            </p:cNvSpPr>
            <p:nvPr/>
          </p:nvSpPr>
          <p:spPr bwMode="auto">
            <a:xfrm>
              <a:off x="3897" y="1489"/>
              <a:ext cx="151" cy="151"/>
            </a:xfrm>
            <a:custGeom>
              <a:avLst/>
              <a:gdLst>
                <a:gd name="T0" fmla="*/ 2 w 92"/>
                <a:gd name="T1" fmla="*/ 53 h 92"/>
                <a:gd name="T2" fmla="*/ 1 w 92"/>
                <a:gd name="T3" fmla="*/ 53 h 92"/>
                <a:gd name="T4" fmla="*/ 46 w 92"/>
                <a:gd name="T5" fmla="*/ 92 h 92"/>
                <a:gd name="T6" fmla="*/ 53 w 92"/>
                <a:gd name="T7" fmla="*/ 92 h 92"/>
                <a:gd name="T8" fmla="*/ 92 w 92"/>
                <a:gd name="T9" fmla="*/ 46 h 92"/>
                <a:gd name="T10" fmla="*/ 91 w 92"/>
                <a:gd name="T11" fmla="*/ 39 h 92"/>
                <a:gd name="T12" fmla="*/ 46 w 92"/>
                <a:gd name="T13" fmla="*/ 0 h 92"/>
                <a:gd name="T14" fmla="*/ 39 w 92"/>
                <a:gd name="T15" fmla="*/ 1 h 92"/>
                <a:gd name="T16" fmla="*/ 0 w 92"/>
                <a:gd name="T17" fmla="*/ 46 h 92"/>
                <a:gd name="T18" fmla="*/ 1 w 92"/>
                <a:gd name="T19" fmla="*/ 53 h 92"/>
                <a:gd name="T20" fmla="*/ 2 w 92"/>
                <a:gd name="T21" fmla="*/ 53 h 92"/>
                <a:gd name="T22" fmla="*/ 4 w 92"/>
                <a:gd name="T23" fmla="*/ 53 h 92"/>
                <a:gd name="T24" fmla="*/ 3 w 92"/>
                <a:gd name="T25" fmla="*/ 46 h 92"/>
                <a:gd name="T26" fmla="*/ 39 w 92"/>
                <a:gd name="T27" fmla="*/ 4 h 92"/>
                <a:gd name="T28" fmla="*/ 46 w 92"/>
                <a:gd name="T29" fmla="*/ 3 h 92"/>
                <a:gd name="T30" fmla="*/ 88 w 92"/>
                <a:gd name="T31" fmla="*/ 40 h 92"/>
                <a:gd name="T32" fmla="*/ 88 w 92"/>
                <a:gd name="T33" fmla="*/ 46 h 92"/>
                <a:gd name="T34" fmla="*/ 52 w 92"/>
                <a:gd name="T35" fmla="*/ 89 h 92"/>
                <a:gd name="T36" fmla="*/ 46 w 92"/>
                <a:gd name="T37" fmla="*/ 89 h 92"/>
                <a:gd name="T38" fmla="*/ 4 w 92"/>
                <a:gd name="T39" fmla="*/ 53 h 92"/>
                <a:gd name="T40" fmla="*/ 2 w 92"/>
                <a:gd name="T41" fmla="*/ 53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2" h="92">
                  <a:moveTo>
                    <a:pt x="2" y="53"/>
                  </a:moveTo>
                  <a:cubicBezTo>
                    <a:pt x="1" y="53"/>
                    <a:pt x="1" y="53"/>
                    <a:pt x="1" y="53"/>
                  </a:cubicBezTo>
                  <a:cubicBezTo>
                    <a:pt x="4" y="76"/>
                    <a:pt x="24" y="92"/>
                    <a:pt x="46" y="92"/>
                  </a:cubicBezTo>
                  <a:cubicBezTo>
                    <a:pt x="48" y="92"/>
                    <a:pt x="51" y="92"/>
                    <a:pt x="53" y="92"/>
                  </a:cubicBezTo>
                  <a:cubicBezTo>
                    <a:pt x="75" y="88"/>
                    <a:pt x="92" y="69"/>
                    <a:pt x="92" y="46"/>
                  </a:cubicBezTo>
                  <a:cubicBezTo>
                    <a:pt x="92" y="44"/>
                    <a:pt x="91" y="42"/>
                    <a:pt x="91" y="39"/>
                  </a:cubicBezTo>
                  <a:cubicBezTo>
                    <a:pt x="87" y="16"/>
                    <a:pt x="68" y="0"/>
                    <a:pt x="46" y="0"/>
                  </a:cubicBezTo>
                  <a:cubicBezTo>
                    <a:pt x="43" y="0"/>
                    <a:pt x="41" y="0"/>
                    <a:pt x="39" y="1"/>
                  </a:cubicBezTo>
                  <a:cubicBezTo>
                    <a:pt x="16" y="4"/>
                    <a:pt x="0" y="24"/>
                    <a:pt x="0" y="46"/>
                  </a:cubicBezTo>
                  <a:cubicBezTo>
                    <a:pt x="0" y="48"/>
                    <a:pt x="0" y="51"/>
                    <a:pt x="1" y="53"/>
                  </a:cubicBezTo>
                  <a:cubicBezTo>
                    <a:pt x="2" y="53"/>
                    <a:pt x="2" y="53"/>
                    <a:pt x="2" y="53"/>
                  </a:cubicBezTo>
                  <a:cubicBezTo>
                    <a:pt x="4" y="53"/>
                    <a:pt x="4" y="53"/>
                    <a:pt x="4" y="53"/>
                  </a:cubicBezTo>
                  <a:cubicBezTo>
                    <a:pt x="3" y="51"/>
                    <a:pt x="3" y="48"/>
                    <a:pt x="3" y="46"/>
                  </a:cubicBezTo>
                  <a:cubicBezTo>
                    <a:pt x="3" y="25"/>
                    <a:pt x="18" y="7"/>
                    <a:pt x="39" y="4"/>
                  </a:cubicBezTo>
                  <a:cubicBezTo>
                    <a:pt x="41" y="3"/>
                    <a:pt x="44" y="3"/>
                    <a:pt x="46" y="3"/>
                  </a:cubicBezTo>
                  <a:cubicBezTo>
                    <a:pt x="66" y="3"/>
                    <a:pt x="85" y="18"/>
                    <a:pt x="88" y="40"/>
                  </a:cubicBezTo>
                  <a:cubicBezTo>
                    <a:pt x="88" y="42"/>
                    <a:pt x="88" y="44"/>
                    <a:pt x="88" y="46"/>
                  </a:cubicBezTo>
                  <a:cubicBezTo>
                    <a:pt x="88" y="67"/>
                    <a:pt x="73" y="85"/>
                    <a:pt x="52" y="89"/>
                  </a:cubicBezTo>
                  <a:cubicBezTo>
                    <a:pt x="50" y="89"/>
                    <a:pt x="48" y="89"/>
                    <a:pt x="46" y="89"/>
                  </a:cubicBezTo>
                  <a:cubicBezTo>
                    <a:pt x="25" y="89"/>
                    <a:pt x="7" y="74"/>
                    <a:pt x="4" y="53"/>
                  </a:cubicBezTo>
                  <a:lnTo>
                    <a:pt x="2"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7" name="Freeform 305"/>
            <p:cNvSpPr>
              <a:spLocks/>
            </p:cNvSpPr>
            <p:nvPr/>
          </p:nvSpPr>
          <p:spPr bwMode="auto">
            <a:xfrm>
              <a:off x="3894" y="1492"/>
              <a:ext cx="154" cy="156"/>
            </a:xfrm>
            <a:custGeom>
              <a:avLst/>
              <a:gdLst>
                <a:gd name="T0" fmla="*/ 4 w 94"/>
                <a:gd name="T1" fmla="*/ 55 h 95"/>
                <a:gd name="T2" fmla="*/ 54 w 94"/>
                <a:gd name="T3" fmla="*/ 92 h 95"/>
                <a:gd name="T4" fmla="*/ 91 w 94"/>
                <a:gd name="T5" fmla="*/ 41 h 95"/>
                <a:gd name="T6" fmla="*/ 40 w 94"/>
                <a:gd name="T7" fmla="*/ 4 h 95"/>
                <a:gd name="T8" fmla="*/ 4 w 94"/>
                <a:gd name="T9" fmla="*/ 55 h 95"/>
              </a:gdLst>
              <a:ahLst/>
              <a:cxnLst>
                <a:cxn ang="0">
                  <a:pos x="T0" y="T1"/>
                </a:cxn>
                <a:cxn ang="0">
                  <a:pos x="T2" y="T3"/>
                </a:cxn>
                <a:cxn ang="0">
                  <a:pos x="T4" y="T5"/>
                </a:cxn>
                <a:cxn ang="0">
                  <a:pos x="T6" y="T7"/>
                </a:cxn>
                <a:cxn ang="0">
                  <a:pos x="T8" y="T9"/>
                </a:cxn>
              </a:cxnLst>
              <a:rect l="0" t="0" r="r" b="b"/>
              <a:pathLst>
                <a:path w="94" h="95">
                  <a:moveTo>
                    <a:pt x="4" y="55"/>
                  </a:moveTo>
                  <a:cubicBezTo>
                    <a:pt x="7" y="79"/>
                    <a:pt x="30" y="95"/>
                    <a:pt x="54" y="92"/>
                  </a:cubicBezTo>
                  <a:cubicBezTo>
                    <a:pt x="78" y="88"/>
                    <a:pt x="94" y="65"/>
                    <a:pt x="91" y="41"/>
                  </a:cubicBezTo>
                  <a:cubicBezTo>
                    <a:pt x="87" y="17"/>
                    <a:pt x="64" y="0"/>
                    <a:pt x="40" y="4"/>
                  </a:cubicBezTo>
                  <a:cubicBezTo>
                    <a:pt x="16" y="8"/>
                    <a:pt x="0" y="30"/>
                    <a:pt x="4"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8" name="Freeform 306"/>
            <p:cNvSpPr>
              <a:spLocks/>
            </p:cNvSpPr>
            <p:nvPr/>
          </p:nvSpPr>
          <p:spPr bwMode="auto">
            <a:xfrm>
              <a:off x="3920" y="1520"/>
              <a:ext cx="102" cy="102"/>
            </a:xfrm>
            <a:custGeom>
              <a:avLst/>
              <a:gdLst>
                <a:gd name="T0" fmla="*/ 3 w 62"/>
                <a:gd name="T1" fmla="*/ 35 h 62"/>
                <a:gd name="T2" fmla="*/ 36 w 62"/>
                <a:gd name="T3" fmla="*/ 59 h 62"/>
                <a:gd name="T4" fmla="*/ 59 w 62"/>
                <a:gd name="T5" fmla="*/ 26 h 62"/>
                <a:gd name="T6" fmla="*/ 27 w 62"/>
                <a:gd name="T7" fmla="*/ 2 h 62"/>
                <a:gd name="T8" fmla="*/ 3 w 62"/>
                <a:gd name="T9" fmla="*/ 35 h 62"/>
              </a:gdLst>
              <a:ahLst/>
              <a:cxnLst>
                <a:cxn ang="0">
                  <a:pos x="T0" y="T1"/>
                </a:cxn>
                <a:cxn ang="0">
                  <a:pos x="T2" y="T3"/>
                </a:cxn>
                <a:cxn ang="0">
                  <a:pos x="T4" y="T5"/>
                </a:cxn>
                <a:cxn ang="0">
                  <a:pos x="T6" y="T7"/>
                </a:cxn>
                <a:cxn ang="0">
                  <a:pos x="T8" y="T9"/>
                </a:cxn>
              </a:cxnLst>
              <a:rect l="0" t="0" r="r" b="b"/>
              <a:pathLst>
                <a:path w="62" h="62">
                  <a:moveTo>
                    <a:pt x="3" y="35"/>
                  </a:moveTo>
                  <a:cubicBezTo>
                    <a:pt x="5" y="51"/>
                    <a:pt x="20" y="62"/>
                    <a:pt x="36" y="59"/>
                  </a:cubicBezTo>
                  <a:cubicBezTo>
                    <a:pt x="51" y="57"/>
                    <a:pt x="62" y="42"/>
                    <a:pt x="59" y="26"/>
                  </a:cubicBezTo>
                  <a:cubicBezTo>
                    <a:pt x="57" y="11"/>
                    <a:pt x="42" y="0"/>
                    <a:pt x="27" y="2"/>
                  </a:cubicBezTo>
                  <a:cubicBezTo>
                    <a:pt x="11" y="5"/>
                    <a:pt x="0" y="20"/>
                    <a:pt x="3" y="3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9" name="Freeform 307"/>
            <p:cNvSpPr>
              <a:spLocks/>
            </p:cNvSpPr>
            <p:nvPr/>
          </p:nvSpPr>
          <p:spPr bwMode="auto">
            <a:xfrm>
              <a:off x="3994" y="1548"/>
              <a:ext cx="35" cy="25"/>
            </a:xfrm>
            <a:custGeom>
              <a:avLst/>
              <a:gdLst>
                <a:gd name="T0" fmla="*/ 0 w 21"/>
                <a:gd name="T1" fmla="*/ 9 h 15"/>
                <a:gd name="T2" fmla="*/ 12 w 21"/>
                <a:gd name="T3" fmla="*/ 14 h 15"/>
                <a:gd name="T4" fmla="*/ 21 w 21"/>
                <a:gd name="T5" fmla="*/ 6 h 15"/>
                <a:gd name="T6" fmla="*/ 9 w 21"/>
                <a:gd name="T7" fmla="*/ 1 h 15"/>
                <a:gd name="T8" fmla="*/ 0 w 21"/>
                <a:gd name="T9" fmla="*/ 9 h 15"/>
              </a:gdLst>
              <a:ahLst/>
              <a:cxnLst>
                <a:cxn ang="0">
                  <a:pos x="T0" y="T1"/>
                </a:cxn>
                <a:cxn ang="0">
                  <a:pos x="T2" y="T3"/>
                </a:cxn>
                <a:cxn ang="0">
                  <a:pos x="T4" y="T5"/>
                </a:cxn>
                <a:cxn ang="0">
                  <a:pos x="T6" y="T7"/>
                </a:cxn>
                <a:cxn ang="0">
                  <a:pos x="T8" y="T9"/>
                </a:cxn>
              </a:cxnLst>
              <a:rect l="0" t="0" r="r" b="b"/>
              <a:pathLst>
                <a:path w="21" h="15">
                  <a:moveTo>
                    <a:pt x="0" y="9"/>
                  </a:moveTo>
                  <a:cubicBezTo>
                    <a:pt x="1" y="13"/>
                    <a:pt x="6" y="15"/>
                    <a:pt x="12" y="14"/>
                  </a:cubicBezTo>
                  <a:cubicBezTo>
                    <a:pt x="17" y="14"/>
                    <a:pt x="21" y="10"/>
                    <a:pt x="21" y="6"/>
                  </a:cubicBezTo>
                  <a:cubicBezTo>
                    <a:pt x="20" y="2"/>
                    <a:pt x="15" y="0"/>
                    <a:pt x="9" y="1"/>
                  </a:cubicBezTo>
                  <a:cubicBezTo>
                    <a:pt x="4" y="2"/>
                    <a:pt x="0" y="5"/>
                    <a:pt x="0" y="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0" name="Freeform 308"/>
            <p:cNvSpPr>
              <a:spLocks/>
            </p:cNvSpPr>
            <p:nvPr/>
          </p:nvSpPr>
          <p:spPr bwMode="auto">
            <a:xfrm>
              <a:off x="3776" y="1671"/>
              <a:ext cx="85" cy="29"/>
            </a:xfrm>
            <a:custGeom>
              <a:avLst/>
              <a:gdLst>
                <a:gd name="T0" fmla="*/ 2 w 52"/>
                <a:gd name="T1" fmla="*/ 0 h 18"/>
                <a:gd name="T2" fmla="*/ 25 w 52"/>
                <a:gd name="T3" fmla="*/ 13 h 18"/>
                <a:gd name="T4" fmla="*/ 38 w 52"/>
                <a:gd name="T5" fmla="*/ 14 h 18"/>
                <a:gd name="T6" fmla="*/ 51 w 52"/>
                <a:gd name="T7" fmla="*/ 11 h 18"/>
                <a:gd name="T8" fmla="*/ 51 w 52"/>
                <a:gd name="T9" fmla="*/ 11 h 18"/>
                <a:gd name="T10" fmla="*/ 52 w 52"/>
                <a:gd name="T11" fmla="*/ 12 h 18"/>
                <a:gd name="T12" fmla="*/ 52 w 52"/>
                <a:gd name="T13" fmla="*/ 13 h 18"/>
                <a:gd name="T14" fmla="*/ 38 w 52"/>
                <a:gd name="T15" fmla="*/ 17 h 18"/>
                <a:gd name="T16" fmla="*/ 24 w 52"/>
                <a:gd name="T17" fmla="*/ 17 h 18"/>
                <a:gd name="T18" fmla="*/ 11 w 52"/>
                <a:gd name="T19" fmla="*/ 12 h 18"/>
                <a:gd name="T20" fmla="*/ 0 w 52"/>
                <a:gd name="T21" fmla="*/ 2 h 18"/>
                <a:gd name="T22" fmla="*/ 1 w 52"/>
                <a:gd name="T23" fmla="*/ 0 h 18"/>
                <a:gd name="T24" fmla="*/ 2 w 52"/>
                <a:gd name="T25"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2" h="18">
                  <a:moveTo>
                    <a:pt x="2" y="0"/>
                  </a:moveTo>
                  <a:cubicBezTo>
                    <a:pt x="9" y="6"/>
                    <a:pt x="16" y="11"/>
                    <a:pt x="25" y="13"/>
                  </a:cubicBezTo>
                  <a:cubicBezTo>
                    <a:pt x="29" y="14"/>
                    <a:pt x="33" y="15"/>
                    <a:pt x="38" y="14"/>
                  </a:cubicBezTo>
                  <a:cubicBezTo>
                    <a:pt x="42" y="14"/>
                    <a:pt x="46" y="12"/>
                    <a:pt x="51" y="11"/>
                  </a:cubicBezTo>
                  <a:cubicBezTo>
                    <a:pt x="51" y="11"/>
                    <a:pt x="51" y="11"/>
                    <a:pt x="51" y="11"/>
                  </a:cubicBezTo>
                  <a:cubicBezTo>
                    <a:pt x="51" y="11"/>
                    <a:pt x="52" y="11"/>
                    <a:pt x="52" y="12"/>
                  </a:cubicBezTo>
                  <a:cubicBezTo>
                    <a:pt x="52" y="12"/>
                    <a:pt x="52" y="13"/>
                    <a:pt x="52" y="13"/>
                  </a:cubicBezTo>
                  <a:cubicBezTo>
                    <a:pt x="47" y="15"/>
                    <a:pt x="43" y="17"/>
                    <a:pt x="38" y="17"/>
                  </a:cubicBezTo>
                  <a:cubicBezTo>
                    <a:pt x="34" y="18"/>
                    <a:pt x="29" y="18"/>
                    <a:pt x="24" y="17"/>
                  </a:cubicBezTo>
                  <a:cubicBezTo>
                    <a:pt x="19" y="16"/>
                    <a:pt x="15" y="14"/>
                    <a:pt x="11" y="12"/>
                  </a:cubicBezTo>
                  <a:cubicBezTo>
                    <a:pt x="7" y="9"/>
                    <a:pt x="3" y="6"/>
                    <a:pt x="0" y="2"/>
                  </a:cubicBezTo>
                  <a:cubicBezTo>
                    <a:pt x="0" y="1"/>
                    <a:pt x="0" y="1"/>
                    <a:pt x="1" y="0"/>
                  </a:cubicBezTo>
                  <a:cubicBezTo>
                    <a:pt x="1" y="0"/>
                    <a:pt x="2" y="0"/>
                    <a:pt x="2" y="0"/>
                  </a:cubicBez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1" name="Freeform 309"/>
            <p:cNvSpPr>
              <a:spLocks/>
            </p:cNvSpPr>
            <p:nvPr/>
          </p:nvSpPr>
          <p:spPr bwMode="auto">
            <a:xfrm>
              <a:off x="3794" y="1700"/>
              <a:ext cx="46" cy="15"/>
            </a:xfrm>
            <a:custGeom>
              <a:avLst/>
              <a:gdLst>
                <a:gd name="T0" fmla="*/ 1 w 28"/>
                <a:gd name="T1" fmla="*/ 0 h 9"/>
                <a:gd name="T2" fmla="*/ 13 w 28"/>
                <a:gd name="T3" fmla="*/ 6 h 9"/>
                <a:gd name="T4" fmla="*/ 27 w 28"/>
                <a:gd name="T5" fmla="*/ 5 h 9"/>
                <a:gd name="T6" fmla="*/ 28 w 28"/>
                <a:gd name="T7" fmla="*/ 6 h 9"/>
                <a:gd name="T8" fmla="*/ 27 w 28"/>
                <a:gd name="T9" fmla="*/ 7 h 9"/>
                <a:gd name="T10" fmla="*/ 13 w 28"/>
                <a:gd name="T11" fmla="*/ 8 h 9"/>
                <a:gd name="T12" fmla="*/ 0 w 28"/>
                <a:gd name="T13" fmla="*/ 1 h 9"/>
                <a:gd name="T14" fmla="*/ 0 w 28"/>
                <a:gd name="T15" fmla="*/ 0 h 9"/>
                <a:gd name="T16" fmla="*/ 1 w 28"/>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9">
                  <a:moveTo>
                    <a:pt x="1" y="0"/>
                  </a:moveTo>
                  <a:cubicBezTo>
                    <a:pt x="5" y="3"/>
                    <a:pt x="9" y="5"/>
                    <a:pt x="13" y="6"/>
                  </a:cubicBezTo>
                  <a:cubicBezTo>
                    <a:pt x="18" y="7"/>
                    <a:pt x="22" y="7"/>
                    <a:pt x="27" y="5"/>
                  </a:cubicBezTo>
                  <a:cubicBezTo>
                    <a:pt x="28" y="6"/>
                    <a:pt x="28" y="6"/>
                    <a:pt x="28" y="6"/>
                  </a:cubicBezTo>
                  <a:cubicBezTo>
                    <a:pt x="27" y="7"/>
                    <a:pt x="27" y="7"/>
                    <a:pt x="27" y="7"/>
                  </a:cubicBezTo>
                  <a:cubicBezTo>
                    <a:pt x="23" y="8"/>
                    <a:pt x="18" y="9"/>
                    <a:pt x="13" y="8"/>
                  </a:cubicBezTo>
                  <a:cubicBezTo>
                    <a:pt x="8" y="7"/>
                    <a:pt x="3" y="4"/>
                    <a:pt x="0" y="1"/>
                  </a:cubicBezTo>
                  <a:cubicBezTo>
                    <a:pt x="0" y="0"/>
                    <a:pt x="0" y="0"/>
                    <a:pt x="0" y="0"/>
                  </a:cubicBezTo>
                  <a:lnTo>
                    <a:pt x="1" y="0"/>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2" name="Freeform 310"/>
            <p:cNvSpPr>
              <a:spLocks/>
            </p:cNvSpPr>
            <p:nvPr/>
          </p:nvSpPr>
          <p:spPr bwMode="auto">
            <a:xfrm>
              <a:off x="3550" y="1375"/>
              <a:ext cx="165" cy="155"/>
            </a:xfrm>
            <a:custGeom>
              <a:avLst/>
              <a:gdLst>
                <a:gd name="T0" fmla="*/ 10 w 101"/>
                <a:gd name="T1" fmla="*/ 68 h 95"/>
                <a:gd name="T2" fmla="*/ 76 w 101"/>
                <a:gd name="T3" fmla="*/ 13 h 95"/>
                <a:gd name="T4" fmla="*/ 42 w 101"/>
                <a:gd name="T5" fmla="*/ 73 h 95"/>
                <a:gd name="T6" fmla="*/ 10 w 101"/>
                <a:gd name="T7" fmla="*/ 68 h 95"/>
              </a:gdLst>
              <a:ahLst/>
              <a:cxnLst>
                <a:cxn ang="0">
                  <a:pos x="T0" y="T1"/>
                </a:cxn>
                <a:cxn ang="0">
                  <a:pos x="T2" y="T3"/>
                </a:cxn>
                <a:cxn ang="0">
                  <a:pos x="T4" y="T5"/>
                </a:cxn>
                <a:cxn ang="0">
                  <a:pos x="T6" y="T7"/>
                </a:cxn>
              </a:cxnLst>
              <a:rect l="0" t="0" r="r" b="b"/>
              <a:pathLst>
                <a:path w="101" h="95">
                  <a:moveTo>
                    <a:pt x="10" y="68"/>
                  </a:moveTo>
                  <a:cubicBezTo>
                    <a:pt x="10" y="68"/>
                    <a:pt x="51" y="0"/>
                    <a:pt x="76" y="13"/>
                  </a:cubicBezTo>
                  <a:cubicBezTo>
                    <a:pt x="101" y="26"/>
                    <a:pt x="50" y="68"/>
                    <a:pt x="42" y="73"/>
                  </a:cubicBezTo>
                  <a:cubicBezTo>
                    <a:pt x="34" y="79"/>
                    <a:pt x="0" y="95"/>
                    <a:pt x="10" y="68"/>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3" name="Freeform 311"/>
            <p:cNvSpPr>
              <a:spLocks/>
            </p:cNvSpPr>
            <p:nvPr/>
          </p:nvSpPr>
          <p:spPr bwMode="auto">
            <a:xfrm>
              <a:off x="3896" y="1360"/>
              <a:ext cx="180" cy="141"/>
            </a:xfrm>
            <a:custGeom>
              <a:avLst/>
              <a:gdLst>
                <a:gd name="T0" fmla="*/ 96 w 110"/>
                <a:gd name="T1" fmla="*/ 61 h 86"/>
                <a:gd name="T2" fmla="*/ 22 w 110"/>
                <a:gd name="T3" fmla="*/ 17 h 86"/>
                <a:gd name="T4" fmla="*/ 65 w 110"/>
                <a:gd name="T5" fmla="*/ 71 h 86"/>
                <a:gd name="T6" fmla="*/ 96 w 110"/>
                <a:gd name="T7" fmla="*/ 61 h 86"/>
              </a:gdLst>
              <a:ahLst/>
              <a:cxnLst>
                <a:cxn ang="0">
                  <a:pos x="T0" y="T1"/>
                </a:cxn>
                <a:cxn ang="0">
                  <a:pos x="T2" y="T3"/>
                </a:cxn>
                <a:cxn ang="0">
                  <a:pos x="T4" y="T5"/>
                </a:cxn>
                <a:cxn ang="0">
                  <a:pos x="T6" y="T7"/>
                </a:cxn>
              </a:cxnLst>
              <a:rect l="0" t="0" r="r" b="b"/>
              <a:pathLst>
                <a:path w="110" h="86">
                  <a:moveTo>
                    <a:pt x="96" y="61"/>
                  </a:moveTo>
                  <a:cubicBezTo>
                    <a:pt x="96" y="61"/>
                    <a:pt x="45" y="0"/>
                    <a:pt x="22" y="17"/>
                  </a:cubicBezTo>
                  <a:cubicBezTo>
                    <a:pt x="0" y="33"/>
                    <a:pt x="56" y="67"/>
                    <a:pt x="65" y="71"/>
                  </a:cubicBezTo>
                  <a:cubicBezTo>
                    <a:pt x="73" y="75"/>
                    <a:pt x="110" y="86"/>
                    <a:pt x="96" y="61"/>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4" name="Freeform 312"/>
            <p:cNvSpPr>
              <a:spLocks/>
            </p:cNvSpPr>
            <p:nvPr/>
          </p:nvSpPr>
          <p:spPr bwMode="auto">
            <a:xfrm>
              <a:off x="3805" y="1486"/>
              <a:ext cx="81" cy="173"/>
            </a:xfrm>
            <a:custGeom>
              <a:avLst/>
              <a:gdLst>
                <a:gd name="T0" fmla="*/ 4 w 49"/>
                <a:gd name="T1" fmla="*/ 0 h 106"/>
                <a:gd name="T2" fmla="*/ 3 w 49"/>
                <a:gd name="T3" fmla="*/ 21 h 106"/>
                <a:gd name="T4" fmla="*/ 4 w 49"/>
                <a:gd name="T5" fmla="*/ 41 h 106"/>
                <a:gd name="T6" fmla="*/ 6 w 49"/>
                <a:gd name="T7" fmla="*/ 60 h 106"/>
                <a:gd name="T8" fmla="*/ 8 w 49"/>
                <a:gd name="T9" fmla="*/ 65 h 106"/>
                <a:gd name="T10" fmla="*/ 10 w 49"/>
                <a:gd name="T11" fmla="*/ 67 h 106"/>
                <a:gd name="T12" fmla="*/ 19 w 49"/>
                <a:gd name="T13" fmla="*/ 65 h 106"/>
                <a:gd name="T14" fmla="*/ 28 w 49"/>
                <a:gd name="T15" fmla="*/ 61 h 106"/>
                <a:gd name="T16" fmla="*/ 39 w 49"/>
                <a:gd name="T17" fmla="*/ 60 h 106"/>
                <a:gd name="T18" fmla="*/ 42 w 49"/>
                <a:gd name="T19" fmla="*/ 62 h 106"/>
                <a:gd name="T20" fmla="*/ 43 w 49"/>
                <a:gd name="T21" fmla="*/ 63 h 106"/>
                <a:gd name="T22" fmla="*/ 44 w 49"/>
                <a:gd name="T23" fmla="*/ 64 h 106"/>
                <a:gd name="T24" fmla="*/ 47 w 49"/>
                <a:gd name="T25" fmla="*/ 69 h 106"/>
                <a:gd name="T26" fmla="*/ 48 w 49"/>
                <a:gd name="T27" fmla="*/ 74 h 106"/>
                <a:gd name="T28" fmla="*/ 49 w 49"/>
                <a:gd name="T29" fmla="*/ 77 h 106"/>
                <a:gd name="T30" fmla="*/ 48 w 49"/>
                <a:gd name="T31" fmla="*/ 79 h 106"/>
                <a:gd name="T32" fmla="*/ 47 w 49"/>
                <a:gd name="T33" fmla="*/ 85 h 106"/>
                <a:gd name="T34" fmla="*/ 45 w 49"/>
                <a:gd name="T35" fmla="*/ 90 h 106"/>
                <a:gd name="T36" fmla="*/ 37 w 49"/>
                <a:gd name="T37" fmla="*/ 97 h 106"/>
                <a:gd name="T38" fmla="*/ 19 w 49"/>
                <a:gd name="T39" fmla="*/ 106 h 106"/>
                <a:gd name="T40" fmla="*/ 18 w 49"/>
                <a:gd name="T41" fmla="*/ 106 h 106"/>
                <a:gd name="T42" fmla="*/ 18 w 49"/>
                <a:gd name="T43" fmla="*/ 105 h 106"/>
                <a:gd name="T44" fmla="*/ 18 w 49"/>
                <a:gd name="T45" fmla="*/ 105 h 106"/>
                <a:gd name="T46" fmla="*/ 36 w 49"/>
                <a:gd name="T47" fmla="*/ 95 h 106"/>
                <a:gd name="T48" fmla="*/ 42 w 49"/>
                <a:gd name="T49" fmla="*/ 88 h 106"/>
                <a:gd name="T50" fmla="*/ 44 w 49"/>
                <a:gd name="T51" fmla="*/ 84 h 106"/>
                <a:gd name="T52" fmla="*/ 45 w 49"/>
                <a:gd name="T53" fmla="*/ 79 h 106"/>
                <a:gd name="T54" fmla="*/ 45 w 49"/>
                <a:gd name="T55" fmla="*/ 77 h 106"/>
                <a:gd name="T56" fmla="*/ 45 w 49"/>
                <a:gd name="T57" fmla="*/ 75 h 106"/>
                <a:gd name="T58" fmla="*/ 44 w 49"/>
                <a:gd name="T59" fmla="*/ 70 h 106"/>
                <a:gd name="T60" fmla="*/ 38 w 49"/>
                <a:gd name="T61" fmla="*/ 64 h 106"/>
                <a:gd name="T62" fmla="*/ 30 w 49"/>
                <a:gd name="T63" fmla="*/ 65 h 106"/>
                <a:gd name="T64" fmla="*/ 20 w 49"/>
                <a:gd name="T65" fmla="*/ 69 h 106"/>
                <a:gd name="T66" fmla="*/ 9 w 49"/>
                <a:gd name="T67" fmla="*/ 71 h 106"/>
                <a:gd name="T68" fmla="*/ 4 w 49"/>
                <a:gd name="T69" fmla="*/ 66 h 106"/>
                <a:gd name="T70" fmla="*/ 2 w 49"/>
                <a:gd name="T71" fmla="*/ 61 h 106"/>
                <a:gd name="T72" fmla="*/ 0 w 49"/>
                <a:gd name="T73" fmla="*/ 41 h 106"/>
                <a:gd name="T74" fmla="*/ 2 w 49"/>
                <a:gd name="T75" fmla="*/ 0 h 106"/>
                <a:gd name="T76" fmla="*/ 3 w 49"/>
                <a:gd name="T77" fmla="*/ 0 h 106"/>
                <a:gd name="T78" fmla="*/ 4 w 49"/>
                <a:gd name="T7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9" h="106">
                  <a:moveTo>
                    <a:pt x="4" y="0"/>
                  </a:moveTo>
                  <a:cubicBezTo>
                    <a:pt x="3" y="7"/>
                    <a:pt x="3" y="14"/>
                    <a:pt x="3" y="21"/>
                  </a:cubicBezTo>
                  <a:cubicBezTo>
                    <a:pt x="3" y="27"/>
                    <a:pt x="3" y="34"/>
                    <a:pt x="4" y="41"/>
                  </a:cubicBezTo>
                  <a:cubicBezTo>
                    <a:pt x="4" y="47"/>
                    <a:pt x="4" y="54"/>
                    <a:pt x="6" y="60"/>
                  </a:cubicBezTo>
                  <a:cubicBezTo>
                    <a:pt x="6" y="62"/>
                    <a:pt x="7" y="63"/>
                    <a:pt x="8" y="65"/>
                  </a:cubicBezTo>
                  <a:cubicBezTo>
                    <a:pt x="8" y="66"/>
                    <a:pt x="9" y="67"/>
                    <a:pt x="10" y="67"/>
                  </a:cubicBezTo>
                  <a:cubicBezTo>
                    <a:pt x="13" y="67"/>
                    <a:pt x="16" y="66"/>
                    <a:pt x="19" y="65"/>
                  </a:cubicBezTo>
                  <a:cubicBezTo>
                    <a:pt x="22" y="64"/>
                    <a:pt x="25" y="63"/>
                    <a:pt x="28" y="61"/>
                  </a:cubicBezTo>
                  <a:cubicBezTo>
                    <a:pt x="32" y="60"/>
                    <a:pt x="35" y="59"/>
                    <a:pt x="39" y="60"/>
                  </a:cubicBezTo>
                  <a:cubicBezTo>
                    <a:pt x="40" y="61"/>
                    <a:pt x="41" y="61"/>
                    <a:pt x="42" y="62"/>
                  </a:cubicBezTo>
                  <a:cubicBezTo>
                    <a:pt x="43" y="63"/>
                    <a:pt x="43" y="63"/>
                    <a:pt x="43" y="63"/>
                  </a:cubicBezTo>
                  <a:cubicBezTo>
                    <a:pt x="44" y="63"/>
                    <a:pt x="44" y="63"/>
                    <a:pt x="44" y="64"/>
                  </a:cubicBezTo>
                  <a:cubicBezTo>
                    <a:pt x="46" y="65"/>
                    <a:pt x="46" y="67"/>
                    <a:pt x="47" y="69"/>
                  </a:cubicBezTo>
                  <a:cubicBezTo>
                    <a:pt x="48" y="71"/>
                    <a:pt x="48" y="72"/>
                    <a:pt x="48" y="74"/>
                  </a:cubicBezTo>
                  <a:cubicBezTo>
                    <a:pt x="49" y="77"/>
                    <a:pt x="49" y="77"/>
                    <a:pt x="49" y="77"/>
                  </a:cubicBezTo>
                  <a:cubicBezTo>
                    <a:pt x="49" y="78"/>
                    <a:pt x="49" y="79"/>
                    <a:pt x="48" y="79"/>
                  </a:cubicBezTo>
                  <a:cubicBezTo>
                    <a:pt x="48" y="81"/>
                    <a:pt x="48" y="83"/>
                    <a:pt x="47" y="85"/>
                  </a:cubicBezTo>
                  <a:cubicBezTo>
                    <a:pt x="46" y="86"/>
                    <a:pt x="46" y="88"/>
                    <a:pt x="45" y="90"/>
                  </a:cubicBezTo>
                  <a:cubicBezTo>
                    <a:pt x="43" y="93"/>
                    <a:pt x="40" y="95"/>
                    <a:pt x="37" y="97"/>
                  </a:cubicBezTo>
                  <a:cubicBezTo>
                    <a:pt x="32" y="101"/>
                    <a:pt x="25" y="104"/>
                    <a:pt x="19" y="106"/>
                  </a:cubicBezTo>
                  <a:cubicBezTo>
                    <a:pt x="18" y="106"/>
                    <a:pt x="18" y="106"/>
                    <a:pt x="18" y="106"/>
                  </a:cubicBezTo>
                  <a:cubicBezTo>
                    <a:pt x="18" y="105"/>
                    <a:pt x="18" y="105"/>
                    <a:pt x="18" y="105"/>
                  </a:cubicBezTo>
                  <a:cubicBezTo>
                    <a:pt x="18" y="105"/>
                    <a:pt x="18" y="105"/>
                    <a:pt x="18" y="105"/>
                  </a:cubicBezTo>
                  <a:cubicBezTo>
                    <a:pt x="25" y="102"/>
                    <a:pt x="31" y="99"/>
                    <a:pt x="36" y="95"/>
                  </a:cubicBezTo>
                  <a:cubicBezTo>
                    <a:pt x="38" y="93"/>
                    <a:pt x="40" y="91"/>
                    <a:pt x="42" y="88"/>
                  </a:cubicBezTo>
                  <a:cubicBezTo>
                    <a:pt x="43" y="87"/>
                    <a:pt x="43" y="85"/>
                    <a:pt x="44" y="84"/>
                  </a:cubicBezTo>
                  <a:cubicBezTo>
                    <a:pt x="44" y="82"/>
                    <a:pt x="45" y="81"/>
                    <a:pt x="45" y="79"/>
                  </a:cubicBezTo>
                  <a:cubicBezTo>
                    <a:pt x="45" y="78"/>
                    <a:pt x="45" y="78"/>
                    <a:pt x="45" y="77"/>
                  </a:cubicBezTo>
                  <a:cubicBezTo>
                    <a:pt x="45" y="75"/>
                    <a:pt x="45" y="75"/>
                    <a:pt x="45" y="75"/>
                  </a:cubicBezTo>
                  <a:cubicBezTo>
                    <a:pt x="45" y="73"/>
                    <a:pt x="44" y="72"/>
                    <a:pt x="44" y="70"/>
                  </a:cubicBezTo>
                  <a:cubicBezTo>
                    <a:pt x="43" y="67"/>
                    <a:pt x="41" y="65"/>
                    <a:pt x="38" y="64"/>
                  </a:cubicBezTo>
                  <a:cubicBezTo>
                    <a:pt x="36" y="63"/>
                    <a:pt x="33" y="64"/>
                    <a:pt x="30" y="65"/>
                  </a:cubicBezTo>
                  <a:cubicBezTo>
                    <a:pt x="27" y="66"/>
                    <a:pt x="23" y="68"/>
                    <a:pt x="20" y="69"/>
                  </a:cubicBezTo>
                  <a:cubicBezTo>
                    <a:pt x="17" y="70"/>
                    <a:pt x="14" y="71"/>
                    <a:pt x="9" y="71"/>
                  </a:cubicBezTo>
                  <a:cubicBezTo>
                    <a:pt x="7" y="70"/>
                    <a:pt x="5" y="68"/>
                    <a:pt x="4" y="66"/>
                  </a:cubicBezTo>
                  <a:cubicBezTo>
                    <a:pt x="3" y="65"/>
                    <a:pt x="3" y="63"/>
                    <a:pt x="2" y="61"/>
                  </a:cubicBezTo>
                  <a:cubicBezTo>
                    <a:pt x="1" y="54"/>
                    <a:pt x="0" y="48"/>
                    <a:pt x="0" y="41"/>
                  </a:cubicBezTo>
                  <a:cubicBezTo>
                    <a:pt x="0" y="27"/>
                    <a:pt x="1" y="14"/>
                    <a:pt x="2" y="0"/>
                  </a:cubicBezTo>
                  <a:cubicBezTo>
                    <a:pt x="2" y="0"/>
                    <a:pt x="3" y="0"/>
                    <a:pt x="3" y="0"/>
                  </a:cubicBezTo>
                  <a:cubicBezTo>
                    <a:pt x="3" y="0"/>
                    <a:pt x="4" y="0"/>
                    <a:pt x="4" y="0"/>
                  </a:cubicBez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5" name="Freeform 313"/>
            <p:cNvSpPr>
              <a:spLocks/>
            </p:cNvSpPr>
            <p:nvPr/>
          </p:nvSpPr>
          <p:spPr bwMode="auto">
            <a:xfrm>
              <a:off x="4138" y="2279"/>
              <a:ext cx="124" cy="105"/>
            </a:xfrm>
            <a:custGeom>
              <a:avLst/>
              <a:gdLst>
                <a:gd name="T0" fmla="*/ 70 w 75"/>
                <a:gd name="T1" fmla="*/ 0 h 64"/>
                <a:gd name="T2" fmla="*/ 0 w 75"/>
                <a:gd name="T3" fmla="*/ 38 h 64"/>
                <a:gd name="T4" fmla="*/ 0 w 75"/>
                <a:gd name="T5" fmla="*/ 45 h 64"/>
                <a:gd name="T6" fmla="*/ 1 w 75"/>
                <a:gd name="T7" fmla="*/ 50 h 64"/>
                <a:gd name="T8" fmla="*/ 2 w 75"/>
                <a:gd name="T9" fmla="*/ 62 h 64"/>
                <a:gd name="T10" fmla="*/ 19 w 75"/>
                <a:gd name="T11" fmla="*/ 64 h 64"/>
                <a:gd name="T12" fmla="*/ 53 w 75"/>
                <a:gd name="T13" fmla="*/ 52 h 64"/>
                <a:gd name="T14" fmla="*/ 70 w 75"/>
                <a:gd name="T15" fmla="*/ 0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64">
                  <a:moveTo>
                    <a:pt x="70" y="0"/>
                  </a:moveTo>
                  <a:cubicBezTo>
                    <a:pt x="58" y="9"/>
                    <a:pt x="28" y="28"/>
                    <a:pt x="0" y="38"/>
                  </a:cubicBezTo>
                  <a:cubicBezTo>
                    <a:pt x="0" y="45"/>
                    <a:pt x="0" y="45"/>
                    <a:pt x="0" y="45"/>
                  </a:cubicBezTo>
                  <a:cubicBezTo>
                    <a:pt x="1" y="46"/>
                    <a:pt x="1" y="48"/>
                    <a:pt x="1" y="50"/>
                  </a:cubicBezTo>
                  <a:cubicBezTo>
                    <a:pt x="2" y="62"/>
                    <a:pt x="2" y="62"/>
                    <a:pt x="2" y="62"/>
                  </a:cubicBezTo>
                  <a:cubicBezTo>
                    <a:pt x="7" y="63"/>
                    <a:pt x="13" y="64"/>
                    <a:pt x="19" y="64"/>
                  </a:cubicBezTo>
                  <a:cubicBezTo>
                    <a:pt x="31" y="64"/>
                    <a:pt x="43" y="60"/>
                    <a:pt x="53" y="52"/>
                  </a:cubicBezTo>
                  <a:cubicBezTo>
                    <a:pt x="69" y="39"/>
                    <a:pt x="75" y="19"/>
                    <a:pt x="70" y="0"/>
                  </a:cubicBezTo>
                </a:path>
              </a:pathLst>
            </a:custGeom>
            <a:solidFill>
              <a:srgbClr val="EBEA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6" name="Freeform 314"/>
            <p:cNvSpPr>
              <a:spLocks noEditPoints="1"/>
            </p:cNvSpPr>
            <p:nvPr/>
          </p:nvSpPr>
          <p:spPr bwMode="auto">
            <a:xfrm>
              <a:off x="4134" y="2342"/>
              <a:ext cx="8" cy="39"/>
            </a:xfrm>
            <a:custGeom>
              <a:avLst/>
              <a:gdLst>
                <a:gd name="T0" fmla="*/ 4 w 5"/>
                <a:gd name="T1" fmla="*/ 12 h 24"/>
                <a:gd name="T2" fmla="*/ 1 w 5"/>
                <a:gd name="T3" fmla="*/ 21 h 24"/>
                <a:gd name="T4" fmla="*/ 0 w 5"/>
                <a:gd name="T5" fmla="*/ 22 h 24"/>
                <a:gd name="T6" fmla="*/ 5 w 5"/>
                <a:gd name="T7" fmla="*/ 24 h 24"/>
                <a:gd name="T8" fmla="*/ 4 w 5"/>
                <a:gd name="T9" fmla="*/ 12 h 24"/>
                <a:gd name="T10" fmla="*/ 3 w 5"/>
                <a:gd name="T11" fmla="*/ 0 h 24"/>
                <a:gd name="T12" fmla="*/ 1 w 5"/>
                <a:gd name="T13" fmla="*/ 1 h 24"/>
                <a:gd name="T14" fmla="*/ 1 w 5"/>
                <a:gd name="T15" fmla="*/ 1 h 24"/>
                <a:gd name="T16" fmla="*/ 2 w 5"/>
                <a:gd name="T17" fmla="*/ 2 h 24"/>
                <a:gd name="T18" fmla="*/ 3 w 5"/>
                <a:gd name="T19" fmla="*/ 7 h 24"/>
                <a:gd name="T20" fmla="*/ 3 w 5"/>
                <a:gd name="T21"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 h="24">
                  <a:moveTo>
                    <a:pt x="4" y="12"/>
                  </a:moveTo>
                  <a:cubicBezTo>
                    <a:pt x="4" y="15"/>
                    <a:pt x="2" y="18"/>
                    <a:pt x="1" y="21"/>
                  </a:cubicBezTo>
                  <a:cubicBezTo>
                    <a:pt x="0" y="21"/>
                    <a:pt x="0" y="21"/>
                    <a:pt x="0" y="22"/>
                  </a:cubicBezTo>
                  <a:cubicBezTo>
                    <a:pt x="1" y="22"/>
                    <a:pt x="3" y="23"/>
                    <a:pt x="5" y="24"/>
                  </a:cubicBezTo>
                  <a:cubicBezTo>
                    <a:pt x="4" y="12"/>
                    <a:pt x="4" y="12"/>
                    <a:pt x="4" y="12"/>
                  </a:cubicBezTo>
                  <a:moveTo>
                    <a:pt x="3" y="0"/>
                  </a:moveTo>
                  <a:cubicBezTo>
                    <a:pt x="2" y="0"/>
                    <a:pt x="2" y="1"/>
                    <a:pt x="1" y="1"/>
                  </a:cubicBezTo>
                  <a:cubicBezTo>
                    <a:pt x="1" y="1"/>
                    <a:pt x="1" y="1"/>
                    <a:pt x="1" y="1"/>
                  </a:cubicBezTo>
                  <a:cubicBezTo>
                    <a:pt x="2" y="2"/>
                    <a:pt x="2" y="2"/>
                    <a:pt x="2" y="2"/>
                  </a:cubicBezTo>
                  <a:cubicBezTo>
                    <a:pt x="2" y="3"/>
                    <a:pt x="3" y="5"/>
                    <a:pt x="3" y="7"/>
                  </a:cubicBezTo>
                  <a:cubicBezTo>
                    <a:pt x="3" y="0"/>
                    <a:pt x="3" y="0"/>
                    <a:pt x="3" y="0"/>
                  </a:cubicBezTo>
                </a:path>
              </a:pathLst>
            </a:custGeom>
            <a:solidFill>
              <a:srgbClr val="2D949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7" name="Freeform 315"/>
            <p:cNvSpPr>
              <a:spLocks/>
            </p:cNvSpPr>
            <p:nvPr/>
          </p:nvSpPr>
          <p:spPr bwMode="auto">
            <a:xfrm>
              <a:off x="4032" y="2052"/>
              <a:ext cx="221" cy="291"/>
            </a:xfrm>
            <a:custGeom>
              <a:avLst/>
              <a:gdLst>
                <a:gd name="T0" fmla="*/ 24 w 135"/>
                <a:gd name="T1" fmla="*/ 0 h 178"/>
                <a:gd name="T2" fmla="*/ 0 w 135"/>
                <a:gd name="T3" fmla="*/ 24 h 178"/>
                <a:gd name="T4" fmla="*/ 0 w 135"/>
                <a:gd name="T5" fmla="*/ 26 h 178"/>
                <a:gd name="T6" fmla="*/ 2 w 135"/>
                <a:gd name="T7" fmla="*/ 36 h 178"/>
                <a:gd name="T8" fmla="*/ 3 w 135"/>
                <a:gd name="T9" fmla="*/ 44 h 178"/>
                <a:gd name="T10" fmla="*/ 4 w 135"/>
                <a:gd name="T11" fmla="*/ 48 h 178"/>
                <a:gd name="T12" fmla="*/ 5 w 135"/>
                <a:gd name="T13" fmla="*/ 52 h 178"/>
                <a:gd name="T14" fmla="*/ 7 w 135"/>
                <a:gd name="T15" fmla="*/ 61 h 178"/>
                <a:gd name="T16" fmla="*/ 12 w 135"/>
                <a:gd name="T17" fmla="*/ 78 h 178"/>
                <a:gd name="T18" fmla="*/ 26 w 135"/>
                <a:gd name="T19" fmla="*/ 112 h 178"/>
                <a:gd name="T20" fmla="*/ 44 w 135"/>
                <a:gd name="T21" fmla="*/ 145 h 178"/>
                <a:gd name="T22" fmla="*/ 53 w 135"/>
                <a:gd name="T23" fmla="*/ 162 h 178"/>
                <a:gd name="T24" fmla="*/ 63 w 135"/>
                <a:gd name="T25" fmla="*/ 178 h 178"/>
                <a:gd name="T26" fmla="*/ 65 w 135"/>
                <a:gd name="T27" fmla="*/ 177 h 178"/>
                <a:gd name="T28" fmla="*/ 135 w 135"/>
                <a:gd name="T29" fmla="*/ 139 h 178"/>
                <a:gd name="T30" fmla="*/ 125 w 135"/>
                <a:gd name="T31" fmla="*/ 118 h 178"/>
                <a:gd name="T32" fmla="*/ 28 w 135"/>
                <a:gd name="T33" fmla="*/ 4 h 178"/>
                <a:gd name="T34" fmla="*/ 24 w 135"/>
                <a:gd name="T35" fmla="*/ 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5" h="178">
                  <a:moveTo>
                    <a:pt x="24" y="0"/>
                  </a:moveTo>
                  <a:cubicBezTo>
                    <a:pt x="0" y="24"/>
                    <a:pt x="0" y="24"/>
                    <a:pt x="0" y="24"/>
                  </a:cubicBezTo>
                  <a:cubicBezTo>
                    <a:pt x="0" y="25"/>
                    <a:pt x="0" y="25"/>
                    <a:pt x="0" y="26"/>
                  </a:cubicBezTo>
                  <a:cubicBezTo>
                    <a:pt x="2" y="36"/>
                    <a:pt x="2" y="36"/>
                    <a:pt x="2" y="36"/>
                  </a:cubicBezTo>
                  <a:cubicBezTo>
                    <a:pt x="3" y="44"/>
                    <a:pt x="3" y="44"/>
                    <a:pt x="3" y="44"/>
                  </a:cubicBezTo>
                  <a:cubicBezTo>
                    <a:pt x="3" y="45"/>
                    <a:pt x="3" y="47"/>
                    <a:pt x="4" y="48"/>
                  </a:cubicBezTo>
                  <a:cubicBezTo>
                    <a:pt x="5" y="52"/>
                    <a:pt x="5" y="52"/>
                    <a:pt x="5" y="52"/>
                  </a:cubicBezTo>
                  <a:cubicBezTo>
                    <a:pt x="5" y="55"/>
                    <a:pt x="6" y="58"/>
                    <a:pt x="7" y="61"/>
                  </a:cubicBezTo>
                  <a:cubicBezTo>
                    <a:pt x="9" y="67"/>
                    <a:pt x="10" y="72"/>
                    <a:pt x="12" y="78"/>
                  </a:cubicBezTo>
                  <a:cubicBezTo>
                    <a:pt x="16" y="89"/>
                    <a:pt x="21" y="101"/>
                    <a:pt x="26" y="112"/>
                  </a:cubicBezTo>
                  <a:cubicBezTo>
                    <a:pt x="32" y="123"/>
                    <a:pt x="38" y="134"/>
                    <a:pt x="44" y="145"/>
                  </a:cubicBezTo>
                  <a:cubicBezTo>
                    <a:pt x="47" y="151"/>
                    <a:pt x="50" y="156"/>
                    <a:pt x="53" y="162"/>
                  </a:cubicBezTo>
                  <a:cubicBezTo>
                    <a:pt x="63" y="178"/>
                    <a:pt x="63" y="178"/>
                    <a:pt x="63" y="178"/>
                  </a:cubicBezTo>
                  <a:cubicBezTo>
                    <a:pt x="64" y="178"/>
                    <a:pt x="64" y="177"/>
                    <a:pt x="65" y="177"/>
                  </a:cubicBezTo>
                  <a:cubicBezTo>
                    <a:pt x="93" y="167"/>
                    <a:pt x="123" y="148"/>
                    <a:pt x="135" y="139"/>
                  </a:cubicBezTo>
                  <a:cubicBezTo>
                    <a:pt x="133" y="132"/>
                    <a:pt x="130" y="124"/>
                    <a:pt x="125" y="118"/>
                  </a:cubicBezTo>
                  <a:cubicBezTo>
                    <a:pt x="28" y="4"/>
                    <a:pt x="28" y="4"/>
                    <a:pt x="28" y="4"/>
                  </a:cubicBezTo>
                  <a:cubicBezTo>
                    <a:pt x="27" y="3"/>
                    <a:pt x="25" y="1"/>
                    <a:pt x="24" y="0"/>
                  </a:cubicBezTo>
                </a:path>
              </a:pathLst>
            </a:custGeom>
            <a:solidFill>
              <a:srgbClr val="3E7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8" name="Freeform 316"/>
            <p:cNvSpPr>
              <a:spLocks/>
            </p:cNvSpPr>
            <p:nvPr/>
          </p:nvSpPr>
          <p:spPr bwMode="auto">
            <a:xfrm>
              <a:off x="3971" y="2091"/>
              <a:ext cx="169" cy="287"/>
            </a:xfrm>
            <a:custGeom>
              <a:avLst/>
              <a:gdLst>
                <a:gd name="T0" fmla="*/ 37 w 103"/>
                <a:gd name="T1" fmla="*/ 0 h 175"/>
                <a:gd name="T2" fmla="*/ 18 w 103"/>
                <a:gd name="T3" fmla="*/ 20 h 175"/>
                <a:gd name="T4" fmla="*/ 8 w 103"/>
                <a:gd name="T5" fmla="*/ 21 h 175"/>
                <a:gd name="T6" fmla="*/ 0 w 103"/>
                <a:gd name="T7" fmla="*/ 20 h 175"/>
                <a:gd name="T8" fmla="*/ 1 w 103"/>
                <a:gd name="T9" fmla="*/ 23 h 175"/>
                <a:gd name="T10" fmla="*/ 74 w 103"/>
                <a:gd name="T11" fmla="*/ 153 h 175"/>
                <a:gd name="T12" fmla="*/ 80 w 103"/>
                <a:gd name="T13" fmla="*/ 161 h 175"/>
                <a:gd name="T14" fmla="*/ 99 w 103"/>
                <a:gd name="T15" fmla="*/ 175 h 175"/>
                <a:gd name="T16" fmla="*/ 100 w 103"/>
                <a:gd name="T17" fmla="*/ 174 h 175"/>
                <a:gd name="T18" fmla="*/ 103 w 103"/>
                <a:gd name="T19" fmla="*/ 165 h 175"/>
                <a:gd name="T20" fmla="*/ 102 w 103"/>
                <a:gd name="T21" fmla="*/ 160 h 175"/>
                <a:gd name="T22" fmla="*/ 101 w 103"/>
                <a:gd name="T23" fmla="*/ 155 h 175"/>
                <a:gd name="T24" fmla="*/ 100 w 103"/>
                <a:gd name="T25" fmla="*/ 154 h 175"/>
                <a:gd name="T26" fmla="*/ 100 w 103"/>
                <a:gd name="T27" fmla="*/ 154 h 175"/>
                <a:gd name="T28" fmla="*/ 90 w 103"/>
                <a:gd name="T29" fmla="*/ 138 h 175"/>
                <a:gd name="T30" fmla="*/ 81 w 103"/>
                <a:gd name="T31" fmla="*/ 121 h 175"/>
                <a:gd name="T32" fmla="*/ 63 w 103"/>
                <a:gd name="T33" fmla="*/ 88 h 175"/>
                <a:gd name="T34" fmla="*/ 49 w 103"/>
                <a:gd name="T35" fmla="*/ 54 h 175"/>
                <a:gd name="T36" fmla="*/ 44 w 103"/>
                <a:gd name="T37" fmla="*/ 37 h 175"/>
                <a:gd name="T38" fmla="*/ 42 w 103"/>
                <a:gd name="T39" fmla="*/ 28 h 175"/>
                <a:gd name="T40" fmla="*/ 41 w 103"/>
                <a:gd name="T41" fmla="*/ 24 h 175"/>
                <a:gd name="T42" fmla="*/ 40 w 103"/>
                <a:gd name="T43" fmla="*/ 20 h 175"/>
                <a:gd name="T44" fmla="*/ 39 w 103"/>
                <a:gd name="T45" fmla="*/ 12 h 175"/>
                <a:gd name="T46" fmla="*/ 37 w 103"/>
                <a:gd name="T47" fmla="*/ 2 h 175"/>
                <a:gd name="T48" fmla="*/ 37 w 103"/>
                <a:gd name="T49"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3" h="175">
                  <a:moveTo>
                    <a:pt x="37" y="0"/>
                  </a:moveTo>
                  <a:cubicBezTo>
                    <a:pt x="18" y="20"/>
                    <a:pt x="18" y="20"/>
                    <a:pt x="18" y="20"/>
                  </a:cubicBezTo>
                  <a:cubicBezTo>
                    <a:pt x="18" y="20"/>
                    <a:pt x="15" y="21"/>
                    <a:pt x="8" y="21"/>
                  </a:cubicBezTo>
                  <a:cubicBezTo>
                    <a:pt x="6" y="21"/>
                    <a:pt x="3" y="21"/>
                    <a:pt x="0" y="20"/>
                  </a:cubicBezTo>
                  <a:cubicBezTo>
                    <a:pt x="0" y="21"/>
                    <a:pt x="1" y="22"/>
                    <a:pt x="1" y="23"/>
                  </a:cubicBezTo>
                  <a:cubicBezTo>
                    <a:pt x="74" y="153"/>
                    <a:pt x="74" y="153"/>
                    <a:pt x="74" y="153"/>
                  </a:cubicBezTo>
                  <a:cubicBezTo>
                    <a:pt x="76" y="155"/>
                    <a:pt x="78" y="158"/>
                    <a:pt x="80" y="161"/>
                  </a:cubicBezTo>
                  <a:cubicBezTo>
                    <a:pt x="85" y="167"/>
                    <a:pt x="92" y="171"/>
                    <a:pt x="99" y="175"/>
                  </a:cubicBezTo>
                  <a:cubicBezTo>
                    <a:pt x="99" y="174"/>
                    <a:pt x="99" y="174"/>
                    <a:pt x="100" y="174"/>
                  </a:cubicBezTo>
                  <a:cubicBezTo>
                    <a:pt x="101" y="171"/>
                    <a:pt x="103" y="168"/>
                    <a:pt x="103" y="165"/>
                  </a:cubicBezTo>
                  <a:cubicBezTo>
                    <a:pt x="103" y="163"/>
                    <a:pt x="103" y="161"/>
                    <a:pt x="102" y="160"/>
                  </a:cubicBezTo>
                  <a:cubicBezTo>
                    <a:pt x="102" y="158"/>
                    <a:pt x="101" y="156"/>
                    <a:pt x="101" y="155"/>
                  </a:cubicBezTo>
                  <a:cubicBezTo>
                    <a:pt x="100" y="154"/>
                    <a:pt x="100" y="154"/>
                    <a:pt x="100" y="154"/>
                  </a:cubicBezTo>
                  <a:cubicBezTo>
                    <a:pt x="100" y="154"/>
                    <a:pt x="100" y="154"/>
                    <a:pt x="100" y="154"/>
                  </a:cubicBezTo>
                  <a:cubicBezTo>
                    <a:pt x="90" y="138"/>
                    <a:pt x="90" y="138"/>
                    <a:pt x="90" y="138"/>
                  </a:cubicBezTo>
                  <a:cubicBezTo>
                    <a:pt x="87" y="132"/>
                    <a:pt x="84" y="127"/>
                    <a:pt x="81" y="121"/>
                  </a:cubicBezTo>
                  <a:cubicBezTo>
                    <a:pt x="75" y="110"/>
                    <a:pt x="69" y="99"/>
                    <a:pt x="63" y="88"/>
                  </a:cubicBezTo>
                  <a:cubicBezTo>
                    <a:pt x="58" y="77"/>
                    <a:pt x="53" y="65"/>
                    <a:pt x="49" y="54"/>
                  </a:cubicBezTo>
                  <a:cubicBezTo>
                    <a:pt x="47" y="48"/>
                    <a:pt x="46" y="43"/>
                    <a:pt x="44" y="37"/>
                  </a:cubicBezTo>
                  <a:cubicBezTo>
                    <a:pt x="43" y="34"/>
                    <a:pt x="42" y="31"/>
                    <a:pt x="42" y="28"/>
                  </a:cubicBezTo>
                  <a:cubicBezTo>
                    <a:pt x="41" y="24"/>
                    <a:pt x="41" y="24"/>
                    <a:pt x="41" y="24"/>
                  </a:cubicBezTo>
                  <a:cubicBezTo>
                    <a:pt x="40" y="23"/>
                    <a:pt x="40" y="21"/>
                    <a:pt x="40" y="20"/>
                  </a:cubicBezTo>
                  <a:cubicBezTo>
                    <a:pt x="39" y="12"/>
                    <a:pt x="39" y="12"/>
                    <a:pt x="39" y="12"/>
                  </a:cubicBezTo>
                  <a:cubicBezTo>
                    <a:pt x="37" y="2"/>
                    <a:pt x="37" y="2"/>
                    <a:pt x="37" y="2"/>
                  </a:cubicBezTo>
                  <a:cubicBezTo>
                    <a:pt x="37" y="1"/>
                    <a:pt x="37" y="1"/>
                    <a:pt x="37" y="0"/>
                  </a:cubicBezTo>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9" name="Freeform 317"/>
            <p:cNvSpPr>
              <a:spLocks/>
            </p:cNvSpPr>
            <p:nvPr/>
          </p:nvSpPr>
          <p:spPr bwMode="auto">
            <a:xfrm>
              <a:off x="4029" y="1987"/>
              <a:ext cx="42" cy="65"/>
            </a:xfrm>
            <a:custGeom>
              <a:avLst/>
              <a:gdLst>
                <a:gd name="T0" fmla="*/ 1 w 26"/>
                <a:gd name="T1" fmla="*/ 0 h 40"/>
                <a:gd name="T2" fmla="*/ 0 w 26"/>
                <a:gd name="T3" fmla="*/ 11 h 40"/>
                <a:gd name="T4" fmla="*/ 0 w 26"/>
                <a:gd name="T5" fmla="*/ 30 h 40"/>
                <a:gd name="T6" fmla="*/ 0 w 26"/>
                <a:gd name="T7" fmla="*/ 30 h 40"/>
                <a:gd name="T8" fmla="*/ 26 w 26"/>
                <a:gd name="T9" fmla="*/ 40 h 40"/>
                <a:gd name="T10" fmla="*/ 26 w 26"/>
                <a:gd name="T11" fmla="*/ 39 h 40"/>
                <a:gd name="T12" fmla="*/ 1 w 26"/>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26" h="40">
                  <a:moveTo>
                    <a:pt x="1" y="0"/>
                  </a:moveTo>
                  <a:cubicBezTo>
                    <a:pt x="0" y="4"/>
                    <a:pt x="0" y="8"/>
                    <a:pt x="0" y="11"/>
                  </a:cubicBezTo>
                  <a:cubicBezTo>
                    <a:pt x="0" y="18"/>
                    <a:pt x="0" y="24"/>
                    <a:pt x="0" y="30"/>
                  </a:cubicBezTo>
                  <a:cubicBezTo>
                    <a:pt x="0" y="30"/>
                    <a:pt x="0" y="30"/>
                    <a:pt x="0" y="30"/>
                  </a:cubicBezTo>
                  <a:cubicBezTo>
                    <a:pt x="10" y="30"/>
                    <a:pt x="19" y="34"/>
                    <a:pt x="26" y="40"/>
                  </a:cubicBezTo>
                  <a:cubicBezTo>
                    <a:pt x="26" y="39"/>
                    <a:pt x="26" y="39"/>
                    <a:pt x="26" y="39"/>
                  </a:cubicBezTo>
                  <a:cubicBezTo>
                    <a:pt x="26" y="39"/>
                    <a:pt x="10" y="9"/>
                    <a:pt x="1" y="0"/>
                  </a:cubicBezTo>
                </a:path>
              </a:pathLst>
            </a:custGeom>
            <a:solidFill>
              <a:srgbClr val="3E72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0" name="Freeform 318"/>
            <p:cNvSpPr>
              <a:spLocks/>
            </p:cNvSpPr>
            <p:nvPr/>
          </p:nvSpPr>
          <p:spPr bwMode="auto">
            <a:xfrm>
              <a:off x="3915" y="2016"/>
              <a:ext cx="22" cy="93"/>
            </a:xfrm>
            <a:custGeom>
              <a:avLst/>
              <a:gdLst>
                <a:gd name="T0" fmla="*/ 12 w 13"/>
                <a:gd name="T1" fmla="*/ 0 h 57"/>
                <a:gd name="T2" fmla="*/ 12 w 13"/>
                <a:gd name="T3" fmla="*/ 1 h 57"/>
                <a:gd name="T4" fmla="*/ 11 w 13"/>
                <a:gd name="T5" fmla="*/ 17 h 57"/>
                <a:gd name="T6" fmla="*/ 9 w 13"/>
                <a:gd name="T7" fmla="*/ 37 h 57"/>
                <a:gd name="T8" fmla="*/ 11 w 13"/>
                <a:gd name="T9" fmla="*/ 55 h 57"/>
                <a:gd name="T10" fmla="*/ 13 w 13"/>
                <a:gd name="T11" fmla="*/ 57 h 57"/>
                <a:gd name="T12" fmla="*/ 13 w 13"/>
                <a:gd name="T13" fmla="*/ 54 h 57"/>
                <a:gd name="T14" fmla="*/ 11 w 13"/>
                <a:gd name="T15" fmla="*/ 33 h 57"/>
                <a:gd name="T16" fmla="*/ 12 w 13"/>
                <a:gd name="T17"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57">
                  <a:moveTo>
                    <a:pt x="12" y="0"/>
                  </a:moveTo>
                  <a:cubicBezTo>
                    <a:pt x="12" y="0"/>
                    <a:pt x="12" y="1"/>
                    <a:pt x="12" y="1"/>
                  </a:cubicBezTo>
                  <a:cubicBezTo>
                    <a:pt x="2" y="9"/>
                    <a:pt x="11" y="17"/>
                    <a:pt x="11" y="17"/>
                  </a:cubicBezTo>
                  <a:cubicBezTo>
                    <a:pt x="11" y="17"/>
                    <a:pt x="0" y="24"/>
                    <a:pt x="9" y="37"/>
                  </a:cubicBezTo>
                  <a:cubicBezTo>
                    <a:pt x="9" y="37"/>
                    <a:pt x="0" y="47"/>
                    <a:pt x="11" y="55"/>
                  </a:cubicBezTo>
                  <a:cubicBezTo>
                    <a:pt x="12" y="56"/>
                    <a:pt x="12" y="56"/>
                    <a:pt x="13" y="57"/>
                  </a:cubicBezTo>
                  <a:cubicBezTo>
                    <a:pt x="13" y="56"/>
                    <a:pt x="13" y="55"/>
                    <a:pt x="13" y="54"/>
                  </a:cubicBezTo>
                  <a:cubicBezTo>
                    <a:pt x="12" y="47"/>
                    <a:pt x="12" y="40"/>
                    <a:pt x="11" y="33"/>
                  </a:cubicBezTo>
                  <a:cubicBezTo>
                    <a:pt x="11" y="22"/>
                    <a:pt x="11" y="11"/>
                    <a:pt x="12" y="0"/>
                  </a:cubicBezTo>
                </a:path>
              </a:pathLst>
            </a:custGeom>
            <a:solidFill>
              <a:srgbClr val="DF72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1" name="Freeform 319"/>
            <p:cNvSpPr>
              <a:spLocks/>
            </p:cNvSpPr>
            <p:nvPr/>
          </p:nvSpPr>
          <p:spPr bwMode="auto">
            <a:xfrm>
              <a:off x="3933" y="2013"/>
              <a:ext cx="17" cy="104"/>
            </a:xfrm>
            <a:custGeom>
              <a:avLst/>
              <a:gdLst>
                <a:gd name="T0" fmla="*/ 9 w 10"/>
                <a:gd name="T1" fmla="*/ 0 h 64"/>
                <a:gd name="T2" fmla="*/ 1 w 10"/>
                <a:gd name="T3" fmla="*/ 2 h 64"/>
                <a:gd name="T4" fmla="*/ 0 w 10"/>
                <a:gd name="T5" fmla="*/ 35 h 64"/>
                <a:gd name="T6" fmla="*/ 2 w 10"/>
                <a:gd name="T7" fmla="*/ 56 h 64"/>
                <a:gd name="T8" fmla="*/ 2 w 10"/>
                <a:gd name="T9" fmla="*/ 59 h 64"/>
                <a:gd name="T10" fmla="*/ 10 w 10"/>
                <a:gd name="T11" fmla="*/ 64 h 64"/>
                <a:gd name="T12" fmla="*/ 9 w 10"/>
                <a:gd name="T13" fmla="*/ 56 h 64"/>
                <a:gd name="T14" fmla="*/ 8 w 10"/>
                <a:gd name="T15" fmla="*/ 35 h 64"/>
                <a:gd name="T16" fmla="*/ 9 w 10"/>
                <a:gd name="T1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64">
                  <a:moveTo>
                    <a:pt x="9" y="0"/>
                  </a:moveTo>
                  <a:cubicBezTo>
                    <a:pt x="6" y="0"/>
                    <a:pt x="3" y="1"/>
                    <a:pt x="1" y="2"/>
                  </a:cubicBezTo>
                  <a:cubicBezTo>
                    <a:pt x="0" y="13"/>
                    <a:pt x="0" y="24"/>
                    <a:pt x="0" y="35"/>
                  </a:cubicBezTo>
                  <a:cubicBezTo>
                    <a:pt x="1" y="42"/>
                    <a:pt x="1" y="49"/>
                    <a:pt x="2" y="56"/>
                  </a:cubicBezTo>
                  <a:cubicBezTo>
                    <a:pt x="2" y="57"/>
                    <a:pt x="2" y="58"/>
                    <a:pt x="2" y="59"/>
                  </a:cubicBezTo>
                  <a:cubicBezTo>
                    <a:pt x="5" y="61"/>
                    <a:pt x="8" y="62"/>
                    <a:pt x="10" y="64"/>
                  </a:cubicBezTo>
                  <a:cubicBezTo>
                    <a:pt x="10" y="61"/>
                    <a:pt x="10" y="59"/>
                    <a:pt x="9" y="56"/>
                  </a:cubicBezTo>
                  <a:cubicBezTo>
                    <a:pt x="9" y="49"/>
                    <a:pt x="8" y="42"/>
                    <a:pt x="8" y="35"/>
                  </a:cubicBezTo>
                  <a:cubicBezTo>
                    <a:pt x="8" y="23"/>
                    <a:pt x="8" y="11"/>
                    <a:pt x="9" y="0"/>
                  </a:cubicBezTo>
                </a:path>
              </a:pathLst>
            </a:custGeom>
            <a:solidFill>
              <a:srgbClr val="268E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2" name="Freeform 320"/>
            <p:cNvSpPr>
              <a:spLocks/>
            </p:cNvSpPr>
            <p:nvPr/>
          </p:nvSpPr>
          <p:spPr bwMode="auto">
            <a:xfrm>
              <a:off x="3947" y="1982"/>
              <a:ext cx="83" cy="142"/>
            </a:xfrm>
            <a:custGeom>
              <a:avLst/>
              <a:gdLst>
                <a:gd name="T0" fmla="*/ 46 w 51"/>
                <a:gd name="T1" fmla="*/ 0 h 87"/>
                <a:gd name="T2" fmla="*/ 46 w 51"/>
                <a:gd name="T3" fmla="*/ 1 h 87"/>
                <a:gd name="T4" fmla="*/ 41 w 51"/>
                <a:gd name="T5" fmla="*/ 20 h 87"/>
                <a:gd name="T6" fmla="*/ 12 w 51"/>
                <a:gd name="T7" fmla="*/ 18 h 87"/>
                <a:gd name="T8" fmla="*/ 1 w 51"/>
                <a:gd name="T9" fmla="*/ 19 h 87"/>
                <a:gd name="T10" fmla="*/ 0 w 51"/>
                <a:gd name="T11" fmla="*/ 54 h 87"/>
                <a:gd name="T12" fmla="*/ 1 w 51"/>
                <a:gd name="T13" fmla="*/ 75 h 87"/>
                <a:gd name="T14" fmla="*/ 2 w 51"/>
                <a:gd name="T15" fmla="*/ 83 h 87"/>
                <a:gd name="T16" fmla="*/ 15 w 51"/>
                <a:gd name="T17" fmla="*/ 87 h 87"/>
                <a:gd name="T18" fmla="*/ 31 w 51"/>
                <a:gd name="T19" fmla="*/ 38 h 87"/>
                <a:gd name="T20" fmla="*/ 50 w 51"/>
                <a:gd name="T21" fmla="*/ 33 h 87"/>
                <a:gd name="T22" fmla="*/ 50 w 51"/>
                <a:gd name="T23" fmla="*/ 14 h 87"/>
                <a:gd name="T24" fmla="*/ 51 w 51"/>
                <a:gd name="T25" fmla="*/ 3 h 87"/>
                <a:gd name="T26" fmla="*/ 46 w 51"/>
                <a:gd name="T2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 h="87">
                  <a:moveTo>
                    <a:pt x="46" y="0"/>
                  </a:moveTo>
                  <a:cubicBezTo>
                    <a:pt x="46" y="0"/>
                    <a:pt x="46" y="1"/>
                    <a:pt x="46" y="1"/>
                  </a:cubicBezTo>
                  <a:cubicBezTo>
                    <a:pt x="39" y="4"/>
                    <a:pt x="41" y="20"/>
                    <a:pt x="41" y="20"/>
                  </a:cubicBezTo>
                  <a:cubicBezTo>
                    <a:pt x="41" y="20"/>
                    <a:pt x="26" y="18"/>
                    <a:pt x="12" y="18"/>
                  </a:cubicBezTo>
                  <a:cubicBezTo>
                    <a:pt x="8" y="18"/>
                    <a:pt x="4" y="18"/>
                    <a:pt x="1" y="19"/>
                  </a:cubicBezTo>
                  <a:cubicBezTo>
                    <a:pt x="0" y="30"/>
                    <a:pt x="0" y="42"/>
                    <a:pt x="0" y="54"/>
                  </a:cubicBezTo>
                  <a:cubicBezTo>
                    <a:pt x="0" y="61"/>
                    <a:pt x="1" y="68"/>
                    <a:pt x="1" y="75"/>
                  </a:cubicBezTo>
                  <a:cubicBezTo>
                    <a:pt x="2" y="78"/>
                    <a:pt x="2" y="80"/>
                    <a:pt x="2" y="83"/>
                  </a:cubicBezTo>
                  <a:cubicBezTo>
                    <a:pt x="7" y="85"/>
                    <a:pt x="11" y="87"/>
                    <a:pt x="15" y="87"/>
                  </a:cubicBezTo>
                  <a:cubicBezTo>
                    <a:pt x="6" y="69"/>
                    <a:pt x="13" y="48"/>
                    <a:pt x="31" y="38"/>
                  </a:cubicBezTo>
                  <a:cubicBezTo>
                    <a:pt x="37" y="35"/>
                    <a:pt x="44" y="33"/>
                    <a:pt x="50" y="33"/>
                  </a:cubicBezTo>
                  <a:cubicBezTo>
                    <a:pt x="50" y="27"/>
                    <a:pt x="50" y="21"/>
                    <a:pt x="50" y="14"/>
                  </a:cubicBezTo>
                  <a:cubicBezTo>
                    <a:pt x="50" y="11"/>
                    <a:pt x="50" y="7"/>
                    <a:pt x="51" y="3"/>
                  </a:cubicBezTo>
                  <a:cubicBezTo>
                    <a:pt x="49" y="1"/>
                    <a:pt x="48" y="0"/>
                    <a:pt x="46" y="0"/>
                  </a:cubicBezTo>
                </a:path>
              </a:pathLst>
            </a:custGeom>
            <a:solidFill>
              <a:srgbClr val="32A3A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3" name="Freeform 321"/>
            <p:cNvSpPr>
              <a:spLocks/>
            </p:cNvSpPr>
            <p:nvPr/>
          </p:nvSpPr>
          <p:spPr bwMode="auto">
            <a:xfrm>
              <a:off x="4029" y="2036"/>
              <a:ext cx="42" cy="55"/>
            </a:xfrm>
            <a:custGeom>
              <a:avLst/>
              <a:gdLst>
                <a:gd name="T0" fmla="*/ 0 w 26"/>
                <a:gd name="T1" fmla="*/ 0 h 34"/>
                <a:gd name="T2" fmla="*/ 0 w 26"/>
                <a:gd name="T3" fmla="*/ 0 h 34"/>
                <a:gd name="T4" fmla="*/ 1 w 26"/>
                <a:gd name="T5" fmla="*/ 18 h 34"/>
                <a:gd name="T6" fmla="*/ 2 w 26"/>
                <a:gd name="T7" fmla="*/ 34 h 34"/>
                <a:gd name="T8" fmla="*/ 26 w 26"/>
                <a:gd name="T9" fmla="*/ 10 h 34"/>
                <a:gd name="T10" fmla="*/ 0 w 26"/>
                <a:gd name="T11" fmla="*/ 0 h 34"/>
              </a:gdLst>
              <a:ahLst/>
              <a:cxnLst>
                <a:cxn ang="0">
                  <a:pos x="T0" y="T1"/>
                </a:cxn>
                <a:cxn ang="0">
                  <a:pos x="T2" y="T3"/>
                </a:cxn>
                <a:cxn ang="0">
                  <a:pos x="T4" y="T5"/>
                </a:cxn>
                <a:cxn ang="0">
                  <a:pos x="T6" y="T7"/>
                </a:cxn>
                <a:cxn ang="0">
                  <a:pos x="T8" y="T9"/>
                </a:cxn>
                <a:cxn ang="0">
                  <a:pos x="T10" y="T11"/>
                </a:cxn>
              </a:cxnLst>
              <a:rect l="0" t="0" r="r" b="b"/>
              <a:pathLst>
                <a:path w="26" h="34">
                  <a:moveTo>
                    <a:pt x="0" y="0"/>
                  </a:moveTo>
                  <a:cubicBezTo>
                    <a:pt x="0" y="0"/>
                    <a:pt x="0" y="0"/>
                    <a:pt x="0" y="0"/>
                  </a:cubicBezTo>
                  <a:cubicBezTo>
                    <a:pt x="0" y="6"/>
                    <a:pt x="0" y="12"/>
                    <a:pt x="1" y="18"/>
                  </a:cubicBezTo>
                  <a:cubicBezTo>
                    <a:pt x="1" y="23"/>
                    <a:pt x="2" y="29"/>
                    <a:pt x="2" y="34"/>
                  </a:cubicBezTo>
                  <a:cubicBezTo>
                    <a:pt x="26" y="10"/>
                    <a:pt x="26" y="10"/>
                    <a:pt x="26" y="10"/>
                  </a:cubicBezTo>
                  <a:cubicBezTo>
                    <a:pt x="19" y="4"/>
                    <a:pt x="10" y="0"/>
                    <a:pt x="0" y="0"/>
                  </a:cubicBezTo>
                </a:path>
              </a:pathLst>
            </a:custGeom>
            <a:solidFill>
              <a:srgbClr val="3868D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4" name="Freeform 322"/>
            <p:cNvSpPr>
              <a:spLocks/>
            </p:cNvSpPr>
            <p:nvPr/>
          </p:nvSpPr>
          <p:spPr bwMode="auto">
            <a:xfrm>
              <a:off x="3956" y="2036"/>
              <a:ext cx="76" cy="90"/>
            </a:xfrm>
            <a:custGeom>
              <a:avLst/>
              <a:gdLst>
                <a:gd name="T0" fmla="*/ 44 w 46"/>
                <a:gd name="T1" fmla="*/ 0 h 55"/>
                <a:gd name="T2" fmla="*/ 25 w 46"/>
                <a:gd name="T3" fmla="*/ 5 h 55"/>
                <a:gd name="T4" fmla="*/ 9 w 46"/>
                <a:gd name="T5" fmla="*/ 54 h 55"/>
                <a:gd name="T6" fmla="*/ 17 w 46"/>
                <a:gd name="T7" fmla="*/ 55 h 55"/>
                <a:gd name="T8" fmla="*/ 27 w 46"/>
                <a:gd name="T9" fmla="*/ 54 h 55"/>
                <a:gd name="T10" fmla="*/ 46 w 46"/>
                <a:gd name="T11" fmla="*/ 34 h 55"/>
                <a:gd name="T12" fmla="*/ 45 w 46"/>
                <a:gd name="T13" fmla="*/ 18 h 55"/>
                <a:gd name="T14" fmla="*/ 44 w 46"/>
                <a:gd name="T15" fmla="*/ 0 h 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55">
                  <a:moveTo>
                    <a:pt x="44" y="0"/>
                  </a:moveTo>
                  <a:cubicBezTo>
                    <a:pt x="38" y="0"/>
                    <a:pt x="31" y="2"/>
                    <a:pt x="25" y="5"/>
                  </a:cubicBezTo>
                  <a:cubicBezTo>
                    <a:pt x="7" y="15"/>
                    <a:pt x="0" y="36"/>
                    <a:pt x="9" y="54"/>
                  </a:cubicBezTo>
                  <a:cubicBezTo>
                    <a:pt x="12" y="55"/>
                    <a:pt x="15" y="55"/>
                    <a:pt x="17" y="55"/>
                  </a:cubicBezTo>
                  <a:cubicBezTo>
                    <a:pt x="24" y="55"/>
                    <a:pt x="27" y="54"/>
                    <a:pt x="27" y="54"/>
                  </a:cubicBezTo>
                  <a:cubicBezTo>
                    <a:pt x="46" y="34"/>
                    <a:pt x="46" y="34"/>
                    <a:pt x="46" y="34"/>
                  </a:cubicBezTo>
                  <a:cubicBezTo>
                    <a:pt x="46" y="29"/>
                    <a:pt x="45" y="23"/>
                    <a:pt x="45" y="18"/>
                  </a:cubicBezTo>
                  <a:cubicBezTo>
                    <a:pt x="44" y="12"/>
                    <a:pt x="44" y="6"/>
                    <a:pt x="44" y="0"/>
                  </a:cubicBezTo>
                </a:path>
              </a:pathLst>
            </a:custGeom>
            <a:solidFill>
              <a:srgbClr val="2D96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5" name="Freeform 323"/>
            <p:cNvSpPr>
              <a:spLocks/>
            </p:cNvSpPr>
            <p:nvPr/>
          </p:nvSpPr>
          <p:spPr bwMode="auto">
            <a:xfrm>
              <a:off x="3960" y="2013"/>
              <a:ext cx="151" cy="145"/>
            </a:xfrm>
            <a:custGeom>
              <a:avLst/>
              <a:gdLst>
                <a:gd name="T0" fmla="*/ 92 w 92"/>
                <a:gd name="T1" fmla="*/ 37 h 89"/>
                <a:gd name="T2" fmla="*/ 77 w 92"/>
                <a:gd name="T3" fmla="*/ 19 h 89"/>
                <a:gd name="T4" fmla="*/ 27 w 92"/>
                <a:gd name="T5" fmla="*/ 9 h 89"/>
                <a:gd name="T6" fmla="*/ 11 w 92"/>
                <a:gd name="T7" fmla="*/ 64 h 89"/>
                <a:gd name="T8" fmla="*/ 25 w 92"/>
                <a:gd name="T9" fmla="*/ 89 h 89"/>
                <a:gd name="T10" fmla="*/ 92 w 92"/>
                <a:gd name="T11" fmla="*/ 37 h 89"/>
              </a:gdLst>
              <a:ahLst/>
              <a:cxnLst>
                <a:cxn ang="0">
                  <a:pos x="T0" y="T1"/>
                </a:cxn>
                <a:cxn ang="0">
                  <a:pos x="T2" y="T3"/>
                </a:cxn>
                <a:cxn ang="0">
                  <a:pos x="T4" y="T5"/>
                </a:cxn>
                <a:cxn ang="0">
                  <a:pos x="T6" y="T7"/>
                </a:cxn>
                <a:cxn ang="0">
                  <a:pos x="T8" y="T9"/>
                </a:cxn>
                <a:cxn ang="0">
                  <a:pos x="T10" y="T11"/>
                </a:cxn>
              </a:cxnLst>
              <a:rect l="0" t="0" r="r" b="b"/>
              <a:pathLst>
                <a:path w="92" h="89">
                  <a:moveTo>
                    <a:pt x="92" y="37"/>
                  </a:moveTo>
                  <a:cubicBezTo>
                    <a:pt x="77" y="19"/>
                    <a:pt x="77" y="19"/>
                    <a:pt x="77" y="19"/>
                  </a:cubicBezTo>
                  <a:cubicBezTo>
                    <a:pt x="65" y="4"/>
                    <a:pt x="44" y="0"/>
                    <a:pt x="27" y="9"/>
                  </a:cubicBezTo>
                  <a:cubicBezTo>
                    <a:pt x="7" y="20"/>
                    <a:pt x="0" y="45"/>
                    <a:pt x="11" y="64"/>
                  </a:cubicBezTo>
                  <a:cubicBezTo>
                    <a:pt x="25" y="89"/>
                    <a:pt x="25" y="89"/>
                    <a:pt x="25" y="89"/>
                  </a:cubicBezTo>
                  <a:cubicBezTo>
                    <a:pt x="44" y="83"/>
                    <a:pt x="73" y="68"/>
                    <a:pt x="92" y="37"/>
                  </a:cubicBezTo>
                  <a:close/>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6" name="Freeform 324"/>
            <p:cNvSpPr>
              <a:spLocks/>
            </p:cNvSpPr>
            <p:nvPr/>
          </p:nvSpPr>
          <p:spPr bwMode="auto">
            <a:xfrm>
              <a:off x="4001" y="2073"/>
              <a:ext cx="279" cy="323"/>
            </a:xfrm>
            <a:custGeom>
              <a:avLst/>
              <a:gdLst>
                <a:gd name="T0" fmla="*/ 151 w 170"/>
                <a:gd name="T1" fmla="*/ 101 h 197"/>
                <a:gd name="T2" fmla="*/ 67 w 170"/>
                <a:gd name="T3" fmla="*/ 0 h 197"/>
                <a:gd name="T4" fmla="*/ 0 w 170"/>
                <a:gd name="T5" fmla="*/ 52 h 197"/>
                <a:gd name="T6" fmla="*/ 62 w 170"/>
                <a:gd name="T7" fmla="*/ 162 h 197"/>
                <a:gd name="T8" fmla="*/ 67 w 170"/>
                <a:gd name="T9" fmla="*/ 171 h 197"/>
                <a:gd name="T10" fmla="*/ 144 w 170"/>
                <a:gd name="T11" fmla="*/ 178 h 197"/>
                <a:gd name="T12" fmla="*/ 151 w 170"/>
                <a:gd name="T13" fmla="*/ 101 h 197"/>
              </a:gdLst>
              <a:ahLst/>
              <a:cxnLst>
                <a:cxn ang="0">
                  <a:pos x="T0" y="T1"/>
                </a:cxn>
                <a:cxn ang="0">
                  <a:pos x="T2" y="T3"/>
                </a:cxn>
                <a:cxn ang="0">
                  <a:pos x="T4" y="T5"/>
                </a:cxn>
                <a:cxn ang="0">
                  <a:pos x="T6" y="T7"/>
                </a:cxn>
                <a:cxn ang="0">
                  <a:pos x="T8" y="T9"/>
                </a:cxn>
                <a:cxn ang="0">
                  <a:pos x="T10" y="T11"/>
                </a:cxn>
                <a:cxn ang="0">
                  <a:pos x="T12" y="T13"/>
                </a:cxn>
              </a:cxnLst>
              <a:rect l="0" t="0" r="r" b="b"/>
              <a:pathLst>
                <a:path w="170" h="197">
                  <a:moveTo>
                    <a:pt x="151" y="101"/>
                  </a:moveTo>
                  <a:cubicBezTo>
                    <a:pt x="67" y="0"/>
                    <a:pt x="67" y="0"/>
                    <a:pt x="67" y="0"/>
                  </a:cubicBezTo>
                  <a:cubicBezTo>
                    <a:pt x="48" y="31"/>
                    <a:pt x="19" y="46"/>
                    <a:pt x="0" y="52"/>
                  </a:cubicBezTo>
                  <a:cubicBezTo>
                    <a:pt x="62" y="162"/>
                    <a:pt x="62" y="162"/>
                    <a:pt x="62" y="162"/>
                  </a:cubicBezTo>
                  <a:cubicBezTo>
                    <a:pt x="63" y="165"/>
                    <a:pt x="65" y="168"/>
                    <a:pt x="67" y="171"/>
                  </a:cubicBezTo>
                  <a:cubicBezTo>
                    <a:pt x="87" y="194"/>
                    <a:pt x="121" y="197"/>
                    <a:pt x="144" y="178"/>
                  </a:cubicBezTo>
                  <a:cubicBezTo>
                    <a:pt x="167" y="159"/>
                    <a:pt x="170" y="124"/>
                    <a:pt x="151" y="101"/>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7" name="Freeform 325"/>
            <p:cNvSpPr>
              <a:spLocks/>
            </p:cNvSpPr>
            <p:nvPr/>
          </p:nvSpPr>
          <p:spPr bwMode="auto">
            <a:xfrm>
              <a:off x="3919" y="1959"/>
              <a:ext cx="160" cy="165"/>
            </a:xfrm>
            <a:custGeom>
              <a:avLst/>
              <a:gdLst>
                <a:gd name="T0" fmla="*/ 98 w 98"/>
                <a:gd name="T1" fmla="*/ 47 h 101"/>
                <a:gd name="T2" fmla="*/ 67 w 98"/>
                <a:gd name="T3" fmla="*/ 3 h 101"/>
                <a:gd name="T4" fmla="*/ 62 w 98"/>
                <a:gd name="T5" fmla="*/ 24 h 101"/>
                <a:gd name="T6" fmla="*/ 12 w 98"/>
                <a:gd name="T7" fmla="*/ 25 h 101"/>
                <a:gd name="T8" fmla="*/ 11 w 98"/>
                <a:gd name="T9" fmla="*/ 43 h 101"/>
                <a:gd name="T10" fmla="*/ 10 w 98"/>
                <a:gd name="T11" fmla="*/ 63 h 101"/>
                <a:gd name="T12" fmla="*/ 12 w 98"/>
                <a:gd name="T13" fmla="*/ 82 h 101"/>
                <a:gd name="T14" fmla="*/ 54 w 98"/>
                <a:gd name="T15" fmla="*/ 93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01">
                  <a:moveTo>
                    <a:pt x="98" y="47"/>
                  </a:moveTo>
                  <a:cubicBezTo>
                    <a:pt x="98" y="47"/>
                    <a:pt x="74" y="0"/>
                    <a:pt x="67" y="3"/>
                  </a:cubicBezTo>
                  <a:cubicBezTo>
                    <a:pt x="60" y="6"/>
                    <a:pt x="62" y="24"/>
                    <a:pt x="62" y="24"/>
                  </a:cubicBezTo>
                  <a:cubicBezTo>
                    <a:pt x="62" y="24"/>
                    <a:pt x="21" y="17"/>
                    <a:pt x="12" y="25"/>
                  </a:cubicBezTo>
                  <a:cubicBezTo>
                    <a:pt x="2" y="34"/>
                    <a:pt x="11" y="43"/>
                    <a:pt x="11" y="43"/>
                  </a:cubicBezTo>
                  <a:cubicBezTo>
                    <a:pt x="11" y="43"/>
                    <a:pt x="0" y="50"/>
                    <a:pt x="10" y="63"/>
                  </a:cubicBezTo>
                  <a:cubicBezTo>
                    <a:pt x="10" y="63"/>
                    <a:pt x="0" y="74"/>
                    <a:pt x="12" y="82"/>
                  </a:cubicBezTo>
                  <a:cubicBezTo>
                    <a:pt x="36" y="101"/>
                    <a:pt x="54" y="93"/>
                    <a:pt x="54" y="93"/>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8" name="Freeform 326"/>
            <p:cNvSpPr>
              <a:spLocks/>
            </p:cNvSpPr>
            <p:nvPr/>
          </p:nvSpPr>
          <p:spPr bwMode="auto">
            <a:xfrm>
              <a:off x="4111" y="2072"/>
              <a:ext cx="129" cy="162"/>
            </a:xfrm>
            <a:custGeom>
              <a:avLst/>
              <a:gdLst>
                <a:gd name="T0" fmla="*/ 1 w 79"/>
                <a:gd name="T1" fmla="*/ 0 h 99"/>
                <a:gd name="T2" fmla="*/ 22 w 79"/>
                <a:gd name="T3" fmla="*/ 24 h 99"/>
                <a:gd name="T4" fmla="*/ 42 w 79"/>
                <a:gd name="T5" fmla="*/ 48 h 99"/>
                <a:gd name="T6" fmla="*/ 79 w 79"/>
                <a:gd name="T7" fmla="*/ 98 h 99"/>
                <a:gd name="T8" fmla="*/ 78 w 79"/>
                <a:gd name="T9" fmla="*/ 99 h 99"/>
                <a:gd name="T10" fmla="*/ 59 w 79"/>
                <a:gd name="T11" fmla="*/ 75 h 99"/>
                <a:gd name="T12" fmla="*/ 39 w 79"/>
                <a:gd name="T13" fmla="*/ 50 h 99"/>
                <a:gd name="T14" fmla="*/ 19 w 79"/>
                <a:gd name="T15" fmla="*/ 26 h 99"/>
                <a:gd name="T16" fmla="*/ 0 w 79"/>
                <a:gd name="T17" fmla="*/ 2 h 99"/>
                <a:gd name="T18" fmla="*/ 1 w 79"/>
                <a:gd name="T19" fmla="*/ 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99">
                  <a:moveTo>
                    <a:pt x="1" y="0"/>
                  </a:moveTo>
                  <a:cubicBezTo>
                    <a:pt x="8" y="8"/>
                    <a:pt x="15" y="16"/>
                    <a:pt x="22" y="24"/>
                  </a:cubicBezTo>
                  <a:cubicBezTo>
                    <a:pt x="29" y="32"/>
                    <a:pt x="35" y="40"/>
                    <a:pt x="42" y="48"/>
                  </a:cubicBezTo>
                  <a:cubicBezTo>
                    <a:pt x="55" y="64"/>
                    <a:pt x="68" y="81"/>
                    <a:pt x="79" y="98"/>
                  </a:cubicBezTo>
                  <a:cubicBezTo>
                    <a:pt x="78" y="99"/>
                    <a:pt x="78" y="99"/>
                    <a:pt x="78" y="99"/>
                  </a:cubicBezTo>
                  <a:cubicBezTo>
                    <a:pt x="72" y="91"/>
                    <a:pt x="65" y="83"/>
                    <a:pt x="59" y="75"/>
                  </a:cubicBezTo>
                  <a:cubicBezTo>
                    <a:pt x="39" y="50"/>
                    <a:pt x="39" y="50"/>
                    <a:pt x="39" y="50"/>
                  </a:cubicBezTo>
                  <a:cubicBezTo>
                    <a:pt x="19" y="26"/>
                    <a:pt x="19" y="26"/>
                    <a:pt x="19" y="26"/>
                  </a:cubicBezTo>
                  <a:cubicBezTo>
                    <a:pt x="13" y="18"/>
                    <a:pt x="6" y="10"/>
                    <a:pt x="0" y="2"/>
                  </a:cubicBezTo>
                  <a:lnTo>
                    <a:pt x="1" y="0"/>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9" name="Freeform 327"/>
            <p:cNvSpPr>
              <a:spLocks/>
            </p:cNvSpPr>
            <p:nvPr/>
          </p:nvSpPr>
          <p:spPr bwMode="auto">
            <a:xfrm>
              <a:off x="3555" y="1865"/>
              <a:ext cx="195" cy="519"/>
            </a:xfrm>
            <a:custGeom>
              <a:avLst/>
              <a:gdLst>
                <a:gd name="T0" fmla="*/ 4 w 119"/>
                <a:gd name="T1" fmla="*/ 289 h 317"/>
                <a:gd name="T2" fmla="*/ 14 w 119"/>
                <a:gd name="T3" fmla="*/ 273 h 317"/>
                <a:gd name="T4" fmla="*/ 23 w 119"/>
                <a:gd name="T5" fmla="*/ 257 h 317"/>
                <a:gd name="T6" fmla="*/ 41 w 119"/>
                <a:gd name="T7" fmla="*/ 223 h 317"/>
                <a:gd name="T8" fmla="*/ 55 w 119"/>
                <a:gd name="T9" fmla="*/ 189 h 317"/>
                <a:gd name="T10" fmla="*/ 60 w 119"/>
                <a:gd name="T11" fmla="*/ 172 h 317"/>
                <a:gd name="T12" fmla="*/ 62 w 119"/>
                <a:gd name="T13" fmla="*/ 164 h 317"/>
                <a:gd name="T14" fmla="*/ 63 w 119"/>
                <a:gd name="T15" fmla="*/ 160 h 317"/>
                <a:gd name="T16" fmla="*/ 64 w 119"/>
                <a:gd name="T17" fmla="*/ 155 h 317"/>
                <a:gd name="T18" fmla="*/ 65 w 119"/>
                <a:gd name="T19" fmla="*/ 147 h 317"/>
                <a:gd name="T20" fmla="*/ 67 w 119"/>
                <a:gd name="T21" fmla="*/ 138 h 317"/>
                <a:gd name="T22" fmla="*/ 68 w 119"/>
                <a:gd name="T23" fmla="*/ 119 h 317"/>
                <a:gd name="T24" fmla="*/ 69 w 119"/>
                <a:gd name="T25" fmla="*/ 83 h 317"/>
                <a:gd name="T26" fmla="*/ 65 w 119"/>
                <a:gd name="T27" fmla="*/ 49 h 317"/>
                <a:gd name="T28" fmla="*/ 60 w 119"/>
                <a:gd name="T29" fmla="*/ 34 h 317"/>
                <a:gd name="T30" fmla="*/ 51 w 119"/>
                <a:gd name="T31" fmla="*/ 21 h 317"/>
                <a:gd name="T32" fmla="*/ 36 w 119"/>
                <a:gd name="T33" fmla="*/ 16 h 317"/>
                <a:gd name="T34" fmla="*/ 53 w 119"/>
                <a:gd name="T35" fmla="*/ 3 h 317"/>
                <a:gd name="T36" fmla="*/ 79 w 119"/>
                <a:gd name="T37" fmla="*/ 4 h 317"/>
                <a:gd name="T38" fmla="*/ 90 w 119"/>
                <a:gd name="T39" fmla="*/ 12 h 317"/>
                <a:gd name="T40" fmla="*/ 103 w 119"/>
                <a:gd name="T41" fmla="*/ 33 h 317"/>
                <a:gd name="T42" fmla="*/ 117 w 119"/>
                <a:gd name="T43" fmla="*/ 77 h 317"/>
                <a:gd name="T44" fmla="*/ 119 w 119"/>
                <a:gd name="T45" fmla="*/ 122 h 317"/>
                <a:gd name="T46" fmla="*/ 117 w 119"/>
                <a:gd name="T47" fmla="*/ 144 h 317"/>
                <a:gd name="T48" fmla="*/ 116 w 119"/>
                <a:gd name="T49" fmla="*/ 154 h 317"/>
                <a:gd name="T50" fmla="*/ 114 w 119"/>
                <a:gd name="T51" fmla="*/ 166 h 317"/>
                <a:gd name="T52" fmla="*/ 113 w 119"/>
                <a:gd name="T53" fmla="*/ 172 h 317"/>
                <a:gd name="T54" fmla="*/ 112 w 119"/>
                <a:gd name="T55" fmla="*/ 177 h 317"/>
                <a:gd name="T56" fmla="*/ 109 w 119"/>
                <a:gd name="T57" fmla="*/ 188 h 317"/>
                <a:gd name="T58" fmla="*/ 101 w 119"/>
                <a:gd name="T59" fmla="*/ 209 h 317"/>
                <a:gd name="T60" fmla="*/ 81 w 119"/>
                <a:gd name="T61" fmla="*/ 248 h 317"/>
                <a:gd name="T62" fmla="*/ 56 w 119"/>
                <a:gd name="T63" fmla="*/ 282 h 317"/>
                <a:gd name="T64" fmla="*/ 49 w 119"/>
                <a:gd name="T65" fmla="*/ 290 h 317"/>
                <a:gd name="T66" fmla="*/ 42 w 119"/>
                <a:gd name="T67" fmla="*/ 297 h 317"/>
                <a:gd name="T68" fmla="*/ 26 w 119"/>
                <a:gd name="T69" fmla="*/ 312 h 317"/>
                <a:gd name="T70" fmla="*/ 5 w 119"/>
                <a:gd name="T71" fmla="*/ 309 h 317"/>
                <a:gd name="T72" fmla="*/ 4 w 119"/>
                <a:gd name="T73" fmla="*/ 290 h 317"/>
                <a:gd name="T74" fmla="*/ 4 w 119"/>
                <a:gd name="T75" fmla="*/ 28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317">
                  <a:moveTo>
                    <a:pt x="4" y="289"/>
                  </a:moveTo>
                  <a:cubicBezTo>
                    <a:pt x="14" y="273"/>
                    <a:pt x="14" y="273"/>
                    <a:pt x="14" y="273"/>
                  </a:cubicBezTo>
                  <a:cubicBezTo>
                    <a:pt x="17" y="268"/>
                    <a:pt x="20" y="262"/>
                    <a:pt x="23" y="257"/>
                  </a:cubicBezTo>
                  <a:cubicBezTo>
                    <a:pt x="30" y="246"/>
                    <a:pt x="36" y="235"/>
                    <a:pt x="41" y="223"/>
                  </a:cubicBezTo>
                  <a:cubicBezTo>
                    <a:pt x="46" y="212"/>
                    <a:pt x="51" y="201"/>
                    <a:pt x="55" y="189"/>
                  </a:cubicBezTo>
                  <a:cubicBezTo>
                    <a:pt x="57" y="184"/>
                    <a:pt x="58" y="178"/>
                    <a:pt x="60" y="172"/>
                  </a:cubicBezTo>
                  <a:cubicBezTo>
                    <a:pt x="61" y="170"/>
                    <a:pt x="62" y="167"/>
                    <a:pt x="62" y="164"/>
                  </a:cubicBezTo>
                  <a:cubicBezTo>
                    <a:pt x="63" y="160"/>
                    <a:pt x="63" y="160"/>
                    <a:pt x="63" y="160"/>
                  </a:cubicBezTo>
                  <a:cubicBezTo>
                    <a:pt x="64" y="158"/>
                    <a:pt x="64" y="157"/>
                    <a:pt x="64" y="155"/>
                  </a:cubicBezTo>
                  <a:cubicBezTo>
                    <a:pt x="65" y="147"/>
                    <a:pt x="65" y="147"/>
                    <a:pt x="65" y="147"/>
                  </a:cubicBezTo>
                  <a:cubicBezTo>
                    <a:pt x="67" y="138"/>
                    <a:pt x="67" y="138"/>
                    <a:pt x="67" y="138"/>
                  </a:cubicBezTo>
                  <a:cubicBezTo>
                    <a:pt x="67" y="131"/>
                    <a:pt x="68" y="125"/>
                    <a:pt x="68" y="119"/>
                  </a:cubicBezTo>
                  <a:cubicBezTo>
                    <a:pt x="69" y="107"/>
                    <a:pt x="70" y="95"/>
                    <a:pt x="69" y="83"/>
                  </a:cubicBezTo>
                  <a:cubicBezTo>
                    <a:pt x="69" y="71"/>
                    <a:pt x="67" y="60"/>
                    <a:pt x="65" y="49"/>
                  </a:cubicBezTo>
                  <a:cubicBezTo>
                    <a:pt x="64" y="44"/>
                    <a:pt x="62" y="39"/>
                    <a:pt x="60" y="34"/>
                  </a:cubicBezTo>
                  <a:cubicBezTo>
                    <a:pt x="58" y="30"/>
                    <a:pt x="54" y="23"/>
                    <a:pt x="51" y="21"/>
                  </a:cubicBezTo>
                  <a:cubicBezTo>
                    <a:pt x="48" y="18"/>
                    <a:pt x="36" y="16"/>
                    <a:pt x="36" y="16"/>
                  </a:cubicBezTo>
                  <a:cubicBezTo>
                    <a:pt x="26" y="21"/>
                    <a:pt x="31" y="8"/>
                    <a:pt x="53" y="3"/>
                  </a:cubicBezTo>
                  <a:cubicBezTo>
                    <a:pt x="65" y="0"/>
                    <a:pt x="77" y="2"/>
                    <a:pt x="79" y="4"/>
                  </a:cubicBezTo>
                  <a:cubicBezTo>
                    <a:pt x="83" y="6"/>
                    <a:pt x="88" y="9"/>
                    <a:pt x="90" y="12"/>
                  </a:cubicBezTo>
                  <a:cubicBezTo>
                    <a:pt x="95" y="19"/>
                    <a:pt x="100" y="26"/>
                    <a:pt x="103" y="33"/>
                  </a:cubicBezTo>
                  <a:cubicBezTo>
                    <a:pt x="110" y="47"/>
                    <a:pt x="114" y="62"/>
                    <a:pt x="117" y="77"/>
                  </a:cubicBezTo>
                  <a:cubicBezTo>
                    <a:pt x="119" y="92"/>
                    <a:pt x="119" y="107"/>
                    <a:pt x="119" y="122"/>
                  </a:cubicBezTo>
                  <a:cubicBezTo>
                    <a:pt x="119" y="129"/>
                    <a:pt x="118" y="137"/>
                    <a:pt x="117" y="144"/>
                  </a:cubicBezTo>
                  <a:cubicBezTo>
                    <a:pt x="117" y="147"/>
                    <a:pt x="117" y="151"/>
                    <a:pt x="116" y="154"/>
                  </a:cubicBezTo>
                  <a:cubicBezTo>
                    <a:pt x="114" y="166"/>
                    <a:pt x="114" y="166"/>
                    <a:pt x="114" y="166"/>
                  </a:cubicBezTo>
                  <a:cubicBezTo>
                    <a:pt x="114" y="168"/>
                    <a:pt x="114" y="170"/>
                    <a:pt x="113" y="172"/>
                  </a:cubicBezTo>
                  <a:cubicBezTo>
                    <a:pt x="112" y="177"/>
                    <a:pt x="112" y="177"/>
                    <a:pt x="112" y="177"/>
                  </a:cubicBezTo>
                  <a:cubicBezTo>
                    <a:pt x="111" y="181"/>
                    <a:pt x="110" y="184"/>
                    <a:pt x="109" y="188"/>
                  </a:cubicBezTo>
                  <a:cubicBezTo>
                    <a:pt x="106" y="195"/>
                    <a:pt x="104" y="202"/>
                    <a:pt x="101" y="209"/>
                  </a:cubicBezTo>
                  <a:cubicBezTo>
                    <a:pt x="95" y="223"/>
                    <a:pt x="88" y="235"/>
                    <a:pt x="81" y="248"/>
                  </a:cubicBezTo>
                  <a:cubicBezTo>
                    <a:pt x="73" y="260"/>
                    <a:pt x="65" y="271"/>
                    <a:pt x="56" y="282"/>
                  </a:cubicBezTo>
                  <a:cubicBezTo>
                    <a:pt x="54" y="284"/>
                    <a:pt x="51" y="287"/>
                    <a:pt x="49" y="290"/>
                  </a:cubicBezTo>
                  <a:cubicBezTo>
                    <a:pt x="47" y="292"/>
                    <a:pt x="44" y="295"/>
                    <a:pt x="42" y="297"/>
                  </a:cubicBezTo>
                  <a:cubicBezTo>
                    <a:pt x="37" y="302"/>
                    <a:pt x="32" y="307"/>
                    <a:pt x="26" y="312"/>
                  </a:cubicBezTo>
                  <a:cubicBezTo>
                    <a:pt x="20" y="317"/>
                    <a:pt x="10" y="316"/>
                    <a:pt x="5" y="309"/>
                  </a:cubicBezTo>
                  <a:cubicBezTo>
                    <a:pt x="0" y="304"/>
                    <a:pt x="0" y="296"/>
                    <a:pt x="4" y="290"/>
                  </a:cubicBezTo>
                  <a:lnTo>
                    <a:pt x="4" y="289"/>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0" name="Freeform 328"/>
            <p:cNvSpPr>
              <a:spLocks/>
            </p:cNvSpPr>
            <p:nvPr/>
          </p:nvSpPr>
          <p:spPr bwMode="auto">
            <a:xfrm>
              <a:off x="3543" y="1865"/>
              <a:ext cx="195" cy="519"/>
            </a:xfrm>
            <a:custGeom>
              <a:avLst/>
              <a:gdLst>
                <a:gd name="T0" fmla="*/ 4 w 119"/>
                <a:gd name="T1" fmla="*/ 289 h 317"/>
                <a:gd name="T2" fmla="*/ 13 w 119"/>
                <a:gd name="T3" fmla="*/ 273 h 317"/>
                <a:gd name="T4" fmla="*/ 23 w 119"/>
                <a:gd name="T5" fmla="*/ 257 h 317"/>
                <a:gd name="T6" fmla="*/ 40 w 119"/>
                <a:gd name="T7" fmla="*/ 223 h 317"/>
                <a:gd name="T8" fmla="*/ 54 w 119"/>
                <a:gd name="T9" fmla="*/ 189 h 317"/>
                <a:gd name="T10" fmla="*/ 60 w 119"/>
                <a:gd name="T11" fmla="*/ 172 h 317"/>
                <a:gd name="T12" fmla="*/ 62 w 119"/>
                <a:gd name="T13" fmla="*/ 164 h 317"/>
                <a:gd name="T14" fmla="*/ 63 w 119"/>
                <a:gd name="T15" fmla="*/ 160 h 317"/>
                <a:gd name="T16" fmla="*/ 63 w 119"/>
                <a:gd name="T17" fmla="*/ 155 h 317"/>
                <a:gd name="T18" fmla="*/ 65 w 119"/>
                <a:gd name="T19" fmla="*/ 147 h 317"/>
                <a:gd name="T20" fmla="*/ 66 w 119"/>
                <a:gd name="T21" fmla="*/ 138 h 317"/>
                <a:gd name="T22" fmla="*/ 68 w 119"/>
                <a:gd name="T23" fmla="*/ 119 h 317"/>
                <a:gd name="T24" fmla="*/ 69 w 119"/>
                <a:gd name="T25" fmla="*/ 83 h 317"/>
                <a:gd name="T26" fmla="*/ 64 w 119"/>
                <a:gd name="T27" fmla="*/ 49 h 317"/>
                <a:gd name="T28" fmla="*/ 59 w 119"/>
                <a:gd name="T29" fmla="*/ 34 h 317"/>
                <a:gd name="T30" fmla="*/ 50 w 119"/>
                <a:gd name="T31" fmla="*/ 21 h 317"/>
                <a:gd name="T32" fmla="*/ 35 w 119"/>
                <a:gd name="T33" fmla="*/ 16 h 317"/>
                <a:gd name="T34" fmla="*/ 53 w 119"/>
                <a:gd name="T35" fmla="*/ 3 h 317"/>
                <a:gd name="T36" fmla="*/ 78 w 119"/>
                <a:gd name="T37" fmla="*/ 4 h 317"/>
                <a:gd name="T38" fmla="*/ 89 w 119"/>
                <a:gd name="T39" fmla="*/ 12 h 317"/>
                <a:gd name="T40" fmla="*/ 102 w 119"/>
                <a:gd name="T41" fmla="*/ 33 h 317"/>
                <a:gd name="T42" fmla="*/ 116 w 119"/>
                <a:gd name="T43" fmla="*/ 77 h 317"/>
                <a:gd name="T44" fmla="*/ 118 w 119"/>
                <a:gd name="T45" fmla="*/ 122 h 317"/>
                <a:gd name="T46" fmla="*/ 117 w 119"/>
                <a:gd name="T47" fmla="*/ 144 h 317"/>
                <a:gd name="T48" fmla="*/ 116 w 119"/>
                <a:gd name="T49" fmla="*/ 154 h 317"/>
                <a:gd name="T50" fmla="*/ 114 w 119"/>
                <a:gd name="T51" fmla="*/ 166 h 317"/>
                <a:gd name="T52" fmla="*/ 113 w 119"/>
                <a:gd name="T53" fmla="*/ 172 h 317"/>
                <a:gd name="T54" fmla="*/ 111 w 119"/>
                <a:gd name="T55" fmla="*/ 177 h 317"/>
                <a:gd name="T56" fmla="*/ 108 w 119"/>
                <a:gd name="T57" fmla="*/ 188 h 317"/>
                <a:gd name="T58" fmla="*/ 100 w 119"/>
                <a:gd name="T59" fmla="*/ 209 h 317"/>
                <a:gd name="T60" fmla="*/ 80 w 119"/>
                <a:gd name="T61" fmla="*/ 248 h 317"/>
                <a:gd name="T62" fmla="*/ 55 w 119"/>
                <a:gd name="T63" fmla="*/ 282 h 317"/>
                <a:gd name="T64" fmla="*/ 48 w 119"/>
                <a:gd name="T65" fmla="*/ 290 h 317"/>
                <a:gd name="T66" fmla="*/ 41 w 119"/>
                <a:gd name="T67" fmla="*/ 297 h 317"/>
                <a:gd name="T68" fmla="*/ 26 w 119"/>
                <a:gd name="T69" fmla="*/ 312 h 317"/>
                <a:gd name="T70" fmla="*/ 4 w 119"/>
                <a:gd name="T71" fmla="*/ 309 h 317"/>
                <a:gd name="T72" fmla="*/ 3 w 119"/>
                <a:gd name="T73" fmla="*/ 290 h 317"/>
                <a:gd name="T74" fmla="*/ 4 w 119"/>
                <a:gd name="T75" fmla="*/ 289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9" h="317">
                  <a:moveTo>
                    <a:pt x="4" y="289"/>
                  </a:moveTo>
                  <a:cubicBezTo>
                    <a:pt x="13" y="273"/>
                    <a:pt x="13" y="273"/>
                    <a:pt x="13" y="273"/>
                  </a:cubicBezTo>
                  <a:cubicBezTo>
                    <a:pt x="16" y="268"/>
                    <a:pt x="20" y="262"/>
                    <a:pt x="23" y="257"/>
                  </a:cubicBezTo>
                  <a:cubicBezTo>
                    <a:pt x="29" y="246"/>
                    <a:pt x="35" y="235"/>
                    <a:pt x="40" y="223"/>
                  </a:cubicBezTo>
                  <a:cubicBezTo>
                    <a:pt x="45" y="212"/>
                    <a:pt x="50" y="201"/>
                    <a:pt x="54" y="189"/>
                  </a:cubicBezTo>
                  <a:cubicBezTo>
                    <a:pt x="56" y="184"/>
                    <a:pt x="58" y="178"/>
                    <a:pt x="60" y="172"/>
                  </a:cubicBezTo>
                  <a:cubicBezTo>
                    <a:pt x="60" y="170"/>
                    <a:pt x="61" y="167"/>
                    <a:pt x="62" y="164"/>
                  </a:cubicBezTo>
                  <a:cubicBezTo>
                    <a:pt x="63" y="160"/>
                    <a:pt x="63" y="160"/>
                    <a:pt x="63" y="160"/>
                  </a:cubicBezTo>
                  <a:cubicBezTo>
                    <a:pt x="63" y="158"/>
                    <a:pt x="63" y="157"/>
                    <a:pt x="63" y="155"/>
                  </a:cubicBezTo>
                  <a:cubicBezTo>
                    <a:pt x="65" y="147"/>
                    <a:pt x="65" y="147"/>
                    <a:pt x="65" y="147"/>
                  </a:cubicBezTo>
                  <a:cubicBezTo>
                    <a:pt x="66" y="138"/>
                    <a:pt x="66" y="138"/>
                    <a:pt x="66" y="138"/>
                  </a:cubicBezTo>
                  <a:cubicBezTo>
                    <a:pt x="67" y="131"/>
                    <a:pt x="67" y="125"/>
                    <a:pt x="68" y="119"/>
                  </a:cubicBezTo>
                  <a:cubicBezTo>
                    <a:pt x="68" y="107"/>
                    <a:pt x="69" y="95"/>
                    <a:pt x="69" y="83"/>
                  </a:cubicBezTo>
                  <a:cubicBezTo>
                    <a:pt x="68" y="71"/>
                    <a:pt x="67" y="60"/>
                    <a:pt x="64" y="49"/>
                  </a:cubicBezTo>
                  <a:cubicBezTo>
                    <a:pt x="63" y="44"/>
                    <a:pt x="61" y="39"/>
                    <a:pt x="59" y="34"/>
                  </a:cubicBezTo>
                  <a:cubicBezTo>
                    <a:pt x="57" y="30"/>
                    <a:pt x="54" y="23"/>
                    <a:pt x="50" y="21"/>
                  </a:cubicBezTo>
                  <a:cubicBezTo>
                    <a:pt x="47" y="18"/>
                    <a:pt x="35" y="16"/>
                    <a:pt x="35" y="16"/>
                  </a:cubicBezTo>
                  <a:cubicBezTo>
                    <a:pt x="26" y="21"/>
                    <a:pt x="30" y="8"/>
                    <a:pt x="53" y="3"/>
                  </a:cubicBezTo>
                  <a:cubicBezTo>
                    <a:pt x="64" y="0"/>
                    <a:pt x="76" y="2"/>
                    <a:pt x="78" y="4"/>
                  </a:cubicBezTo>
                  <a:cubicBezTo>
                    <a:pt x="82" y="6"/>
                    <a:pt x="87" y="9"/>
                    <a:pt x="89" y="12"/>
                  </a:cubicBezTo>
                  <a:cubicBezTo>
                    <a:pt x="94" y="19"/>
                    <a:pt x="99" y="26"/>
                    <a:pt x="102" y="33"/>
                  </a:cubicBezTo>
                  <a:cubicBezTo>
                    <a:pt x="110" y="47"/>
                    <a:pt x="114" y="62"/>
                    <a:pt x="116" y="77"/>
                  </a:cubicBezTo>
                  <a:cubicBezTo>
                    <a:pt x="118" y="92"/>
                    <a:pt x="119" y="107"/>
                    <a:pt x="118" y="122"/>
                  </a:cubicBezTo>
                  <a:cubicBezTo>
                    <a:pt x="118" y="129"/>
                    <a:pt x="118" y="137"/>
                    <a:pt x="117" y="144"/>
                  </a:cubicBezTo>
                  <a:cubicBezTo>
                    <a:pt x="116" y="147"/>
                    <a:pt x="116" y="151"/>
                    <a:pt x="116" y="154"/>
                  </a:cubicBezTo>
                  <a:cubicBezTo>
                    <a:pt x="114" y="166"/>
                    <a:pt x="114" y="166"/>
                    <a:pt x="114" y="166"/>
                  </a:cubicBezTo>
                  <a:cubicBezTo>
                    <a:pt x="113" y="168"/>
                    <a:pt x="113" y="170"/>
                    <a:pt x="113" y="172"/>
                  </a:cubicBezTo>
                  <a:cubicBezTo>
                    <a:pt x="111" y="177"/>
                    <a:pt x="111" y="177"/>
                    <a:pt x="111" y="177"/>
                  </a:cubicBezTo>
                  <a:cubicBezTo>
                    <a:pt x="110" y="181"/>
                    <a:pt x="109" y="184"/>
                    <a:pt x="108" y="188"/>
                  </a:cubicBezTo>
                  <a:cubicBezTo>
                    <a:pt x="106" y="195"/>
                    <a:pt x="103" y="202"/>
                    <a:pt x="100" y="209"/>
                  </a:cubicBezTo>
                  <a:cubicBezTo>
                    <a:pt x="95" y="223"/>
                    <a:pt x="88" y="235"/>
                    <a:pt x="80" y="248"/>
                  </a:cubicBezTo>
                  <a:cubicBezTo>
                    <a:pt x="73" y="260"/>
                    <a:pt x="64" y="271"/>
                    <a:pt x="55" y="282"/>
                  </a:cubicBezTo>
                  <a:cubicBezTo>
                    <a:pt x="53" y="284"/>
                    <a:pt x="51" y="287"/>
                    <a:pt x="48" y="290"/>
                  </a:cubicBezTo>
                  <a:cubicBezTo>
                    <a:pt x="46" y="292"/>
                    <a:pt x="44" y="295"/>
                    <a:pt x="41" y="297"/>
                  </a:cubicBezTo>
                  <a:cubicBezTo>
                    <a:pt x="36" y="302"/>
                    <a:pt x="31" y="307"/>
                    <a:pt x="26" y="312"/>
                  </a:cubicBezTo>
                  <a:cubicBezTo>
                    <a:pt x="19" y="317"/>
                    <a:pt x="9" y="316"/>
                    <a:pt x="4" y="309"/>
                  </a:cubicBezTo>
                  <a:cubicBezTo>
                    <a:pt x="0" y="304"/>
                    <a:pt x="0" y="296"/>
                    <a:pt x="3" y="290"/>
                  </a:cubicBezTo>
                  <a:lnTo>
                    <a:pt x="4" y="28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1" name="Freeform 329"/>
            <p:cNvSpPr>
              <a:spLocks/>
            </p:cNvSpPr>
            <p:nvPr/>
          </p:nvSpPr>
          <p:spPr bwMode="auto">
            <a:xfrm>
              <a:off x="3612" y="2003"/>
              <a:ext cx="356" cy="442"/>
            </a:xfrm>
            <a:custGeom>
              <a:avLst/>
              <a:gdLst>
                <a:gd name="T0" fmla="*/ 0 w 356"/>
                <a:gd name="T1" fmla="*/ 34 h 442"/>
                <a:gd name="T2" fmla="*/ 279 w 356"/>
                <a:gd name="T3" fmla="*/ 0 h 442"/>
                <a:gd name="T4" fmla="*/ 356 w 356"/>
                <a:gd name="T5" fmla="*/ 427 h 442"/>
                <a:gd name="T6" fmla="*/ 49 w 356"/>
                <a:gd name="T7" fmla="*/ 442 h 442"/>
                <a:gd name="T8" fmla="*/ 0 w 356"/>
                <a:gd name="T9" fmla="*/ 34 h 442"/>
              </a:gdLst>
              <a:ahLst/>
              <a:cxnLst>
                <a:cxn ang="0">
                  <a:pos x="T0" y="T1"/>
                </a:cxn>
                <a:cxn ang="0">
                  <a:pos x="T2" y="T3"/>
                </a:cxn>
                <a:cxn ang="0">
                  <a:pos x="T4" y="T5"/>
                </a:cxn>
                <a:cxn ang="0">
                  <a:pos x="T6" y="T7"/>
                </a:cxn>
                <a:cxn ang="0">
                  <a:pos x="T8" y="T9"/>
                </a:cxn>
              </a:cxnLst>
              <a:rect l="0" t="0" r="r" b="b"/>
              <a:pathLst>
                <a:path w="356" h="442">
                  <a:moveTo>
                    <a:pt x="0" y="34"/>
                  </a:moveTo>
                  <a:lnTo>
                    <a:pt x="279" y="0"/>
                  </a:lnTo>
                  <a:lnTo>
                    <a:pt x="356" y="427"/>
                  </a:lnTo>
                  <a:lnTo>
                    <a:pt x="49" y="442"/>
                  </a:lnTo>
                  <a:lnTo>
                    <a:pt x="0" y="34"/>
                  </a:lnTo>
                  <a:close/>
                </a:path>
              </a:pathLst>
            </a:custGeom>
            <a:solidFill>
              <a:srgbClr val="F4A01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2" name="Freeform 330"/>
            <p:cNvSpPr>
              <a:spLocks/>
            </p:cNvSpPr>
            <p:nvPr/>
          </p:nvSpPr>
          <p:spPr bwMode="auto">
            <a:xfrm>
              <a:off x="3630" y="1985"/>
              <a:ext cx="358" cy="451"/>
            </a:xfrm>
            <a:custGeom>
              <a:avLst/>
              <a:gdLst>
                <a:gd name="T0" fmla="*/ 0 w 358"/>
                <a:gd name="T1" fmla="*/ 47 h 451"/>
                <a:gd name="T2" fmla="*/ 313 w 358"/>
                <a:gd name="T3" fmla="*/ 0 h 451"/>
                <a:gd name="T4" fmla="*/ 358 w 358"/>
                <a:gd name="T5" fmla="*/ 427 h 451"/>
                <a:gd name="T6" fmla="*/ 44 w 358"/>
                <a:gd name="T7" fmla="*/ 451 h 451"/>
                <a:gd name="T8" fmla="*/ 0 w 358"/>
                <a:gd name="T9" fmla="*/ 47 h 451"/>
              </a:gdLst>
              <a:ahLst/>
              <a:cxnLst>
                <a:cxn ang="0">
                  <a:pos x="T0" y="T1"/>
                </a:cxn>
                <a:cxn ang="0">
                  <a:pos x="T2" y="T3"/>
                </a:cxn>
                <a:cxn ang="0">
                  <a:pos x="T4" y="T5"/>
                </a:cxn>
                <a:cxn ang="0">
                  <a:pos x="T6" y="T7"/>
                </a:cxn>
                <a:cxn ang="0">
                  <a:pos x="T8" y="T9"/>
                </a:cxn>
              </a:cxnLst>
              <a:rect l="0" t="0" r="r" b="b"/>
              <a:pathLst>
                <a:path w="358" h="451">
                  <a:moveTo>
                    <a:pt x="0" y="47"/>
                  </a:moveTo>
                  <a:lnTo>
                    <a:pt x="313" y="0"/>
                  </a:lnTo>
                  <a:lnTo>
                    <a:pt x="358" y="427"/>
                  </a:lnTo>
                  <a:lnTo>
                    <a:pt x="44" y="451"/>
                  </a:lnTo>
                  <a:lnTo>
                    <a:pt x="0" y="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3" name="Freeform 331"/>
            <p:cNvSpPr>
              <a:spLocks/>
            </p:cNvSpPr>
            <p:nvPr/>
          </p:nvSpPr>
          <p:spPr bwMode="auto">
            <a:xfrm>
              <a:off x="3615" y="1980"/>
              <a:ext cx="358" cy="465"/>
            </a:xfrm>
            <a:custGeom>
              <a:avLst/>
              <a:gdLst>
                <a:gd name="T0" fmla="*/ 0 w 358"/>
                <a:gd name="T1" fmla="*/ 57 h 465"/>
                <a:gd name="T2" fmla="*/ 302 w 358"/>
                <a:gd name="T3" fmla="*/ 0 h 465"/>
                <a:gd name="T4" fmla="*/ 358 w 358"/>
                <a:gd name="T5" fmla="*/ 440 h 465"/>
                <a:gd name="T6" fmla="*/ 58 w 358"/>
                <a:gd name="T7" fmla="*/ 465 h 465"/>
                <a:gd name="T8" fmla="*/ 0 w 358"/>
                <a:gd name="T9" fmla="*/ 57 h 465"/>
              </a:gdLst>
              <a:ahLst/>
              <a:cxnLst>
                <a:cxn ang="0">
                  <a:pos x="T0" y="T1"/>
                </a:cxn>
                <a:cxn ang="0">
                  <a:pos x="T2" y="T3"/>
                </a:cxn>
                <a:cxn ang="0">
                  <a:pos x="T4" y="T5"/>
                </a:cxn>
                <a:cxn ang="0">
                  <a:pos x="T6" y="T7"/>
                </a:cxn>
                <a:cxn ang="0">
                  <a:pos x="T8" y="T9"/>
                </a:cxn>
              </a:cxnLst>
              <a:rect l="0" t="0" r="r" b="b"/>
              <a:pathLst>
                <a:path w="358" h="465">
                  <a:moveTo>
                    <a:pt x="0" y="57"/>
                  </a:moveTo>
                  <a:lnTo>
                    <a:pt x="302" y="0"/>
                  </a:lnTo>
                  <a:lnTo>
                    <a:pt x="358" y="440"/>
                  </a:lnTo>
                  <a:lnTo>
                    <a:pt x="58" y="465"/>
                  </a:lnTo>
                  <a:lnTo>
                    <a:pt x="0" y="57"/>
                  </a:lnTo>
                  <a:close/>
                </a:path>
              </a:pathLst>
            </a:custGeom>
            <a:solidFill>
              <a:srgbClr val="FFF9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4" name="Freeform 332"/>
            <p:cNvSpPr>
              <a:spLocks/>
            </p:cNvSpPr>
            <p:nvPr/>
          </p:nvSpPr>
          <p:spPr bwMode="auto">
            <a:xfrm>
              <a:off x="3648" y="1990"/>
              <a:ext cx="361" cy="442"/>
            </a:xfrm>
            <a:custGeom>
              <a:avLst/>
              <a:gdLst>
                <a:gd name="T0" fmla="*/ 3 w 220"/>
                <a:gd name="T1" fmla="*/ 24 h 270"/>
                <a:gd name="T2" fmla="*/ 183 w 220"/>
                <a:gd name="T3" fmla="*/ 1 h 270"/>
                <a:gd name="T4" fmla="*/ 189 w 220"/>
                <a:gd name="T5" fmla="*/ 5 h 270"/>
                <a:gd name="T6" fmla="*/ 219 w 220"/>
                <a:gd name="T7" fmla="*/ 242 h 270"/>
                <a:gd name="T8" fmla="*/ 215 w 220"/>
                <a:gd name="T9" fmla="*/ 247 h 270"/>
                <a:gd name="T10" fmla="*/ 35 w 220"/>
                <a:gd name="T11" fmla="*/ 270 h 270"/>
                <a:gd name="T12" fmla="*/ 34 w 220"/>
                <a:gd name="T13" fmla="*/ 266 h 270"/>
                <a:gd name="T14" fmla="*/ 3 w 220"/>
                <a:gd name="T15" fmla="*/ 29 h 270"/>
                <a:gd name="T16" fmla="*/ 3 w 220"/>
                <a:gd name="T17" fmla="*/ 24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0" h="270">
                  <a:moveTo>
                    <a:pt x="3" y="24"/>
                  </a:moveTo>
                  <a:cubicBezTo>
                    <a:pt x="183" y="1"/>
                    <a:pt x="183" y="1"/>
                    <a:pt x="183" y="1"/>
                  </a:cubicBezTo>
                  <a:cubicBezTo>
                    <a:pt x="186" y="0"/>
                    <a:pt x="188" y="2"/>
                    <a:pt x="189" y="5"/>
                  </a:cubicBezTo>
                  <a:cubicBezTo>
                    <a:pt x="219" y="242"/>
                    <a:pt x="219" y="242"/>
                    <a:pt x="219" y="242"/>
                  </a:cubicBezTo>
                  <a:cubicBezTo>
                    <a:pt x="220" y="244"/>
                    <a:pt x="218" y="247"/>
                    <a:pt x="215" y="247"/>
                  </a:cubicBezTo>
                  <a:cubicBezTo>
                    <a:pt x="35" y="270"/>
                    <a:pt x="35" y="270"/>
                    <a:pt x="35" y="270"/>
                  </a:cubicBezTo>
                  <a:cubicBezTo>
                    <a:pt x="32" y="270"/>
                    <a:pt x="34" y="268"/>
                    <a:pt x="34" y="266"/>
                  </a:cubicBezTo>
                  <a:cubicBezTo>
                    <a:pt x="3" y="29"/>
                    <a:pt x="3" y="29"/>
                    <a:pt x="3" y="29"/>
                  </a:cubicBezTo>
                  <a:cubicBezTo>
                    <a:pt x="3" y="26"/>
                    <a:pt x="0" y="24"/>
                    <a:pt x="3" y="24"/>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5" name="Freeform 333"/>
            <p:cNvSpPr>
              <a:spLocks/>
            </p:cNvSpPr>
            <p:nvPr/>
          </p:nvSpPr>
          <p:spPr bwMode="auto">
            <a:xfrm>
              <a:off x="3824" y="2075"/>
              <a:ext cx="78" cy="78"/>
            </a:xfrm>
            <a:custGeom>
              <a:avLst/>
              <a:gdLst>
                <a:gd name="T0" fmla="*/ 30 w 48"/>
                <a:gd name="T1" fmla="*/ 3 h 48"/>
                <a:gd name="T2" fmla="*/ 33 w 48"/>
                <a:gd name="T3" fmla="*/ 13 h 48"/>
                <a:gd name="T4" fmla="*/ 35 w 48"/>
                <a:gd name="T5" fmla="*/ 15 h 48"/>
                <a:gd name="T6" fmla="*/ 44 w 48"/>
                <a:gd name="T7" fmla="*/ 18 h 48"/>
                <a:gd name="T8" fmla="*/ 45 w 48"/>
                <a:gd name="T9" fmla="*/ 25 h 48"/>
                <a:gd name="T10" fmla="*/ 37 w 48"/>
                <a:gd name="T11" fmla="*/ 30 h 48"/>
                <a:gd name="T12" fmla="*/ 35 w 48"/>
                <a:gd name="T13" fmla="*/ 33 h 48"/>
                <a:gd name="T14" fmla="*/ 35 w 48"/>
                <a:gd name="T15" fmla="*/ 43 h 48"/>
                <a:gd name="T16" fmla="*/ 29 w 48"/>
                <a:gd name="T17" fmla="*/ 46 h 48"/>
                <a:gd name="T18" fmla="*/ 22 w 48"/>
                <a:gd name="T19" fmla="*/ 40 h 48"/>
                <a:gd name="T20" fmla="*/ 18 w 48"/>
                <a:gd name="T21" fmla="*/ 39 h 48"/>
                <a:gd name="T22" fmla="*/ 9 w 48"/>
                <a:gd name="T23" fmla="*/ 42 h 48"/>
                <a:gd name="T24" fmla="*/ 5 w 48"/>
                <a:gd name="T25" fmla="*/ 37 h 48"/>
                <a:gd name="T26" fmla="*/ 8 w 48"/>
                <a:gd name="T27" fmla="*/ 28 h 48"/>
                <a:gd name="T28" fmla="*/ 7 w 48"/>
                <a:gd name="T29" fmla="*/ 25 h 48"/>
                <a:gd name="T30" fmla="*/ 2 w 48"/>
                <a:gd name="T31" fmla="*/ 17 h 48"/>
                <a:gd name="T32" fmla="*/ 5 w 48"/>
                <a:gd name="T33" fmla="*/ 11 h 48"/>
                <a:gd name="T34" fmla="*/ 15 w 48"/>
                <a:gd name="T35" fmla="*/ 11 h 48"/>
                <a:gd name="T36" fmla="*/ 18 w 48"/>
                <a:gd name="T37" fmla="*/ 10 h 48"/>
                <a:gd name="T38" fmla="*/ 24 w 48"/>
                <a:gd name="T39" fmla="*/ 2 h 48"/>
                <a:gd name="T40" fmla="*/ 30 w 48"/>
                <a:gd name="T41" fmla="*/ 3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8">
                  <a:moveTo>
                    <a:pt x="30" y="3"/>
                  </a:moveTo>
                  <a:cubicBezTo>
                    <a:pt x="33" y="13"/>
                    <a:pt x="33" y="13"/>
                    <a:pt x="33" y="13"/>
                  </a:cubicBezTo>
                  <a:cubicBezTo>
                    <a:pt x="33" y="14"/>
                    <a:pt x="34" y="15"/>
                    <a:pt x="35" y="15"/>
                  </a:cubicBezTo>
                  <a:cubicBezTo>
                    <a:pt x="44" y="18"/>
                    <a:pt x="44" y="18"/>
                    <a:pt x="44" y="18"/>
                  </a:cubicBezTo>
                  <a:cubicBezTo>
                    <a:pt x="47" y="19"/>
                    <a:pt x="48" y="23"/>
                    <a:pt x="45" y="25"/>
                  </a:cubicBezTo>
                  <a:cubicBezTo>
                    <a:pt x="37" y="30"/>
                    <a:pt x="37" y="30"/>
                    <a:pt x="37" y="30"/>
                  </a:cubicBezTo>
                  <a:cubicBezTo>
                    <a:pt x="36" y="31"/>
                    <a:pt x="35" y="32"/>
                    <a:pt x="35" y="33"/>
                  </a:cubicBezTo>
                  <a:cubicBezTo>
                    <a:pt x="35" y="43"/>
                    <a:pt x="35" y="43"/>
                    <a:pt x="35" y="43"/>
                  </a:cubicBezTo>
                  <a:cubicBezTo>
                    <a:pt x="35" y="46"/>
                    <a:pt x="32" y="48"/>
                    <a:pt x="29" y="46"/>
                  </a:cubicBezTo>
                  <a:cubicBezTo>
                    <a:pt x="22" y="40"/>
                    <a:pt x="22" y="40"/>
                    <a:pt x="22" y="40"/>
                  </a:cubicBezTo>
                  <a:cubicBezTo>
                    <a:pt x="21" y="39"/>
                    <a:pt x="19" y="39"/>
                    <a:pt x="18" y="39"/>
                  </a:cubicBezTo>
                  <a:cubicBezTo>
                    <a:pt x="9" y="42"/>
                    <a:pt x="9" y="42"/>
                    <a:pt x="9" y="42"/>
                  </a:cubicBezTo>
                  <a:cubicBezTo>
                    <a:pt x="6" y="43"/>
                    <a:pt x="3" y="40"/>
                    <a:pt x="5" y="37"/>
                  </a:cubicBezTo>
                  <a:cubicBezTo>
                    <a:pt x="8" y="28"/>
                    <a:pt x="8" y="28"/>
                    <a:pt x="8" y="28"/>
                  </a:cubicBezTo>
                  <a:cubicBezTo>
                    <a:pt x="8" y="27"/>
                    <a:pt x="8" y="26"/>
                    <a:pt x="7" y="25"/>
                  </a:cubicBezTo>
                  <a:cubicBezTo>
                    <a:pt x="2" y="17"/>
                    <a:pt x="2" y="17"/>
                    <a:pt x="2" y="17"/>
                  </a:cubicBezTo>
                  <a:cubicBezTo>
                    <a:pt x="0" y="14"/>
                    <a:pt x="2" y="11"/>
                    <a:pt x="5" y="11"/>
                  </a:cubicBezTo>
                  <a:cubicBezTo>
                    <a:pt x="15" y="11"/>
                    <a:pt x="15" y="11"/>
                    <a:pt x="15" y="11"/>
                  </a:cubicBezTo>
                  <a:cubicBezTo>
                    <a:pt x="16" y="11"/>
                    <a:pt x="17" y="11"/>
                    <a:pt x="18" y="10"/>
                  </a:cubicBezTo>
                  <a:cubicBezTo>
                    <a:pt x="24" y="2"/>
                    <a:pt x="24" y="2"/>
                    <a:pt x="24" y="2"/>
                  </a:cubicBezTo>
                  <a:cubicBezTo>
                    <a:pt x="25" y="0"/>
                    <a:pt x="29" y="0"/>
                    <a:pt x="30" y="3"/>
                  </a:cubicBez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6" name="Freeform 334"/>
            <p:cNvSpPr>
              <a:spLocks/>
            </p:cNvSpPr>
            <p:nvPr/>
          </p:nvSpPr>
          <p:spPr bwMode="auto">
            <a:xfrm>
              <a:off x="3738" y="2041"/>
              <a:ext cx="79" cy="78"/>
            </a:xfrm>
            <a:custGeom>
              <a:avLst/>
              <a:gdLst>
                <a:gd name="T0" fmla="*/ 30 w 48"/>
                <a:gd name="T1" fmla="*/ 4 h 48"/>
                <a:gd name="T2" fmla="*/ 33 w 48"/>
                <a:gd name="T3" fmla="*/ 13 h 48"/>
                <a:gd name="T4" fmla="*/ 35 w 48"/>
                <a:gd name="T5" fmla="*/ 16 h 48"/>
                <a:gd name="T6" fmla="*/ 44 w 48"/>
                <a:gd name="T7" fmla="*/ 19 h 48"/>
                <a:gd name="T8" fmla="*/ 45 w 48"/>
                <a:gd name="T9" fmla="*/ 26 h 48"/>
                <a:gd name="T10" fmla="*/ 37 w 48"/>
                <a:gd name="T11" fmla="*/ 31 h 48"/>
                <a:gd name="T12" fmla="*/ 36 w 48"/>
                <a:gd name="T13" fmla="*/ 34 h 48"/>
                <a:gd name="T14" fmla="*/ 35 w 48"/>
                <a:gd name="T15" fmla="*/ 44 h 48"/>
                <a:gd name="T16" fmla="*/ 30 w 48"/>
                <a:gd name="T17" fmla="*/ 46 h 48"/>
                <a:gd name="T18" fmla="*/ 22 w 48"/>
                <a:gd name="T19" fmla="*/ 40 h 48"/>
                <a:gd name="T20" fmla="*/ 19 w 48"/>
                <a:gd name="T21" fmla="*/ 40 h 48"/>
                <a:gd name="T22" fmla="*/ 9 w 48"/>
                <a:gd name="T23" fmla="*/ 43 h 48"/>
                <a:gd name="T24" fmla="*/ 5 w 48"/>
                <a:gd name="T25" fmla="*/ 38 h 48"/>
                <a:gd name="T26" fmla="*/ 8 w 48"/>
                <a:gd name="T27" fmla="*/ 29 h 48"/>
                <a:gd name="T28" fmla="*/ 8 w 48"/>
                <a:gd name="T29" fmla="*/ 25 h 48"/>
                <a:gd name="T30" fmla="*/ 2 w 48"/>
                <a:gd name="T31" fmla="*/ 17 h 48"/>
                <a:gd name="T32" fmla="*/ 5 w 48"/>
                <a:gd name="T33" fmla="*/ 12 h 48"/>
                <a:gd name="T34" fmla="*/ 15 w 48"/>
                <a:gd name="T35" fmla="*/ 12 h 48"/>
                <a:gd name="T36" fmla="*/ 18 w 48"/>
                <a:gd name="T37" fmla="*/ 11 h 48"/>
                <a:gd name="T38" fmla="*/ 24 w 48"/>
                <a:gd name="T39" fmla="*/ 3 h 48"/>
                <a:gd name="T40" fmla="*/ 30 w 48"/>
                <a:gd name="T41" fmla="*/ 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48">
                  <a:moveTo>
                    <a:pt x="30" y="4"/>
                  </a:moveTo>
                  <a:cubicBezTo>
                    <a:pt x="33" y="13"/>
                    <a:pt x="33" y="13"/>
                    <a:pt x="33" y="13"/>
                  </a:cubicBezTo>
                  <a:cubicBezTo>
                    <a:pt x="33" y="15"/>
                    <a:pt x="34" y="16"/>
                    <a:pt x="35" y="16"/>
                  </a:cubicBezTo>
                  <a:cubicBezTo>
                    <a:pt x="44" y="19"/>
                    <a:pt x="44" y="19"/>
                    <a:pt x="44" y="19"/>
                  </a:cubicBezTo>
                  <a:cubicBezTo>
                    <a:pt x="47" y="20"/>
                    <a:pt x="48" y="24"/>
                    <a:pt x="45" y="26"/>
                  </a:cubicBezTo>
                  <a:cubicBezTo>
                    <a:pt x="37" y="31"/>
                    <a:pt x="37" y="31"/>
                    <a:pt x="37" y="31"/>
                  </a:cubicBezTo>
                  <a:cubicBezTo>
                    <a:pt x="36" y="32"/>
                    <a:pt x="36" y="33"/>
                    <a:pt x="36" y="34"/>
                  </a:cubicBezTo>
                  <a:cubicBezTo>
                    <a:pt x="35" y="44"/>
                    <a:pt x="35" y="44"/>
                    <a:pt x="35" y="44"/>
                  </a:cubicBezTo>
                  <a:cubicBezTo>
                    <a:pt x="35" y="47"/>
                    <a:pt x="32" y="48"/>
                    <a:pt x="30" y="46"/>
                  </a:cubicBezTo>
                  <a:cubicBezTo>
                    <a:pt x="22" y="40"/>
                    <a:pt x="22" y="40"/>
                    <a:pt x="22" y="40"/>
                  </a:cubicBezTo>
                  <a:cubicBezTo>
                    <a:pt x="21" y="40"/>
                    <a:pt x="20" y="39"/>
                    <a:pt x="19" y="40"/>
                  </a:cubicBezTo>
                  <a:cubicBezTo>
                    <a:pt x="9" y="43"/>
                    <a:pt x="9" y="43"/>
                    <a:pt x="9" y="43"/>
                  </a:cubicBezTo>
                  <a:cubicBezTo>
                    <a:pt x="6" y="44"/>
                    <a:pt x="4" y="41"/>
                    <a:pt x="5" y="38"/>
                  </a:cubicBezTo>
                  <a:cubicBezTo>
                    <a:pt x="8" y="29"/>
                    <a:pt x="8" y="29"/>
                    <a:pt x="8" y="29"/>
                  </a:cubicBezTo>
                  <a:cubicBezTo>
                    <a:pt x="9" y="28"/>
                    <a:pt x="8" y="26"/>
                    <a:pt x="8" y="25"/>
                  </a:cubicBezTo>
                  <a:cubicBezTo>
                    <a:pt x="2" y="17"/>
                    <a:pt x="2" y="17"/>
                    <a:pt x="2" y="17"/>
                  </a:cubicBezTo>
                  <a:cubicBezTo>
                    <a:pt x="0" y="15"/>
                    <a:pt x="2" y="12"/>
                    <a:pt x="5" y="12"/>
                  </a:cubicBezTo>
                  <a:cubicBezTo>
                    <a:pt x="15" y="12"/>
                    <a:pt x="15" y="12"/>
                    <a:pt x="15" y="12"/>
                  </a:cubicBezTo>
                  <a:cubicBezTo>
                    <a:pt x="16" y="12"/>
                    <a:pt x="17" y="12"/>
                    <a:pt x="18" y="11"/>
                  </a:cubicBezTo>
                  <a:cubicBezTo>
                    <a:pt x="24" y="3"/>
                    <a:pt x="24" y="3"/>
                    <a:pt x="24" y="3"/>
                  </a:cubicBezTo>
                  <a:cubicBezTo>
                    <a:pt x="26" y="0"/>
                    <a:pt x="29" y="1"/>
                    <a:pt x="30" y="4"/>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7" name="Freeform 335"/>
            <p:cNvSpPr>
              <a:spLocks/>
            </p:cNvSpPr>
            <p:nvPr/>
          </p:nvSpPr>
          <p:spPr bwMode="auto">
            <a:xfrm>
              <a:off x="3897" y="2291"/>
              <a:ext cx="76" cy="78"/>
            </a:xfrm>
            <a:custGeom>
              <a:avLst/>
              <a:gdLst>
                <a:gd name="T0" fmla="*/ 20 w 46"/>
                <a:gd name="T1" fmla="*/ 2 h 48"/>
                <a:gd name="T2" fmla="*/ 27 w 46"/>
                <a:gd name="T3" fmla="*/ 9 h 48"/>
                <a:gd name="T4" fmla="*/ 30 w 46"/>
                <a:gd name="T5" fmla="*/ 10 h 48"/>
                <a:gd name="T6" fmla="*/ 40 w 46"/>
                <a:gd name="T7" fmla="*/ 8 h 48"/>
                <a:gd name="T8" fmla="*/ 44 w 46"/>
                <a:gd name="T9" fmla="*/ 13 h 48"/>
                <a:gd name="T10" fmla="*/ 40 w 46"/>
                <a:gd name="T11" fmla="*/ 22 h 48"/>
                <a:gd name="T12" fmla="*/ 40 w 46"/>
                <a:gd name="T13" fmla="*/ 25 h 48"/>
                <a:gd name="T14" fmla="*/ 44 w 46"/>
                <a:gd name="T15" fmla="*/ 34 h 48"/>
                <a:gd name="T16" fmla="*/ 41 w 46"/>
                <a:gd name="T17" fmla="*/ 39 h 48"/>
                <a:gd name="T18" fmla="*/ 31 w 46"/>
                <a:gd name="T19" fmla="*/ 38 h 48"/>
                <a:gd name="T20" fmla="*/ 28 w 46"/>
                <a:gd name="T21" fmla="*/ 39 h 48"/>
                <a:gd name="T22" fmla="*/ 21 w 46"/>
                <a:gd name="T23" fmla="*/ 46 h 48"/>
                <a:gd name="T24" fmla="*/ 15 w 46"/>
                <a:gd name="T25" fmla="*/ 44 h 48"/>
                <a:gd name="T26" fmla="*/ 13 w 46"/>
                <a:gd name="T27" fmla="*/ 34 h 48"/>
                <a:gd name="T28" fmla="*/ 11 w 46"/>
                <a:gd name="T29" fmla="*/ 32 h 48"/>
                <a:gd name="T30" fmla="*/ 2 w 46"/>
                <a:gd name="T31" fmla="*/ 28 h 48"/>
                <a:gd name="T32" fmla="*/ 2 w 46"/>
                <a:gd name="T33" fmla="*/ 21 h 48"/>
                <a:gd name="T34" fmla="*/ 11 w 46"/>
                <a:gd name="T35" fmla="*/ 17 h 48"/>
                <a:gd name="T36" fmla="*/ 13 w 46"/>
                <a:gd name="T37" fmla="*/ 14 h 48"/>
                <a:gd name="T38" fmla="*/ 14 w 46"/>
                <a:gd name="T39" fmla="*/ 4 h 48"/>
                <a:gd name="T40" fmla="*/ 20 w 46"/>
                <a:gd name="T4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6" h="48">
                  <a:moveTo>
                    <a:pt x="20" y="2"/>
                  </a:moveTo>
                  <a:cubicBezTo>
                    <a:pt x="27" y="9"/>
                    <a:pt x="27" y="9"/>
                    <a:pt x="27" y="9"/>
                  </a:cubicBezTo>
                  <a:cubicBezTo>
                    <a:pt x="28" y="10"/>
                    <a:pt x="29" y="10"/>
                    <a:pt x="30" y="10"/>
                  </a:cubicBezTo>
                  <a:cubicBezTo>
                    <a:pt x="40" y="8"/>
                    <a:pt x="40" y="8"/>
                    <a:pt x="40" y="8"/>
                  </a:cubicBezTo>
                  <a:cubicBezTo>
                    <a:pt x="43" y="8"/>
                    <a:pt x="45" y="11"/>
                    <a:pt x="44" y="13"/>
                  </a:cubicBezTo>
                  <a:cubicBezTo>
                    <a:pt x="40" y="22"/>
                    <a:pt x="40" y="22"/>
                    <a:pt x="40" y="22"/>
                  </a:cubicBezTo>
                  <a:cubicBezTo>
                    <a:pt x="39" y="23"/>
                    <a:pt x="39" y="24"/>
                    <a:pt x="40" y="25"/>
                  </a:cubicBezTo>
                  <a:cubicBezTo>
                    <a:pt x="44" y="34"/>
                    <a:pt x="44" y="34"/>
                    <a:pt x="44" y="34"/>
                  </a:cubicBezTo>
                  <a:cubicBezTo>
                    <a:pt x="46" y="37"/>
                    <a:pt x="44" y="40"/>
                    <a:pt x="41" y="39"/>
                  </a:cubicBezTo>
                  <a:cubicBezTo>
                    <a:pt x="31" y="38"/>
                    <a:pt x="31" y="38"/>
                    <a:pt x="31" y="38"/>
                  </a:cubicBezTo>
                  <a:cubicBezTo>
                    <a:pt x="30" y="38"/>
                    <a:pt x="29" y="38"/>
                    <a:pt x="28" y="39"/>
                  </a:cubicBezTo>
                  <a:cubicBezTo>
                    <a:pt x="21" y="46"/>
                    <a:pt x="21" y="46"/>
                    <a:pt x="21" y="46"/>
                  </a:cubicBezTo>
                  <a:cubicBezTo>
                    <a:pt x="19" y="48"/>
                    <a:pt x="15" y="47"/>
                    <a:pt x="15" y="44"/>
                  </a:cubicBezTo>
                  <a:cubicBezTo>
                    <a:pt x="13" y="34"/>
                    <a:pt x="13" y="34"/>
                    <a:pt x="13" y="34"/>
                  </a:cubicBezTo>
                  <a:cubicBezTo>
                    <a:pt x="13" y="33"/>
                    <a:pt x="12" y="32"/>
                    <a:pt x="11" y="32"/>
                  </a:cubicBezTo>
                  <a:cubicBezTo>
                    <a:pt x="2" y="28"/>
                    <a:pt x="2" y="28"/>
                    <a:pt x="2" y="28"/>
                  </a:cubicBezTo>
                  <a:cubicBezTo>
                    <a:pt x="0" y="26"/>
                    <a:pt x="0" y="22"/>
                    <a:pt x="2" y="21"/>
                  </a:cubicBezTo>
                  <a:cubicBezTo>
                    <a:pt x="11" y="17"/>
                    <a:pt x="11" y="17"/>
                    <a:pt x="11" y="17"/>
                  </a:cubicBezTo>
                  <a:cubicBezTo>
                    <a:pt x="12" y="16"/>
                    <a:pt x="13" y="15"/>
                    <a:pt x="13" y="14"/>
                  </a:cubicBezTo>
                  <a:cubicBezTo>
                    <a:pt x="14" y="4"/>
                    <a:pt x="14" y="4"/>
                    <a:pt x="14" y="4"/>
                  </a:cubicBezTo>
                  <a:cubicBezTo>
                    <a:pt x="15" y="1"/>
                    <a:pt x="18" y="0"/>
                    <a:pt x="20" y="2"/>
                  </a:cubicBez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8" name="Freeform 336"/>
            <p:cNvSpPr>
              <a:spLocks/>
            </p:cNvSpPr>
            <p:nvPr/>
          </p:nvSpPr>
          <p:spPr bwMode="auto">
            <a:xfrm>
              <a:off x="3596" y="2027"/>
              <a:ext cx="109" cy="419"/>
            </a:xfrm>
            <a:custGeom>
              <a:avLst/>
              <a:gdLst>
                <a:gd name="T0" fmla="*/ 34 w 67"/>
                <a:gd name="T1" fmla="*/ 1 h 256"/>
                <a:gd name="T2" fmla="*/ 0 w 67"/>
                <a:gd name="T3" fmla="*/ 13 h 256"/>
                <a:gd name="T4" fmla="*/ 40 w 67"/>
                <a:gd name="T5" fmla="*/ 256 h 256"/>
                <a:gd name="T6" fmla="*/ 67 w 67"/>
                <a:gd name="T7" fmla="*/ 248 h 256"/>
                <a:gd name="T8" fmla="*/ 34 w 67"/>
                <a:gd name="T9" fmla="*/ 1 h 256"/>
              </a:gdLst>
              <a:ahLst/>
              <a:cxnLst>
                <a:cxn ang="0">
                  <a:pos x="T0" y="T1"/>
                </a:cxn>
                <a:cxn ang="0">
                  <a:pos x="T2" y="T3"/>
                </a:cxn>
                <a:cxn ang="0">
                  <a:pos x="T4" y="T5"/>
                </a:cxn>
                <a:cxn ang="0">
                  <a:pos x="T6" y="T7"/>
                </a:cxn>
                <a:cxn ang="0">
                  <a:pos x="T8" y="T9"/>
                </a:cxn>
              </a:cxnLst>
              <a:rect l="0" t="0" r="r" b="b"/>
              <a:pathLst>
                <a:path w="67" h="256">
                  <a:moveTo>
                    <a:pt x="34" y="1"/>
                  </a:moveTo>
                  <a:cubicBezTo>
                    <a:pt x="34" y="1"/>
                    <a:pt x="16" y="0"/>
                    <a:pt x="0" y="13"/>
                  </a:cubicBezTo>
                  <a:cubicBezTo>
                    <a:pt x="40" y="256"/>
                    <a:pt x="40" y="256"/>
                    <a:pt x="40" y="256"/>
                  </a:cubicBezTo>
                  <a:cubicBezTo>
                    <a:pt x="40" y="256"/>
                    <a:pt x="53" y="251"/>
                    <a:pt x="67" y="248"/>
                  </a:cubicBezTo>
                  <a:lnTo>
                    <a:pt x="34" y="1"/>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9" name="Freeform 337"/>
            <p:cNvSpPr>
              <a:spLocks/>
            </p:cNvSpPr>
            <p:nvPr/>
          </p:nvSpPr>
          <p:spPr bwMode="auto">
            <a:xfrm>
              <a:off x="3514" y="2153"/>
              <a:ext cx="333" cy="220"/>
            </a:xfrm>
            <a:custGeom>
              <a:avLst/>
              <a:gdLst>
                <a:gd name="T0" fmla="*/ 183 w 203"/>
                <a:gd name="T1" fmla="*/ 0 h 134"/>
                <a:gd name="T2" fmla="*/ 50 w 203"/>
                <a:gd name="T3" fmla="*/ 21 h 134"/>
                <a:gd name="T4" fmla="*/ 5 w 203"/>
                <a:gd name="T5" fmla="*/ 84 h 134"/>
                <a:gd name="T6" fmla="*/ 67 w 203"/>
                <a:gd name="T7" fmla="*/ 129 h 134"/>
                <a:gd name="T8" fmla="*/ 77 w 203"/>
                <a:gd name="T9" fmla="*/ 127 h 134"/>
                <a:gd name="T10" fmla="*/ 203 w 203"/>
                <a:gd name="T11" fmla="*/ 82 h 134"/>
                <a:gd name="T12" fmla="*/ 183 w 203"/>
                <a:gd name="T13" fmla="*/ 0 h 134"/>
              </a:gdLst>
              <a:ahLst/>
              <a:cxnLst>
                <a:cxn ang="0">
                  <a:pos x="T0" y="T1"/>
                </a:cxn>
                <a:cxn ang="0">
                  <a:pos x="T2" y="T3"/>
                </a:cxn>
                <a:cxn ang="0">
                  <a:pos x="T4" y="T5"/>
                </a:cxn>
                <a:cxn ang="0">
                  <a:pos x="T6" y="T7"/>
                </a:cxn>
                <a:cxn ang="0">
                  <a:pos x="T8" y="T9"/>
                </a:cxn>
                <a:cxn ang="0">
                  <a:pos x="T10" y="T11"/>
                </a:cxn>
                <a:cxn ang="0">
                  <a:pos x="T12" y="T13"/>
                </a:cxn>
              </a:cxnLst>
              <a:rect l="0" t="0" r="r" b="b"/>
              <a:pathLst>
                <a:path w="203" h="134">
                  <a:moveTo>
                    <a:pt x="183" y="0"/>
                  </a:moveTo>
                  <a:cubicBezTo>
                    <a:pt x="50" y="21"/>
                    <a:pt x="50" y="21"/>
                    <a:pt x="50" y="21"/>
                  </a:cubicBezTo>
                  <a:cubicBezTo>
                    <a:pt x="21" y="26"/>
                    <a:pt x="0" y="54"/>
                    <a:pt x="5" y="84"/>
                  </a:cubicBezTo>
                  <a:cubicBezTo>
                    <a:pt x="10" y="113"/>
                    <a:pt x="38" y="134"/>
                    <a:pt x="67" y="129"/>
                  </a:cubicBezTo>
                  <a:cubicBezTo>
                    <a:pt x="71" y="128"/>
                    <a:pt x="74" y="128"/>
                    <a:pt x="77" y="127"/>
                  </a:cubicBezTo>
                  <a:cubicBezTo>
                    <a:pt x="203" y="82"/>
                    <a:pt x="203" y="82"/>
                    <a:pt x="203" y="82"/>
                  </a:cubicBezTo>
                  <a:cubicBezTo>
                    <a:pt x="185" y="50"/>
                    <a:pt x="182" y="20"/>
                    <a:pt x="18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0" name="Freeform 338"/>
            <p:cNvSpPr>
              <a:spLocks/>
            </p:cNvSpPr>
            <p:nvPr/>
          </p:nvSpPr>
          <p:spPr bwMode="auto">
            <a:xfrm>
              <a:off x="3805" y="2142"/>
              <a:ext cx="120" cy="146"/>
            </a:xfrm>
            <a:custGeom>
              <a:avLst/>
              <a:gdLst>
                <a:gd name="T0" fmla="*/ 65 w 73"/>
                <a:gd name="T1" fmla="*/ 31 h 89"/>
                <a:gd name="T2" fmla="*/ 28 w 73"/>
                <a:gd name="T3" fmla="*/ 3 h 89"/>
                <a:gd name="T4" fmla="*/ 1 w 73"/>
                <a:gd name="T5" fmla="*/ 7 h 89"/>
                <a:gd name="T6" fmla="*/ 20 w 73"/>
                <a:gd name="T7" fmla="*/ 89 h 89"/>
                <a:gd name="T8" fmla="*/ 41 w 73"/>
                <a:gd name="T9" fmla="*/ 82 h 89"/>
                <a:gd name="T10" fmla="*/ 65 w 73"/>
                <a:gd name="T11" fmla="*/ 31 h 89"/>
              </a:gdLst>
              <a:ahLst/>
              <a:cxnLst>
                <a:cxn ang="0">
                  <a:pos x="T0" y="T1"/>
                </a:cxn>
                <a:cxn ang="0">
                  <a:pos x="T2" y="T3"/>
                </a:cxn>
                <a:cxn ang="0">
                  <a:pos x="T4" y="T5"/>
                </a:cxn>
                <a:cxn ang="0">
                  <a:pos x="T6" y="T7"/>
                </a:cxn>
                <a:cxn ang="0">
                  <a:pos x="T8" y="T9"/>
                </a:cxn>
                <a:cxn ang="0">
                  <a:pos x="T10" y="T11"/>
                </a:cxn>
              </a:cxnLst>
              <a:rect l="0" t="0" r="r" b="b"/>
              <a:pathLst>
                <a:path w="73" h="89">
                  <a:moveTo>
                    <a:pt x="65" y="31"/>
                  </a:moveTo>
                  <a:cubicBezTo>
                    <a:pt x="59" y="12"/>
                    <a:pt x="46" y="0"/>
                    <a:pt x="28" y="3"/>
                  </a:cubicBezTo>
                  <a:cubicBezTo>
                    <a:pt x="1" y="7"/>
                    <a:pt x="1" y="7"/>
                    <a:pt x="1" y="7"/>
                  </a:cubicBezTo>
                  <a:cubicBezTo>
                    <a:pt x="0" y="27"/>
                    <a:pt x="2" y="57"/>
                    <a:pt x="20" y="89"/>
                  </a:cubicBezTo>
                  <a:cubicBezTo>
                    <a:pt x="41" y="82"/>
                    <a:pt x="41" y="82"/>
                    <a:pt x="41" y="82"/>
                  </a:cubicBezTo>
                  <a:cubicBezTo>
                    <a:pt x="62" y="75"/>
                    <a:pt x="73" y="52"/>
                    <a:pt x="65" y="31"/>
                  </a:cubicBezTo>
                  <a:close/>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1" name="Freeform 339"/>
            <p:cNvSpPr>
              <a:spLocks/>
            </p:cNvSpPr>
            <p:nvPr/>
          </p:nvSpPr>
          <p:spPr bwMode="auto">
            <a:xfrm>
              <a:off x="3848" y="2095"/>
              <a:ext cx="159" cy="178"/>
            </a:xfrm>
            <a:custGeom>
              <a:avLst/>
              <a:gdLst>
                <a:gd name="T0" fmla="*/ 0 w 97"/>
                <a:gd name="T1" fmla="*/ 43 h 109"/>
                <a:gd name="T2" fmla="*/ 37 w 97"/>
                <a:gd name="T3" fmla="*/ 4 h 109"/>
                <a:gd name="T4" fmla="*/ 39 w 97"/>
                <a:gd name="T5" fmla="*/ 25 h 109"/>
                <a:gd name="T6" fmla="*/ 88 w 97"/>
                <a:gd name="T7" fmla="*/ 33 h 109"/>
                <a:gd name="T8" fmla="*/ 87 w 97"/>
                <a:gd name="T9" fmla="*/ 51 h 109"/>
                <a:gd name="T10" fmla="*/ 85 w 97"/>
                <a:gd name="T11" fmla="*/ 71 h 109"/>
                <a:gd name="T12" fmla="*/ 81 w 97"/>
                <a:gd name="T13" fmla="*/ 90 h 109"/>
                <a:gd name="T14" fmla="*/ 12 w 97"/>
                <a:gd name="T15" fmla="*/ 109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7" h="109">
                  <a:moveTo>
                    <a:pt x="0" y="43"/>
                  </a:moveTo>
                  <a:cubicBezTo>
                    <a:pt x="0" y="43"/>
                    <a:pt x="31" y="0"/>
                    <a:pt x="37" y="4"/>
                  </a:cubicBezTo>
                  <a:cubicBezTo>
                    <a:pt x="44" y="8"/>
                    <a:pt x="39" y="25"/>
                    <a:pt x="39" y="25"/>
                  </a:cubicBezTo>
                  <a:cubicBezTo>
                    <a:pt x="39" y="25"/>
                    <a:pt x="80" y="24"/>
                    <a:pt x="88" y="33"/>
                  </a:cubicBezTo>
                  <a:cubicBezTo>
                    <a:pt x="97" y="43"/>
                    <a:pt x="87" y="51"/>
                    <a:pt x="87" y="51"/>
                  </a:cubicBezTo>
                  <a:cubicBezTo>
                    <a:pt x="87" y="51"/>
                    <a:pt x="97" y="59"/>
                    <a:pt x="85" y="71"/>
                  </a:cubicBezTo>
                  <a:cubicBezTo>
                    <a:pt x="85" y="71"/>
                    <a:pt x="93" y="83"/>
                    <a:pt x="81" y="90"/>
                  </a:cubicBezTo>
                  <a:cubicBezTo>
                    <a:pt x="54" y="106"/>
                    <a:pt x="12" y="109"/>
                    <a:pt x="12" y="109"/>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2" name="Freeform 340"/>
            <p:cNvSpPr>
              <a:spLocks/>
            </p:cNvSpPr>
            <p:nvPr/>
          </p:nvSpPr>
          <p:spPr bwMode="auto">
            <a:xfrm>
              <a:off x="3522" y="3058"/>
              <a:ext cx="83" cy="69"/>
            </a:xfrm>
            <a:custGeom>
              <a:avLst/>
              <a:gdLst>
                <a:gd name="T0" fmla="*/ 45 w 51"/>
                <a:gd name="T1" fmla="*/ 0 h 42"/>
                <a:gd name="T2" fmla="*/ 43 w 51"/>
                <a:gd name="T3" fmla="*/ 42 h 42"/>
                <a:gd name="T4" fmla="*/ 8 w 51"/>
                <a:gd name="T5" fmla="*/ 36 h 42"/>
                <a:gd name="T6" fmla="*/ 45 w 51"/>
                <a:gd name="T7" fmla="*/ 0 h 42"/>
              </a:gdLst>
              <a:ahLst/>
              <a:cxnLst>
                <a:cxn ang="0">
                  <a:pos x="T0" y="T1"/>
                </a:cxn>
                <a:cxn ang="0">
                  <a:pos x="T2" y="T3"/>
                </a:cxn>
                <a:cxn ang="0">
                  <a:pos x="T4" y="T5"/>
                </a:cxn>
                <a:cxn ang="0">
                  <a:pos x="T6" y="T7"/>
                </a:cxn>
              </a:cxnLst>
              <a:rect l="0" t="0" r="r" b="b"/>
              <a:pathLst>
                <a:path w="51" h="42">
                  <a:moveTo>
                    <a:pt x="45" y="0"/>
                  </a:moveTo>
                  <a:cubicBezTo>
                    <a:pt x="51" y="14"/>
                    <a:pt x="49" y="29"/>
                    <a:pt x="43" y="42"/>
                  </a:cubicBezTo>
                  <a:cubicBezTo>
                    <a:pt x="28" y="41"/>
                    <a:pt x="21" y="39"/>
                    <a:pt x="8" y="36"/>
                  </a:cubicBezTo>
                  <a:cubicBezTo>
                    <a:pt x="8" y="36"/>
                    <a:pt x="0" y="9"/>
                    <a:pt x="4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3" name="Freeform 341"/>
            <p:cNvSpPr>
              <a:spLocks/>
            </p:cNvSpPr>
            <p:nvPr/>
          </p:nvSpPr>
          <p:spPr bwMode="auto">
            <a:xfrm>
              <a:off x="3591" y="2986"/>
              <a:ext cx="213" cy="149"/>
            </a:xfrm>
            <a:custGeom>
              <a:avLst/>
              <a:gdLst>
                <a:gd name="T0" fmla="*/ 2 w 130"/>
                <a:gd name="T1" fmla="*/ 43 h 91"/>
                <a:gd name="T2" fmla="*/ 17 w 130"/>
                <a:gd name="T3" fmla="*/ 40 h 91"/>
                <a:gd name="T4" fmla="*/ 51 w 130"/>
                <a:gd name="T5" fmla="*/ 3 h 91"/>
                <a:gd name="T6" fmla="*/ 80 w 130"/>
                <a:gd name="T7" fmla="*/ 30 h 91"/>
                <a:gd name="T8" fmla="*/ 80 w 130"/>
                <a:gd name="T9" fmla="*/ 30 h 91"/>
                <a:gd name="T10" fmla="*/ 95 w 130"/>
                <a:gd name="T11" fmla="*/ 15 h 91"/>
                <a:gd name="T12" fmla="*/ 130 w 130"/>
                <a:gd name="T13" fmla="*/ 38 h 91"/>
                <a:gd name="T14" fmla="*/ 130 w 130"/>
                <a:gd name="T15" fmla="*/ 84 h 91"/>
                <a:gd name="T16" fmla="*/ 0 w 130"/>
                <a:gd name="T17" fmla="*/ 85 h 91"/>
                <a:gd name="T18" fmla="*/ 2 w 130"/>
                <a:gd name="T19"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1">
                  <a:moveTo>
                    <a:pt x="2" y="43"/>
                  </a:moveTo>
                  <a:cubicBezTo>
                    <a:pt x="12" y="41"/>
                    <a:pt x="13" y="41"/>
                    <a:pt x="17" y="40"/>
                  </a:cubicBezTo>
                  <a:cubicBezTo>
                    <a:pt x="17" y="40"/>
                    <a:pt x="13" y="0"/>
                    <a:pt x="51" y="3"/>
                  </a:cubicBezTo>
                  <a:cubicBezTo>
                    <a:pt x="71" y="4"/>
                    <a:pt x="81" y="21"/>
                    <a:pt x="80" y="30"/>
                  </a:cubicBezTo>
                  <a:cubicBezTo>
                    <a:pt x="80" y="29"/>
                    <a:pt x="80" y="29"/>
                    <a:pt x="80" y="30"/>
                  </a:cubicBezTo>
                  <a:cubicBezTo>
                    <a:pt x="81" y="25"/>
                    <a:pt x="85" y="19"/>
                    <a:pt x="95" y="15"/>
                  </a:cubicBezTo>
                  <a:cubicBezTo>
                    <a:pt x="112" y="8"/>
                    <a:pt x="130" y="20"/>
                    <a:pt x="130" y="38"/>
                  </a:cubicBezTo>
                  <a:cubicBezTo>
                    <a:pt x="130" y="84"/>
                    <a:pt x="130" y="84"/>
                    <a:pt x="130" y="84"/>
                  </a:cubicBezTo>
                  <a:cubicBezTo>
                    <a:pt x="130" y="84"/>
                    <a:pt x="70" y="91"/>
                    <a:pt x="0" y="85"/>
                  </a:cubicBezTo>
                  <a:cubicBezTo>
                    <a:pt x="7" y="72"/>
                    <a:pt x="9" y="57"/>
                    <a:pt x="2" y="4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4" name="Freeform 342"/>
            <p:cNvSpPr>
              <a:spLocks/>
            </p:cNvSpPr>
            <p:nvPr/>
          </p:nvSpPr>
          <p:spPr bwMode="auto">
            <a:xfrm>
              <a:off x="3533" y="3115"/>
              <a:ext cx="271" cy="50"/>
            </a:xfrm>
            <a:custGeom>
              <a:avLst/>
              <a:gdLst>
                <a:gd name="T0" fmla="*/ 165 w 165"/>
                <a:gd name="T1" fmla="*/ 6 h 30"/>
                <a:gd name="T2" fmla="*/ 165 w 165"/>
                <a:gd name="T3" fmla="*/ 16 h 30"/>
                <a:gd name="T4" fmla="*/ 3 w 165"/>
                <a:gd name="T5" fmla="*/ 12 h 30"/>
                <a:gd name="T6" fmla="*/ 3 w 165"/>
                <a:gd name="T7" fmla="*/ 0 h 30"/>
                <a:gd name="T8" fmla="*/ 165 w 165"/>
                <a:gd name="T9" fmla="*/ 6 h 30"/>
              </a:gdLst>
              <a:ahLst/>
              <a:cxnLst>
                <a:cxn ang="0">
                  <a:pos x="T0" y="T1"/>
                </a:cxn>
                <a:cxn ang="0">
                  <a:pos x="T2" y="T3"/>
                </a:cxn>
                <a:cxn ang="0">
                  <a:pos x="T4" y="T5"/>
                </a:cxn>
                <a:cxn ang="0">
                  <a:pos x="T6" y="T7"/>
                </a:cxn>
                <a:cxn ang="0">
                  <a:pos x="T8" y="T9"/>
                </a:cxn>
              </a:cxnLst>
              <a:rect l="0" t="0" r="r" b="b"/>
              <a:pathLst>
                <a:path w="165" h="30">
                  <a:moveTo>
                    <a:pt x="165" y="6"/>
                  </a:moveTo>
                  <a:cubicBezTo>
                    <a:pt x="165" y="16"/>
                    <a:pt x="165" y="16"/>
                    <a:pt x="165" y="16"/>
                  </a:cubicBezTo>
                  <a:cubicBezTo>
                    <a:pt x="165" y="16"/>
                    <a:pt x="71" y="30"/>
                    <a:pt x="3" y="12"/>
                  </a:cubicBezTo>
                  <a:cubicBezTo>
                    <a:pt x="3" y="12"/>
                    <a:pt x="0" y="0"/>
                    <a:pt x="3" y="0"/>
                  </a:cubicBezTo>
                  <a:cubicBezTo>
                    <a:pt x="84" y="14"/>
                    <a:pt x="165" y="6"/>
                    <a:pt x="165"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5" name="Oval 343"/>
            <p:cNvSpPr>
              <a:spLocks noChangeArrowheads="1"/>
            </p:cNvSpPr>
            <p:nvPr/>
          </p:nvSpPr>
          <p:spPr bwMode="auto">
            <a:xfrm>
              <a:off x="3735" y="3055"/>
              <a:ext cx="38" cy="3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6" name="Freeform 344"/>
            <p:cNvSpPr>
              <a:spLocks/>
            </p:cNvSpPr>
            <p:nvPr/>
          </p:nvSpPr>
          <p:spPr bwMode="auto">
            <a:xfrm>
              <a:off x="3615" y="3050"/>
              <a:ext cx="76" cy="11"/>
            </a:xfrm>
            <a:custGeom>
              <a:avLst/>
              <a:gdLst>
                <a:gd name="T0" fmla="*/ 3 w 46"/>
                <a:gd name="T1" fmla="*/ 0 h 7"/>
                <a:gd name="T2" fmla="*/ 43 w 46"/>
                <a:gd name="T3" fmla="*/ 3 h 7"/>
                <a:gd name="T4" fmla="*/ 46 w 46"/>
                <a:gd name="T5" fmla="*/ 5 h 7"/>
                <a:gd name="T6" fmla="*/ 43 w 46"/>
                <a:gd name="T7" fmla="*/ 7 h 7"/>
                <a:gd name="T8" fmla="*/ 43 w 46"/>
                <a:gd name="T9" fmla="*/ 7 h 7"/>
                <a:gd name="T10" fmla="*/ 3 w 46"/>
                <a:gd name="T11" fmla="*/ 5 h 7"/>
                <a:gd name="T12" fmla="*/ 0 w 46"/>
                <a:gd name="T13" fmla="*/ 2 h 7"/>
                <a:gd name="T14" fmla="*/ 3 w 46"/>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 h="7">
                  <a:moveTo>
                    <a:pt x="3" y="0"/>
                  </a:moveTo>
                  <a:cubicBezTo>
                    <a:pt x="43" y="3"/>
                    <a:pt x="43" y="3"/>
                    <a:pt x="43" y="3"/>
                  </a:cubicBezTo>
                  <a:cubicBezTo>
                    <a:pt x="45" y="3"/>
                    <a:pt x="46" y="4"/>
                    <a:pt x="46" y="5"/>
                  </a:cubicBezTo>
                  <a:cubicBezTo>
                    <a:pt x="45" y="6"/>
                    <a:pt x="44" y="7"/>
                    <a:pt x="43" y="7"/>
                  </a:cubicBezTo>
                  <a:cubicBezTo>
                    <a:pt x="43" y="7"/>
                    <a:pt x="43" y="7"/>
                    <a:pt x="43" y="7"/>
                  </a:cubicBezTo>
                  <a:cubicBezTo>
                    <a:pt x="3" y="5"/>
                    <a:pt x="3" y="5"/>
                    <a:pt x="3" y="5"/>
                  </a:cubicBezTo>
                  <a:cubicBezTo>
                    <a:pt x="1" y="5"/>
                    <a:pt x="0" y="4"/>
                    <a:pt x="0" y="2"/>
                  </a:cubicBezTo>
                  <a:cubicBezTo>
                    <a:pt x="0" y="1"/>
                    <a:pt x="2"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7" name="Freeform 345"/>
            <p:cNvSpPr>
              <a:spLocks noEditPoints="1"/>
            </p:cNvSpPr>
            <p:nvPr/>
          </p:nvSpPr>
          <p:spPr bwMode="auto">
            <a:xfrm>
              <a:off x="3586" y="2983"/>
              <a:ext cx="110" cy="65"/>
            </a:xfrm>
            <a:custGeom>
              <a:avLst/>
              <a:gdLst>
                <a:gd name="T0" fmla="*/ 1 w 67"/>
                <a:gd name="T1" fmla="*/ 17 h 40"/>
                <a:gd name="T2" fmla="*/ 5 w 67"/>
                <a:gd name="T3" fmla="*/ 24 h 40"/>
                <a:gd name="T4" fmla="*/ 19 w 67"/>
                <a:gd name="T5" fmla="*/ 33 h 40"/>
                <a:gd name="T6" fmla="*/ 22 w 67"/>
                <a:gd name="T7" fmla="*/ 35 h 40"/>
                <a:gd name="T8" fmla="*/ 34 w 67"/>
                <a:gd name="T9" fmla="*/ 37 h 40"/>
                <a:gd name="T10" fmla="*/ 35 w 67"/>
                <a:gd name="T11" fmla="*/ 37 h 40"/>
                <a:gd name="T12" fmla="*/ 36 w 67"/>
                <a:gd name="T13" fmla="*/ 37 h 40"/>
                <a:gd name="T14" fmla="*/ 64 w 67"/>
                <a:gd name="T15" fmla="*/ 40 h 40"/>
                <a:gd name="T16" fmla="*/ 64 w 67"/>
                <a:gd name="T17" fmla="*/ 40 h 40"/>
                <a:gd name="T18" fmla="*/ 67 w 67"/>
                <a:gd name="T19" fmla="*/ 38 h 40"/>
                <a:gd name="T20" fmla="*/ 64 w 67"/>
                <a:gd name="T21" fmla="*/ 35 h 40"/>
                <a:gd name="T22" fmla="*/ 38 w 67"/>
                <a:gd name="T23" fmla="*/ 32 h 40"/>
                <a:gd name="T24" fmla="*/ 38 w 67"/>
                <a:gd name="T25" fmla="*/ 32 h 40"/>
                <a:gd name="T26" fmla="*/ 34 w 67"/>
                <a:gd name="T27" fmla="*/ 21 h 40"/>
                <a:gd name="T28" fmla="*/ 29 w 67"/>
                <a:gd name="T29" fmla="*/ 6 h 40"/>
                <a:gd name="T30" fmla="*/ 25 w 67"/>
                <a:gd name="T31" fmla="*/ 2 h 40"/>
                <a:gd name="T32" fmla="*/ 18 w 67"/>
                <a:gd name="T33" fmla="*/ 2 h 40"/>
                <a:gd name="T34" fmla="*/ 17 w 67"/>
                <a:gd name="T35" fmla="*/ 11 h 40"/>
                <a:gd name="T36" fmla="*/ 19 w 67"/>
                <a:gd name="T37" fmla="*/ 17 h 40"/>
                <a:gd name="T38" fmla="*/ 15 w 67"/>
                <a:gd name="T39" fmla="*/ 14 h 40"/>
                <a:gd name="T40" fmla="*/ 8 w 67"/>
                <a:gd name="T41" fmla="*/ 12 h 40"/>
                <a:gd name="T42" fmla="*/ 8 w 67"/>
                <a:gd name="T43" fmla="*/ 12 h 40"/>
                <a:gd name="T44" fmla="*/ 1 w 67"/>
                <a:gd name="T45" fmla="*/ 17 h 40"/>
                <a:gd name="T46" fmla="*/ 31 w 67"/>
                <a:gd name="T47" fmla="*/ 27 h 40"/>
                <a:gd name="T48" fmla="*/ 30 w 67"/>
                <a:gd name="T49" fmla="*/ 26 h 40"/>
                <a:gd name="T50" fmla="*/ 21 w 67"/>
                <a:gd name="T51" fmla="*/ 9 h 40"/>
                <a:gd name="T52" fmla="*/ 21 w 67"/>
                <a:gd name="T53" fmla="*/ 5 h 40"/>
                <a:gd name="T54" fmla="*/ 22 w 67"/>
                <a:gd name="T55" fmla="*/ 5 h 40"/>
                <a:gd name="T56" fmla="*/ 23 w 67"/>
                <a:gd name="T57" fmla="*/ 6 h 40"/>
                <a:gd name="T58" fmla="*/ 25 w 67"/>
                <a:gd name="T59" fmla="*/ 8 h 40"/>
                <a:gd name="T60" fmla="*/ 25 w 67"/>
                <a:gd name="T61" fmla="*/ 8 h 40"/>
                <a:gd name="T62" fmla="*/ 30 w 67"/>
                <a:gd name="T63" fmla="*/ 22 h 40"/>
                <a:gd name="T64" fmla="*/ 31 w 67"/>
                <a:gd name="T65" fmla="*/ 27 h 40"/>
                <a:gd name="T66" fmla="*/ 5 w 67"/>
                <a:gd name="T67" fmla="*/ 18 h 40"/>
                <a:gd name="T68" fmla="*/ 8 w 67"/>
                <a:gd name="T69" fmla="*/ 16 h 40"/>
                <a:gd name="T70" fmla="*/ 8 w 67"/>
                <a:gd name="T71" fmla="*/ 16 h 40"/>
                <a:gd name="T72" fmla="*/ 12 w 67"/>
                <a:gd name="T73" fmla="*/ 18 h 40"/>
                <a:gd name="T74" fmla="*/ 27 w 67"/>
                <a:gd name="T75" fmla="*/ 29 h 40"/>
                <a:gd name="T76" fmla="*/ 28 w 67"/>
                <a:gd name="T77" fmla="*/ 31 h 40"/>
                <a:gd name="T78" fmla="*/ 8 w 67"/>
                <a:gd name="T79" fmla="*/ 21 h 40"/>
                <a:gd name="T80" fmla="*/ 5 w 67"/>
                <a:gd name="T81" fmla="*/ 1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7" h="40">
                  <a:moveTo>
                    <a:pt x="1" y="17"/>
                  </a:moveTo>
                  <a:cubicBezTo>
                    <a:pt x="0" y="21"/>
                    <a:pt x="4" y="24"/>
                    <a:pt x="5" y="24"/>
                  </a:cubicBezTo>
                  <a:cubicBezTo>
                    <a:pt x="8" y="28"/>
                    <a:pt x="14" y="31"/>
                    <a:pt x="19" y="33"/>
                  </a:cubicBezTo>
                  <a:cubicBezTo>
                    <a:pt x="19" y="34"/>
                    <a:pt x="20" y="35"/>
                    <a:pt x="22" y="35"/>
                  </a:cubicBezTo>
                  <a:cubicBezTo>
                    <a:pt x="34" y="37"/>
                    <a:pt x="34" y="37"/>
                    <a:pt x="34" y="37"/>
                  </a:cubicBezTo>
                  <a:cubicBezTo>
                    <a:pt x="34" y="37"/>
                    <a:pt x="34" y="37"/>
                    <a:pt x="35" y="37"/>
                  </a:cubicBezTo>
                  <a:cubicBezTo>
                    <a:pt x="36" y="37"/>
                    <a:pt x="36" y="37"/>
                    <a:pt x="36" y="37"/>
                  </a:cubicBezTo>
                  <a:cubicBezTo>
                    <a:pt x="64" y="40"/>
                    <a:pt x="64" y="40"/>
                    <a:pt x="64" y="40"/>
                  </a:cubicBezTo>
                  <a:cubicBezTo>
                    <a:pt x="64" y="40"/>
                    <a:pt x="64" y="40"/>
                    <a:pt x="64" y="40"/>
                  </a:cubicBezTo>
                  <a:cubicBezTo>
                    <a:pt x="65" y="40"/>
                    <a:pt x="66" y="39"/>
                    <a:pt x="67" y="38"/>
                  </a:cubicBezTo>
                  <a:cubicBezTo>
                    <a:pt x="67" y="36"/>
                    <a:pt x="66" y="35"/>
                    <a:pt x="64" y="35"/>
                  </a:cubicBezTo>
                  <a:cubicBezTo>
                    <a:pt x="38" y="32"/>
                    <a:pt x="38" y="32"/>
                    <a:pt x="38" y="32"/>
                  </a:cubicBezTo>
                  <a:cubicBezTo>
                    <a:pt x="38" y="32"/>
                    <a:pt x="38" y="32"/>
                    <a:pt x="38" y="32"/>
                  </a:cubicBezTo>
                  <a:cubicBezTo>
                    <a:pt x="36" y="29"/>
                    <a:pt x="35" y="25"/>
                    <a:pt x="34" y="21"/>
                  </a:cubicBezTo>
                  <a:cubicBezTo>
                    <a:pt x="33" y="16"/>
                    <a:pt x="32" y="11"/>
                    <a:pt x="29" y="6"/>
                  </a:cubicBezTo>
                  <a:cubicBezTo>
                    <a:pt x="28" y="4"/>
                    <a:pt x="27" y="3"/>
                    <a:pt x="25" y="2"/>
                  </a:cubicBezTo>
                  <a:cubicBezTo>
                    <a:pt x="23" y="0"/>
                    <a:pt x="20" y="0"/>
                    <a:pt x="18" y="2"/>
                  </a:cubicBezTo>
                  <a:cubicBezTo>
                    <a:pt x="17" y="3"/>
                    <a:pt x="15" y="6"/>
                    <a:pt x="17" y="11"/>
                  </a:cubicBezTo>
                  <a:cubicBezTo>
                    <a:pt x="18" y="13"/>
                    <a:pt x="18" y="15"/>
                    <a:pt x="19" y="17"/>
                  </a:cubicBezTo>
                  <a:cubicBezTo>
                    <a:pt x="18" y="16"/>
                    <a:pt x="16" y="15"/>
                    <a:pt x="15" y="14"/>
                  </a:cubicBezTo>
                  <a:cubicBezTo>
                    <a:pt x="13" y="13"/>
                    <a:pt x="11" y="12"/>
                    <a:pt x="8" y="12"/>
                  </a:cubicBezTo>
                  <a:cubicBezTo>
                    <a:pt x="8" y="12"/>
                    <a:pt x="8" y="12"/>
                    <a:pt x="8" y="12"/>
                  </a:cubicBezTo>
                  <a:cubicBezTo>
                    <a:pt x="5" y="12"/>
                    <a:pt x="1" y="14"/>
                    <a:pt x="1" y="17"/>
                  </a:cubicBezTo>
                  <a:close/>
                  <a:moveTo>
                    <a:pt x="31" y="27"/>
                  </a:moveTo>
                  <a:cubicBezTo>
                    <a:pt x="30" y="26"/>
                    <a:pt x="30" y="26"/>
                    <a:pt x="30" y="26"/>
                  </a:cubicBezTo>
                  <a:cubicBezTo>
                    <a:pt x="26" y="21"/>
                    <a:pt x="23" y="15"/>
                    <a:pt x="21" y="9"/>
                  </a:cubicBezTo>
                  <a:cubicBezTo>
                    <a:pt x="21" y="7"/>
                    <a:pt x="21" y="6"/>
                    <a:pt x="21" y="5"/>
                  </a:cubicBezTo>
                  <a:cubicBezTo>
                    <a:pt x="22" y="5"/>
                    <a:pt x="22" y="5"/>
                    <a:pt x="22" y="5"/>
                  </a:cubicBezTo>
                  <a:cubicBezTo>
                    <a:pt x="22" y="5"/>
                    <a:pt x="23" y="5"/>
                    <a:pt x="23" y="6"/>
                  </a:cubicBezTo>
                  <a:cubicBezTo>
                    <a:pt x="24" y="6"/>
                    <a:pt x="25" y="7"/>
                    <a:pt x="25" y="8"/>
                  </a:cubicBezTo>
                  <a:cubicBezTo>
                    <a:pt x="25" y="8"/>
                    <a:pt x="25" y="8"/>
                    <a:pt x="25" y="8"/>
                  </a:cubicBezTo>
                  <a:cubicBezTo>
                    <a:pt x="28" y="13"/>
                    <a:pt x="29" y="17"/>
                    <a:pt x="30" y="22"/>
                  </a:cubicBezTo>
                  <a:cubicBezTo>
                    <a:pt x="30" y="24"/>
                    <a:pt x="31" y="25"/>
                    <a:pt x="31" y="27"/>
                  </a:cubicBezTo>
                  <a:close/>
                  <a:moveTo>
                    <a:pt x="5" y="18"/>
                  </a:moveTo>
                  <a:cubicBezTo>
                    <a:pt x="5" y="17"/>
                    <a:pt x="7" y="16"/>
                    <a:pt x="8" y="16"/>
                  </a:cubicBezTo>
                  <a:cubicBezTo>
                    <a:pt x="8" y="16"/>
                    <a:pt x="8" y="16"/>
                    <a:pt x="8" y="16"/>
                  </a:cubicBezTo>
                  <a:cubicBezTo>
                    <a:pt x="9" y="16"/>
                    <a:pt x="11" y="17"/>
                    <a:pt x="12" y="18"/>
                  </a:cubicBezTo>
                  <a:cubicBezTo>
                    <a:pt x="18" y="21"/>
                    <a:pt x="23" y="25"/>
                    <a:pt x="27" y="29"/>
                  </a:cubicBezTo>
                  <a:cubicBezTo>
                    <a:pt x="27" y="30"/>
                    <a:pt x="28" y="30"/>
                    <a:pt x="28" y="31"/>
                  </a:cubicBezTo>
                  <a:cubicBezTo>
                    <a:pt x="21" y="29"/>
                    <a:pt x="14" y="26"/>
                    <a:pt x="8" y="21"/>
                  </a:cubicBezTo>
                  <a:cubicBezTo>
                    <a:pt x="6" y="19"/>
                    <a:pt x="5" y="18"/>
                    <a:pt x="5" y="1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8" name="Freeform 346"/>
            <p:cNvSpPr>
              <a:spLocks/>
            </p:cNvSpPr>
            <p:nvPr/>
          </p:nvSpPr>
          <p:spPr bwMode="auto">
            <a:xfrm>
              <a:off x="4075" y="3058"/>
              <a:ext cx="83" cy="69"/>
            </a:xfrm>
            <a:custGeom>
              <a:avLst/>
              <a:gdLst>
                <a:gd name="T0" fmla="*/ 7 w 51"/>
                <a:gd name="T1" fmla="*/ 0 h 42"/>
                <a:gd name="T2" fmla="*/ 9 w 51"/>
                <a:gd name="T3" fmla="*/ 42 h 42"/>
                <a:gd name="T4" fmla="*/ 44 w 51"/>
                <a:gd name="T5" fmla="*/ 36 h 42"/>
                <a:gd name="T6" fmla="*/ 7 w 51"/>
                <a:gd name="T7" fmla="*/ 0 h 42"/>
              </a:gdLst>
              <a:ahLst/>
              <a:cxnLst>
                <a:cxn ang="0">
                  <a:pos x="T0" y="T1"/>
                </a:cxn>
                <a:cxn ang="0">
                  <a:pos x="T2" y="T3"/>
                </a:cxn>
                <a:cxn ang="0">
                  <a:pos x="T4" y="T5"/>
                </a:cxn>
                <a:cxn ang="0">
                  <a:pos x="T6" y="T7"/>
                </a:cxn>
              </a:cxnLst>
              <a:rect l="0" t="0" r="r" b="b"/>
              <a:pathLst>
                <a:path w="51" h="42">
                  <a:moveTo>
                    <a:pt x="7" y="0"/>
                  </a:moveTo>
                  <a:cubicBezTo>
                    <a:pt x="0" y="14"/>
                    <a:pt x="2" y="29"/>
                    <a:pt x="9" y="42"/>
                  </a:cubicBezTo>
                  <a:cubicBezTo>
                    <a:pt x="24" y="41"/>
                    <a:pt x="31" y="39"/>
                    <a:pt x="44" y="36"/>
                  </a:cubicBezTo>
                  <a:cubicBezTo>
                    <a:pt x="44" y="36"/>
                    <a:pt x="51" y="9"/>
                    <a:pt x="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9" name="Freeform 347"/>
            <p:cNvSpPr>
              <a:spLocks/>
            </p:cNvSpPr>
            <p:nvPr/>
          </p:nvSpPr>
          <p:spPr bwMode="auto">
            <a:xfrm>
              <a:off x="3876" y="2986"/>
              <a:ext cx="213" cy="149"/>
            </a:xfrm>
            <a:custGeom>
              <a:avLst/>
              <a:gdLst>
                <a:gd name="T0" fmla="*/ 129 w 130"/>
                <a:gd name="T1" fmla="*/ 43 h 91"/>
                <a:gd name="T2" fmla="*/ 113 w 130"/>
                <a:gd name="T3" fmla="*/ 40 h 91"/>
                <a:gd name="T4" fmla="*/ 80 w 130"/>
                <a:gd name="T5" fmla="*/ 3 h 91"/>
                <a:gd name="T6" fmla="*/ 51 w 130"/>
                <a:gd name="T7" fmla="*/ 30 h 91"/>
                <a:gd name="T8" fmla="*/ 51 w 130"/>
                <a:gd name="T9" fmla="*/ 30 h 91"/>
                <a:gd name="T10" fmla="*/ 35 w 130"/>
                <a:gd name="T11" fmla="*/ 15 h 91"/>
                <a:gd name="T12" fmla="*/ 0 w 130"/>
                <a:gd name="T13" fmla="*/ 38 h 91"/>
                <a:gd name="T14" fmla="*/ 1 w 130"/>
                <a:gd name="T15" fmla="*/ 84 h 91"/>
                <a:gd name="T16" fmla="*/ 130 w 130"/>
                <a:gd name="T17" fmla="*/ 85 h 91"/>
                <a:gd name="T18" fmla="*/ 129 w 130"/>
                <a:gd name="T19" fmla="*/ 4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0" h="91">
                  <a:moveTo>
                    <a:pt x="129" y="43"/>
                  </a:moveTo>
                  <a:cubicBezTo>
                    <a:pt x="118" y="41"/>
                    <a:pt x="118" y="41"/>
                    <a:pt x="113" y="40"/>
                  </a:cubicBezTo>
                  <a:cubicBezTo>
                    <a:pt x="113" y="40"/>
                    <a:pt x="118" y="0"/>
                    <a:pt x="80" y="3"/>
                  </a:cubicBezTo>
                  <a:cubicBezTo>
                    <a:pt x="60" y="4"/>
                    <a:pt x="50" y="21"/>
                    <a:pt x="51" y="30"/>
                  </a:cubicBezTo>
                  <a:cubicBezTo>
                    <a:pt x="51" y="29"/>
                    <a:pt x="50" y="29"/>
                    <a:pt x="51" y="30"/>
                  </a:cubicBezTo>
                  <a:cubicBezTo>
                    <a:pt x="49" y="25"/>
                    <a:pt x="46" y="19"/>
                    <a:pt x="35" y="15"/>
                  </a:cubicBezTo>
                  <a:cubicBezTo>
                    <a:pt x="19" y="8"/>
                    <a:pt x="0" y="20"/>
                    <a:pt x="0" y="38"/>
                  </a:cubicBezTo>
                  <a:cubicBezTo>
                    <a:pt x="1" y="84"/>
                    <a:pt x="1" y="84"/>
                    <a:pt x="1" y="84"/>
                  </a:cubicBezTo>
                  <a:cubicBezTo>
                    <a:pt x="1" y="84"/>
                    <a:pt x="61" y="91"/>
                    <a:pt x="130" y="85"/>
                  </a:cubicBezTo>
                  <a:cubicBezTo>
                    <a:pt x="124" y="72"/>
                    <a:pt x="122" y="57"/>
                    <a:pt x="129" y="43"/>
                  </a:cubicBez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0" name="Freeform 348"/>
            <p:cNvSpPr>
              <a:spLocks/>
            </p:cNvSpPr>
            <p:nvPr/>
          </p:nvSpPr>
          <p:spPr bwMode="auto">
            <a:xfrm>
              <a:off x="3902" y="3055"/>
              <a:ext cx="38" cy="38"/>
            </a:xfrm>
            <a:custGeom>
              <a:avLst/>
              <a:gdLst>
                <a:gd name="T0" fmla="*/ 0 w 23"/>
                <a:gd name="T1" fmla="*/ 12 h 23"/>
                <a:gd name="T2" fmla="*/ 11 w 23"/>
                <a:gd name="T3" fmla="*/ 23 h 23"/>
                <a:gd name="T4" fmla="*/ 23 w 23"/>
                <a:gd name="T5" fmla="*/ 12 h 23"/>
                <a:gd name="T6" fmla="*/ 12 w 23"/>
                <a:gd name="T7" fmla="*/ 0 h 23"/>
                <a:gd name="T8" fmla="*/ 0 w 23"/>
                <a:gd name="T9" fmla="*/ 12 h 23"/>
              </a:gdLst>
              <a:ahLst/>
              <a:cxnLst>
                <a:cxn ang="0">
                  <a:pos x="T0" y="T1"/>
                </a:cxn>
                <a:cxn ang="0">
                  <a:pos x="T2" y="T3"/>
                </a:cxn>
                <a:cxn ang="0">
                  <a:pos x="T4" y="T5"/>
                </a:cxn>
                <a:cxn ang="0">
                  <a:pos x="T6" y="T7"/>
                </a:cxn>
                <a:cxn ang="0">
                  <a:pos x="T8" y="T9"/>
                </a:cxn>
              </a:cxnLst>
              <a:rect l="0" t="0" r="r" b="b"/>
              <a:pathLst>
                <a:path w="23" h="23">
                  <a:moveTo>
                    <a:pt x="0" y="12"/>
                  </a:moveTo>
                  <a:cubicBezTo>
                    <a:pt x="0" y="18"/>
                    <a:pt x="5" y="23"/>
                    <a:pt x="11" y="23"/>
                  </a:cubicBezTo>
                  <a:cubicBezTo>
                    <a:pt x="18" y="23"/>
                    <a:pt x="23" y="18"/>
                    <a:pt x="23" y="12"/>
                  </a:cubicBezTo>
                  <a:cubicBezTo>
                    <a:pt x="23" y="5"/>
                    <a:pt x="18" y="0"/>
                    <a:pt x="12" y="0"/>
                  </a:cubicBezTo>
                  <a:cubicBezTo>
                    <a:pt x="5" y="0"/>
                    <a:pt x="0" y="5"/>
                    <a:pt x="0" y="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1" name="Freeform 349"/>
            <p:cNvSpPr>
              <a:spLocks/>
            </p:cNvSpPr>
            <p:nvPr/>
          </p:nvSpPr>
          <p:spPr bwMode="auto">
            <a:xfrm>
              <a:off x="3876" y="3115"/>
              <a:ext cx="272" cy="50"/>
            </a:xfrm>
            <a:custGeom>
              <a:avLst/>
              <a:gdLst>
                <a:gd name="T0" fmla="*/ 0 w 166"/>
                <a:gd name="T1" fmla="*/ 6 h 30"/>
                <a:gd name="T2" fmla="*/ 0 w 166"/>
                <a:gd name="T3" fmla="*/ 16 h 30"/>
                <a:gd name="T4" fmla="*/ 162 w 166"/>
                <a:gd name="T5" fmla="*/ 12 h 30"/>
                <a:gd name="T6" fmla="*/ 163 w 166"/>
                <a:gd name="T7" fmla="*/ 0 h 30"/>
                <a:gd name="T8" fmla="*/ 0 w 166"/>
                <a:gd name="T9" fmla="*/ 6 h 30"/>
              </a:gdLst>
              <a:ahLst/>
              <a:cxnLst>
                <a:cxn ang="0">
                  <a:pos x="T0" y="T1"/>
                </a:cxn>
                <a:cxn ang="0">
                  <a:pos x="T2" y="T3"/>
                </a:cxn>
                <a:cxn ang="0">
                  <a:pos x="T4" y="T5"/>
                </a:cxn>
                <a:cxn ang="0">
                  <a:pos x="T6" y="T7"/>
                </a:cxn>
                <a:cxn ang="0">
                  <a:pos x="T8" y="T9"/>
                </a:cxn>
              </a:cxnLst>
              <a:rect l="0" t="0" r="r" b="b"/>
              <a:pathLst>
                <a:path w="166" h="30">
                  <a:moveTo>
                    <a:pt x="0" y="6"/>
                  </a:moveTo>
                  <a:cubicBezTo>
                    <a:pt x="0" y="16"/>
                    <a:pt x="0" y="16"/>
                    <a:pt x="0" y="16"/>
                  </a:cubicBezTo>
                  <a:cubicBezTo>
                    <a:pt x="0" y="16"/>
                    <a:pt x="95" y="30"/>
                    <a:pt x="162" y="12"/>
                  </a:cubicBezTo>
                  <a:cubicBezTo>
                    <a:pt x="162" y="12"/>
                    <a:pt x="166" y="0"/>
                    <a:pt x="163" y="0"/>
                  </a:cubicBezTo>
                  <a:cubicBezTo>
                    <a:pt x="82" y="14"/>
                    <a:pt x="0" y="6"/>
                    <a:pt x="0" y="6"/>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2" name="Freeform 350"/>
            <p:cNvSpPr>
              <a:spLocks/>
            </p:cNvSpPr>
            <p:nvPr/>
          </p:nvSpPr>
          <p:spPr bwMode="auto">
            <a:xfrm>
              <a:off x="3991" y="3050"/>
              <a:ext cx="74" cy="11"/>
            </a:xfrm>
            <a:custGeom>
              <a:avLst/>
              <a:gdLst>
                <a:gd name="T0" fmla="*/ 43 w 45"/>
                <a:gd name="T1" fmla="*/ 0 h 7"/>
                <a:gd name="T2" fmla="*/ 2 w 45"/>
                <a:gd name="T3" fmla="*/ 3 h 7"/>
                <a:gd name="T4" fmla="*/ 0 w 45"/>
                <a:gd name="T5" fmla="*/ 5 h 7"/>
                <a:gd name="T6" fmla="*/ 2 w 45"/>
                <a:gd name="T7" fmla="*/ 7 h 7"/>
                <a:gd name="T8" fmla="*/ 2 w 45"/>
                <a:gd name="T9" fmla="*/ 7 h 7"/>
                <a:gd name="T10" fmla="*/ 43 w 45"/>
                <a:gd name="T11" fmla="*/ 5 h 7"/>
                <a:gd name="T12" fmla="*/ 45 w 45"/>
                <a:gd name="T13" fmla="*/ 2 h 7"/>
                <a:gd name="T14" fmla="*/ 43 w 45"/>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7">
                  <a:moveTo>
                    <a:pt x="43" y="0"/>
                  </a:moveTo>
                  <a:cubicBezTo>
                    <a:pt x="2" y="3"/>
                    <a:pt x="2" y="3"/>
                    <a:pt x="2" y="3"/>
                  </a:cubicBezTo>
                  <a:cubicBezTo>
                    <a:pt x="1" y="3"/>
                    <a:pt x="0" y="4"/>
                    <a:pt x="0" y="5"/>
                  </a:cubicBezTo>
                  <a:cubicBezTo>
                    <a:pt x="0" y="6"/>
                    <a:pt x="1" y="7"/>
                    <a:pt x="2" y="7"/>
                  </a:cubicBezTo>
                  <a:cubicBezTo>
                    <a:pt x="2" y="7"/>
                    <a:pt x="2" y="7"/>
                    <a:pt x="2" y="7"/>
                  </a:cubicBezTo>
                  <a:cubicBezTo>
                    <a:pt x="43" y="5"/>
                    <a:pt x="43" y="5"/>
                    <a:pt x="43" y="5"/>
                  </a:cubicBezTo>
                  <a:cubicBezTo>
                    <a:pt x="44" y="5"/>
                    <a:pt x="45" y="4"/>
                    <a:pt x="45" y="2"/>
                  </a:cubicBezTo>
                  <a:cubicBezTo>
                    <a:pt x="45" y="1"/>
                    <a:pt x="44" y="0"/>
                    <a:pt x="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3" name="Freeform 351"/>
            <p:cNvSpPr>
              <a:spLocks noEditPoints="1"/>
            </p:cNvSpPr>
            <p:nvPr/>
          </p:nvSpPr>
          <p:spPr bwMode="auto">
            <a:xfrm>
              <a:off x="3986" y="2983"/>
              <a:ext cx="108" cy="65"/>
            </a:xfrm>
            <a:custGeom>
              <a:avLst/>
              <a:gdLst>
                <a:gd name="T0" fmla="*/ 59 w 66"/>
                <a:gd name="T1" fmla="*/ 12 h 40"/>
                <a:gd name="T2" fmla="*/ 59 w 66"/>
                <a:gd name="T3" fmla="*/ 12 h 40"/>
                <a:gd name="T4" fmla="*/ 52 w 66"/>
                <a:gd name="T5" fmla="*/ 14 h 40"/>
                <a:gd name="T6" fmla="*/ 47 w 66"/>
                <a:gd name="T7" fmla="*/ 17 h 40"/>
                <a:gd name="T8" fmla="*/ 50 w 66"/>
                <a:gd name="T9" fmla="*/ 11 h 40"/>
                <a:gd name="T10" fmla="*/ 48 w 66"/>
                <a:gd name="T11" fmla="*/ 2 h 40"/>
                <a:gd name="T12" fmla="*/ 41 w 66"/>
                <a:gd name="T13" fmla="*/ 2 h 40"/>
                <a:gd name="T14" fmla="*/ 37 w 66"/>
                <a:gd name="T15" fmla="*/ 6 h 40"/>
                <a:gd name="T16" fmla="*/ 32 w 66"/>
                <a:gd name="T17" fmla="*/ 21 h 40"/>
                <a:gd name="T18" fmla="*/ 29 w 66"/>
                <a:gd name="T19" fmla="*/ 32 h 40"/>
                <a:gd name="T20" fmla="*/ 29 w 66"/>
                <a:gd name="T21" fmla="*/ 32 h 40"/>
                <a:gd name="T22" fmla="*/ 2 w 66"/>
                <a:gd name="T23" fmla="*/ 35 h 40"/>
                <a:gd name="T24" fmla="*/ 0 w 66"/>
                <a:gd name="T25" fmla="*/ 38 h 40"/>
                <a:gd name="T26" fmla="*/ 2 w 66"/>
                <a:gd name="T27" fmla="*/ 40 h 40"/>
                <a:gd name="T28" fmla="*/ 3 w 66"/>
                <a:gd name="T29" fmla="*/ 40 h 40"/>
                <a:gd name="T30" fmla="*/ 31 w 66"/>
                <a:gd name="T31" fmla="*/ 37 h 40"/>
                <a:gd name="T32" fmla="*/ 32 w 66"/>
                <a:gd name="T33" fmla="*/ 37 h 40"/>
                <a:gd name="T34" fmla="*/ 33 w 66"/>
                <a:gd name="T35" fmla="*/ 37 h 40"/>
                <a:gd name="T36" fmla="*/ 45 w 66"/>
                <a:gd name="T37" fmla="*/ 35 h 40"/>
                <a:gd name="T38" fmla="*/ 47 w 66"/>
                <a:gd name="T39" fmla="*/ 33 h 40"/>
                <a:gd name="T40" fmla="*/ 62 w 66"/>
                <a:gd name="T41" fmla="*/ 24 h 40"/>
                <a:gd name="T42" fmla="*/ 66 w 66"/>
                <a:gd name="T43" fmla="*/ 17 h 40"/>
                <a:gd name="T44" fmla="*/ 59 w 66"/>
                <a:gd name="T45" fmla="*/ 12 h 40"/>
                <a:gd name="T46" fmla="*/ 37 w 66"/>
                <a:gd name="T47" fmla="*/ 22 h 40"/>
                <a:gd name="T48" fmla="*/ 41 w 66"/>
                <a:gd name="T49" fmla="*/ 8 h 40"/>
                <a:gd name="T50" fmla="*/ 41 w 66"/>
                <a:gd name="T51" fmla="*/ 8 h 40"/>
                <a:gd name="T52" fmla="*/ 44 w 66"/>
                <a:gd name="T53" fmla="*/ 6 h 40"/>
                <a:gd name="T54" fmla="*/ 45 w 66"/>
                <a:gd name="T55" fmla="*/ 5 h 40"/>
                <a:gd name="T56" fmla="*/ 45 w 66"/>
                <a:gd name="T57" fmla="*/ 5 h 40"/>
                <a:gd name="T58" fmla="*/ 45 w 66"/>
                <a:gd name="T59" fmla="*/ 9 h 40"/>
                <a:gd name="T60" fmla="*/ 36 w 66"/>
                <a:gd name="T61" fmla="*/ 26 h 40"/>
                <a:gd name="T62" fmla="*/ 35 w 66"/>
                <a:gd name="T63" fmla="*/ 27 h 40"/>
                <a:gd name="T64" fmla="*/ 37 w 66"/>
                <a:gd name="T65" fmla="*/ 22 h 40"/>
                <a:gd name="T66" fmla="*/ 59 w 66"/>
                <a:gd name="T67" fmla="*/ 21 h 40"/>
                <a:gd name="T68" fmla="*/ 39 w 66"/>
                <a:gd name="T69" fmla="*/ 31 h 40"/>
                <a:gd name="T70" fmla="*/ 40 w 66"/>
                <a:gd name="T71" fmla="*/ 29 h 40"/>
                <a:gd name="T72" fmla="*/ 54 w 66"/>
                <a:gd name="T73" fmla="*/ 18 h 40"/>
                <a:gd name="T74" fmla="*/ 59 w 66"/>
                <a:gd name="T75" fmla="*/ 16 h 40"/>
                <a:gd name="T76" fmla="*/ 59 w 66"/>
                <a:gd name="T77" fmla="*/ 16 h 40"/>
                <a:gd name="T78" fmla="*/ 61 w 66"/>
                <a:gd name="T79" fmla="*/ 18 h 40"/>
                <a:gd name="T80" fmla="*/ 59 w 66"/>
                <a:gd name="T81"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6" h="40">
                  <a:moveTo>
                    <a:pt x="59" y="12"/>
                  </a:moveTo>
                  <a:cubicBezTo>
                    <a:pt x="59" y="12"/>
                    <a:pt x="59" y="12"/>
                    <a:pt x="59" y="12"/>
                  </a:cubicBezTo>
                  <a:cubicBezTo>
                    <a:pt x="56" y="12"/>
                    <a:pt x="54" y="13"/>
                    <a:pt x="52" y="14"/>
                  </a:cubicBezTo>
                  <a:cubicBezTo>
                    <a:pt x="50" y="15"/>
                    <a:pt x="49" y="16"/>
                    <a:pt x="47" y="17"/>
                  </a:cubicBezTo>
                  <a:cubicBezTo>
                    <a:pt x="48" y="15"/>
                    <a:pt x="49" y="13"/>
                    <a:pt x="50" y="11"/>
                  </a:cubicBezTo>
                  <a:cubicBezTo>
                    <a:pt x="51" y="6"/>
                    <a:pt x="50" y="3"/>
                    <a:pt x="48" y="2"/>
                  </a:cubicBezTo>
                  <a:cubicBezTo>
                    <a:pt x="46" y="0"/>
                    <a:pt x="44" y="0"/>
                    <a:pt x="41" y="2"/>
                  </a:cubicBezTo>
                  <a:cubicBezTo>
                    <a:pt x="39" y="3"/>
                    <a:pt x="38" y="4"/>
                    <a:pt x="37" y="6"/>
                  </a:cubicBezTo>
                  <a:cubicBezTo>
                    <a:pt x="34" y="11"/>
                    <a:pt x="33" y="16"/>
                    <a:pt x="32" y="21"/>
                  </a:cubicBezTo>
                  <a:cubicBezTo>
                    <a:pt x="31" y="25"/>
                    <a:pt x="30" y="29"/>
                    <a:pt x="29" y="32"/>
                  </a:cubicBezTo>
                  <a:cubicBezTo>
                    <a:pt x="29" y="32"/>
                    <a:pt x="29" y="32"/>
                    <a:pt x="29" y="32"/>
                  </a:cubicBezTo>
                  <a:cubicBezTo>
                    <a:pt x="2" y="35"/>
                    <a:pt x="2" y="35"/>
                    <a:pt x="2" y="35"/>
                  </a:cubicBezTo>
                  <a:cubicBezTo>
                    <a:pt x="1" y="35"/>
                    <a:pt x="0" y="36"/>
                    <a:pt x="0" y="38"/>
                  </a:cubicBezTo>
                  <a:cubicBezTo>
                    <a:pt x="0" y="39"/>
                    <a:pt x="1" y="40"/>
                    <a:pt x="2" y="40"/>
                  </a:cubicBezTo>
                  <a:cubicBezTo>
                    <a:pt x="3" y="40"/>
                    <a:pt x="3" y="40"/>
                    <a:pt x="3" y="40"/>
                  </a:cubicBezTo>
                  <a:cubicBezTo>
                    <a:pt x="31" y="37"/>
                    <a:pt x="31" y="37"/>
                    <a:pt x="31" y="37"/>
                  </a:cubicBezTo>
                  <a:cubicBezTo>
                    <a:pt x="32" y="37"/>
                    <a:pt x="32" y="37"/>
                    <a:pt x="32" y="37"/>
                  </a:cubicBezTo>
                  <a:cubicBezTo>
                    <a:pt x="32" y="37"/>
                    <a:pt x="32" y="37"/>
                    <a:pt x="33" y="37"/>
                  </a:cubicBezTo>
                  <a:cubicBezTo>
                    <a:pt x="45" y="35"/>
                    <a:pt x="45" y="35"/>
                    <a:pt x="45" y="35"/>
                  </a:cubicBezTo>
                  <a:cubicBezTo>
                    <a:pt x="46" y="35"/>
                    <a:pt x="47" y="34"/>
                    <a:pt x="47" y="33"/>
                  </a:cubicBezTo>
                  <a:cubicBezTo>
                    <a:pt x="53" y="31"/>
                    <a:pt x="58" y="28"/>
                    <a:pt x="62" y="24"/>
                  </a:cubicBezTo>
                  <a:cubicBezTo>
                    <a:pt x="63" y="24"/>
                    <a:pt x="66" y="21"/>
                    <a:pt x="66" y="17"/>
                  </a:cubicBezTo>
                  <a:cubicBezTo>
                    <a:pt x="65" y="14"/>
                    <a:pt x="62" y="12"/>
                    <a:pt x="59" y="12"/>
                  </a:cubicBezTo>
                  <a:close/>
                  <a:moveTo>
                    <a:pt x="37" y="22"/>
                  </a:moveTo>
                  <a:cubicBezTo>
                    <a:pt x="38" y="17"/>
                    <a:pt x="39" y="13"/>
                    <a:pt x="41" y="8"/>
                  </a:cubicBezTo>
                  <a:cubicBezTo>
                    <a:pt x="41" y="8"/>
                    <a:pt x="41" y="8"/>
                    <a:pt x="41" y="8"/>
                  </a:cubicBezTo>
                  <a:cubicBezTo>
                    <a:pt x="42" y="7"/>
                    <a:pt x="43" y="6"/>
                    <a:pt x="44" y="6"/>
                  </a:cubicBezTo>
                  <a:cubicBezTo>
                    <a:pt x="44" y="5"/>
                    <a:pt x="44" y="5"/>
                    <a:pt x="45" y="5"/>
                  </a:cubicBezTo>
                  <a:cubicBezTo>
                    <a:pt x="45" y="5"/>
                    <a:pt x="45" y="5"/>
                    <a:pt x="45" y="5"/>
                  </a:cubicBezTo>
                  <a:cubicBezTo>
                    <a:pt x="46" y="6"/>
                    <a:pt x="46" y="7"/>
                    <a:pt x="45" y="9"/>
                  </a:cubicBezTo>
                  <a:cubicBezTo>
                    <a:pt x="43" y="15"/>
                    <a:pt x="40" y="21"/>
                    <a:pt x="36" y="26"/>
                  </a:cubicBezTo>
                  <a:cubicBezTo>
                    <a:pt x="35" y="27"/>
                    <a:pt x="35" y="27"/>
                    <a:pt x="35" y="27"/>
                  </a:cubicBezTo>
                  <a:cubicBezTo>
                    <a:pt x="36" y="25"/>
                    <a:pt x="36" y="24"/>
                    <a:pt x="37" y="22"/>
                  </a:cubicBezTo>
                  <a:close/>
                  <a:moveTo>
                    <a:pt x="59" y="21"/>
                  </a:moveTo>
                  <a:cubicBezTo>
                    <a:pt x="53" y="26"/>
                    <a:pt x="46" y="29"/>
                    <a:pt x="39" y="31"/>
                  </a:cubicBezTo>
                  <a:cubicBezTo>
                    <a:pt x="39" y="30"/>
                    <a:pt x="39" y="30"/>
                    <a:pt x="40" y="29"/>
                  </a:cubicBezTo>
                  <a:cubicBezTo>
                    <a:pt x="44" y="25"/>
                    <a:pt x="49" y="21"/>
                    <a:pt x="54" y="18"/>
                  </a:cubicBezTo>
                  <a:cubicBezTo>
                    <a:pt x="56" y="17"/>
                    <a:pt x="57" y="16"/>
                    <a:pt x="59" y="16"/>
                  </a:cubicBezTo>
                  <a:cubicBezTo>
                    <a:pt x="59" y="16"/>
                    <a:pt x="59" y="16"/>
                    <a:pt x="59" y="16"/>
                  </a:cubicBezTo>
                  <a:cubicBezTo>
                    <a:pt x="60" y="16"/>
                    <a:pt x="61" y="17"/>
                    <a:pt x="61" y="18"/>
                  </a:cubicBezTo>
                  <a:cubicBezTo>
                    <a:pt x="61" y="18"/>
                    <a:pt x="61" y="19"/>
                    <a:pt x="59"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4" name="Freeform 352"/>
            <p:cNvSpPr>
              <a:spLocks/>
            </p:cNvSpPr>
            <p:nvPr/>
          </p:nvSpPr>
          <p:spPr bwMode="auto">
            <a:xfrm>
              <a:off x="3530" y="2155"/>
              <a:ext cx="274" cy="49"/>
            </a:xfrm>
            <a:custGeom>
              <a:avLst/>
              <a:gdLst>
                <a:gd name="T0" fmla="*/ 0 w 167"/>
                <a:gd name="T1" fmla="*/ 29 h 30"/>
                <a:gd name="T2" fmla="*/ 41 w 167"/>
                <a:gd name="T3" fmla="*/ 19 h 30"/>
                <a:gd name="T4" fmla="*/ 82 w 167"/>
                <a:gd name="T5" fmla="*/ 11 h 30"/>
                <a:gd name="T6" fmla="*/ 124 w 167"/>
                <a:gd name="T7" fmla="*/ 4 h 30"/>
                <a:gd name="T8" fmla="*/ 166 w 167"/>
                <a:gd name="T9" fmla="*/ 0 h 30"/>
                <a:gd name="T10" fmla="*/ 167 w 167"/>
                <a:gd name="T11" fmla="*/ 0 h 30"/>
                <a:gd name="T12" fmla="*/ 166 w 167"/>
                <a:gd name="T13" fmla="*/ 2 h 30"/>
                <a:gd name="T14" fmla="*/ 83 w 167"/>
                <a:gd name="T15" fmla="*/ 15 h 30"/>
                <a:gd name="T16" fmla="*/ 42 w 167"/>
                <a:gd name="T17" fmla="*/ 22 h 30"/>
                <a:gd name="T18" fmla="*/ 1 w 167"/>
                <a:gd name="T19" fmla="*/ 30 h 30"/>
                <a:gd name="T20" fmla="*/ 0 w 167"/>
                <a:gd name="T21" fmla="*/ 30 h 30"/>
                <a:gd name="T22" fmla="*/ 0 w 167"/>
                <a:gd name="T2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7" h="30">
                  <a:moveTo>
                    <a:pt x="0" y="29"/>
                  </a:moveTo>
                  <a:cubicBezTo>
                    <a:pt x="14" y="25"/>
                    <a:pt x="28" y="22"/>
                    <a:pt x="41" y="19"/>
                  </a:cubicBezTo>
                  <a:cubicBezTo>
                    <a:pt x="55" y="16"/>
                    <a:pt x="69" y="13"/>
                    <a:pt x="82" y="11"/>
                  </a:cubicBezTo>
                  <a:cubicBezTo>
                    <a:pt x="96" y="8"/>
                    <a:pt x="110" y="6"/>
                    <a:pt x="124" y="4"/>
                  </a:cubicBezTo>
                  <a:cubicBezTo>
                    <a:pt x="138" y="3"/>
                    <a:pt x="152" y="1"/>
                    <a:pt x="166" y="0"/>
                  </a:cubicBezTo>
                  <a:cubicBezTo>
                    <a:pt x="166" y="0"/>
                    <a:pt x="167" y="0"/>
                    <a:pt x="167" y="0"/>
                  </a:cubicBezTo>
                  <a:cubicBezTo>
                    <a:pt x="167" y="1"/>
                    <a:pt x="166" y="1"/>
                    <a:pt x="166" y="2"/>
                  </a:cubicBezTo>
                  <a:cubicBezTo>
                    <a:pt x="138" y="6"/>
                    <a:pt x="111" y="10"/>
                    <a:pt x="83" y="15"/>
                  </a:cubicBezTo>
                  <a:cubicBezTo>
                    <a:pt x="69" y="17"/>
                    <a:pt x="56" y="20"/>
                    <a:pt x="42" y="22"/>
                  </a:cubicBezTo>
                  <a:cubicBezTo>
                    <a:pt x="28" y="25"/>
                    <a:pt x="15" y="27"/>
                    <a:pt x="1" y="30"/>
                  </a:cubicBezTo>
                  <a:cubicBezTo>
                    <a:pt x="0" y="30"/>
                    <a:pt x="0" y="30"/>
                    <a:pt x="0" y="30"/>
                  </a:cubicBezTo>
                  <a:cubicBezTo>
                    <a:pt x="0" y="29"/>
                    <a:pt x="0" y="29"/>
                    <a:pt x="0" y="29"/>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5" name="Freeform 353"/>
            <p:cNvSpPr>
              <a:spLocks/>
            </p:cNvSpPr>
            <p:nvPr/>
          </p:nvSpPr>
          <p:spPr bwMode="auto">
            <a:xfrm>
              <a:off x="3471" y="1111"/>
              <a:ext cx="689" cy="422"/>
            </a:xfrm>
            <a:custGeom>
              <a:avLst/>
              <a:gdLst>
                <a:gd name="T0" fmla="*/ 10 w 420"/>
                <a:gd name="T1" fmla="*/ 242 h 258"/>
                <a:gd name="T2" fmla="*/ 123 w 420"/>
                <a:gd name="T3" fmla="*/ 112 h 258"/>
                <a:gd name="T4" fmla="*/ 213 w 420"/>
                <a:gd name="T5" fmla="*/ 207 h 258"/>
                <a:gd name="T6" fmla="*/ 257 w 420"/>
                <a:gd name="T7" fmla="*/ 180 h 258"/>
                <a:gd name="T8" fmla="*/ 304 w 420"/>
                <a:gd name="T9" fmla="*/ 219 h 258"/>
                <a:gd name="T10" fmla="*/ 334 w 420"/>
                <a:gd name="T11" fmla="*/ 194 h 258"/>
                <a:gd name="T12" fmla="*/ 409 w 420"/>
                <a:gd name="T13" fmla="*/ 240 h 258"/>
                <a:gd name="T14" fmla="*/ 375 w 420"/>
                <a:gd name="T15" fmla="*/ 79 h 258"/>
                <a:gd name="T16" fmla="*/ 150 w 420"/>
                <a:gd name="T17" fmla="*/ 31 h 258"/>
                <a:gd name="T18" fmla="*/ 7 w 420"/>
                <a:gd name="T19" fmla="*/ 182 h 258"/>
                <a:gd name="T20" fmla="*/ 10 w 420"/>
                <a:gd name="T21" fmla="*/ 242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20" h="258">
                  <a:moveTo>
                    <a:pt x="10" y="242"/>
                  </a:moveTo>
                  <a:cubicBezTo>
                    <a:pt x="10" y="242"/>
                    <a:pt x="89" y="257"/>
                    <a:pt x="123" y="112"/>
                  </a:cubicBezTo>
                  <a:cubicBezTo>
                    <a:pt x="123" y="112"/>
                    <a:pt x="176" y="202"/>
                    <a:pt x="213" y="207"/>
                  </a:cubicBezTo>
                  <a:cubicBezTo>
                    <a:pt x="250" y="212"/>
                    <a:pt x="257" y="180"/>
                    <a:pt x="257" y="180"/>
                  </a:cubicBezTo>
                  <a:cubicBezTo>
                    <a:pt x="257" y="180"/>
                    <a:pt x="276" y="221"/>
                    <a:pt x="304" y="219"/>
                  </a:cubicBezTo>
                  <a:cubicBezTo>
                    <a:pt x="332" y="218"/>
                    <a:pt x="334" y="194"/>
                    <a:pt x="334" y="194"/>
                  </a:cubicBezTo>
                  <a:cubicBezTo>
                    <a:pt x="334" y="194"/>
                    <a:pt x="368" y="258"/>
                    <a:pt x="409" y="240"/>
                  </a:cubicBezTo>
                  <a:cubicBezTo>
                    <a:pt x="409" y="240"/>
                    <a:pt x="420" y="116"/>
                    <a:pt x="375" y="79"/>
                  </a:cubicBezTo>
                  <a:cubicBezTo>
                    <a:pt x="329" y="41"/>
                    <a:pt x="223" y="0"/>
                    <a:pt x="150" y="31"/>
                  </a:cubicBezTo>
                  <a:cubicBezTo>
                    <a:pt x="77" y="61"/>
                    <a:pt x="15" y="111"/>
                    <a:pt x="7" y="182"/>
                  </a:cubicBezTo>
                  <a:cubicBezTo>
                    <a:pt x="0" y="253"/>
                    <a:pt x="10" y="242"/>
                    <a:pt x="10" y="242"/>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6" name="Freeform 354"/>
            <p:cNvSpPr>
              <a:spLocks/>
            </p:cNvSpPr>
            <p:nvPr/>
          </p:nvSpPr>
          <p:spPr bwMode="auto">
            <a:xfrm>
              <a:off x="3666" y="1296"/>
              <a:ext cx="474" cy="224"/>
            </a:xfrm>
            <a:custGeom>
              <a:avLst/>
              <a:gdLst>
                <a:gd name="T0" fmla="*/ 0 w 289"/>
                <a:gd name="T1" fmla="*/ 1 h 137"/>
                <a:gd name="T2" fmla="*/ 42 w 289"/>
                <a:gd name="T3" fmla="*/ 67 h 137"/>
                <a:gd name="T4" fmla="*/ 78 w 289"/>
                <a:gd name="T5" fmla="*/ 99 h 137"/>
                <a:gd name="T6" fmla="*/ 104 w 289"/>
                <a:gd name="T7" fmla="*/ 105 h 137"/>
                <a:gd name="T8" fmla="*/ 126 w 289"/>
                <a:gd name="T9" fmla="*/ 100 h 137"/>
                <a:gd name="T10" fmla="*/ 142 w 289"/>
                <a:gd name="T11" fmla="*/ 71 h 137"/>
                <a:gd name="T12" fmla="*/ 138 w 289"/>
                <a:gd name="T13" fmla="*/ 56 h 137"/>
                <a:gd name="T14" fmla="*/ 135 w 289"/>
                <a:gd name="T15" fmla="*/ 53 h 137"/>
                <a:gd name="T16" fmla="*/ 136 w 289"/>
                <a:gd name="T17" fmla="*/ 57 h 137"/>
                <a:gd name="T18" fmla="*/ 154 w 289"/>
                <a:gd name="T19" fmla="*/ 96 h 137"/>
                <a:gd name="T20" fmla="*/ 176 w 289"/>
                <a:gd name="T21" fmla="*/ 108 h 137"/>
                <a:gd name="T22" fmla="*/ 177 w 289"/>
                <a:gd name="T23" fmla="*/ 107 h 137"/>
                <a:gd name="T24" fmla="*/ 187 w 289"/>
                <a:gd name="T25" fmla="*/ 103 h 137"/>
                <a:gd name="T26" fmla="*/ 191 w 289"/>
                <a:gd name="T27" fmla="*/ 93 h 137"/>
                <a:gd name="T28" fmla="*/ 189 w 289"/>
                <a:gd name="T29" fmla="*/ 87 h 137"/>
                <a:gd name="T30" fmla="*/ 186 w 289"/>
                <a:gd name="T31" fmla="*/ 83 h 137"/>
                <a:gd name="T32" fmla="*/ 187 w 289"/>
                <a:gd name="T33" fmla="*/ 88 h 137"/>
                <a:gd name="T34" fmla="*/ 215 w 289"/>
                <a:gd name="T35" fmla="*/ 120 h 137"/>
                <a:gd name="T36" fmla="*/ 227 w 289"/>
                <a:gd name="T37" fmla="*/ 122 h 137"/>
                <a:gd name="T38" fmla="*/ 237 w 289"/>
                <a:gd name="T39" fmla="*/ 119 h 137"/>
                <a:gd name="T40" fmla="*/ 245 w 289"/>
                <a:gd name="T41" fmla="*/ 107 h 137"/>
                <a:gd name="T42" fmla="*/ 242 w 289"/>
                <a:gd name="T43" fmla="*/ 99 h 137"/>
                <a:gd name="T44" fmla="*/ 239 w 289"/>
                <a:gd name="T45" fmla="*/ 96 h 137"/>
                <a:gd name="T46" fmla="*/ 240 w 289"/>
                <a:gd name="T47" fmla="*/ 100 h 137"/>
                <a:gd name="T48" fmla="*/ 252 w 289"/>
                <a:gd name="T49" fmla="*/ 126 h 137"/>
                <a:gd name="T50" fmla="*/ 274 w 289"/>
                <a:gd name="T51" fmla="*/ 137 h 137"/>
                <a:gd name="T52" fmla="*/ 278 w 289"/>
                <a:gd name="T53" fmla="*/ 136 h 137"/>
                <a:gd name="T54" fmla="*/ 288 w 289"/>
                <a:gd name="T55" fmla="*/ 128 h 137"/>
                <a:gd name="T56" fmla="*/ 289 w 289"/>
                <a:gd name="T57" fmla="*/ 126 h 137"/>
                <a:gd name="T58" fmla="*/ 287 w 289"/>
                <a:gd name="T59" fmla="*/ 120 h 137"/>
                <a:gd name="T60" fmla="*/ 281 w 289"/>
                <a:gd name="T61" fmla="*/ 117 h 137"/>
                <a:gd name="T62" fmla="*/ 281 w 289"/>
                <a:gd name="T63" fmla="*/ 119 h 137"/>
                <a:gd name="T64" fmla="*/ 285 w 289"/>
                <a:gd name="T65" fmla="*/ 121 h 137"/>
                <a:gd name="T66" fmla="*/ 287 w 289"/>
                <a:gd name="T67" fmla="*/ 126 h 137"/>
                <a:gd name="T68" fmla="*/ 286 w 289"/>
                <a:gd name="T69" fmla="*/ 127 h 137"/>
                <a:gd name="T70" fmla="*/ 278 w 289"/>
                <a:gd name="T71" fmla="*/ 134 h 137"/>
                <a:gd name="T72" fmla="*/ 274 w 289"/>
                <a:gd name="T73" fmla="*/ 135 h 137"/>
                <a:gd name="T74" fmla="*/ 254 w 289"/>
                <a:gd name="T75" fmla="*/ 124 h 137"/>
                <a:gd name="T76" fmla="*/ 242 w 289"/>
                <a:gd name="T77" fmla="*/ 99 h 137"/>
                <a:gd name="T78" fmla="*/ 241 w 289"/>
                <a:gd name="T79" fmla="*/ 99 h 137"/>
                <a:gd name="T80" fmla="*/ 240 w 289"/>
                <a:gd name="T81" fmla="*/ 100 h 137"/>
                <a:gd name="T82" fmla="*/ 243 w 289"/>
                <a:gd name="T83" fmla="*/ 107 h 137"/>
                <a:gd name="T84" fmla="*/ 236 w 289"/>
                <a:gd name="T85" fmla="*/ 118 h 137"/>
                <a:gd name="T86" fmla="*/ 227 w 289"/>
                <a:gd name="T87" fmla="*/ 120 h 137"/>
                <a:gd name="T88" fmla="*/ 215 w 289"/>
                <a:gd name="T89" fmla="*/ 118 h 137"/>
                <a:gd name="T90" fmla="*/ 189 w 289"/>
                <a:gd name="T91" fmla="*/ 88 h 137"/>
                <a:gd name="T92" fmla="*/ 188 w 289"/>
                <a:gd name="T93" fmla="*/ 88 h 137"/>
                <a:gd name="T94" fmla="*/ 187 w 289"/>
                <a:gd name="T95" fmla="*/ 88 h 137"/>
                <a:gd name="T96" fmla="*/ 189 w 289"/>
                <a:gd name="T97" fmla="*/ 93 h 137"/>
                <a:gd name="T98" fmla="*/ 185 w 289"/>
                <a:gd name="T99" fmla="*/ 101 h 137"/>
                <a:gd name="T100" fmla="*/ 177 w 289"/>
                <a:gd name="T101" fmla="*/ 106 h 137"/>
                <a:gd name="T102" fmla="*/ 176 w 289"/>
                <a:gd name="T103" fmla="*/ 106 h 137"/>
                <a:gd name="T104" fmla="*/ 156 w 289"/>
                <a:gd name="T105" fmla="*/ 95 h 137"/>
                <a:gd name="T106" fmla="*/ 138 w 289"/>
                <a:gd name="T107" fmla="*/ 57 h 137"/>
                <a:gd name="T108" fmla="*/ 137 w 289"/>
                <a:gd name="T109" fmla="*/ 57 h 137"/>
                <a:gd name="T110" fmla="*/ 136 w 289"/>
                <a:gd name="T111" fmla="*/ 57 h 137"/>
                <a:gd name="T112" fmla="*/ 140 w 289"/>
                <a:gd name="T113" fmla="*/ 71 h 137"/>
                <a:gd name="T114" fmla="*/ 125 w 289"/>
                <a:gd name="T115" fmla="*/ 98 h 137"/>
                <a:gd name="T116" fmla="*/ 104 w 289"/>
                <a:gd name="T117" fmla="*/ 104 h 137"/>
                <a:gd name="T118" fmla="*/ 79 w 289"/>
                <a:gd name="T119" fmla="*/ 98 h 137"/>
                <a:gd name="T120" fmla="*/ 44 w 289"/>
                <a:gd name="T121" fmla="*/ 66 h 137"/>
                <a:gd name="T122" fmla="*/ 2 w 289"/>
                <a:gd name="T123" fmla="*/ 0 h 137"/>
                <a:gd name="T124" fmla="*/ 0 w 289"/>
                <a:gd name="T125" fmla="*/ 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9" h="137">
                  <a:moveTo>
                    <a:pt x="0" y="1"/>
                  </a:moveTo>
                  <a:cubicBezTo>
                    <a:pt x="12" y="24"/>
                    <a:pt x="26" y="47"/>
                    <a:pt x="42" y="67"/>
                  </a:cubicBezTo>
                  <a:cubicBezTo>
                    <a:pt x="52" y="80"/>
                    <a:pt x="64" y="92"/>
                    <a:pt x="78" y="99"/>
                  </a:cubicBezTo>
                  <a:cubicBezTo>
                    <a:pt x="86" y="103"/>
                    <a:pt x="95" y="105"/>
                    <a:pt x="104" y="105"/>
                  </a:cubicBezTo>
                  <a:cubicBezTo>
                    <a:pt x="111" y="105"/>
                    <a:pt x="119" y="104"/>
                    <a:pt x="126" y="100"/>
                  </a:cubicBezTo>
                  <a:cubicBezTo>
                    <a:pt x="135" y="94"/>
                    <a:pt x="142" y="82"/>
                    <a:pt x="142" y="71"/>
                  </a:cubicBezTo>
                  <a:cubicBezTo>
                    <a:pt x="142" y="66"/>
                    <a:pt x="141" y="61"/>
                    <a:pt x="138" y="56"/>
                  </a:cubicBezTo>
                  <a:cubicBezTo>
                    <a:pt x="135" y="53"/>
                    <a:pt x="135" y="53"/>
                    <a:pt x="135" y="53"/>
                  </a:cubicBezTo>
                  <a:cubicBezTo>
                    <a:pt x="136" y="57"/>
                    <a:pt x="136" y="57"/>
                    <a:pt x="136" y="57"/>
                  </a:cubicBezTo>
                  <a:cubicBezTo>
                    <a:pt x="138" y="71"/>
                    <a:pt x="144" y="85"/>
                    <a:pt x="154" y="96"/>
                  </a:cubicBezTo>
                  <a:cubicBezTo>
                    <a:pt x="160" y="102"/>
                    <a:pt x="167" y="108"/>
                    <a:pt x="176" y="108"/>
                  </a:cubicBezTo>
                  <a:cubicBezTo>
                    <a:pt x="176" y="108"/>
                    <a:pt x="177" y="108"/>
                    <a:pt x="177" y="107"/>
                  </a:cubicBezTo>
                  <a:cubicBezTo>
                    <a:pt x="181" y="107"/>
                    <a:pt x="184" y="105"/>
                    <a:pt x="187" y="103"/>
                  </a:cubicBezTo>
                  <a:cubicBezTo>
                    <a:pt x="189" y="100"/>
                    <a:pt x="191" y="97"/>
                    <a:pt x="191" y="93"/>
                  </a:cubicBezTo>
                  <a:cubicBezTo>
                    <a:pt x="191" y="91"/>
                    <a:pt x="190" y="89"/>
                    <a:pt x="189" y="87"/>
                  </a:cubicBezTo>
                  <a:cubicBezTo>
                    <a:pt x="186" y="83"/>
                    <a:pt x="186" y="83"/>
                    <a:pt x="186" y="83"/>
                  </a:cubicBezTo>
                  <a:cubicBezTo>
                    <a:pt x="187" y="88"/>
                    <a:pt x="187" y="88"/>
                    <a:pt x="187" y="88"/>
                  </a:cubicBezTo>
                  <a:cubicBezTo>
                    <a:pt x="191" y="102"/>
                    <a:pt x="201" y="114"/>
                    <a:pt x="215" y="120"/>
                  </a:cubicBezTo>
                  <a:cubicBezTo>
                    <a:pt x="219" y="121"/>
                    <a:pt x="223" y="122"/>
                    <a:pt x="227" y="122"/>
                  </a:cubicBezTo>
                  <a:cubicBezTo>
                    <a:pt x="231" y="122"/>
                    <a:pt x="234" y="121"/>
                    <a:pt x="237" y="119"/>
                  </a:cubicBezTo>
                  <a:cubicBezTo>
                    <a:pt x="242" y="117"/>
                    <a:pt x="245" y="112"/>
                    <a:pt x="245" y="107"/>
                  </a:cubicBezTo>
                  <a:cubicBezTo>
                    <a:pt x="245" y="104"/>
                    <a:pt x="244" y="101"/>
                    <a:pt x="242" y="99"/>
                  </a:cubicBezTo>
                  <a:cubicBezTo>
                    <a:pt x="239" y="96"/>
                    <a:pt x="239" y="96"/>
                    <a:pt x="239" y="96"/>
                  </a:cubicBezTo>
                  <a:cubicBezTo>
                    <a:pt x="240" y="100"/>
                    <a:pt x="240" y="100"/>
                    <a:pt x="240" y="100"/>
                  </a:cubicBezTo>
                  <a:cubicBezTo>
                    <a:pt x="243" y="109"/>
                    <a:pt x="246" y="118"/>
                    <a:pt x="252" y="126"/>
                  </a:cubicBezTo>
                  <a:cubicBezTo>
                    <a:pt x="258" y="132"/>
                    <a:pt x="265" y="137"/>
                    <a:pt x="274" y="137"/>
                  </a:cubicBezTo>
                  <a:cubicBezTo>
                    <a:pt x="275" y="137"/>
                    <a:pt x="277" y="136"/>
                    <a:pt x="278" y="136"/>
                  </a:cubicBezTo>
                  <a:cubicBezTo>
                    <a:pt x="283" y="135"/>
                    <a:pt x="287" y="132"/>
                    <a:pt x="288" y="128"/>
                  </a:cubicBezTo>
                  <a:cubicBezTo>
                    <a:pt x="288" y="127"/>
                    <a:pt x="289" y="126"/>
                    <a:pt x="289" y="126"/>
                  </a:cubicBezTo>
                  <a:cubicBezTo>
                    <a:pt x="289" y="124"/>
                    <a:pt x="288" y="122"/>
                    <a:pt x="287" y="120"/>
                  </a:cubicBezTo>
                  <a:cubicBezTo>
                    <a:pt x="285" y="118"/>
                    <a:pt x="284" y="117"/>
                    <a:pt x="281" y="117"/>
                  </a:cubicBezTo>
                  <a:cubicBezTo>
                    <a:pt x="281" y="119"/>
                    <a:pt x="281" y="119"/>
                    <a:pt x="281" y="119"/>
                  </a:cubicBezTo>
                  <a:cubicBezTo>
                    <a:pt x="283" y="119"/>
                    <a:pt x="284" y="120"/>
                    <a:pt x="285" y="121"/>
                  </a:cubicBezTo>
                  <a:cubicBezTo>
                    <a:pt x="286" y="122"/>
                    <a:pt x="287" y="124"/>
                    <a:pt x="287" y="126"/>
                  </a:cubicBezTo>
                  <a:cubicBezTo>
                    <a:pt x="287" y="126"/>
                    <a:pt x="287" y="127"/>
                    <a:pt x="286" y="127"/>
                  </a:cubicBezTo>
                  <a:cubicBezTo>
                    <a:pt x="285" y="131"/>
                    <a:pt x="282" y="133"/>
                    <a:pt x="278" y="134"/>
                  </a:cubicBezTo>
                  <a:cubicBezTo>
                    <a:pt x="276" y="134"/>
                    <a:pt x="275" y="135"/>
                    <a:pt x="274" y="135"/>
                  </a:cubicBezTo>
                  <a:cubicBezTo>
                    <a:pt x="266" y="135"/>
                    <a:pt x="259" y="130"/>
                    <a:pt x="254" y="124"/>
                  </a:cubicBezTo>
                  <a:cubicBezTo>
                    <a:pt x="248" y="117"/>
                    <a:pt x="245" y="108"/>
                    <a:pt x="242" y="99"/>
                  </a:cubicBezTo>
                  <a:cubicBezTo>
                    <a:pt x="241" y="99"/>
                    <a:pt x="241" y="99"/>
                    <a:pt x="241" y="99"/>
                  </a:cubicBezTo>
                  <a:cubicBezTo>
                    <a:pt x="240" y="100"/>
                    <a:pt x="240" y="100"/>
                    <a:pt x="240" y="100"/>
                  </a:cubicBezTo>
                  <a:cubicBezTo>
                    <a:pt x="242" y="102"/>
                    <a:pt x="243" y="104"/>
                    <a:pt x="243" y="107"/>
                  </a:cubicBezTo>
                  <a:cubicBezTo>
                    <a:pt x="243" y="111"/>
                    <a:pt x="240" y="116"/>
                    <a:pt x="236" y="118"/>
                  </a:cubicBezTo>
                  <a:cubicBezTo>
                    <a:pt x="233" y="120"/>
                    <a:pt x="230" y="120"/>
                    <a:pt x="227" y="120"/>
                  </a:cubicBezTo>
                  <a:cubicBezTo>
                    <a:pt x="223" y="120"/>
                    <a:pt x="219" y="119"/>
                    <a:pt x="215" y="118"/>
                  </a:cubicBezTo>
                  <a:cubicBezTo>
                    <a:pt x="203" y="113"/>
                    <a:pt x="193" y="101"/>
                    <a:pt x="189" y="88"/>
                  </a:cubicBezTo>
                  <a:cubicBezTo>
                    <a:pt x="188" y="88"/>
                    <a:pt x="188" y="88"/>
                    <a:pt x="188" y="88"/>
                  </a:cubicBezTo>
                  <a:cubicBezTo>
                    <a:pt x="187" y="88"/>
                    <a:pt x="187" y="88"/>
                    <a:pt x="187" y="88"/>
                  </a:cubicBezTo>
                  <a:cubicBezTo>
                    <a:pt x="188" y="90"/>
                    <a:pt x="189" y="91"/>
                    <a:pt x="189" y="93"/>
                  </a:cubicBezTo>
                  <a:cubicBezTo>
                    <a:pt x="189" y="96"/>
                    <a:pt x="188" y="99"/>
                    <a:pt x="185" y="101"/>
                  </a:cubicBezTo>
                  <a:cubicBezTo>
                    <a:pt x="183" y="104"/>
                    <a:pt x="180" y="105"/>
                    <a:pt x="177" y="106"/>
                  </a:cubicBezTo>
                  <a:cubicBezTo>
                    <a:pt x="177" y="106"/>
                    <a:pt x="176" y="106"/>
                    <a:pt x="176" y="106"/>
                  </a:cubicBezTo>
                  <a:cubicBezTo>
                    <a:pt x="168" y="106"/>
                    <a:pt x="161" y="101"/>
                    <a:pt x="156" y="95"/>
                  </a:cubicBezTo>
                  <a:cubicBezTo>
                    <a:pt x="146" y="84"/>
                    <a:pt x="140" y="71"/>
                    <a:pt x="138" y="57"/>
                  </a:cubicBezTo>
                  <a:cubicBezTo>
                    <a:pt x="137" y="57"/>
                    <a:pt x="137" y="57"/>
                    <a:pt x="137" y="57"/>
                  </a:cubicBezTo>
                  <a:cubicBezTo>
                    <a:pt x="136" y="57"/>
                    <a:pt x="136" y="57"/>
                    <a:pt x="136" y="57"/>
                  </a:cubicBezTo>
                  <a:cubicBezTo>
                    <a:pt x="139" y="61"/>
                    <a:pt x="140" y="66"/>
                    <a:pt x="140" y="71"/>
                  </a:cubicBezTo>
                  <a:cubicBezTo>
                    <a:pt x="140" y="81"/>
                    <a:pt x="134" y="92"/>
                    <a:pt x="125" y="98"/>
                  </a:cubicBezTo>
                  <a:cubicBezTo>
                    <a:pt x="118" y="102"/>
                    <a:pt x="111" y="104"/>
                    <a:pt x="104" y="104"/>
                  </a:cubicBezTo>
                  <a:cubicBezTo>
                    <a:pt x="95" y="104"/>
                    <a:pt x="87" y="101"/>
                    <a:pt x="79" y="98"/>
                  </a:cubicBezTo>
                  <a:cubicBezTo>
                    <a:pt x="65" y="90"/>
                    <a:pt x="54" y="78"/>
                    <a:pt x="44" y="66"/>
                  </a:cubicBezTo>
                  <a:cubicBezTo>
                    <a:pt x="27" y="46"/>
                    <a:pt x="13" y="24"/>
                    <a:pt x="2" y="0"/>
                  </a:cubicBezTo>
                  <a:lnTo>
                    <a:pt x="0" y="1"/>
                  </a:ln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7" name="Freeform 355"/>
            <p:cNvSpPr>
              <a:spLocks/>
            </p:cNvSpPr>
            <p:nvPr/>
          </p:nvSpPr>
          <p:spPr bwMode="auto">
            <a:xfrm>
              <a:off x="3769" y="1242"/>
              <a:ext cx="230" cy="144"/>
            </a:xfrm>
            <a:custGeom>
              <a:avLst/>
              <a:gdLst>
                <a:gd name="T0" fmla="*/ 1 w 140"/>
                <a:gd name="T1" fmla="*/ 1 h 88"/>
                <a:gd name="T2" fmla="*/ 13 w 140"/>
                <a:gd name="T3" fmla="*/ 30 h 88"/>
                <a:gd name="T4" fmla="*/ 30 w 140"/>
                <a:gd name="T5" fmla="*/ 58 h 88"/>
                <a:gd name="T6" fmla="*/ 42 w 140"/>
                <a:gd name="T7" fmla="*/ 68 h 88"/>
                <a:gd name="T8" fmla="*/ 57 w 140"/>
                <a:gd name="T9" fmla="*/ 71 h 88"/>
                <a:gd name="T10" fmla="*/ 71 w 140"/>
                <a:gd name="T11" fmla="*/ 65 h 88"/>
                <a:gd name="T12" fmla="*/ 74 w 140"/>
                <a:gd name="T13" fmla="*/ 50 h 88"/>
                <a:gd name="T14" fmla="*/ 75 w 140"/>
                <a:gd name="T15" fmla="*/ 50 h 88"/>
                <a:gd name="T16" fmla="*/ 89 w 140"/>
                <a:gd name="T17" fmla="*/ 72 h 88"/>
                <a:gd name="T18" fmla="*/ 111 w 140"/>
                <a:gd name="T19" fmla="*/ 85 h 88"/>
                <a:gd name="T20" fmla="*/ 124 w 140"/>
                <a:gd name="T21" fmla="*/ 85 h 88"/>
                <a:gd name="T22" fmla="*/ 134 w 140"/>
                <a:gd name="T23" fmla="*/ 78 h 88"/>
                <a:gd name="T24" fmla="*/ 138 w 140"/>
                <a:gd name="T25" fmla="*/ 52 h 88"/>
                <a:gd name="T26" fmla="*/ 139 w 140"/>
                <a:gd name="T27" fmla="*/ 52 h 88"/>
                <a:gd name="T28" fmla="*/ 139 w 140"/>
                <a:gd name="T29" fmla="*/ 52 h 88"/>
                <a:gd name="T30" fmla="*/ 139 w 140"/>
                <a:gd name="T31" fmla="*/ 65 h 88"/>
                <a:gd name="T32" fmla="*/ 135 w 140"/>
                <a:gd name="T33" fmla="*/ 78 h 88"/>
                <a:gd name="T34" fmla="*/ 124 w 140"/>
                <a:gd name="T35" fmla="*/ 87 h 88"/>
                <a:gd name="T36" fmla="*/ 111 w 140"/>
                <a:gd name="T37" fmla="*/ 87 h 88"/>
                <a:gd name="T38" fmla="*/ 74 w 140"/>
                <a:gd name="T39" fmla="*/ 50 h 88"/>
                <a:gd name="T40" fmla="*/ 74 w 140"/>
                <a:gd name="T41" fmla="*/ 49 h 88"/>
                <a:gd name="T42" fmla="*/ 75 w 140"/>
                <a:gd name="T43" fmla="*/ 50 h 88"/>
                <a:gd name="T44" fmla="*/ 72 w 140"/>
                <a:gd name="T45" fmla="*/ 66 h 88"/>
                <a:gd name="T46" fmla="*/ 57 w 140"/>
                <a:gd name="T47" fmla="*/ 73 h 88"/>
                <a:gd name="T48" fmla="*/ 41 w 140"/>
                <a:gd name="T49" fmla="*/ 69 h 88"/>
                <a:gd name="T50" fmla="*/ 29 w 140"/>
                <a:gd name="T51" fmla="*/ 59 h 88"/>
                <a:gd name="T52" fmla="*/ 12 w 140"/>
                <a:gd name="T53" fmla="*/ 31 h 88"/>
                <a:gd name="T54" fmla="*/ 0 w 140"/>
                <a:gd name="T55" fmla="*/ 1 h 88"/>
                <a:gd name="T56" fmla="*/ 0 w 140"/>
                <a:gd name="T57" fmla="*/ 0 h 88"/>
                <a:gd name="T58" fmla="*/ 1 w 140"/>
                <a:gd name="T59" fmla="*/ 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88">
                  <a:moveTo>
                    <a:pt x="1" y="1"/>
                  </a:moveTo>
                  <a:cubicBezTo>
                    <a:pt x="4" y="11"/>
                    <a:pt x="8" y="21"/>
                    <a:pt x="13" y="30"/>
                  </a:cubicBezTo>
                  <a:cubicBezTo>
                    <a:pt x="18" y="40"/>
                    <a:pt x="23" y="49"/>
                    <a:pt x="30" y="58"/>
                  </a:cubicBezTo>
                  <a:cubicBezTo>
                    <a:pt x="34" y="62"/>
                    <a:pt x="38" y="65"/>
                    <a:pt x="42" y="68"/>
                  </a:cubicBezTo>
                  <a:cubicBezTo>
                    <a:pt x="47" y="70"/>
                    <a:pt x="52" y="72"/>
                    <a:pt x="57" y="71"/>
                  </a:cubicBezTo>
                  <a:cubicBezTo>
                    <a:pt x="62" y="71"/>
                    <a:pt x="67" y="69"/>
                    <a:pt x="71" y="65"/>
                  </a:cubicBezTo>
                  <a:cubicBezTo>
                    <a:pt x="74" y="61"/>
                    <a:pt x="75" y="55"/>
                    <a:pt x="74" y="50"/>
                  </a:cubicBezTo>
                  <a:cubicBezTo>
                    <a:pt x="75" y="50"/>
                    <a:pt x="75" y="50"/>
                    <a:pt x="75" y="50"/>
                  </a:cubicBezTo>
                  <a:cubicBezTo>
                    <a:pt x="78" y="58"/>
                    <a:pt x="83" y="66"/>
                    <a:pt x="89" y="72"/>
                  </a:cubicBezTo>
                  <a:cubicBezTo>
                    <a:pt x="95" y="78"/>
                    <a:pt x="103" y="83"/>
                    <a:pt x="111" y="85"/>
                  </a:cubicBezTo>
                  <a:cubicBezTo>
                    <a:pt x="115" y="86"/>
                    <a:pt x="120" y="86"/>
                    <a:pt x="124" y="85"/>
                  </a:cubicBezTo>
                  <a:cubicBezTo>
                    <a:pt x="128" y="84"/>
                    <a:pt x="132" y="81"/>
                    <a:pt x="134" y="78"/>
                  </a:cubicBezTo>
                  <a:cubicBezTo>
                    <a:pt x="139" y="70"/>
                    <a:pt x="139" y="61"/>
                    <a:pt x="138" y="52"/>
                  </a:cubicBezTo>
                  <a:cubicBezTo>
                    <a:pt x="139" y="52"/>
                    <a:pt x="139" y="52"/>
                    <a:pt x="139" y="52"/>
                  </a:cubicBezTo>
                  <a:cubicBezTo>
                    <a:pt x="139" y="52"/>
                    <a:pt x="139" y="52"/>
                    <a:pt x="139" y="52"/>
                  </a:cubicBezTo>
                  <a:cubicBezTo>
                    <a:pt x="139" y="56"/>
                    <a:pt x="140" y="61"/>
                    <a:pt x="139" y="65"/>
                  </a:cubicBezTo>
                  <a:cubicBezTo>
                    <a:pt x="139" y="70"/>
                    <a:pt x="137" y="74"/>
                    <a:pt x="135" y="78"/>
                  </a:cubicBezTo>
                  <a:cubicBezTo>
                    <a:pt x="133" y="82"/>
                    <a:pt x="129" y="85"/>
                    <a:pt x="124" y="87"/>
                  </a:cubicBezTo>
                  <a:cubicBezTo>
                    <a:pt x="120" y="88"/>
                    <a:pt x="115" y="88"/>
                    <a:pt x="111" y="87"/>
                  </a:cubicBezTo>
                  <a:cubicBezTo>
                    <a:pt x="93" y="82"/>
                    <a:pt x="79" y="68"/>
                    <a:pt x="74" y="50"/>
                  </a:cubicBezTo>
                  <a:cubicBezTo>
                    <a:pt x="73" y="50"/>
                    <a:pt x="74" y="49"/>
                    <a:pt x="74" y="49"/>
                  </a:cubicBezTo>
                  <a:cubicBezTo>
                    <a:pt x="75" y="49"/>
                    <a:pt x="75" y="49"/>
                    <a:pt x="75" y="50"/>
                  </a:cubicBezTo>
                  <a:cubicBezTo>
                    <a:pt x="77" y="55"/>
                    <a:pt x="76" y="61"/>
                    <a:pt x="72" y="66"/>
                  </a:cubicBezTo>
                  <a:cubicBezTo>
                    <a:pt x="69" y="70"/>
                    <a:pt x="63" y="73"/>
                    <a:pt x="57" y="73"/>
                  </a:cubicBezTo>
                  <a:cubicBezTo>
                    <a:pt x="52" y="74"/>
                    <a:pt x="46" y="72"/>
                    <a:pt x="41" y="69"/>
                  </a:cubicBezTo>
                  <a:cubicBezTo>
                    <a:pt x="36" y="67"/>
                    <a:pt x="32" y="63"/>
                    <a:pt x="29" y="59"/>
                  </a:cubicBezTo>
                  <a:cubicBezTo>
                    <a:pt x="22" y="50"/>
                    <a:pt x="17" y="41"/>
                    <a:pt x="12" y="31"/>
                  </a:cubicBezTo>
                  <a:cubicBezTo>
                    <a:pt x="7" y="21"/>
                    <a:pt x="3" y="11"/>
                    <a:pt x="0" y="1"/>
                  </a:cubicBezTo>
                  <a:cubicBezTo>
                    <a:pt x="0" y="0"/>
                    <a:pt x="0" y="0"/>
                    <a:pt x="0" y="0"/>
                  </a:cubicBezTo>
                  <a:lnTo>
                    <a:pt x="1" y="1"/>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8" name="Freeform 356"/>
            <p:cNvSpPr>
              <a:spLocks/>
            </p:cNvSpPr>
            <p:nvPr/>
          </p:nvSpPr>
          <p:spPr bwMode="auto">
            <a:xfrm>
              <a:off x="4066" y="1339"/>
              <a:ext cx="127" cy="99"/>
            </a:xfrm>
            <a:custGeom>
              <a:avLst/>
              <a:gdLst>
                <a:gd name="T0" fmla="*/ 1 w 77"/>
                <a:gd name="T1" fmla="*/ 20 h 61"/>
                <a:gd name="T2" fmla="*/ 4 w 77"/>
                <a:gd name="T3" fmla="*/ 38 h 61"/>
                <a:gd name="T4" fmla="*/ 14 w 77"/>
                <a:gd name="T5" fmla="*/ 53 h 61"/>
                <a:gd name="T6" fmla="*/ 21 w 77"/>
                <a:gd name="T7" fmla="*/ 57 h 61"/>
                <a:gd name="T8" fmla="*/ 28 w 77"/>
                <a:gd name="T9" fmla="*/ 54 h 61"/>
                <a:gd name="T10" fmla="*/ 31 w 77"/>
                <a:gd name="T11" fmla="*/ 46 h 61"/>
                <a:gd name="T12" fmla="*/ 30 w 77"/>
                <a:gd name="T13" fmla="*/ 38 h 61"/>
                <a:gd name="T14" fmla="*/ 31 w 77"/>
                <a:gd name="T15" fmla="*/ 36 h 61"/>
                <a:gd name="T16" fmla="*/ 32 w 77"/>
                <a:gd name="T17" fmla="*/ 37 h 61"/>
                <a:gd name="T18" fmla="*/ 37 w 77"/>
                <a:gd name="T19" fmla="*/ 49 h 61"/>
                <a:gd name="T20" fmla="*/ 47 w 77"/>
                <a:gd name="T21" fmla="*/ 57 h 61"/>
                <a:gd name="T22" fmla="*/ 59 w 77"/>
                <a:gd name="T23" fmla="*/ 58 h 61"/>
                <a:gd name="T24" fmla="*/ 69 w 77"/>
                <a:gd name="T25" fmla="*/ 50 h 61"/>
                <a:gd name="T26" fmla="*/ 74 w 77"/>
                <a:gd name="T27" fmla="*/ 25 h 61"/>
                <a:gd name="T28" fmla="*/ 65 w 77"/>
                <a:gd name="T29" fmla="*/ 1 h 61"/>
                <a:gd name="T30" fmla="*/ 65 w 77"/>
                <a:gd name="T31" fmla="*/ 0 h 61"/>
                <a:gd name="T32" fmla="*/ 66 w 77"/>
                <a:gd name="T33" fmla="*/ 0 h 61"/>
                <a:gd name="T34" fmla="*/ 75 w 77"/>
                <a:gd name="T35" fmla="*/ 25 h 61"/>
                <a:gd name="T36" fmla="*/ 71 w 77"/>
                <a:gd name="T37" fmla="*/ 51 h 61"/>
                <a:gd name="T38" fmla="*/ 60 w 77"/>
                <a:gd name="T39" fmla="*/ 59 h 61"/>
                <a:gd name="T40" fmla="*/ 46 w 77"/>
                <a:gd name="T41" fmla="*/ 59 h 61"/>
                <a:gd name="T42" fmla="*/ 36 w 77"/>
                <a:gd name="T43" fmla="*/ 50 h 61"/>
                <a:gd name="T44" fmla="*/ 30 w 77"/>
                <a:gd name="T45" fmla="*/ 38 h 61"/>
                <a:gd name="T46" fmla="*/ 32 w 77"/>
                <a:gd name="T47" fmla="*/ 37 h 61"/>
                <a:gd name="T48" fmla="*/ 33 w 77"/>
                <a:gd name="T49" fmla="*/ 46 h 61"/>
                <a:gd name="T50" fmla="*/ 30 w 77"/>
                <a:gd name="T51" fmla="*/ 55 h 61"/>
                <a:gd name="T52" fmla="*/ 21 w 77"/>
                <a:gd name="T53" fmla="*/ 58 h 61"/>
                <a:gd name="T54" fmla="*/ 13 w 77"/>
                <a:gd name="T55" fmla="*/ 54 h 61"/>
                <a:gd name="T56" fmla="*/ 3 w 77"/>
                <a:gd name="T57" fmla="*/ 38 h 61"/>
                <a:gd name="T58" fmla="*/ 0 w 77"/>
                <a:gd name="T59" fmla="*/ 20 h 61"/>
                <a:gd name="T60" fmla="*/ 0 w 77"/>
                <a:gd name="T61" fmla="*/ 20 h 61"/>
                <a:gd name="T62" fmla="*/ 1 w 77"/>
                <a:gd name="T63" fmla="*/ 2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7" h="61">
                  <a:moveTo>
                    <a:pt x="1" y="20"/>
                  </a:moveTo>
                  <a:cubicBezTo>
                    <a:pt x="1" y="26"/>
                    <a:pt x="2" y="32"/>
                    <a:pt x="4" y="38"/>
                  </a:cubicBezTo>
                  <a:cubicBezTo>
                    <a:pt x="7" y="43"/>
                    <a:pt x="10" y="48"/>
                    <a:pt x="14" y="53"/>
                  </a:cubicBezTo>
                  <a:cubicBezTo>
                    <a:pt x="16" y="55"/>
                    <a:pt x="18" y="56"/>
                    <a:pt x="21" y="57"/>
                  </a:cubicBezTo>
                  <a:cubicBezTo>
                    <a:pt x="24" y="57"/>
                    <a:pt x="26" y="56"/>
                    <a:pt x="28" y="54"/>
                  </a:cubicBezTo>
                  <a:cubicBezTo>
                    <a:pt x="30" y="52"/>
                    <a:pt x="31" y="49"/>
                    <a:pt x="31" y="46"/>
                  </a:cubicBezTo>
                  <a:cubicBezTo>
                    <a:pt x="31" y="43"/>
                    <a:pt x="31" y="41"/>
                    <a:pt x="30" y="38"/>
                  </a:cubicBezTo>
                  <a:cubicBezTo>
                    <a:pt x="30" y="37"/>
                    <a:pt x="31" y="37"/>
                    <a:pt x="31" y="36"/>
                  </a:cubicBezTo>
                  <a:cubicBezTo>
                    <a:pt x="32" y="36"/>
                    <a:pt x="32" y="37"/>
                    <a:pt x="32" y="37"/>
                  </a:cubicBezTo>
                  <a:cubicBezTo>
                    <a:pt x="33" y="41"/>
                    <a:pt x="35" y="45"/>
                    <a:pt x="37" y="49"/>
                  </a:cubicBezTo>
                  <a:cubicBezTo>
                    <a:pt x="40" y="53"/>
                    <a:pt x="43" y="56"/>
                    <a:pt x="47" y="57"/>
                  </a:cubicBezTo>
                  <a:cubicBezTo>
                    <a:pt x="51" y="59"/>
                    <a:pt x="55" y="59"/>
                    <a:pt x="59" y="58"/>
                  </a:cubicBezTo>
                  <a:cubicBezTo>
                    <a:pt x="63" y="56"/>
                    <a:pt x="67" y="54"/>
                    <a:pt x="69" y="50"/>
                  </a:cubicBezTo>
                  <a:cubicBezTo>
                    <a:pt x="75" y="43"/>
                    <a:pt x="75" y="34"/>
                    <a:pt x="74" y="25"/>
                  </a:cubicBezTo>
                  <a:cubicBezTo>
                    <a:pt x="72" y="17"/>
                    <a:pt x="69" y="9"/>
                    <a:pt x="65" y="1"/>
                  </a:cubicBezTo>
                  <a:cubicBezTo>
                    <a:pt x="65" y="0"/>
                    <a:pt x="65" y="0"/>
                    <a:pt x="65" y="0"/>
                  </a:cubicBezTo>
                  <a:cubicBezTo>
                    <a:pt x="66" y="0"/>
                    <a:pt x="66" y="0"/>
                    <a:pt x="66" y="0"/>
                  </a:cubicBezTo>
                  <a:cubicBezTo>
                    <a:pt x="70" y="8"/>
                    <a:pt x="74" y="16"/>
                    <a:pt x="75" y="25"/>
                  </a:cubicBezTo>
                  <a:cubicBezTo>
                    <a:pt x="77" y="34"/>
                    <a:pt x="76" y="44"/>
                    <a:pt x="71" y="51"/>
                  </a:cubicBezTo>
                  <a:cubicBezTo>
                    <a:pt x="68" y="55"/>
                    <a:pt x="64" y="58"/>
                    <a:pt x="60" y="59"/>
                  </a:cubicBezTo>
                  <a:cubicBezTo>
                    <a:pt x="55" y="61"/>
                    <a:pt x="50" y="61"/>
                    <a:pt x="46" y="59"/>
                  </a:cubicBezTo>
                  <a:cubicBezTo>
                    <a:pt x="42" y="57"/>
                    <a:pt x="38" y="54"/>
                    <a:pt x="36" y="50"/>
                  </a:cubicBezTo>
                  <a:cubicBezTo>
                    <a:pt x="33" y="46"/>
                    <a:pt x="32" y="42"/>
                    <a:pt x="30" y="38"/>
                  </a:cubicBezTo>
                  <a:cubicBezTo>
                    <a:pt x="32" y="37"/>
                    <a:pt x="32" y="37"/>
                    <a:pt x="32" y="37"/>
                  </a:cubicBezTo>
                  <a:cubicBezTo>
                    <a:pt x="33" y="40"/>
                    <a:pt x="33" y="43"/>
                    <a:pt x="33" y="46"/>
                  </a:cubicBezTo>
                  <a:cubicBezTo>
                    <a:pt x="33" y="50"/>
                    <a:pt x="32" y="53"/>
                    <a:pt x="30" y="55"/>
                  </a:cubicBezTo>
                  <a:cubicBezTo>
                    <a:pt x="27" y="58"/>
                    <a:pt x="24" y="59"/>
                    <a:pt x="21" y="58"/>
                  </a:cubicBezTo>
                  <a:cubicBezTo>
                    <a:pt x="17" y="58"/>
                    <a:pt x="15" y="56"/>
                    <a:pt x="13" y="54"/>
                  </a:cubicBezTo>
                  <a:cubicBezTo>
                    <a:pt x="8" y="49"/>
                    <a:pt x="5" y="44"/>
                    <a:pt x="3" y="38"/>
                  </a:cubicBezTo>
                  <a:cubicBezTo>
                    <a:pt x="1" y="32"/>
                    <a:pt x="0" y="26"/>
                    <a:pt x="0" y="20"/>
                  </a:cubicBezTo>
                  <a:cubicBezTo>
                    <a:pt x="0" y="20"/>
                    <a:pt x="0" y="20"/>
                    <a:pt x="0" y="20"/>
                  </a:cubicBezTo>
                  <a:lnTo>
                    <a:pt x="1" y="20"/>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9" name="Freeform 357"/>
            <p:cNvSpPr>
              <a:spLocks/>
            </p:cNvSpPr>
            <p:nvPr/>
          </p:nvSpPr>
          <p:spPr bwMode="auto">
            <a:xfrm>
              <a:off x="3951" y="1190"/>
              <a:ext cx="114" cy="72"/>
            </a:xfrm>
            <a:custGeom>
              <a:avLst/>
              <a:gdLst>
                <a:gd name="T0" fmla="*/ 1 w 69"/>
                <a:gd name="T1" fmla="*/ 0 h 44"/>
                <a:gd name="T2" fmla="*/ 12 w 69"/>
                <a:gd name="T3" fmla="*/ 30 h 44"/>
                <a:gd name="T4" fmla="*/ 25 w 69"/>
                <a:gd name="T5" fmla="*/ 38 h 44"/>
                <a:gd name="T6" fmla="*/ 35 w 69"/>
                <a:gd name="T7" fmla="*/ 29 h 44"/>
                <a:gd name="T8" fmla="*/ 36 w 69"/>
                <a:gd name="T9" fmla="*/ 29 h 44"/>
                <a:gd name="T10" fmla="*/ 47 w 69"/>
                <a:gd name="T11" fmla="*/ 41 h 44"/>
                <a:gd name="T12" fmla="*/ 62 w 69"/>
                <a:gd name="T13" fmla="*/ 35 h 44"/>
                <a:gd name="T14" fmla="*/ 66 w 69"/>
                <a:gd name="T15" fmla="*/ 19 h 44"/>
                <a:gd name="T16" fmla="*/ 60 w 69"/>
                <a:gd name="T17" fmla="*/ 2 h 44"/>
                <a:gd name="T18" fmla="*/ 60 w 69"/>
                <a:gd name="T19" fmla="*/ 2 h 44"/>
                <a:gd name="T20" fmla="*/ 61 w 69"/>
                <a:gd name="T21" fmla="*/ 2 h 44"/>
                <a:gd name="T22" fmla="*/ 68 w 69"/>
                <a:gd name="T23" fmla="*/ 19 h 44"/>
                <a:gd name="T24" fmla="*/ 63 w 69"/>
                <a:gd name="T25" fmla="*/ 36 h 44"/>
                <a:gd name="T26" fmla="*/ 46 w 69"/>
                <a:gd name="T27" fmla="*/ 43 h 44"/>
                <a:gd name="T28" fmla="*/ 38 w 69"/>
                <a:gd name="T29" fmla="*/ 38 h 44"/>
                <a:gd name="T30" fmla="*/ 35 w 69"/>
                <a:gd name="T31" fmla="*/ 29 h 44"/>
                <a:gd name="T32" fmla="*/ 36 w 69"/>
                <a:gd name="T33" fmla="*/ 28 h 44"/>
                <a:gd name="T34" fmla="*/ 36 w 69"/>
                <a:gd name="T35" fmla="*/ 29 h 44"/>
                <a:gd name="T36" fmla="*/ 36 w 69"/>
                <a:gd name="T37" fmla="*/ 29 h 44"/>
                <a:gd name="T38" fmla="*/ 33 w 69"/>
                <a:gd name="T39" fmla="*/ 37 h 44"/>
                <a:gd name="T40" fmla="*/ 25 w 69"/>
                <a:gd name="T41" fmla="*/ 40 h 44"/>
                <a:gd name="T42" fmla="*/ 11 w 69"/>
                <a:gd name="T43" fmla="*/ 32 h 44"/>
                <a:gd name="T44" fmla="*/ 0 w 69"/>
                <a:gd name="T45" fmla="*/ 0 h 44"/>
                <a:gd name="T46" fmla="*/ 0 w 69"/>
                <a:gd name="T47" fmla="*/ 0 h 44"/>
                <a:gd name="T48" fmla="*/ 1 w 69"/>
                <a:gd name="T49"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9" h="44">
                  <a:moveTo>
                    <a:pt x="1" y="0"/>
                  </a:moveTo>
                  <a:cubicBezTo>
                    <a:pt x="1" y="11"/>
                    <a:pt x="5" y="22"/>
                    <a:pt x="12" y="30"/>
                  </a:cubicBezTo>
                  <a:cubicBezTo>
                    <a:pt x="15" y="35"/>
                    <a:pt x="20" y="38"/>
                    <a:pt x="25" y="38"/>
                  </a:cubicBezTo>
                  <a:cubicBezTo>
                    <a:pt x="30" y="38"/>
                    <a:pt x="35" y="34"/>
                    <a:pt x="35" y="29"/>
                  </a:cubicBezTo>
                  <a:cubicBezTo>
                    <a:pt x="36" y="29"/>
                    <a:pt x="36" y="29"/>
                    <a:pt x="36" y="29"/>
                  </a:cubicBezTo>
                  <a:cubicBezTo>
                    <a:pt x="36" y="35"/>
                    <a:pt x="41" y="40"/>
                    <a:pt x="47" y="41"/>
                  </a:cubicBezTo>
                  <a:cubicBezTo>
                    <a:pt x="52" y="43"/>
                    <a:pt x="58" y="40"/>
                    <a:pt x="62" y="35"/>
                  </a:cubicBezTo>
                  <a:cubicBezTo>
                    <a:pt x="66" y="31"/>
                    <a:pt x="67" y="25"/>
                    <a:pt x="66" y="19"/>
                  </a:cubicBezTo>
                  <a:cubicBezTo>
                    <a:pt x="66" y="13"/>
                    <a:pt x="63" y="7"/>
                    <a:pt x="60" y="2"/>
                  </a:cubicBezTo>
                  <a:cubicBezTo>
                    <a:pt x="60" y="2"/>
                    <a:pt x="60" y="2"/>
                    <a:pt x="60" y="2"/>
                  </a:cubicBezTo>
                  <a:cubicBezTo>
                    <a:pt x="61" y="2"/>
                    <a:pt x="61" y="2"/>
                    <a:pt x="61" y="2"/>
                  </a:cubicBezTo>
                  <a:cubicBezTo>
                    <a:pt x="64" y="7"/>
                    <a:pt x="67" y="12"/>
                    <a:pt x="68" y="19"/>
                  </a:cubicBezTo>
                  <a:cubicBezTo>
                    <a:pt x="69" y="25"/>
                    <a:pt x="67" y="31"/>
                    <a:pt x="63" y="36"/>
                  </a:cubicBezTo>
                  <a:cubicBezTo>
                    <a:pt x="59" y="41"/>
                    <a:pt x="53" y="44"/>
                    <a:pt x="46" y="43"/>
                  </a:cubicBezTo>
                  <a:cubicBezTo>
                    <a:pt x="43" y="42"/>
                    <a:pt x="40" y="40"/>
                    <a:pt x="38" y="38"/>
                  </a:cubicBezTo>
                  <a:cubicBezTo>
                    <a:pt x="36" y="36"/>
                    <a:pt x="34" y="32"/>
                    <a:pt x="35" y="29"/>
                  </a:cubicBezTo>
                  <a:cubicBezTo>
                    <a:pt x="35" y="29"/>
                    <a:pt x="35" y="28"/>
                    <a:pt x="36" y="28"/>
                  </a:cubicBezTo>
                  <a:cubicBezTo>
                    <a:pt x="36" y="28"/>
                    <a:pt x="36" y="28"/>
                    <a:pt x="36" y="29"/>
                  </a:cubicBezTo>
                  <a:cubicBezTo>
                    <a:pt x="36" y="29"/>
                    <a:pt x="36" y="29"/>
                    <a:pt x="36" y="29"/>
                  </a:cubicBezTo>
                  <a:cubicBezTo>
                    <a:pt x="37" y="32"/>
                    <a:pt x="35" y="35"/>
                    <a:pt x="33" y="37"/>
                  </a:cubicBezTo>
                  <a:cubicBezTo>
                    <a:pt x="31" y="39"/>
                    <a:pt x="28" y="40"/>
                    <a:pt x="25" y="40"/>
                  </a:cubicBezTo>
                  <a:cubicBezTo>
                    <a:pt x="19" y="40"/>
                    <a:pt x="14" y="36"/>
                    <a:pt x="11" y="32"/>
                  </a:cubicBezTo>
                  <a:cubicBezTo>
                    <a:pt x="4" y="23"/>
                    <a:pt x="0" y="12"/>
                    <a:pt x="0" y="0"/>
                  </a:cubicBezTo>
                  <a:cubicBezTo>
                    <a:pt x="0" y="0"/>
                    <a:pt x="0" y="0"/>
                    <a:pt x="0" y="0"/>
                  </a:cubicBezTo>
                  <a:lnTo>
                    <a:pt x="1" y="0"/>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60" name="Freeform 358"/>
            <p:cNvSpPr>
              <a:spLocks/>
            </p:cNvSpPr>
            <p:nvPr/>
          </p:nvSpPr>
          <p:spPr bwMode="auto">
            <a:xfrm>
              <a:off x="3464" y="1272"/>
              <a:ext cx="156" cy="165"/>
            </a:xfrm>
            <a:custGeom>
              <a:avLst/>
              <a:gdLst>
                <a:gd name="T0" fmla="*/ 4 w 95"/>
                <a:gd name="T1" fmla="*/ 78 h 101"/>
                <a:gd name="T2" fmla="*/ 8 w 95"/>
                <a:gd name="T3" fmla="*/ 94 h 101"/>
                <a:gd name="T4" fmla="*/ 24 w 95"/>
                <a:gd name="T5" fmla="*/ 98 h 101"/>
                <a:gd name="T6" fmla="*/ 38 w 95"/>
                <a:gd name="T7" fmla="*/ 88 h 101"/>
                <a:gd name="T8" fmla="*/ 44 w 95"/>
                <a:gd name="T9" fmla="*/ 72 h 101"/>
                <a:gd name="T10" fmla="*/ 46 w 95"/>
                <a:gd name="T11" fmla="*/ 72 h 101"/>
                <a:gd name="T12" fmla="*/ 52 w 95"/>
                <a:gd name="T13" fmla="*/ 85 h 101"/>
                <a:gd name="T14" fmla="*/ 67 w 95"/>
                <a:gd name="T15" fmla="*/ 87 h 101"/>
                <a:gd name="T16" fmla="*/ 80 w 95"/>
                <a:gd name="T17" fmla="*/ 78 h 101"/>
                <a:gd name="T18" fmla="*/ 88 w 95"/>
                <a:gd name="T19" fmla="*/ 64 h 101"/>
                <a:gd name="T20" fmla="*/ 94 w 95"/>
                <a:gd name="T21" fmla="*/ 33 h 101"/>
                <a:gd name="T22" fmla="*/ 90 w 95"/>
                <a:gd name="T23" fmla="*/ 0 h 101"/>
                <a:gd name="T24" fmla="*/ 90 w 95"/>
                <a:gd name="T25" fmla="*/ 0 h 101"/>
                <a:gd name="T26" fmla="*/ 91 w 95"/>
                <a:gd name="T27" fmla="*/ 0 h 101"/>
                <a:gd name="T28" fmla="*/ 95 w 95"/>
                <a:gd name="T29" fmla="*/ 33 h 101"/>
                <a:gd name="T30" fmla="*/ 90 w 95"/>
                <a:gd name="T31" fmla="*/ 65 h 101"/>
                <a:gd name="T32" fmla="*/ 81 w 95"/>
                <a:gd name="T33" fmla="*/ 79 h 101"/>
                <a:gd name="T34" fmla="*/ 68 w 95"/>
                <a:gd name="T35" fmla="*/ 88 h 101"/>
                <a:gd name="T36" fmla="*/ 51 w 95"/>
                <a:gd name="T37" fmla="*/ 87 h 101"/>
                <a:gd name="T38" fmla="*/ 44 w 95"/>
                <a:gd name="T39" fmla="*/ 72 h 101"/>
                <a:gd name="T40" fmla="*/ 46 w 95"/>
                <a:gd name="T41" fmla="*/ 71 h 101"/>
                <a:gd name="T42" fmla="*/ 46 w 95"/>
                <a:gd name="T43" fmla="*/ 72 h 101"/>
                <a:gd name="T44" fmla="*/ 39 w 95"/>
                <a:gd name="T45" fmla="*/ 89 h 101"/>
                <a:gd name="T46" fmla="*/ 24 w 95"/>
                <a:gd name="T47" fmla="*/ 99 h 101"/>
                <a:gd name="T48" fmla="*/ 7 w 95"/>
                <a:gd name="T49" fmla="*/ 95 h 101"/>
                <a:gd name="T50" fmla="*/ 3 w 95"/>
                <a:gd name="T51" fmla="*/ 78 h 101"/>
                <a:gd name="T52" fmla="*/ 4 w 95"/>
                <a:gd name="T53" fmla="*/ 78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95" h="101">
                  <a:moveTo>
                    <a:pt x="4" y="78"/>
                  </a:moveTo>
                  <a:cubicBezTo>
                    <a:pt x="2" y="84"/>
                    <a:pt x="4" y="90"/>
                    <a:pt x="8" y="94"/>
                  </a:cubicBezTo>
                  <a:cubicBezTo>
                    <a:pt x="12" y="98"/>
                    <a:pt x="18" y="99"/>
                    <a:pt x="24" y="98"/>
                  </a:cubicBezTo>
                  <a:cubicBezTo>
                    <a:pt x="30" y="96"/>
                    <a:pt x="35" y="93"/>
                    <a:pt x="38" y="88"/>
                  </a:cubicBezTo>
                  <a:cubicBezTo>
                    <a:pt x="41" y="83"/>
                    <a:pt x="43" y="77"/>
                    <a:pt x="44" y="72"/>
                  </a:cubicBezTo>
                  <a:cubicBezTo>
                    <a:pt x="46" y="72"/>
                    <a:pt x="46" y="72"/>
                    <a:pt x="46" y="72"/>
                  </a:cubicBezTo>
                  <a:cubicBezTo>
                    <a:pt x="45" y="77"/>
                    <a:pt x="48" y="82"/>
                    <a:pt x="52" y="85"/>
                  </a:cubicBezTo>
                  <a:cubicBezTo>
                    <a:pt x="56" y="88"/>
                    <a:pt x="62" y="88"/>
                    <a:pt x="67" y="87"/>
                  </a:cubicBezTo>
                  <a:cubicBezTo>
                    <a:pt x="72" y="85"/>
                    <a:pt x="76" y="82"/>
                    <a:pt x="80" y="78"/>
                  </a:cubicBezTo>
                  <a:cubicBezTo>
                    <a:pt x="83" y="74"/>
                    <a:pt x="86" y="69"/>
                    <a:pt x="88" y="64"/>
                  </a:cubicBezTo>
                  <a:cubicBezTo>
                    <a:pt x="92" y="54"/>
                    <a:pt x="94" y="43"/>
                    <a:pt x="94" y="33"/>
                  </a:cubicBezTo>
                  <a:cubicBezTo>
                    <a:pt x="93" y="22"/>
                    <a:pt x="92" y="11"/>
                    <a:pt x="90" y="0"/>
                  </a:cubicBezTo>
                  <a:cubicBezTo>
                    <a:pt x="90" y="0"/>
                    <a:pt x="90" y="0"/>
                    <a:pt x="90" y="0"/>
                  </a:cubicBezTo>
                  <a:cubicBezTo>
                    <a:pt x="91" y="0"/>
                    <a:pt x="91" y="0"/>
                    <a:pt x="91" y="0"/>
                  </a:cubicBezTo>
                  <a:cubicBezTo>
                    <a:pt x="93" y="11"/>
                    <a:pt x="95" y="22"/>
                    <a:pt x="95" y="33"/>
                  </a:cubicBezTo>
                  <a:cubicBezTo>
                    <a:pt x="95" y="43"/>
                    <a:pt x="94" y="55"/>
                    <a:pt x="90" y="65"/>
                  </a:cubicBezTo>
                  <a:cubicBezTo>
                    <a:pt x="88" y="70"/>
                    <a:pt x="85" y="75"/>
                    <a:pt x="81" y="79"/>
                  </a:cubicBezTo>
                  <a:cubicBezTo>
                    <a:pt x="78" y="83"/>
                    <a:pt x="73" y="87"/>
                    <a:pt x="68" y="88"/>
                  </a:cubicBezTo>
                  <a:cubicBezTo>
                    <a:pt x="62" y="90"/>
                    <a:pt x="56" y="90"/>
                    <a:pt x="51" y="87"/>
                  </a:cubicBezTo>
                  <a:cubicBezTo>
                    <a:pt x="46" y="84"/>
                    <a:pt x="43" y="77"/>
                    <a:pt x="44" y="72"/>
                  </a:cubicBezTo>
                  <a:cubicBezTo>
                    <a:pt x="45" y="71"/>
                    <a:pt x="45" y="71"/>
                    <a:pt x="46" y="71"/>
                  </a:cubicBezTo>
                  <a:cubicBezTo>
                    <a:pt x="46" y="71"/>
                    <a:pt x="46" y="72"/>
                    <a:pt x="46" y="72"/>
                  </a:cubicBezTo>
                  <a:cubicBezTo>
                    <a:pt x="45" y="78"/>
                    <a:pt x="43" y="84"/>
                    <a:pt x="39" y="89"/>
                  </a:cubicBezTo>
                  <a:cubicBezTo>
                    <a:pt x="36" y="94"/>
                    <a:pt x="30" y="98"/>
                    <a:pt x="24" y="99"/>
                  </a:cubicBezTo>
                  <a:cubicBezTo>
                    <a:pt x="18" y="101"/>
                    <a:pt x="11" y="100"/>
                    <a:pt x="7" y="95"/>
                  </a:cubicBezTo>
                  <a:cubicBezTo>
                    <a:pt x="3" y="91"/>
                    <a:pt x="0" y="84"/>
                    <a:pt x="3" y="78"/>
                  </a:cubicBezTo>
                  <a:cubicBezTo>
                    <a:pt x="4" y="78"/>
                    <a:pt x="4" y="78"/>
                    <a:pt x="4" y="78"/>
                  </a:cubicBez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61" name="Freeform 359"/>
            <p:cNvSpPr>
              <a:spLocks/>
            </p:cNvSpPr>
            <p:nvPr/>
          </p:nvSpPr>
          <p:spPr bwMode="auto">
            <a:xfrm>
              <a:off x="4073" y="1764"/>
              <a:ext cx="98" cy="79"/>
            </a:xfrm>
            <a:custGeom>
              <a:avLst/>
              <a:gdLst>
                <a:gd name="T0" fmla="*/ 9 w 60"/>
                <a:gd name="T1" fmla="*/ 1 h 48"/>
                <a:gd name="T2" fmla="*/ 3 w 60"/>
                <a:gd name="T3" fmla="*/ 17 h 48"/>
                <a:gd name="T4" fmla="*/ 8 w 60"/>
                <a:gd name="T5" fmla="*/ 32 h 48"/>
                <a:gd name="T6" fmla="*/ 15 w 60"/>
                <a:gd name="T7" fmla="*/ 35 h 48"/>
                <a:gd name="T8" fmla="*/ 23 w 60"/>
                <a:gd name="T9" fmla="*/ 32 h 48"/>
                <a:gd name="T10" fmla="*/ 28 w 60"/>
                <a:gd name="T11" fmla="*/ 16 h 48"/>
                <a:gd name="T12" fmla="*/ 30 w 60"/>
                <a:gd name="T13" fmla="*/ 16 h 48"/>
                <a:gd name="T14" fmla="*/ 32 w 60"/>
                <a:gd name="T15" fmla="*/ 37 h 48"/>
                <a:gd name="T16" fmla="*/ 39 w 60"/>
                <a:gd name="T17" fmla="*/ 45 h 48"/>
                <a:gd name="T18" fmla="*/ 49 w 60"/>
                <a:gd name="T19" fmla="*/ 45 h 48"/>
                <a:gd name="T20" fmla="*/ 58 w 60"/>
                <a:gd name="T21" fmla="*/ 27 h 48"/>
                <a:gd name="T22" fmla="*/ 52 w 60"/>
                <a:gd name="T23" fmla="*/ 6 h 48"/>
                <a:gd name="T24" fmla="*/ 53 w 60"/>
                <a:gd name="T25" fmla="*/ 6 h 48"/>
                <a:gd name="T26" fmla="*/ 53 w 60"/>
                <a:gd name="T27" fmla="*/ 6 h 48"/>
                <a:gd name="T28" fmla="*/ 60 w 60"/>
                <a:gd name="T29" fmla="*/ 27 h 48"/>
                <a:gd name="T30" fmla="*/ 50 w 60"/>
                <a:gd name="T31" fmla="*/ 46 h 48"/>
                <a:gd name="T32" fmla="*/ 38 w 60"/>
                <a:gd name="T33" fmla="*/ 46 h 48"/>
                <a:gd name="T34" fmla="*/ 30 w 60"/>
                <a:gd name="T35" fmla="*/ 38 h 48"/>
                <a:gd name="T36" fmla="*/ 28 w 60"/>
                <a:gd name="T37" fmla="*/ 16 h 48"/>
                <a:gd name="T38" fmla="*/ 29 w 60"/>
                <a:gd name="T39" fmla="*/ 15 h 48"/>
                <a:gd name="T40" fmla="*/ 30 w 60"/>
                <a:gd name="T41" fmla="*/ 16 h 48"/>
                <a:gd name="T42" fmla="*/ 24 w 60"/>
                <a:gd name="T43" fmla="*/ 33 h 48"/>
                <a:gd name="T44" fmla="*/ 16 w 60"/>
                <a:gd name="T45" fmla="*/ 37 h 48"/>
                <a:gd name="T46" fmla="*/ 7 w 60"/>
                <a:gd name="T47" fmla="*/ 34 h 48"/>
                <a:gd name="T48" fmla="*/ 1 w 60"/>
                <a:gd name="T49" fmla="*/ 17 h 48"/>
                <a:gd name="T50" fmla="*/ 8 w 60"/>
                <a:gd name="T51" fmla="*/ 1 h 48"/>
                <a:gd name="T52" fmla="*/ 8 w 60"/>
                <a:gd name="T53" fmla="*/ 0 h 48"/>
                <a:gd name="T54" fmla="*/ 9 w 60"/>
                <a:gd name="T55" fmla="*/ 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0" h="48">
                  <a:moveTo>
                    <a:pt x="9" y="1"/>
                  </a:moveTo>
                  <a:cubicBezTo>
                    <a:pt x="6" y="6"/>
                    <a:pt x="4" y="11"/>
                    <a:pt x="3" y="17"/>
                  </a:cubicBezTo>
                  <a:cubicBezTo>
                    <a:pt x="2" y="23"/>
                    <a:pt x="4" y="29"/>
                    <a:pt x="8" y="32"/>
                  </a:cubicBezTo>
                  <a:cubicBezTo>
                    <a:pt x="10" y="34"/>
                    <a:pt x="13" y="35"/>
                    <a:pt x="15" y="35"/>
                  </a:cubicBezTo>
                  <a:cubicBezTo>
                    <a:pt x="18" y="35"/>
                    <a:pt x="21" y="33"/>
                    <a:pt x="23" y="32"/>
                  </a:cubicBezTo>
                  <a:cubicBezTo>
                    <a:pt x="26" y="28"/>
                    <a:pt x="27" y="22"/>
                    <a:pt x="28" y="16"/>
                  </a:cubicBezTo>
                  <a:cubicBezTo>
                    <a:pt x="30" y="16"/>
                    <a:pt x="30" y="16"/>
                    <a:pt x="30" y="16"/>
                  </a:cubicBezTo>
                  <a:cubicBezTo>
                    <a:pt x="29" y="23"/>
                    <a:pt x="29" y="31"/>
                    <a:pt x="32" y="37"/>
                  </a:cubicBezTo>
                  <a:cubicBezTo>
                    <a:pt x="33" y="40"/>
                    <a:pt x="36" y="43"/>
                    <a:pt x="39" y="45"/>
                  </a:cubicBezTo>
                  <a:cubicBezTo>
                    <a:pt x="42" y="46"/>
                    <a:pt x="46" y="46"/>
                    <a:pt x="49" y="45"/>
                  </a:cubicBezTo>
                  <a:cubicBezTo>
                    <a:pt x="55" y="42"/>
                    <a:pt x="59" y="34"/>
                    <a:pt x="58" y="27"/>
                  </a:cubicBezTo>
                  <a:cubicBezTo>
                    <a:pt x="58" y="20"/>
                    <a:pt x="55" y="13"/>
                    <a:pt x="52" y="6"/>
                  </a:cubicBezTo>
                  <a:cubicBezTo>
                    <a:pt x="53" y="6"/>
                    <a:pt x="53" y="6"/>
                    <a:pt x="53" y="6"/>
                  </a:cubicBezTo>
                  <a:cubicBezTo>
                    <a:pt x="53" y="6"/>
                    <a:pt x="53" y="6"/>
                    <a:pt x="53" y="6"/>
                  </a:cubicBezTo>
                  <a:cubicBezTo>
                    <a:pt x="56" y="13"/>
                    <a:pt x="60" y="20"/>
                    <a:pt x="60" y="27"/>
                  </a:cubicBezTo>
                  <a:cubicBezTo>
                    <a:pt x="60" y="35"/>
                    <a:pt x="57" y="43"/>
                    <a:pt x="50" y="46"/>
                  </a:cubicBezTo>
                  <a:cubicBezTo>
                    <a:pt x="46" y="48"/>
                    <a:pt x="42" y="48"/>
                    <a:pt x="38" y="46"/>
                  </a:cubicBezTo>
                  <a:cubicBezTo>
                    <a:pt x="35" y="44"/>
                    <a:pt x="32" y="41"/>
                    <a:pt x="30" y="38"/>
                  </a:cubicBezTo>
                  <a:cubicBezTo>
                    <a:pt x="27" y="31"/>
                    <a:pt x="27" y="23"/>
                    <a:pt x="28" y="16"/>
                  </a:cubicBezTo>
                  <a:cubicBezTo>
                    <a:pt x="28" y="15"/>
                    <a:pt x="28" y="15"/>
                    <a:pt x="29" y="15"/>
                  </a:cubicBezTo>
                  <a:cubicBezTo>
                    <a:pt x="29" y="15"/>
                    <a:pt x="30" y="16"/>
                    <a:pt x="30" y="16"/>
                  </a:cubicBezTo>
                  <a:cubicBezTo>
                    <a:pt x="30" y="22"/>
                    <a:pt x="28" y="28"/>
                    <a:pt x="24" y="33"/>
                  </a:cubicBezTo>
                  <a:cubicBezTo>
                    <a:pt x="22" y="35"/>
                    <a:pt x="19" y="37"/>
                    <a:pt x="16" y="37"/>
                  </a:cubicBezTo>
                  <a:cubicBezTo>
                    <a:pt x="12" y="37"/>
                    <a:pt x="9" y="36"/>
                    <a:pt x="7" y="34"/>
                  </a:cubicBezTo>
                  <a:cubicBezTo>
                    <a:pt x="2" y="29"/>
                    <a:pt x="0" y="23"/>
                    <a:pt x="1" y="17"/>
                  </a:cubicBezTo>
                  <a:cubicBezTo>
                    <a:pt x="2" y="11"/>
                    <a:pt x="5" y="6"/>
                    <a:pt x="8" y="1"/>
                  </a:cubicBezTo>
                  <a:cubicBezTo>
                    <a:pt x="8" y="0"/>
                    <a:pt x="8" y="0"/>
                    <a:pt x="8" y="0"/>
                  </a:cubicBezTo>
                  <a:lnTo>
                    <a:pt x="9" y="1"/>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62" name="Freeform 360"/>
            <p:cNvSpPr>
              <a:spLocks/>
            </p:cNvSpPr>
            <p:nvPr/>
          </p:nvSpPr>
          <p:spPr bwMode="auto">
            <a:xfrm>
              <a:off x="4194" y="1697"/>
              <a:ext cx="51" cy="90"/>
            </a:xfrm>
            <a:custGeom>
              <a:avLst/>
              <a:gdLst>
                <a:gd name="T0" fmla="*/ 8 w 31"/>
                <a:gd name="T1" fmla="*/ 50 h 55"/>
                <a:gd name="T2" fmla="*/ 25 w 31"/>
                <a:gd name="T3" fmla="*/ 48 h 55"/>
                <a:gd name="T4" fmla="*/ 25 w 31"/>
                <a:gd name="T5" fmla="*/ 38 h 55"/>
                <a:gd name="T6" fmla="*/ 17 w 31"/>
                <a:gd name="T7" fmla="*/ 32 h 55"/>
                <a:gd name="T8" fmla="*/ 18 w 31"/>
                <a:gd name="T9" fmla="*/ 31 h 55"/>
                <a:gd name="T10" fmla="*/ 28 w 31"/>
                <a:gd name="T11" fmla="*/ 27 h 55"/>
                <a:gd name="T12" fmla="*/ 25 w 31"/>
                <a:gd name="T13" fmla="*/ 15 h 55"/>
                <a:gd name="T14" fmla="*/ 14 w 31"/>
                <a:gd name="T15" fmla="*/ 7 h 55"/>
                <a:gd name="T16" fmla="*/ 0 w 31"/>
                <a:gd name="T17" fmla="*/ 1 h 55"/>
                <a:gd name="T18" fmla="*/ 0 w 31"/>
                <a:gd name="T19" fmla="*/ 1 h 55"/>
                <a:gd name="T20" fmla="*/ 1 w 31"/>
                <a:gd name="T21" fmla="*/ 0 h 55"/>
                <a:gd name="T22" fmla="*/ 14 w 31"/>
                <a:gd name="T23" fmla="*/ 5 h 55"/>
                <a:gd name="T24" fmla="*/ 26 w 31"/>
                <a:gd name="T25" fmla="*/ 14 h 55"/>
                <a:gd name="T26" fmla="*/ 30 w 31"/>
                <a:gd name="T27" fmla="*/ 28 h 55"/>
                <a:gd name="T28" fmla="*/ 24 w 31"/>
                <a:gd name="T29" fmla="*/ 33 h 55"/>
                <a:gd name="T30" fmla="*/ 17 w 31"/>
                <a:gd name="T31" fmla="*/ 32 h 55"/>
                <a:gd name="T32" fmla="*/ 17 w 31"/>
                <a:gd name="T33" fmla="*/ 31 h 55"/>
                <a:gd name="T34" fmla="*/ 17 w 31"/>
                <a:gd name="T35" fmla="*/ 30 h 55"/>
                <a:gd name="T36" fmla="*/ 26 w 31"/>
                <a:gd name="T37" fmla="*/ 37 h 55"/>
                <a:gd name="T38" fmla="*/ 27 w 31"/>
                <a:gd name="T39" fmla="*/ 48 h 55"/>
                <a:gd name="T40" fmla="*/ 17 w 31"/>
                <a:gd name="T41" fmla="*/ 54 h 55"/>
                <a:gd name="T42" fmla="*/ 7 w 31"/>
                <a:gd name="T43" fmla="*/ 51 h 55"/>
                <a:gd name="T44" fmla="*/ 7 w 31"/>
                <a:gd name="T45" fmla="*/ 50 h 55"/>
                <a:gd name="T46" fmla="*/ 8 w 31"/>
                <a:gd name="T47" fmla="*/ 50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55">
                  <a:moveTo>
                    <a:pt x="8" y="50"/>
                  </a:moveTo>
                  <a:cubicBezTo>
                    <a:pt x="12" y="55"/>
                    <a:pt x="22" y="54"/>
                    <a:pt x="25" y="48"/>
                  </a:cubicBezTo>
                  <a:cubicBezTo>
                    <a:pt x="27" y="45"/>
                    <a:pt x="26" y="41"/>
                    <a:pt x="25" y="38"/>
                  </a:cubicBezTo>
                  <a:cubicBezTo>
                    <a:pt x="23" y="35"/>
                    <a:pt x="20" y="33"/>
                    <a:pt x="17" y="32"/>
                  </a:cubicBezTo>
                  <a:cubicBezTo>
                    <a:pt x="18" y="31"/>
                    <a:pt x="18" y="31"/>
                    <a:pt x="18" y="31"/>
                  </a:cubicBezTo>
                  <a:cubicBezTo>
                    <a:pt x="21" y="33"/>
                    <a:pt x="27" y="31"/>
                    <a:pt x="28" y="27"/>
                  </a:cubicBezTo>
                  <a:cubicBezTo>
                    <a:pt x="29" y="23"/>
                    <a:pt x="27" y="18"/>
                    <a:pt x="25" y="15"/>
                  </a:cubicBezTo>
                  <a:cubicBezTo>
                    <a:pt x="22" y="11"/>
                    <a:pt x="18" y="9"/>
                    <a:pt x="14" y="7"/>
                  </a:cubicBezTo>
                  <a:cubicBezTo>
                    <a:pt x="9" y="4"/>
                    <a:pt x="5" y="3"/>
                    <a:pt x="0" y="1"/>
                  </a:cubicBezTo>
                  <a:cubicBezTo>
                    <a:pt x="0" y="1"/>
                    <a:pt x="0" y="1"/>
                    <a:pt x="0" y="1"/>
                  </a:cubicBezTo>
                  <a:cubicBezTo>
                    <a:pt x="1" y="0"/>
                    <a:pt x="1" y="0"/>
                    <a:pt x="1" y="0"/>
                  </a:cubicBezTo>
                  <a:cubicBezTo>
                    <a:pt x="5" y="2"/>
                    <a:pt x="10" y="3"/>
                    <a:pt x="14" y="5"/>
                  </a:cubicBezTo>
                  <a:cubicBezTo>
                    <a:pt x="18" y="7"/>
                    <a:pt x="23" y="10"/>
                    <a:pt x="26" y="14"/>
                  </a:cubicBezTo>
                  <a:cubicBezTo>
                    <a:pt x="29" y="17"/>
                    <a:pt x="31" y="23"/>
                    <a:pt x="30" y="28"/>
                  </a:cubicBezTo>
                  <a:cubicBezTo>
                    <a:pt x="29" y="30"/>
                    <a:pt x="27" y="32"/>
                    <a:pt x="24" y="33"/>
                  </a:cubicBezTo>
                  <a:cubicBezTo>
                    <a:pt x="22" y="34"/>
                    <a:pt x="19" y="34"/>
                    <a:pt x="17" y="32"/>
                  </a:cubicBezTo>
                  <a:cubicBezTo>
                    <a:pt x="16" y="32"/>
                    <a:pt x="16" y="31"/>
                    <a:pt x="17" y="31"/>
                  </a:cubicBezTo>
                  <a:cubicBezTo>
                    <a:pt x="17" y="30"/>
                    <a:pt x="17" y="30"/>
                    <a:pt x="17" y="30"/>
                  </a:cubicBezTo>
                  <a:cubicBezTo>
                    <a:pt x="21" y="31"/>
                    <a:pt x="25" y="34"/>
                    <a:pt x="26" y="37"/>
                  </a:cubicBezTo>
                  <a:cubicBezTo>
                    <a:pt x="28" y="41"/>
                    <a:pt x="29" y="45"/>
                    <a:pt x="27" y="48"/>
                  </a:cubicBezTo>
                  <a:cubicBezTo>
                    <a:pt x="25" y="52"/>
                    <a:pt x="21" y="54"/>
                    <a:pt x="17" y="54"/>
                  </a:cubicBezTo>
                  <a:cubicBezTo>
                    <a:pt x="13" y="55"/>
                    <a:pt x="9" y="54"/>
                    <a:pt x="7" y="51"/>
                  </a:cubicBezTo>
                  <a:cubicBezTo>
                    <a:pt x="7" y="50"/>
                    <a:pt x="7" y="50"/>
                    <a:pt x="7" y="50"/>
                  </a:cubicBezTo>
                  <a:lnTo>
                    <a:pt x="8" y="50"/>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63" name="Freeform 361"/>
            <p:cNvSpPr>
              <a:spLocks/>
            </p:cNvSpPr>
            <p:nvPr/>
          </p:nvSpPr>
          <p:spPr bwMode="auto">
            <a:xfrm>
              <a:off x="3412" y="1751"/>
              <a:ext cx="90" cy="87"/>
            </a:xfrm>
            <a:custGeom>
              <a:avLst/>
              <a:gdLst>
                <a:gd name="T0" fmla="*/ 16 w 55"/>
                <a:gd name="T1" fmla="*/ 1 h 53"/>
                <a:gd name="T2" fmla="*/ 5 w 55"/>
                <a:gd name="T3" fmla="*/ 13 h 53"/>
                <a:gd name="T4" fmla="*/ 3 w 55"/>
                <a:gd name="T5" fmla="*/ 28 h 53"/>
                <a:gd name="T6" fmla="*/ 8 w 55"/>
                <a:gd name="T7" fmla="*/ 34 h 53"/>
                <a:gd name="T8" fmla="*/ 15 w 55"/>
                <a:gd name="T9" fmla="*/ 35 h 53"/>
                <a:gd name="T10" fmla="*/ 29 w 55"/>
                <a:gd name="T11" fmla="*/ 27 h 53"/>
                <a:gd name="T12" fmla="*/ 30 w 55"/>
                <a:gd name="T13" fmla="*/ 27 h 53"/>
                <a:gd name="T14" fmla="*/ 30 w 55"/>
                <a:gd name="T15" fmla="*/ 29 h 53"/>
                <a:gd name="T16" fmla="*/ 26 w 55"/>
                <a:gd name="T17" fmla="*/ 43 h 53"/>
                <a:gd name="T18" fmla="*/ 38 w 55"/>
                <a:gd name="T19" fmla="*/ 51 h 53"/>
                <a:gd name="T20" fmla="*/ 50 w 55"/>
                <a:gd name="T21" fmla="*/ 44 h 53"/>
                <a:gd name="T22" fmla="*/ 54 w 55"/>
                <a:gd name="T23" fmla="*/ 29 h 53"/>
                <a:gd name="T24" fmla="*/ 55 w 55"/>
                <a:gd name="T25" fmla="*/ 28 h 53"/>
                <a:gd name="T26" fmla="*/ 55 w 55"/>
                <a:gd name="T27" fmla="*/ 29 h 53"/>
                <a:gd name="T28" fmla="*/ 52 w 55"/>
                <a:gd name="T29" fmla="*/ 45 h 53"/>
                <a:gd name="T30" fmla="*/ 38 w 55"/>
                <a:gd name="T31" fmla="*/ 53 h 53"/>
                <a:gd name="T32" fmla="*/ 25 w 55"/>
                <a:gd name="T33" fmla="*/ 43 h 53"/>
                <a:gd name="T34" fmla="*/ 29 w 55"/>
                <a:gd name="T35" fmla="*/ 27 h 53"/>
                <a:gd name="T36" fmla="*/ 30 w 55"/>
                <a:gd name="T37" fmla="*/ 29 h 53"/>
                <a:gd name="T38" fmla="*/ 15 w 55"/>
                <a:gd name="T39" fmla="*/ 37 h 53"/>
                <a:gd name="T40" fmla="*/ 7 w 55"/>
                <a:gd name="T41" fmla="*/ 35 h 53"/>
                <a:gd name="T42" fmla="*/ 2 w 55"/>
                <a:gd name="T43" fmla="*/ 28 h 53"/>
                <a:gd name="T44" fmla="*/ 4 w 55"/>
                <a:gd name="T45" fmla="*/ 12 h 53"/>
                <a:gd name="T46" fmla="*/ 16 w 55"/>
                <a:gd name="T47" fmla="*/ 0 h 53"/>
                <a:gd name="T48" fmla="*/ 16 w 55"/>
                <a:gd name="T49" fmla="*/ 0 h 53"/>
                <a:gd name="T50" fmla="*/ 16 w 55"/>
                <a:gd name="T51" fmla="*/ 1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5" h="53">
                  <a:moveTo>
                    <a:pt x="16" y="1"/>
                  </a:moveTo>
                  <a:cubicBezTo>
                    <a:pt x="12" y="5"/>
                    <a:pt x="8" y="8"/>
                    <a:pt x="5" y="13"/>
                  </a:cubicBezTo>
                  <a:cubicBezTo>
                    <a:pt x="2" y="17"/>
                    <a:pt x="1" y="23"/>
                    <a:pt x="3" y="28"/>
                  </a:cubicBezTo>
                  <a:cubicBezTo>
                    <a:pt x="4" y="30"/>
                    <a:pt x="6" y="32"/>
                    <a:pt x="8" y="34"/>
                  </a:cubicBezTo>
                  <a:cubicBezTo>
                    <a:pt x="10" y="35"/>
                    <a:pt x="12" y="35"/>
                    <a:pt x="15" y="35"/>
                  </a:cubicBezTo>
                  <a:cubicBezTo>
                    <a:pt x="20" y="34"/>
                    <a:pt x="25" y="31"/>
                    <a:pt x="29" y="27"/>
                  </a:cubicBezTo>
                  <a:cubicBezTo>
                    <a:pt x="29" y="27"/>
                    <a:pt x="30" y="27"/>
                    <a:pt x="30" y="27"/>
                  </a:cubicBezTo>
                  <a:cubicBezTo>
                    <a:pt x="30" y="28"/>
                    <a:pt x="30" y="28"/>
                    <a:pt x="30" y="29"/>
                  </a:cubicBezTo>
                  <a:cubicBezTo>
                    <a:pt x="26" y="32"/>
                    <a:pt x="25" y="38"/>
                    <a:pt x="26" y="43"/>
                  </a:cubicBezTo>
                  <a:cubicBezTo>
                    <a:pt x="28" y="48"/>
                    <a:pt x="33" y="51"/>
                    <a:pt x="38" y="51"/>
                  </a:cubicBezTo>
                  <a:cubicBezTo>
                    <a:pt x="43" y="52"/>
                    <a:pt x="48" y="49"/>
                    <a:pt x="50" y="44"/>
                  </a:cubicBezTo>
                  <a:cubicBezTo>
                    <a:pt x="53" y="40"/>
                    <a:pt x="54" y="34"/>
                    <a:pt x="54" y="29"/>
                  </a:cubicBezTo>
                  <a:cubicBezTo>
                    <a:pt x="55" y="28"/>
                    <a:pt x="55" y="28"/>
                    <a:pt x="55" y="28"/>
                  </a:cubicBezTo>
                  <a:cubicBezTo>
                    <a:pt x="55" y="29"/>
                    <a:pt x="55" y="29"/>
                    <a:pt x="55" y="29"/>
                  </a:cubicBezTo>
                  <a:cubicBezTo>
                    <a:pt x="55" y="34"/>
                    <a:pt x="54" y="40"/>
                    <a:pt x="52" y="45"/>
                  </a:cubicBezTo>
                  <a:cubicBezTo>
                    <a:pt x="49" y="50"/>
                    <a:pt x="43" y="53"/>
                    <a:pt x="38" y="53"/>
                  </a:cubicBezTo>
                  <a:cubicBezTo>
                    <a:pt x="32" y="53"/>
                    <a:pt x="26" y="49"/>
                    <a:pt x="25" y="43"/>
                  </a:cubicBezTo>
                  <a:cubicBezTo>
                    <a:pt x="23" y="38"/>
                    <a:pt x="24" y="31"/>
                    <a:pt x="29" y="27"/>
                  </a:cubicBezTo>
                  <a:cubicBezTo>
                    <a:pt x="30" y="29"/>
                    <a:pt x="30" y="29"/>
                    <a:pt x="30" y="29"/>
                  </a:cubicBezTo>
                  <a:cubicBezTo>
                    <a:pt x="26" y="32"/>
                    <a:pt x="21" y="36"/>
                    <a:pt x="15" y="37"/>
                  </a:cubicBezTo>
                  <a:cubicBezTo>
                    <a:pt x="12" y="37"/>
                    <a:pt x="9" y="37"/>
                    <a:pt x="7" y="35"/>
                  </a:cubicBezTo>
                  <a:cubicBezTo>
                    <a:pt x="4" y="34"/>
                    <a:pt x="2" y="31"/>
                    <a:pt x="2" y="28"/>
                  </a:cubicBezTo>
                  <a:cubicBezTo>
                    <a:pt x="0" y="23"/>
                    <a:pt x="1" y="17"/>
                    <a:pt x="4" y="12"/>
                  </a:cubicBezTo>
                  <a:cubicBezTo>
                    <a:pt x="7" y="7"/>
                    <a:pt x="11" y="4"/>
                    <a:pt x="16" y="0"/>
                  </a:cubicBezTo>
                  <a:cubicBezTo>
                    <a:pt x="16" y="0"/>
                    <a:pt x="16" y="0"/>
                    <a:pt x="16" y="0"/>
                  </a:cubicBezTo>
                  <a:lnTo>
                    <a:pt x="16" y="1"/>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64" name="Freeform 362"/>
            <p:cNvSpPr>
              <a:spLocks/>
            </p:cNvSpPr>
            <p:nvPr/>
          </p:nvSpPr>
          <p:spPr bwMode="auto">
            <a:xfrm>
              <a:off x="3541" y="1805"/>
              <a:ext cx="40" cy="44"/>
            </a:xfrm>
            <a:custGeom>
              <a:avLst/>
              <a:gdLst>
                <a:gd name="T0" fmla="*/ 3 w 24"/>
                <a:gd name="T1" fmla="*/ 13 h 27"/>
                <a:gd name="T2" fmla="*/ 6 w 24"/>
                <a:gd name="T3" fmla="*/ 22 h 27"/>
                <a:gd name="T4" fmla="*/ 16 w 24"/>
                <a:gd name="T5" fmla="*/ 22 h 27"/>
                <a:gd name="T6" fmla="*/ 21 w 24"/>
                <a:gd name="T7" fmla="*/ 13 h 27"/>
                <a:gd name="T8" fmla="*/ 21 w 24"/>
                <a:gd name="T9" fmla="*/ 1 h 27"/>
                <a:gd name="T10" fmla="*/ 21 w 24"/>
                <a:gd name="T11" fmla="*/ 0 h 27"/>
                <a:gd name="T12" fmla="*/ 21 w 24"/>
                <a:gd name="T13" fmla="*/ 1 h 27"/>
                <a:gd name="T14" fmla="*/ 23 w 24"/>
                <a:gd name="T15" fmla="*/ 13 h 27"/>
                <a:gd name="T16" fmla="*/ 17 w 24"/>
                <a:gd name="T17" fmla="*/ 24 h 27"/>
                <a:gd name="T18" fmla="*/ 4 w 24"/>
                <a:gd name="T19" fmla="*/ 24 h 27"/>
                <a:gd name="T20" fmla="*/ 1 w 24"/>
                <a:gd name="T21" fmla="*/ 18 h 27"/>
                <a:gd name="T22" fmla="*/ 2 w 24"/>
                <a:gd name="T23" fmla="*/ 12 h 27"/>
                <a:gd name="T24" fmla="*/ 3 w 24"/>
                <a:gd name="T25" fmla="*/ 12 h 27"/>
                <a:gd name="T26" fmla="*/ 3 w 24"/>
                <a:gd name="T2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7">
                  <a:moveTo>
                    <a:pt x="3" y="13"/>
                  </a:moveTo>
                  <a:cubicBezTo>
                    <a:pt x="1" y="16"/>
                    <a:pt x="3" y="20"/>
                    <a:pt x="6" y="22"/>
                  </a:cubicBezTo>
                  <a:cubicBezTo>
                    <a:pt x="8" y="25"/>
                    <a:pt x="13" y="24"/>
                    <a:pt x="16" y="22"/>
                  </a:cubicBezTo>
                  <a:cubicBezTo>
                    <a:pt x="19" y="20"/>
                    <a:pt x="21" y="16"/>
                    <a:pt x="21" y="13"/>
                  </a:cubicBezTo>
                  <a:cubicBezTo>
                    <a:pt x="22" y="9"/>
                    <a:pt x="22" y="5"/>
                    <a:pt x="21" y="1"/>
                  </a:cubicBezTo>
                  <a:cubicBezTo>
                    <a:pt x="21" y="0"/>
                    <a:pt x="21" y="0"/>
                    <a:pt x="21" y="0"/>
                  </a:cubicBezTo>
                  <a:cubicBezTo>
                    <a:pt x="21" y="1"/>
                    <a:pt x="21" y="1"/>
                    <a:pt x="21" y="1"/>
                  </a:cubicBezTo>
                  <a:cubicBezTo>
                    <a:pt x="23" y="4"/>
                    <a:pt x="24" y="9"/>
                    <a:pt x="23" y="13"/>
                  </a:cubicBezTo>
                  <a:cubicBezTo>
                    <a:pt x="23" y="17"/>
                    <a:pt x="20" y="21"/>
                    <a:pt x="17" y="24"/>
                  </a:cubicBezTo>
                  <a:cubicBezTo>
                    <a:pt x="13" y="26"/>
                    <a:pt x="8" y="27"/>
                    <a:pt x="4" y="24"/>
                  </a:cubicBezTo>
                  <a:cubicBezTo>
                    <a:pt x="3" y="23"/>
                    <a:pt x="2" y="21"/>
                    <a:pt x="1" y="18"/>
                  </a:cubicBezTo>
                  <a:cubicBezTo>
                    <a:pt x="0" y="16"/>
                    <a:pt x="1" y="14"/>
                    <a:pt x="2" y="12"/>
                  </a:cubicBezTo>
                  <a:cubicBezTo>
                    <a:pt x="3" y="12"/>
                    <a:pt x="3" y="12"/>
                    <a:pt x="3" y="12"/>
                  </a:cubicBezTo>
                  <a:lnTo>
                    <a:pt x="3" y="13"/>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grpSp>
      <p:sp>
        <p:nvSpPr>
          <p:cNvPr id="112" name="Rectangle: Rounded Corners 4">
            <a:extLst>
              <a:ext uri="{FF2B5EF4-FFF2-40B4-BE49-F238E27FC236}">
                <a16:creationId xmlns:a16="http://schemas.microsoft.com/office/drawing/2014/main" id="{EF823996-3D8A-4A65-A82A-74B54FEC06B1}"/>
              </a:ext>
            </a:extLst>
          </p:cNvPr>
          <p:cNvSpPr/>
          <p:nvPr/>
        </p:nvSpPr>
        <p:spPr>
          <a:xfrm>
            <a:off x="2475835" y="45701"/>
            <a:ext cx="6459913" cy="3910409"/>
          </a:xfrm>
          <a:prstGeom prst="roundRect">
            <a:avLst/>
          </a:prstGeom>
        </p:spPr>
        <p:style>
          <a:lnRef idx="2">
            <a:schemeClr val="accent4"/>
          </a:lnRef>
          <a:fillRef idx="1">
            <a:schemeClr val="lt1"/>
          </a:fillRef>
          <a:effectRef idx="0">
            <a:schemeClr val="accent4"/>
          </a:effectRef>
          <a:fontRef idx="minor">
            <a:schemeClr val="dk1"/>
          </a:fontRef>
        </p:style>
        <p:txBody>
          <a:bodyPr lIns="68562" tIns="34289" rIns="68562" bIns="34289" rtlCol="0" anchor="t"/>
          <a:lstStyle/>
          <a:p>
            <a:pPr defTabSz="914018"/>
            <a:r>
              <a:rPr lang="en-US" sz="2500" b="1" dirty="0" err="1">
                <a:solidFill>
                  <a:prstClr val="black"/>
                </a:solidFill>
                <a:latin typeface="+mj-lt"/>
                <a:ea typeface="Arial-Rounded" panose="020B0500000000000000" pitchFamily="34" charset="0"/>
                <a:cs typeface="Arial-Rounded" panose="020B0500000000000000" pitchFamily="34" charset="0"/>
              </a:rPr>
              <a:t>Câu</a:t>
            </a:r>
            <a:r>
              <a:rPr lang="en-US" sz="2500" b="1" dirty="0">
                <a:solidFill>
                  <a:prstClr val="black"/>
                </a:solidFill>
                <a:latin typeface="+mj-lt"/>
                <a:ea typeface="Arial-Rounded" panose="020B0500000000000000" pitchFamily="34" charset="0"/>
                <a:cs typeface="Arial-Rounded" panose="020B0500000000000000" pitchFamily="34" charset="0"/>
              </a:rPr>
              <a:t> </a:t>
            </a:r>
            <a:r>
              <a:rPr lang="en-US" sz="2500" b="1" dirty="0" err="1">
                <a:solidFill>
                  <a:prstClr val="black"/>
                </a:solidFill>
                <a:latin typeface="+mj-lt"/>
                <a:ea typeface="Arial-Rounded" panose="020B0500000000000000" pitchFamily="34" charset="0"/>
                <a:cs typeface="Arial-Rounded" panose="020B0500000000000000" pitchFamily="34" charset="0"/>
              </a:rPr>
              <a:t>hỏi</a:t>
            </a:r>
            <a:r>
              <a:rPr lang="en-US" sz="2500" b="1" dirty="0">
                <a:solidFill>
                  <a:prstClr val="black"/>
                </a:solidFill>
                <a:latin typeface="+mj-lt"/>
                <a:ea typeface="Arial-Rounded" panose="020B0500000000000000" pitchFamily="34" charset="0"/>
                <a:cs typeface="Arial-Rounded" panose="020B0500000000000000" pitchFamily="34" charset="0"/>
              </a:rPr>
              <a:t> 3: </a:t>
            </a:r>
            <a:r>
              <a:rPr lang="en-US" sz="2500" dirty="0" err="1" smtClean="0">
                <a:solidFill>
                  <a:srgbClr val="0000FF"/>
                </a:solidFill>
                <a:latin typeface="+mj-lt"/>
                <a:ea typeface="Arial-Rounded" panose="020B0500000000000000" pitchFamily="34" charset="0"/>
                <a:cs typeface="Arial-Rounded" panose="020B0500000000000000" pitchFamily="34" charset="0"/>
              </a:rPr>
              <a:t>Gióng</a:t>
            </a:r>
            <a:r>
              <a:rPr lang="en-US" sz="2500" dirty="0" smtClean="0">
                <a:solidFill>
                  <a:srgbClr val="0000FF"/>
                </a:solidFill>
                <a:latin typeface="+mj-lt"/>
                <a:ea typeface="Arial-Rounded" panose="020B0500000000000000" pitchFamily="34" charset="0"/>
                <a:cs typeface="Arial-Rounded" panose="020B0500000000000000" pitchFamily="34" charset="0"/>
              </a:rPr>
              <a:t> </a:t>
            </a:r>
            <a:r>
              <a:rPr lang="vi-VN" sz="2500" dirty="0" smtClean="0">
                <a:solidFill>
                  <a:srgbClr val="0000FF"/>
                </a:solidFill>
                <a:latin typeface="+mj-lt"/>
                <a:ea typeface="Arial-Rounded" panose="020B0500000000000000" pitchFamily="34" charset="0"/>
                <a:cs typeface="Arial-Rounded" panose="020B0500000000000000" pitchFamily="34" charset="0"/>
              </a:rPr>
              <a:t>đã</a:t>
            </a:r>
            <a:r>
              <a:rPr lang="en-US" sz="2500" dirty="0" smtClean="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thay</a:t>
            </a:r>
            <a:r>
              <a:rPr lang="en-US" sz="2500" dirty="0" smtClean="0">
                <a:solidFill>
                  <a:srgbClr val="0000FF"/>
                </a:solidFill>
                <a:latin typeface="+mj-lt"/>
                <a:ea typeface="Arial-Rounded" panose="020B0500000000000000" pitchFamily="34" charset="0"/>
                <a:cs typeface="Arial-Rounded" panose="020B0500000000000000" pitchFamily="34" charset="0"/>
              </a:rPr>
              <a:t> </a:t>
            </a:r>
            <a:r>
              <a:rPr lang="vi-VN" sz="2500" dirty="0" smtClean="0">
                <a:solidFill>
                  <a:srgbClr val="0000FF"/>
                </a:solidFill>
                <a:latin typeface="+mj-lt"/>
                <a:ea typeface="Arial-Rounded" panose="020B0500000000000000" pitchFamily="34" charset="0"/>
                <a:cs typeface="Arial-Rounded" panose="020B0500000000000000" pitchFamily="34" charset="0"/>
              </a:rPr>
              <a:t>đổi</a:t>
            </a:r>
            <a:r>
              <a:rPr lang="en-US" sz="2500" dirty="0" smtClean="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nh</a:t>
            </a:r>
            <a:r>
              <a:rPr lang="vi-VN" sz="2500" dirty="0" smtClean="0">
                <a:solidFill>
                  <a:srgbClr val="0000FF"/>
                </a:solidFill>
                <a:latin typeface="+mj-lt"/>
                <a:ea typeface="Arial-Rounded" panose="020B0500000000000000" pitchFamily="34" charset="0"/>
                <a:cs typeface="Arial-Rounded" panose="020B0500000000000000" pitchFamily="34" charset="0"/>
              </a:rPr>
              <a:t>ư</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thế</a:t>
            </a:r>
            <a:r>
              <a:rPr lang="en-US" sz="2500" dirty="0">
                <a:solidFill>
                  <a:srgbClr val="0000FF"/>
                </a:solidFill>
                <a:latin typeface="+mj-lt"/>
                <a:ea typeface="Arial-Rounded" panose="020B0500000000000000" pitchFamily="34" charset="0"/>
                <a:cs typeface="Arial-Rounded" panose="020B0500000000000000" pitchFamily="34" charset="0"/>
              </a:rPr>
              <a:t> </a:t>
            </a:r>
            <a:r>
              <a:rPr lang="en-US" sz="2500" dirty="0" err="1" smtClean="0">
                <a:solidFill>
                  <a:srgbClr val="0000FF"/>
                </a:solidFill>
                <a:latin typeface="+mj-lt"/>
                <a:ea typeface="Arial-Rounded" panose="020B0500000000000000" pitchFamily="34" charset="0"/>
                <a:cs typeface="Arial-Rounded" panose="020B0500000000000000" pitchFamily="34" charset="0"/>
              </a:rPr>
              <a:t>nào</a:t>
            </a:r>
            <a:r>
              <a:rPr lang="en-US" sz="2500" dirty="0" smtClean="0">
                <a:solidFill>
                  <a:srgbClr val="0000FF"/>
                </a:solidFill>
                <a:latin typeface="+mj-lt"/>
                <a:ea typeface="Arial-Rounded" panose="020B0500000000000000" pitchFamily="34" charset="0"/>
                <a:cs typeface="Arial-Rounded" panose="020B0500000000000000" pitchFamily="34" charset="0"/>
              </a:rPr>
              <a:t>?</a:t>
            </a:r>
            <a:endParaRPr lang="en-US" sz="2500" dirty="0">
              <a:solidFill>
                <a:srgbClr val="0000FF"/>
              </a:solidFill>
              <a:latin typeface="+mj-lt"/>
              <a:ea typeface="Arial-Rounded" panose="020B0500000000000000" pitchFamily="34" charset="0"/>
              <a:cs typeface="Arial-Rounded" panose="020B0500000000000000" pitchFamily="34" charset="0"/>
            </a:endParaRPr>
          </a:p>
        </p:txBody>
      </p:sp>
      <p:grpSp>
        <p:nvGrpSpPr>
          <p:cNvPr id="113" name="Group 112"/>
          <p:cNvGrpSpPr/>
          <p:nvPr/>
        </p:nvGrpSpPr>
        <p:grpSpPr>
          <a:xfrm>
            <a:off x="1927024" y="1166895"/>
            <a:ext cx="1265148" cy="1141643"/>
            <a:chOff x="6279880" y="5382351"/>
            <a:chExt cx="1686864" cy="1522191"/>
          </a:xfrm>
        </p:grpSpPr>
        <p:sp>
          <p:nvSpPr>
            <p:cNvPr id="114" name="Freeform 496"/>
            <p:cNvSpPr>
              <a:spLocks/>
            </p:cNvSpPr>
            <p:nvPr/>
          </p:nvSpPr>
          <p:spPr bwMode="auto">
            <a:xfrm>
              <a:off x="6955688" y="6733967"/>
              <a:ext cx="438537" cy="170575"/>
            </a:xfrm>
            <a:custGeom>
              <a:avLst/>
              <a:gdLst>
                <a:gd name="T0" fmla="*/ 430 w 455"/>
                <a:gd name="T1" fmla="*/ 0 h 177"/>
                <a:gd name="T2" fmla="*/ 449 w 455"/>
                <a:gd name="T3" fmla="*/ 63 h 177"/>
                <a:gd name="T4" fmla="*/ 232 w 455"/>
                <a:gd name="T5" fmla="*/ 151 h 177"/>
                <a:gd name="T6" fmla="*/ 14 w 455"/>
                <a:gd name="T7" fmla="*/ 143 h 177"/>
                <a:gd name="T8" fmla="*/ 14 w 455"/>
                <a:gd name="T9" fmla="*/ 78 h 177"/>
                <a:gd name="T10" fmla="*/ 236 w 455"/>
                <a:gd name="T11" fmla="*/ 64 h 177"/>
                <a:gd name="T12" fmla="*/ 430 w 45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455" h="177">
                  <a:moveTo>
                    <a:pt x="430" y="0"/>
                  </a:moveTo>
                  <a:cubicBezTo>
                    <a:pt x="430" y="0"/>
                    <a:pt x="455" y="23"/>
                    <a:pt x="449" y="63"/>
                  </a:cubicBezTo>
                  <a:cubicBezTo>
                    <a:pt x="444" y="103"/>
                    <a:pt x="354" y="126"/>
                    <a:pt x="232" y="151"/>
                  </a:cubicBezTo>
                  <a:cubicBezTo>
                    <a:pt x="110" y="176"/>
                    <a:pt x="26" y="177"/>
                    <a:pt x="14" y="143"/>
                  </a:cubicBezTo>
                  <a:cubicBezTo>
                    <a:pt x="0" y="107"/>
                    <a:pt x="14" y="78"/>
                    <a:pt x="14" y="78"/>
                  </a:cubicBezTo>
                  <a:cubicBezTo>
                    <a:pt x="28" y="85"/>
                    <a:pt x="131" y="88"/>
                    <a:pt x="236" y="64"/>
                  </a:cubicBezTo>
                  <a:cubicBezTo>
                    <a:pt x="342" y="39"/>
                    <a:pt x="417" y="16"/>
                    <a:pt x="43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5" name="Freeform 497"/>
            <p:cNvSpPr>
              <a:spLocks/>
            </p:cNvSpPr>
            <p:nvPr/>
          </p:nvSpPr>
          <p:spPr bwMode="auto">
            <a:xfrm>
              <a:off x="6943293" y="6657828"/>
              <a:ext cx="444440" cy="161132"/>
            </a:xfrm>
            <a:custGeom>
              <a:avLst/>
              <a:gdLst>
                <a:gd name="T0" fmla="*/ 429 w 461"/>
                <a:gd name="T1" fmla="*/ 0 h 167"/>
                <a:gd name="T2" fmla="*/ 443 w 461"/>
                <a:gd name="T3" fmla="*/ 79 h 167"/>
                <a:gd name="T4" fmla="*/ 249 w 461"/>
                <a:gd name="T5" fmla="*/ 143 h 167"/>
                <a:gd name="T6" fmla="*/ 27 w 461"/>
                <a:gd name="T7" fmla="*/ 157 h 167"/>
                <a:gd name="T8" fmla="*/ 14 w 461"/>
                <a:gd name="T9" fmla="*/ 89 h 167"/>
                <a:gd name="T10" fmla="*/ 27 w 461"/>
                <a:gd name="T11" fmla="*/ 81 h 167"/>
                <a:gd name="T12" fmla="*/ 233 w 461"/>
                <a:gd name="T13" fmla="*/ 56 h 167"/>
                <a:gd name="T14" fmla="*/ 416 w 461"/>
                <a:gd name="T15" fmla="*/ 3 h 167"/>
                <a:gd name="T16" fmla="*/ 429 w 46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67">
                  <a:moveTo>
                    <a:pt x="429" y="0"/>
                  </a:moveTo>
                  <a:cubicBezTo>
                    <a:pt x="450" y="5"/>
                    <a:pt x="461" y="58"/>
                    <a:pt x="443" y="79"/>
                  </a:cubicBezTo>
                  <a:cubicBezTo>
                    <a:pt x="430" y="95"/>
                    <a:pt x="355" y="118"/>
                    <a:pt x="249" y="143"/>
                  </a:cubicBezTo>
                  <a:cubicBezTo>
                    <a:pt x="144" y="167"/>
                    <a:pt x="41" y="164"/>
                    <a:pt x="27" y="157"/>
                  </a:cubicBezTo>
                  <a:cubicBezTo>
                    <a:pt x="6" y="148"/>
                    <a:pt x="0" y="112"/>
                    <a:pt x="14" y="89"/>
                  </a:cubicBezTo>
                  <a:cubicBezTo>
                    <a:pt x="17" y="85"/>
                    <a:pt x="21" y="83"/>
                    <a:pt x="27" y="81"/>
                  </a:cubicBezTo>
                  <a:cubicBezTo>
                    <a:pt x="57" y="73"/>
                    <a:pt x="133" y="78"/>
                    <a:pt x="233" y="56"/>
                  </a:cubicBezTo>
                  <a:cubicBezTo>
                    <a:pt x="324" y="36"/>
                    <a:pt x="388" y="11"/>
                    <a:pt x="416" y="3"/>
                  </a:cubicBezTo>
                  <a:cubicBezTo>
                    <a:pt x="422" y="1"/>
                    <a:pt x="427" y="0"/>
                    <a:pt x="429" y="0"/>
                  </a:cubicBez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6" name="Freeform 498">
              <a:hlinkClick r:id="rId4" action="ppaction://hlinksldjump"/>
            </p:cNvPr>
            <p:cNvSpPr>
              <a:spLocks/>
            </p:cNvSpPr>
            <p:nvPr/>
          </p:nvSpPr>
          <p:spPr bwMode="auto">
            <a:xfrm>
              <a:off x="6628113" y="5819117"/>
              <a:ext cx="905996" cy="916620"/>
            </a:xfrm>
            <a:custGeom>
              <a:avLst/>
              <a:gdLst>
                <a:gd name="T0" fmla="*/ 904 w 940"/>
                <a:gd name="T1" fmla="*/ 352 h 951"/>
                <a:gd name="T2" fmla="*/ 743 w 940"/>
                <a:gd name="T3" fmla="*/ 873 h 951"/>
                <a:gd name="T4" fmla="*/ 560 w 940"/>
                <a:gd name="T5" fmla="*/ 926 h 951"/>
                <a:gd name="T6" fmla="*/ 354 w 940"/>
                <a:gd name="T7" fmla="*/ 951 h 951"/>
                <a:gd name="T8" fmla="*/ 35 w 940"/>
                <a:gd name="T9" fmla="*/ 489 h 951"/>
                <a:gd name="T10" fmla="*/ 502 w 940"/>
                <a:gd name="T11" fmla="*/ 11 h 951"/>
                <a:gd name="T12" fmla="*/ 904 w 940"/>
                <a:gd name="T13" fmla="*/ 352 h 951"/>
              </a:gdLst>
              <a:ahLst/>
              <a:cxnLst>
                <a:cxn ang="0">
                  <a:pos x="T0" y="T1"/>
                </a:cxn>
                <a:cxn ang="0">
                  <a:pos x="T2" y="T3"/>
                </a:cxn>
                <a:cxn ang="0">
                  <a:pos x="T4" y="T5"/>
                </a:cxn>
                <a:cxn ang="0">
                  <a:pos x="T6" y="T7"/>
                </a:cxn>
                <a:cxn ang="0">
                  <a:pos x="T8" y="T9"/>
                </a:cxn>
                <a:cxn ang="0">
                  <a:pos x="T10" y="T11"/>
                </a:cxn>
                <a:cxn ang="0">
                  <a:pos x="T12" y="T13"/>
                </a:cxn>
              </a:cxnLst>
              <a:rect l="0" t="0" r="r" b="b"/>
              <a:pathLst>
                <a:path w="940" h="951">
                  <a:moveTo>
                    <a:pt x="904" y="352"/>
                  </a:moveTo>
                  <a:cubicBezTo>
                    <a:pt x="940" y="621"/>
                    <a:pt x="748" y="767"/>
                    <a:pt x="743" y="873"/>
                  </a:cubicBezTo>
                  <a:cubicBezTo>
                    <a:pt x="715" y="881"/>
                    <a:pt x="651" y="906"/>
                    <a:pt x="560" y="926"/>
                  </a:cubicBezTo>
                  <a:cubicBezTo>
                    <a:pt x="460" y="948"/>
                    <a:pt x="384" y="943"/>
                    <a:pt x="354" y="951"/>
                  </a:cubicBezTo>
                  <a:cubicBezTo>
                    <a:pt x="325" y="833"/>
                    <a:pt x="74" y="829"/>
                    <a:pt x="35" y="489"/>
                  </a:cubicBezTo>
                  <a:cubicBezTo>
                    <a:pt x="0" y="183"/>
                    <a:pt x="277" y="0"/>
                    <a:pt x="502" y="11"/>
                  </a:cubicBezTo>
                  <a:cubicBezTo>
                    <a:pt x="773" y="25"/>
                    <a:pt x="878" y="167"/>
                    <a:pt x="904" y="35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7" name="Freeform 500"/>
            <p:cNvSpPr>
              <a:spLocks/>
            </p:cNvSpPr>
            <p:nvPr/>
          </p:nvSpPr>
          <p:spPr bwMode="auto">
            <a:xfrm>
              <a:off x="6395564" y="6610610"/>
              <a:ext cx="263240" cy="161132"/>
            </a:xfrm>
            <a:custGeom>
              <a:avLst/>
              <a:gdLst>
                <a:gd name="T0" fmla="*/ 257 w 273"/>
                <a:gd name="T1" fmla="*/ 2 h 167"/>
                <a:gd name="T2" fmla="*/ 194 w 273"/>
                <a:gd name="T3" fmla="*/ 29 h 167"/>
                <a:gd name="T4" fmla="*/ 132 w 273"/>
                <a:gd name="T5" fmla="*/ 66 h 167"/>
                <a:gd name="T6" fmla="*/ 70 w 273"/>
                <a:gd name="T7" fmla="*/ 103 h 167"/>
                <a:gd name="T8" fmla="*/ 7 w 273"/>
                <a:gd name="T9" fmla="*/ 145 h 167"/>
                <a:gd name="T10" fmla="*/ 18 w 273"/>
                <a:gd name="T11" fmla="*/ 163 h 167"/>
                <a:gd name="T12" fmla="*/ 80 w 273"/>
                <a:gd name="T13" fmla="*/ 131 h 167"/>
                <a:gd name="T14" fmla="*/ 142 w 273"/>
                <a:gd name="T15" fmla="*/ 94 h 167"/>
                <a:gd name="T16" fmla="*/ 204 w 273"/>
                <a:gd name="T17" fmla="*/ 56 h 167"/>
                <a:gd name="T18" fmla="*/ 262 w 273"/>
                <a:gd name="T19" fmla="*/ 21 h 167"/>
                <a:gd name="T20" fmla="*/ 257 w 273"/>
                <a:gd name="T2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167">
                  <a:moveTo>
                    <a:pt x="257" y="2"/>
                  </a:moveTo>
                  <a:cubicBezTo>
                    <a:pt x="234" y="6"/>
                    <a:pt x="214" y="18"/>
                    <a:pt x="194" y="29"/>
                  </a:cubicBezTo>
                  <a:cubicBezTo>
                    <a:pt x="173" y="41"/>
                    <a:pt x="152" y="54"/>
                    <a:pt x="132" y="66"/>
                  </a:cubicBezTo>
                  <a:cubicBezTo>
                    <a:pt x="111" y="78"/>
                    <a:pt x="90" y="90"/>
                    <a:pt x="70" y="103"/>
                  </a:cubicBezTo>
                  <a:cubicBezTo>
                    <a:pt x="49" y="116"/>
                    <a:pt x="25" y="128"/>
                    <a:pt x="7" y="145"/>
                  </a:cubicBezTo>
                  <a:cubicBezTo>
                    <a:pt x="0" y="152"/>
                    <a:pt x="8" y="167"/>
                    <a:pt x="18" y="163"/>
                  </a:cubicBezTo>
                  <a:cubicBezTo>
                    <a:pt x="40" y="156"/>
                    <a:pt x="61" y="143"/>
                    <a:pt x="80" y="131"/>
                  </a:cubicBezTo>
                  <a:cubicBezTo>
                    <a:pt x="101" y="119"/>
                    <a:pt x="122" y="106"/>
                    <a:pt x="142" y="94"/>
                  </a:cubicBezTo>
                  <a:cubicBezTo>
                    <a:pt x="163" y="81"/>
                    <a:pt x="183" y="69"/>
                    <a:pt x="204" y="56"/>
                  </a:cubicBezTo>
                  <a:cubicBezTo>
                    <a:pt x="223" y="44"/>
                    <a:pt x="241" y="29"/>
                    <a:pt x="262" y="21"/>
                  </a:cubicBezTo>
                  <a:cubicBezTo>
                    <a:pt x="273" y="16"/>
                    <a:pt x="269" y="0"/>
                    <a:pt x="257"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8" name="Freeform 501"/>
            <p:cNvSpPr>
              <a:spLocks/>
            </p:cNvSpPr>
            <p:nvPr/>
          </p:nvSpPr>
          <p:spPr bwMode="auto">
            <a:xfrm>
              <a:off x="6279880" y="6351501"/>
              <a:ext cx="318131" cy="110372"/>
            </a:xfrm>
            <a:custGeom>
              <a:avLst/>
              <a:gdLst>
                <a:gd name="T0" fmla="*/ 315 w 330"/>
                <a:gd name="T1" fmla="*/ 3 h 115"/>
                <a:gd name="T2" fmla="*/ 163 w 330"/>
                <a:gd name="T3" fmla="*/ 48 h 115"/>
                <a:gd name="T4" fmla="*/ 86 w 330"/>
                <a:gd name="T5" fmla="*/ 68 h 115"/>
                <a:gd name="T6" fmla="*/ 12 w 330"/>
                <a:gd name="T7" fmla="*/ 89 h 115"/>
                <a:gd name="T8" fmla="*/ 19 w 330"/>
                <a:gd name="T9" fmla="*/ 113 h 115"/>
                <a:gd name="T10" fmla="*/ 95 w 330"/>
                <a:gd name="T11" fmla="*/ 100 h 115"/>
                <a:gd name="T12" fmla="*/ 174 w 330"/>
                <a:gd name="T13" fmla="*/ 78 h 115"/>
                <a:gd name="T14" fmla="*/ 322 w 330"/>
                <a:gd name="T15" fmla="*/ 19 h 115"/>
                <a:gd name="T16" fmla="*/ 315 w 330"/>
                <a:gd name="T17"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5">
                  <a:moveTo>
                    <a:pt x="315" y="3"/>
                  </a:moveTo>
                  <a:cubicBezTo>
                    <a:pt x="265" y="19"/>
                    <a:pt x="214" y="34"/>
                    <a:pt x="163" y="48"/>
                  </a:cubicBezTo>
                  <a:cubicBezTo>
                    <a:pt x="138" y="56"/>
                    <a:pt x="112" y="62"/>
                    <a:pt x="86" y="68"/>
                  </a:cubicBezTo>
                  <a:cubicBezTo>
                    <a:pt x="62" y="74"/>
                    <a:pt x="34" y="77"/>
                    <a:pt x="12" y="89"/>
                  </a:cubicBezTo>
                  <a:cubicBezTo>
                    <a:pt x="0" y="95"/>
                    <a:pt x="7" y="112"/>
                    <a:pt x="19" y="113"/>
                  </a:cubicBezTo>
                  <a:cubicBezTo>
                    <a:pt x="43" y="115"/>
                    <a:pt x="71" y="106"/>
                    <a:pt x="95" y="100"/>
                  </a:cubicBezTo>
                  <a:cubicBezTo>
                    <a:pt x="122" y="94"/>
                    <a:pt x="148" y="86"/>
                    <a:pt x="174" y="78"/>
                  </a:cubicBezTo>
                  <a:cubicBezTo>
                    <a:pt x="225" y="62"/>
                    <a:pt x="274" y="42"/>
                    <a:pt x="322" y="19"/>
                  </a:cubicBezTo>
                  <a:cubicBezTo>
                    <a:pt x="330" y="15"/>
                    <a:pt x="324" y="0"/>
                    <a:pt x="315" y="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19" name="Freeform 502"/>
            <p:cNvSpPr>
              <a:spLocks/>
            </p:cNvSpPr>
            <p:nvPr/>
          </p:nvSpPr>
          <p:spPr bwMode="auto">
            <a:xfrm>
              <a:off x="6616308" y="5484460"/>
              <a:ext cx="194184" cy="384827"/>
            </a:xfrm>
            <a:custGeom>
              <a:avLst/>
              <a:gdLst>
                <a:gd name="T0" fmla="*/ 196 w 201"/>
                <a:gd name="T1" fmla="*/ 380 h 399"/>
                <a:gd name="T2" fmla="*/ 113 w 201"/>
                <a:gd name="T3" fmla="*/ 187 h 399"/>
                <a:gd name="T4" fmla="*/ 71 w 201"/>
                <a:gd name="T5" fmla="*/ 91 h 399"/>
                <a:gd name="T6" fmla="*/ 50 w 201"/>
                <a:gd name="T7" fmla="*/ 45 h 399"/>
                <a:gd name="T8" fmla="*/ 23 w 201"/>
                <a:gd name="T9" fmla="*/ 3 h 399"/>
                <a:gd name="T10" fmla="*/ 4 w 201"/>
                <a:gd name="T11" fmla="*/ 11 h 399"/>
                <a:gd name="T12" fmla="*/ 16 w 201"/>
                <a:gd name="T13" fmla="*/ 56 h 399"/>
                <a:gd name="T14" fmla="*/ 37 w 201"/>
                <a:gd name="T15" fmla="*/ 102 h 399"/>
                <a:gd name="T16" fmla="*/ 82 w 201"/>
                <a:gd name="T17" fmla="*/ 197 h 399"/>
                <a:gd name="T18" fmla="*/ 176 w 201"/>
                <a:gd name="T19" fmla="*/ 388 h 399"/>
                <a:gd name="T20" fmla="*/ 196 w 201"/>
                <a:gd name="T21"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99">
                  <a:moveTo>
                    <a:pt x="196" y="380"/>
                  </a:moveTo>
                  <a:cubicBezTo>
                    <a:pt x="169" y="315"/>
                    <a:pt x="142" y="251"/>
                    <a:pt x="113" y="187"/>
                  </a:cubicBezTo>
                  <a:cubicBezTo>
                    <a:pt x="99" y="155"/>
                    <a:pt x="85" y="123"/>
                    <a:pt x="71" y="91"/>
                  </a:cubicBezTo>
                  <a:cubicBezTo>
                    <a:pt x="50" y="45"/>
                    <a:pt x="50" y="45"/>
                    <a:pt x="50" y="45"/>
                  </a:cubicBezTo>
                  <a:cubicBezTo>
                    <a:pt x="43" y="30"/>
                    <a:pt x="38" y="11"/>
                    <a:pt x="23" y="3"/>
                  </a:cubicBezTo>
                  <a:cubicBezTo>
                    <a:pt x="15" y="0"/>
                    <a:pt x="6" y="3"/>
                    <a:pt x="4" y="11"/>
                  </a:cubicBezTo>
                  <a:cubicBezTo>
                    <a:pt x="0" y="28"/>
                    <a:pt x="9" y="41"/>
                    <a:pt x="16" y="56"/>
                  </a:cubicBezTo>
                  <a:cubicBezTo>
                    <a:pt x="37" y="102"/>
                    <a:pt x="37" y="102"/>
                    <a:pt x="37" y="102"/>
                  </a:cubicBezTo>
                  <a:cubicBezTo>
                    <a:pt x="52" y="134"/>
                    <a:pt x="67" y="165"/>
                    <a:pt x="82" y="197"/>
                  </a:cubicBezTo>
                  <a:cubicBezTo>
                    <a:pt x="112" y="261"/>
                    <a:pt x="144" y="325"/>
                    <a:pt x="176" y="388"/>
                  </a:cubicBezTo>
                  <a:cubicBezTo>
                    <a:pt x="181" y="399"/>
                    <a:pt x="201" y="391"/>
                    <a:pt x="196" y="38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20" name="Freeform 503"/>
            <p:cNvSpPr>
              <a:spLocks/>
            </p:cNvSpPr>
            <p:nvPr/>
          </p:nvSpPr>
          <p:spPr bwMode="auto">
            <a:xfrm>
              <a:off x="7027105" y="5662118"/>
              <a:ext cx="36004" cy="112733"/>
            </a:xfrm>
            <a:custGeom>
              <a:avLst/>
              <a:gdLst>
                <a:gd name="T0" fmla="*/ 32 w 37"/>
                <a:gd name="T1" fmla="*/ 57 h 117"/>
                <a:gd name="T2" fmla="*/ 29 w 37"/>
                <a:gd name="T3" fmla="*/ 32 h 117"/>
                <a:gd name="T4" fmla="*/ 28 w 37"/>
                <a:gd name="T5" fmla="*/ 21 h 117"/>
                <a:gd name="T6" fmla="*/ 22 w 37"/>
                <a:gd name="T7" fmla="*/ 9 h 117"/>
                <a:gd name="T8" fmla="*/ 2 w 37"/>
                <a:gd name="T9" fmla="*/ 11 h 117"/>
                <a:gd name="T10" fmla="*/ 0 w 37"/>
                <a:gd name="T11" fmla="*/ 25 h 117"/>
                <a:gd name="T12" fmla="*/ 2 w 37"/>
                <a:gd name="T13" fmla="*/ 37 h 117"/>
                <a:gd name="T14" fmla="*/ 6 w 37"/>
                <a:gd name="T15" fmla="*/ 60 h 117"/>
                <a:gd name="T16" fmla="*/ 15 w 37"/>
                <a:gd name="T17" fmla="*/ 106 h 117"/>
                <a:gd name="T18" fmla="*/ 36 w 37"/>
                <a:gd name="T19" fmla="*/ 103 h 117"/>
                <a:gd name="T20" fmla="*/ 32 w 37"/>
                <a:gd name="T21"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7">
                  <a:moveTo>
                    <a:pt x="32" y="57"/>
                  </a:moveTo>
                  <a:cubicBezTo>
                    <a:pt x="31" y="49"/>
                    <a:pt x="31" y="40"/>
                    <a:pt x="29" y="32"/>
                  </a:cubicBezTo>
                  <a:cubicBezTo>
                    <a:pt x="29" y="28"/>
                    <a:pt x="29" y="25"/>
                    <a:pt x="28" y="21"/>
                  </a:cubicBezTo>
                  <a:cubicBezTo>
                    <a:pt x="27" y="16"/>
                    <a:pt x="24" y="13"/>
                    <a:pt x="22" y="9"/>
                  </a:cubicBezTo>
                  <a:cubicBezTo>
                    <a:pt x="18" y="0"/>
                    <a:pt x="4" y="2"/>
                    <a:pt x="2" y="11"/>
                  </a:cubicBezTo>
                  <a:cubicBezTo>
                    <a:pt x="1" y="16"/>
                    <a:pt x="0" y="20"/>
                    <a:pt x="0" y="25"/>
                  </a:cubicBezTo>
                  <a:cubicBezTo>
                    <a:pt x="0" y="29"/>
                    <a:pt x="1" y="33"/>
                    <a:pt x="2" y="37"/>
                  </a:cubicBezTo>
                  <a:cubicBezTo>
                    <a:pt x="3" y="45"/>
                    <a:pt x="4" y="53"/>
                    <a:pt x="6" y="60"/>
                  </a:cubicBezTo>
                  <a:cubicBezTo>
                    <a:pt x="9" y="75"/>
                    <a:pt x="12" y="91"/>
                    <a:pt x="15" y="106"/>
                  </a:cubicBezTo>
                  <a:cubicBezTo>
                    <a:pt x="17" y="117"/>
                    <a:pt x="37" y="115"/>
                    <a:pt x="36" y="103"/>
                  </a:cubicBezTo>
                  <a:cubicBezTo>
                    <a:pt x="34" y="88"/>
                    <a:pt x="33" y="72"/>
                    <a:pt x="32" y="5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21" name="Freeform 504"/>
            <p:cNvSpPr>
              <a:spLocks/>
            </p:cNvSpPr>
            <p:nvPr/>
          </p:nvSpPr>
          <p:spPr bwMode="auto">
            <a:xfrm>
              <a:off x="7315135" y="5382351"/>
              <a:ext cx="144605" cy="415519"/>
            </a:xfrm>
            <a:custGeom>
              <a:avLst/>
              <a:gdLst>
                <a:gd name="T0" fmla="*/ 144 w 150"/>
                <a:gd name="T1" fmla="*/ 13 h 431"/>
                <a:gd name="T2" fmla="*/ 126 w 150"/>
                <a:gd name="T3" fmla="*/ 6 h 431"/>
                <a:gd name="T4" fmla="*/ 106 w 150"/>
                <a:gd name="T5" fmla="*/ 47 h 431"/>
                <a:gd name="T6" fmla="*/ 93 w 150"/>
                <a:gd name="T7" fmla="*/ 96 h 431"/>
                <a:gd name="T8" fmla="*/ 64 w 150"/>
                <a:gd name="T9" fmla="*/ 201 h 431"/>
                <a:gd name="T10" fmla="*/ 4 w 150"/>
                <a:gd name="T11" fmla="*/ 410 h 431"/>
                <a:gd name="T12" fmla="*/ 28 w 150"/>
                <a:gd name="T13" fmla="*/ 417 h 431"/>
                <a:gd name="T14" fmla="*/ 94 w 150"/>
                <a:gd name="T15" fmla="*/ 213 h 431"/>
                <a:gd name="T16" fmla="*/ 123 w 150"/>
                <a:gd name="T17" fmla="*/ 112 h 431"/>
                <a:gd name="T18" fmla="*/ 137 w 150"/>
                <a:gd name="T19" fmla="*/ 63 h 431"/>
                <a:gd name="T20" fmla="*/ 144 w 150"/>
                <a:gd name="T21" fmla="*/ 1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431">
                  <a:moveTo>
                    <a:pt x="144" y="13"/>
                  </a:moveTo>
                  <a:cubicBezTo>
                    <a:pt x="141" y="7"/>
                    <a:pt x="133" y="0"/>
                    <a:pt x="126" y="6"/>
                  </a:cubicBezTo>
                  <a:cubicBezTo>
                    <a:pt x="112" y="16"/>
                    <a:pt x="111" y="30"/>
                    <a:pt x="106" y="47"/>
                  </a:cubicBezTo>
                  <a:cubicBezTo>
                    <a:pt x="102" y="63"/>
                    <a:pt x="98" y="79"/>
                    <a:pt x="93" y="96"/>
                  </a:cubicBezTo>
                  <a:cubicBezTo>
                    <a:pt x="84" y="131"/>
                    <a:pt x="74" y="166"/>
                    <a:pt x="64" y="201"/>
                  </a:cubicBezTo>
                  <a:cubicBezTo>
                    <a:pt x="44" y="271"/>
                    <a:pt x="23" y="340"/>
                    <a:pt x="4" y="410"/>
                  </a:cubicBezTo>
                  <a:cubicBezTo>
                    <a:pt x="0" y="426"/>
                    <a:pt x="22" y="431"/>
                    <a:pt x="28" y="417"/>
                  </a:cubicBezTo>
                  <a:cubicBezTo>
                    <a:pt x="53" y="350"/>
                    <a:pt x="74" y="282"/>
                    <a:pt x="94" y="213"/>
                  </a:cubicBezTo>
                  <a:cubicBezTo>
                    <a:pt x="104" y="179"/>
                    <a:pt x="114" y="145"/>
                    <a:pt x="123" y="112"/>
                  </a:cubicBezTo>
                  <a:cubicBezTo>
                    <a:pt x="128" y="95"/>
                    <a:pt x="132" y="79"/>
                    <a:pt x="137" y="63"/>
                  </a:cubicBezTo>
                  <a:cubicBezTo>
                    <a:pt x="141" y="47"/>
                    <a:pt x="150" y="29"/>
                    <a:pt x="144" y="1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22" name="Freeform 505"/>
            <p:cNvSpPr>
              <a:spLocks/>
            </p:cNvSpPr>
            <p:nvPr/>
          </p:nvSpPr>
          <p:spPr bwMode="auto">
            <a:xfrm>
              <a:off x="7494563" y="5808493"/>
              <a:ext cx="131030" cy="112733"/>
            </a:xfrm>
            <a:custGeom>
              <a:avLst/>
              <a:gdLst>
                <a:gd name="T0" fmla="*/ 124 w 136"/>
                <a:gd name="T1" fmla="*/ 2 h 117"/>
                <a:gd name="T2" fmla="*/ 94 w 136"/>
                <a:gd name="T3" fmla="*/ 24 h 117"/>
                <a:gd name="T4" fmla="*/ 66 w 136"/>
                <a:gd name="T5" fmla="*/ 49 h 117"/>
                <a:gd name="T6" fmla="*/ 8 w 136"/>
                <a:gd name="T7" fmla="*/ 96 h 117"/>
                <a:gd name="T8" fmla="*/ 19 w 136"/>
                <a:gd name="T9" fmla="*/ 111 h 117"/>
                <a:gd name="T10" fmla="*/ 79 w 136"/>
                <a:gd name="T11" fmla="*/ 65 h 117"/>
                <a:gd name="T12" fmla="*/ 107 w 136"/>
                <a:gd name="T13" fmla="*/ 42 h 117"/>
                <a:gd name="T14" fmla="*/ 134 w 136"/>
                <a:gd name="T15" fmla="*/ 15 h 117"/>
                <a:gd name="T16" fmla="*/ 124 w 136"/>
                <a:gd name="T1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17">
                  <a:moveTo>
                    <a:pt x="124" y="2"/>
                  </a:moveTo>
                  <a:cubicBezTo>
                    <a:pt x="112" y="7"/>
                    <a:pt x="103" y="16"/>
                    <a:pt x="94" y="24"/>
                  </a:cubicBezTo>
                  <a:cubicBezTo>
                    <a:pt x="84" y="33"/>
                    <a:pt x="75" y="41"/>
                    <a:pt x="66" y="49"/>
                  </a:cubicBezTo>
                  <a:cubicBezTo>
                    <a:pt x="47" y="65"/>
                    <a:pt x="28" y="81"/>
                    <a:pt x="8" y="96"/>
                  </a:cubicBezTo>
                  <a:cubicBezTo>
                    <a:pt x="0" y="103"/>
                    <a:pt x="11" y="117"/>
                    <a:pt x="19" y="111"/>
                  </a:cubicBezTo>
                  <a:cubicBezTo>
                    <a:pt x="40" y="96"/>
                    <a:pt x="59" y="81"/>
                    <a:pt x="79" y="65"/>
                  </a:cubicBezTo>
                  <a:cubicBezTo>
                    <a:pt x="88" y="58"/>
                    <a:pt x="98" y="50"/>
                    <a:pt x="107" y="42"/>
                  </a:cubicBezTo>
                  <a:cubicBezTo>
                    <a:pt x="117" y="34"/>
                    <a:pt x="128" y="26"/>
                    <a:pt x="134" y="15"/>
                  </a:cubicBezTo>
                  <a:cubicBezTo>
                    <a:pt x="136" y="9"/>
                    <a:pt x="132" y="0"/>
                    <a:pt x="124"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23" name="Freeform 506"/>
            <p:cNvSpPr>
              <a:spLocks/>
            </p:cNvSpPr>
            <p:nvPr/>
          </p:nvSpPr>
          <p:spPr bwMode="auto">
            <a:xfrm>
              <a:off x="7603755" y="6104787"/>
              <a:ext cx="362989" cy="99158"/>
            </a:xfrm>
            <a:custGeom>
              <a:avLst/>
              <a:gdLst>
                <a:gd name="T0" fmla="*/ 362 w 377"/>
                <a:gd name="T1" fmla="*/ 1 h 103"/>
                <a:gd name="T2" fmla="*/ 189 w 377"/>
                <a:gd name="T3" fmla="*/ 36 h 103"/>
                <a:gd name="T4" fmla="*/ 103 w 377"/>
                <a:gd name="T5" fmla="*/ 55 h 103"/>
                <a:gd name="T6" fmla="*/ 14 w 377"/>
                <a:gd name="T7" fmla="*/ 75 h 103"/>
                <a:gd name="T8" fmla="*/ 18 w 377"/>
                <a:gd name="T9" fmla="*/ 102 h 103"/>
                <a:gd name="T10" fmla="*/ 191 w 377"/>
                <a:gd name="T11" fmla="*/ 69 h 103"/>
                <a:gd name="T12" fmla="*/ 365 w 377"/>
                <a:gd name="T13" fmla="*/ 25 h 103"/>
                <a:gd name="T14" fmla="*/ 362 w 377"/>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103">
                  <a:moveTo>
                    <a:pt x="362" y="1"/>
                  </a:moveTo>
                  <a:cubicBezTo>
                    <a:pt x="303" y="7"/>
                    <a:pt x="246" y="24"/>
                    <a:pt x="189" y="36"/>
                  </a:cubicBezTo>
                  <a:cubicBezTo>
                    <a:pt x="160" y="42"/>
                    <a:pt x="132" y="49"/>
                    <a:pt x="103" y="55"/>
                  </a:cubicBezTo>
                  <a:cubicBezTo>
                    <a:pt x="74" y="61"/>
                    <a:pt x="43" y="66"/>
                    <a:pt x="14" y="75"/>
                  </a:cubicBezTo>
                  <a:cubicBezTo>
                    <a:pt x="0" y="79"/>
                    <a:pt x="2" y="103"/>
                    <a:pt x="18" y="102"/>
                  </a:cubicBezTo>
                  <a:cubicBezTo>
                    <a:pt x="76" y="96"/>
                    <a:pt x="134" y="81"/>
                    <a:pt x="191" y="69"/>
                  </a:cubicBezTo>
                  <a:cubicBezTo>
                    <a:pt x="249" y="56"/>
                    <a:pt x="310" y="47"/>
                    <a:pt x="365" y="25"/>
                  </a:cubicBezTo>
                  <a:cubicBezTo>
                    <a:pt x="377" y="21"/>
                    <a:pt x="377" y="0"/>
                    <a:pt x="362" y="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24" name="Freeform 507"/>
            <p:cNvSpPr>
              <a:spLocks/>
            </p:cNvSpPr>
            <p:nvPr/>
          </p:nvSpPr>
          <p:spPr bwMode="auto">
            <a:xfrm>
              <a:off x="7528206" y="6438264"/>
              <a:ext cx="122767" cy="72007"/>
            </a:xfrm>
            <a:custGeom>
              <a:avLst/>
              <a:gdLst>
                <a:gd name="T0" fmla="*/ 121 w 127"/>
                <a:gd name="T1" fmla="*/ 56 h 75"/>
                <a:gd name="T2" fmla="*/ 118 w 127"/>
                <a:gd name="T3" fmla="*/ 51 h 75"/>
                <a:gd name="T4" fmla="*/ 110 w 127"/>
                <a:gd name="T5" fmla="*/ 43 h 75"/>
                <a:gd name="T6" fmla="*/ 97 w 127"/>
                <a:gd name="T7" fmla="*/ 37 h 75"/>
                <a:gd name="T8" fmla="*/ 74 w 127"/>
                <a:gd name="T9" fmla="*/ 25 h 75"/>
                <a:gd name="T10" fmla="*/ 23 w 127"/>
                <a:gd name="T11" fmla="*/ 3 h 75"/>
                <a:gd name="T12" fmla="*/ 4 w 127"/>
                <a:gd name="T13" fmla="*/ 8 h 75"/>
                <a:gd name="T14" fmla="*/ 9 w 127"/>
                <a:gd name="T15" fmla="*/ 28 h 75"/>
                <a:gd name="T16" fmla="*/ 57 w 127"/>
                <a:gd name="T17" fmla="*/ 54 h 75"/>
                <a:gd name="T18" fmla="*/ 80 w 127"/>
                <a:gd name="T19" fmla="*/ 66 h 75"/>
                <a:gd name="T20" fmla="*/ 94 w 127"/>
                <a:gd name="T21" fmla="*/ 73 h 75"/>
                <a:gd name="T22" fmla="*/ 111 w 127"/>
                <a:gd name="T23" fmla="*/ 75 h 75"/>
                <a:gd name="T24" fmla="*/ 121 w 127"/>
                <a:gd name="T25"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75">
                  <a:moveTo>
                    <a:pt x="121" y="56"/>
                  </a:moveTo>
                  <a:cubicBezTo>
                    <a:pt x="120" y="54"/>
                    <a:pt x="119" y="53"/>
                    <a:pt x="118" y="51"/>
                  </a:cubicBezTo>
                  <a:cubicBezTo>
                    <a:pt x="115" y="48"/>
                    <a:pt x="113" y="46"/>
                    <a:pt x="110" y="43"/>
                  </a:cubicBezTo>
                  <a:cubicBezTo>
                    <a:pt x="106" y="41"/>
                    <a:pt x="101" y="39"/>
                    <a:pt x="97" y="37"/>
                  </a:cubicBezTo>
                  <a:cubicBezTo>
                    <a:pt x="89" y="33"/>
                    <a:pt x="82" y="29"/>
                    <a:pt x="74" y="25"/>
                  </a:cubicBezTo>
                  <a:cubicBezTo>
                    <a:pt x="57" y="18"/>
                    <a:pt x="40" y="10"/>
                    <a:pt x="23" y="3"/>
                  </a:cubicBezTo>
                  <a:cubicBezTo>
                    <a:pt x="16" y="0"/>
                    <a:pt x="8" y="1"/>
                    <a:pt x="4" y="8"/>
                  </a:cubicBezTo>
                  <a:cubicBezTo>
                    <a:pt x="0" y="15"/>
                    <a:pt x="2" y="24"/>
                    <a:pt x="9" y="28"/>
                  </a:cubicBezTo>
                  <a:cubicBezTo>
                    <a:pt x="25" y="37"/>
                    <a:pt x="41" y="46"/>
                    <a:pt x="57" y="54"/>
                  </a:cubicBezTo>
                  <a:cubicBezTo>
                    <a:pt x="64" y="58"/>
                    <a:pt x="72" y="62"/>
                    <a:pt x="80" y="66"/>
                  </a:cubicBezTo>
                  <a:cubicBezTo>
                    <a:pt x="85" y="69"/>
                    <a:pt x="89" y="71"/>
                    <a:pt x="94" y="73"/>
                  </a:cubicBezTo>
                  <a:cubicBezTo>
                    <a:pt x="100" y="75"/>
                    <a:pt x="105" y="75"/>
                    <a:pt x="111" y="75"/>
                  </a:cubicBezTo>
                  <a:cubicBezTo>
                    <a:pt x="119" y="75"/>
                    <a:pt x="127" y="64"/>
                    <a:pt x="121" y="5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25" name="Freeform 508"/>
            <p:cNvSpPr>
              <a:spLocks/>
            </p:cNvSpPr>
            <p:nvPr/>
          </p:nvSpPr>
          <p:spPr bwMode="auto">
            <a:xfrm>
              <a:off x="6383169" y="5980839"/>
              <a:ext cx="222515" cy="102699"/>
            </a:xfrm>
            <a:custGeom>
              <a:avLst/>
              <a:gdLst>
                <a:gd name="T0" fmla="*/ 222 w 231"/>
                <a:gd name="T1" fmla="*/ 87 h 106"/>
                <a:gd name="T2" fmla="*/ 121 w 231"/>
                <a:gd name="T3" fmla="*/ 41 h 106"/>
                <a:gd name="T4" fmla="*/ 18 w 231"/>
                <a:gd name="T5" fmla="*/ 3 h 106"/>
                <a:gd name="T6" fmla="*/ 10 w 231"/>
                <a:gd name="T7" fmla="*/ 21 h 106"/>
                <a:gd name="T8" fmla="*/ 111 w 231"/>
                <a:gd name="T9" fmla="*/ 66 h 106"/>
                <a:gd name="T10" fmla="*/ 215 w 231"/>
                <a:gd name="T11" fmla="*/ 103 h 106"/>
                <a:gd name="T12" fmla="*/ 222 w 231"/>
                <a:gd name="T13" fmla="*/ 87 h 106"/>
              </a:gdLst>
              <a:ahLst/>
              <a:cxnLst>
                <a:cxn ang="0">
                  <a:pos x="T0" y="T1"/>
                </a:cxn>
                <a:cxn ang="0">
                  <a:pos x="T2" y="T3"/>
                </a:cxn>
                <a:cxn ang="0">
                  <a:pos x="T4" y="T5"/>
                </a:cxn>
                <a:cxn ang="0">
                  <a:pos x="T6" y="T7"/>
                </a:cxn>
                <a:cxn ang="0">
                  <a:pos x="T8" y="T9"/>
                </a:cxn>
                <a:cxn ang="0">
                  <a:pos x="T10" y="T11"/>
                </a:cxn>
                <a:cxn ang="0">
                  <a:pos x="T12" y="T13"/>
                </a:cxn>
              </a:cxnLst>
              <a:rect l="0" t="0" r="r" b="b"/>
              <a:pathLst>
                <a:path w="231" h="106">
                  <a:moveTo>
                    <a:pt x="222" y="87"/>
                  </a:moveTo>
                  <a:cubicBezTo>
                    <a:pt x="189" y="71"/>
                    <a:pt x="155" y="56"/>
                    <a:pt x="121" y="41"/>
                  </a:cubicBezTo>
                  <a:cubicBezTo>
                    <a:pt x="87" y="26"/>
                    <a:pt x="54" y="12"/>
                    <a:pt x="18" y="3"/>
                  </a:cubicBezTo>
                  <a:cubicBezTo>
                    <a:pt x="7" y="0"/>
                    <a:pt x="0" y="15"/>
                    <a:pt x="10" y="21"/>
                  </a:cubicBezTo>
                  <a:cubicBezTo>
                    <a:pt x="42" y="39"/>
                    <a:pt x="76" y="53"/>
                    <a:pt x="111" y="66"/>
                  </a:cubicBezTo>
                  <a:cubicBezTo>
                    <a:pt x="145" y="79"/>
                    <a:pt x="180" y="92"/>
                    <a:pt x="215" y="103"/>
                  </a:cubicBezTo>
                  <a:cubicBezTo>
                    <a:pt x="225" y="106"/>
                    <a:pt x="231" y="92"/>
                    <a:pt x="222" y="8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26" name="Freeform 5"/>
            <p:cNvSpPr>
              <a:spLocks noChangeAspect="1" noEditPoints="1"/>
            </p:cNvSpPr>
            <p:nvPr/>
          </p:nvSpPr>
          <p:spPr bwMode="auto">
            <a:xfrm>
              <a:off x="7045108" y="6383110"/>
              <a:ext cx="192365" cy="346983"/>
            </a:xfrm>
            <a:custGeom>
              <a:avLst/>
              <a:gdLst>
                <a:gd name="T0" fmla="*/ 355 w 387"/>
                <a:gd name="T1" fmla="*/ 360 h 701"/>
                <a:gd name="T2" fmla="*/ 386 w 387"/>
                <a:gd name="T3" fmla="*/ 170 h 701"/>
                <a:gd name="T4" fmla="*/ 357 w 387"/>
                <a:gd name="T5" fmla="*/ 40 h 701"/>
                <a:gd name="T6" fmla="*/ 295 w 387"/>
                <a:gd name="T7" fmla="*/ 2 h 701"/>
                <a:gd name="T8" fmla="*/ 224 w 387"/>
                <a:gd name="T9" fmla="*/ 15 h 701"/>
                <a:gd name="T10" fmla="*/ 177 w 387"/>
                <a:gd name="T11" fmla="*/ 71 h 701"/>
                <a:gd name="T12" fmla="*/ 62 w 387"/>
                <a:gd name="T13" fmla="*/ 49 h 701"/>
                <a:gd name="T14" fmla="*/ 33 w 387"/>
                <a:gd name="T15" fmla="*/ 70 h 701"/>
                <a:gd name="T16" fmla="*/ 1 w 387"/>
                <a:gd name="T17" fmla="*/ 169 h 701"/>
                <a:gd name="T18" fmla="*/ 65 w 387"/>
                <a:gd name="T19" fmla="*/ 353 h 701"/>
                <a:gd name="T20" fmla="*/ 187 w 387"/>
                <a:gd name="T21" fmla="*/ 572 h 701"/>
                <a:gd name="T22" fmla="*/ 210 w 387"/>
                <a:gd name="T23" fmla="*/ 694 h 701"/>
                <a:gd name="T24" fmla="*/ 225 w 387"/>
                <a:gd name="T25" fmla="*/ 693 h 701"/>
                <a:gd name="T26" fmla="*/ 152 w 387"/>
                <a:gd name="T27" fmla="*/ 448 h 701"/>
                <a:gd name="T28" fmla="*/ 39 w 387"/>
                <a:gd name="T29" fmla="*/ 227 h 701"/>
                <a:gd name="T30" fmla="*/ 53 w 387"/>
                <a:gd name="T31" fmla="*/ 90 h 701"/>
                <a:gd name="T32" fmla="*/ 75 w 387"/>
                <a:gd name="T33" fmla="*/ 74 h 701"/>
                <a:gd name="T34" fmla="*/ 167 w 387"/>
                <a:gd name="T35" fmla="*/ 102 h 701"/>
                <a:gd name="T36" fmla="*/ 163 w 387"/>
                <a:gd name="T37" fmla="*/ 201 h 701"/>
                <a:gd name="T38" fmla="*/ 179 w 387"/>
                <a:gd name="T39" fmla="*/ 252 h 701"/>
                <a:gd name="T40" fmla="*/ 205 w 387"/>
                <a:gd name="T41" fmla="*/ 271 h 701"/>
                <a:gd name="T42" fmla="*/ 227 w 387"/>
                <a:gd name="T43" fmla="*/ 264 h 701"/>
                <a:gd name="T44" fmla="*/ 247 w 387"/>
                <a:gd name="T45" fmla="*/ 208 h 701"/>
                <a:gd name="T46" fmla="*/ 199 w 387"/>
                <a:gd name="T47" fmla="*/ 94 h 701"/>
                <a:gd name="T48" fmla="*/ 239 w 387"/>
                <a:gd name="T49" fmla="*/ 39 h 701"/>
                <a:gd name="T50" fmla="*/ 315 w 387"/>
                <a:gd name="T51" fmla="*/ 38 h 701"/>
                <a:gd name="T52" fmla="*/ 355 w 387"/>
                <a:gd name="T53" fmla="*/ 109 h 701"/>
                <a:gd name="T54" fmla="*/ 348 w 387"/>
                <a:gd name="T55" fmla="*/ 293 h 701"/>
                <a:gd name="T56" fmla="*/ 326 w 387"/>
                <a:gd name="T57" fmla="*/ 386 h 701"/>
                <a:gd name="T58" fmla="*/ 318 w 387"/>
                <a:gd name="T59" fmla="*/ 546 h 701"/>
                <a:gd name="T60" fmla="*/ 356 w 387"/>
                <a:gd name="T61" fmla="*/ 676 h 701"/>
                <a:gd name="T62" fmla="*/ 360 w 387"/>
                <a:gd name="T63" fmla="*/ 666 h 701"/>
                <a:gd name="T64" fmla="*/ 348 w 387"/>
                <a:gd name="T65" fmla="*/ 390 h 701"/>
                <a:gd name="T66" fmla="*/ 217 w 387"/>
                <a:gd name="T67" fmla="*/ 209 h 701"/>
                <a:gd name="T68" fmla="*/ 208 w 387"/>
                <a:gd name="T69" fmla="*/ 241 h 701"/>
                <a:gd name="T70" fmla="*/ 199 w 387"/>
                <a:gd name="T71" fmla="*/ 225 h 701"/>
                <a:gd name="T72" fmla="*/ 190 w 387"/>
                <a:gd name="T73" fmla="*/ 137 h 701"/>
                <a:gd name="T74" fmla="*/ 202 w 387"/>
                <a:gd name="T75" fmla="*/ 15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701">
                  <a:moveTo>
                    <a:pt x="348" y="390"/>
                  </a:moveTo>
                  <a:cubicBezTo>
                    <a:pt x="350" y="380"/>
                    <a:pt x="352" y="370"/>
                    <a:pt x="355" y="360"/>
                  </a:cubicBezTo>
                  <a:cubicBezTo>
                    <a:pt x="361" y="340"/>
                    <a:pt x="367" y="319"/>
                    <a:pt x="371" y="298"/>
                  </a:cubicBezTo>
                  <a:cubicBezTo>
                    <a:pt x="380" y="256"/>
                    <a:pt x="386" y="213"/>
                    <a:pt x="386" y="170"/>
                  </a:cubicBezTo>
                  <a:cubicBezTo>
                    <a:pt x="387" y="148"/>
                    <a:pt x="385" y="126"/>
                    <a:pt x="381" y="104"/>
                  </a:cubicBezTo>
                  <a:cubicBezTo>
                    <a:pt x="377" y="82"/>
                    <a:pt x="370" y="60"/>
                    <a:pt x="357" y="40"/>
                  </a:cubicBezTo>
                  <a:cubicBezTo>
                    <a:pt x="349" y="30"/>
                    <a:pt x="341" y="21"/>
                    <a:pt x="330" y="14"/>
                  </a:cubicBezTo>
                  <a:cubicBezTo>
                    <a:pt x="319" y="7"/>
                    <a:pt x="307" y="4"/>
                    <a:pt x="295" y="2"/>
                  </a:cubicBezTo>
                  <a:cubicBezTo>
                    <a:pt x="283" y="0"/>
                    <a:pt x="271" y="0"/>
                    <a:pt x="259" y="2"/>
                  </a:cubicBezTo>
                  <a:cubicBezTo>
                    <a:pt x="247" y="4"/>
                    <a:pt x="235" y="8"/>
                    <a:pt x="224" y="15"/>
                  </a:cubicBezTo>
                  <a:cubicBezTo>
                    <a:pt x="203" y="27"/>
                    <a:pt x="188" y="48"/>
                    <a:pt x="178" y="69"/>
                  </a:cubicBezTo>
                  <a:cubicBezTo>
                    <a:pt x="178" y="70"/>
                    <a:pt x="177" y="70"/>
                    <a:pt x="177" y="71"/>
                  </a:cubicBezTo>
                  <a:cubicBezTo>
                    <a:pt x="165" y="61"/>
                    <a:pt x="151" y="51"/>
                    <a:pt x="135" y="45"/>
                  </a:cubicBezTo>
                  <a:cubicBezTo>
                    <a:pt x="112" y="37"/>
                    <a:pt x="84" y="37"/>
                    <a:pt x="62" y="49"/>
                  </a:cubicBezTo>
                  <a:cubicBezTo>
                    <a:pt x="56" y="52"/>
                    <a:pt x="52" y="55"/>
                    <a:pt x="46" y="59"/>
                  </a:cubicBezTo>
                  <a:cubicBezTo>
                    <a:pt x="42" y="63"/>
                    <a:pt x="37" y="66"/>
                    <a:pt x="33" y="70"/>
                  </a:cubicBezTo>
                  <a:cubicBezTo>
                    <a:pt x="24" y="79"/>
                    <a:pt x="17" y="90"/>
                    <a:pt x="12" y="101"/>
                  </a:cubicBezTo>
                  <a:cubicBezTo>
                    <a:pt x="2" y="123"/>
                    <a:pt x="0" y="147"/>
                    <a:pt x="1" y="169"/>
                  </a:cubicBezTo>
                  <a:cubicBezTo>
                    <a:pt x="3" y="192"/>
                    <a:pt x="7" y="213"/>
                    <a:pt x="14" y="234"/>
                  </a:cubicBezTo>
                  <a:cubicBezTo>
                    <a:pt x="26" y="276"/>
                    <a:pt x="44" y="315"/>
                    <a:pt x="65" y="353"/>
                  </a:cubicBezTo>
                  <a:cubicBezTo>
                    <a:pt x="85" y="391"/>
                    <a:pt x="109" y="427"/>
                    <a:pt x="134" y="461"/>
                  </a:cubicBezTo>
                  <a:cubicBezTo>
                    <a:pt x="158" y="494"/>
                    <a:pt x="175" y="532"/>
                    <a:pt x="187" y="572"/>
                  </a:cubicBezTo>
                  <a:cubicBezTo>
                    <a:pt x="199" y="611"/>
                    <a:pt x="207" y="653"/>
                    <a:pt x="210" y="694"/>
                  </a:cubicBezTo>
                  <a:cubicBezTo>
                    <a:pt x="210" y="694"/>
                    <a:pt x="210" y="694"/>
                    <a:pt x="210" y="694"/>
                  </a:cubicBezTo>
                  <a:cubicBezTo>
                    <a:pt x="211" y="698"/>
                    <a:pt x="214" y="701"/>
                    <a:pt x="218" y="701"/>
                  </a:cubicBezTo>
                  <a:cubicBezTo>
                    <a:pt x="222" y="701"/>
                    <a:pt x="225" y="697"/>
                    <a:pt x="225" y="693"/>
                  </a:cubicBezTo>
                  <a:cubicBezTo>
                    <a:pt x="223" y="650"/>
                    <a:pt x="216" y="608"/>
                    <a:pt x="205" y="566"/>
                  </a:cubicBezTo>
                  <a:cubicBezTo>
                    <a:pt x="193" y="525"/>
                    <a:pt x="177" y="484"/>
                    <a:pt x="152" y="448"/>
                  </a:cubicBezTo>
                  <a:cubicBezTo>
                    <a:pt x="128" y="414"/>
                    <a:pt x="105" y="378"/>
                    <a:pt x="86" y="341"/>
                  </a:cubicBezTo>
                  <a:cubicBezTo>
                    <a:pt x="67" y="305"/>
                    <a:pt x="50" y="266"/>
                    <a:pt x="39" y="227"/>
                  </a:cubicBezTo>
                  <a:cubicBezTo>
                    <a:pt x="29" y="188"/>
                    <a:pt x="23" y="146"/>
                    <a:pt x="38" y="112"/>
                  </a:cubicBezTo>
                  <a:cubicBezTo>
                    <a:pt x="42" y="104"/>
                    <a:pt x="46" y="96"/>
                    <a:pt x="53" y="90"/>
                  </a:cubicBezTo>
                  <a:cubicBezTo>
                    <a:pt x="56" y="87"/>
                    <a:pt x="60" y="84"/>
                    <a:pt x="63" y="81"/>
                  </a:cubicBezTo>
                  <a:cubicBezTo>
                    <a:pt x="67" y="79"/>
                    <a:pt x="71" y="76"/>
                    <a:pt x="75" y="74"/>
                  </a:cubicBezTo>
                  <a:cubicBezTo>
                    <a:pt x="90" y="66"/>
                    <a:pt x="108" y="66"/>
                    <a:pt x="125" y="72"/>
                  </a:cubicBezTo>
                  <a:cubicBezTo>
                    <a:pt x="140" y="78"/>
                    <a:pt x="155" y="89"/>
                    <a:pt x="167" y="102"/>
                  </a:cubicBezTo>
                  <a:cubicBezTo>
                    <a:pt x="164" y="113"/>
                    <a:pt x="163" y="123"/>
                    <a:pt x="161" y="134"/>
                  </a:cubicBezTo>
                  <a:cubicBezTo>
                    <a:pt x="159" y="157"/>
                    <a:pt x="160" y="179"/>
                    <a:pt x="163" y="201"/>
                  </a:cubicBezTo>
                  <a:cubicBezTo>
                    <a:pt x="165" y="212"/>
                    <a:pt x="167" y="223"/>
                    <a:pt x="171" y="235"/>
                  </a:cubicBezTo>
                  <a:cubicBezTo>
                    <a:pt x="173" y="240"/>
                    <a:pt x="175" y="246"/>
                    <a:pt x="179" y="252"/>
                  </a:cubicBezTo>
                  <a:cubicBezTo>
                    <a:pt x="183" y="257"/>
                    <a:pt x="186" y="264"/>
                    <a:pt x="196" y="269"/>
                  </a:cubicBezTo>
                  <a:cubicBezTo>
                    <a:pt x="198" y="270"/>
                    <a:pt x="201" y="271"/>
                    <a:pt x="205" y="271"/>
                  </a:cubicBezTo>
                  <a:cubicBezTo>
                    <a:pt x="208" y="272"/>
                    <a:pt x="211" y="271"/>
                    <a:pt x="213" y="271"/>
                  </a:cubicBezTo>
                  <a:cubicBezTo>
                    <a:pt x="220" y="270"/>
                    <a:pt x="223" y="267"/>
                    <a:pt x="227" y="264"/>
                  </a:cubicBezTo>
                  <a:cubicBezTo>
                    <a:pt x="233" y="258"/>
                    <a:pt x="237" y="252"/>
                    <a:pt x="240" y="246"/>
                  </a:cubicBezTo>
                  <a:cubicBezTo>
                    <a:pt x="246" y="233"/>
                    <a:pt x="247" y="221"/>
                    <a:pt x="247" y="208"/>
                  </a:cubicBezTo>
                  <a:cubicBezTo>
                    <a:pt x="246" y="184"/>
                    <a:pt x="239" y="162"/>
                    <a:pt x="229" y="142"/>
                  </a:cubicBezTo>
                  <a:cubicBezTo>
                    <a:pt x="221" y="125"/>
                    <a:pt x="211" y="109"/>
                    <a:pt x="199" y="94"/>
                  </a:cubicBezTo>
                  <a:cubicBezTo>
                    <a:pt x="201" y="90"/>
                    <a:pt x="202" y="85"/>
                    <a:pt x="204" y="80"/>
                  </a:cubicBezTo>
                  <a:cubicBezTo>
                    <a:pt x="212" y="63"/>
                    <a:pt x="224" y="48"/>
                    <a:pt x="239" y="39"/>
                  </a:cubicBezTo>
                  <a:cubicBezTo>
                    <a:pt x="254" y="30"/>
                    <a:pt x="273" y="28"/>
                    <a:pt x="291" y="29"/>
                  </a:cubicBezTo>
                  <a:cubicBezTo>
                    <a:pt x="300" y="31"/>
                    <a:pt x="308" y="33"/>
                    <a:pt x="315" y="38"/>
                  </a:cubicBezTo>
                  <a:cubicBezTo>
                    <a:pt x="322" y="42"/>
                    <a:pt x="329" y="49"/>
                    <a:pt x="334" y="56"/>
                  </a:cubicBezTo>
                  <a:cubicBezTo>
                    <a:pt x="344" y="71"/>
                    <a:pt x="351" y="90"/>
                    <a:pt x="355" y="109"/>
                  </a:cubicBezTo>
                  <a:cubicBezTo>
                    <a:pt x="359" y="129"/>
                    <a:pt x="360" y="149"/>
                    <a:pt x="360" y="170"/>
                  </a:cubicBezTo>
                  <a:cubicBezTo>
                    <a:pt x="361" y="211"/>
                    <a:pt x="356" y="252"/>
                    <a:pt x="348" y="293"/>
                  </a:cubicBezTo>
                  <a:cubicBezTo>
                    <a:pt x="344" y="313"/>
                    <a:pt x="338" y="333"/>
                    <a:pt x="333" y="354"/>
                  </a:cubicBezTo>
                  <a:cubicBezTo>
                    <a:pt x="330" y="364"/>
                    <a:pt x="328" y="375"/>
                    <a:pt x="326" y="386"/>
                  </a:cubicBezTo>
                  <a:cubicBezTo>
                    <a:pt x="324" y="396"/>
                    <a:pt x="322" y="407"/>
                    <a:pt x="321" y="418"/>
                  </a:cubicBezTo>
                  <a:cubicBezTo>
                    <a:pt x="315" y="460"/>
                    <a:pt x="315" y="503"/>
                    <a:pt x="318" y="546"/>
                  </a:cubicBezTo>
                  <a:cubicBezTo>
                    <a:pt x="322" y="589"/>
                    <a:pt x="331" y="631"/>
                    <a:pt x="347" y="672"/>
                  </a:cubicBezTo>
                  <a:cubicBezTo>
                    <a:pt x="348" y="675"/>
                    <a:pt x="352" y="677"/>
                    <a:pt x="356" y="676"/>
                  </a:cubicBezTo>
                  <a:cubicBezTo>
                    <a:pt x="359" y="675"/>
                    <a:pt x="361" y="671"/>
                    <a:pt x="360" y="667"/>
                  </a:cubicBezTo>
                  <a:cubicBezTo>
                    <a:pt x="360" y="666"/>
                    <a:pt x="360" y="666"/>
                    <a:pt x="360" y="666"/>
                  </a:cubicBezTo>
                  <a:cubicBezTo>
                    <a:pt x="334" y="588"/>
                    <a:pt x="330" y="502"/>
                    <a:pt x="343" y="421"/>
                  </a:cubicBezTo>
                  <a:cubicBezTo>
                    <a:pt x="344" y="410"/>
                    <a:pt x="346" y="400"/>
                    <a:pt x="348" y="390"/>
                  </a:cubicBezTo>
                  <a:close/>
                  <a:moveTo>
                    <a:pt x="202" y="154"/>
                  </a:moveTo>
                  <a:cubicBezTo>
                    <a:pt x="211" y="172"/>
                    <a:pt x="216" y="191"/>
                    <a:pt x="217" y="209"/>
                  </a:cubicBezTo>
                  <a:cubicBezTo>
                    <a:pt x="217" y="218"/>
                    <a:pt x="216" y="227"/>
                    <a:pt x="213" y="233"/>
                  </a:cubicBezTo>
                  <a:cubicBezTo>
                    <a:pt x="211" y="236"/>
                    <a:pt x="209" y="239"/>
                    <a:pt x="208" y="241"/>
                  </a:cubicBezTo>
                  <a:cubicBezTo>
                    <a:pt x="207" y="240"/>
                    <a:pt x="205" y="238"/>
                    <a:pt x="204" y="236"/>
                  </a:cubicBezTo>
                  <a:cubicBezTo>
                    <a:pt x="202" y="233"/>
                    <a:pt x="201" y="229"/>
                    <a:pt x="199" y="225"/>
                  </a:cubicBezTo>
                  <a:cubicBezTo>
                    <a:pt x="196" y="216"/>
                    <a:pt x="194" y="206"/>
                    <a:pt x="192" y="197"/>
                  </a:cubicBezTo>
                  <a:cubicBezTo>
                    <a:pt x="189" y="177"/>
                    <a:pt x="189" y="157"/>
                    <a:pt x="190" y="137"/>
                  </a:cubicBezTo>
                  <a:cubicBezTo>
                    <a:pt x="191" y="136"/>
                    <a:pt x="191" y="134"/>
                    <a:pt x="191" y="133"/>
                  </a:cubicBezTo>
                  <a:cubicBezTo>
                    <a:pt x="195" y="140"/>
                    <a:pt x="199" y="147"/>
                    <a:pt x="202" y="154"/>
                  </a:cubicBezTo>
                  <a:close/>
                </a:path>
              </a:pathLst>
            </a:custGeom>
            <a:solidFill>
              <a:srgbClr val="4C4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grpSp>
      <p:sp>
        <p:nvSpPr>
          <p:cNvPr id="128" name="Rounded Rectangular Callout 127"/>
          <p:cNvSpPr/>
          <p:nvPr/>
        </p:nvSpPr>
        <p:spPr>
          <a:xfrm>
            <a:off x="2527948" y="4099759"/>
            <a:ext cx="6355899" cy="940912"/>
          </a:xfrm>
          <a:prstGeom prst="wedgeRoundRectCallout">
            <a:avLst>
              <a:gd name="adj1" fmla="val -61264"/>
              <a:gd name="adj2" fmla="val -4851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18"/>
            <a:r>
              <a:rPr lang="vi-VN" sz="2500" dirty="0">
                <a:solidFill>
                  <a:srgbClr val="FF0000"/>
                </a:solidFill>
                <a:latin typeface="+mj-lt"/>
                <a:ea typeface="Arial-Rounded" panose="020B0500000000000000" pitchFamily="34" charset="0"/>
                <a:cs typeface="Arial-Rounded" panose="020B0500000000000000" pitchFamily="34" charset="0"/>
              </a:rPr>
              <a:t>Gióng lớn nhanh như thổi, người cao to sừng sững</a:t>
            </a:r>
            <a:r>
              <a:rPr lang="vi-VN" sz="2500" dirty="0" smtClean="0">
                <a:solidFill>
                  <a:srgbClr val="FF0000"/>
                </a:solidFill>
                <a:latin typeface="+mj-lt"/>
                <a:ea typeface="Arial-Rounded" panose="020B0500000000000000" pitchFamily="34" charset="0"/>
                <a:cs typeface="Arial-Rounded" panose="020B0500000000000000" pitchFamily="34" charset="0"/>
              </a:rPr>
              <a:t>.</a:t>
            </a:r>
            <a:endParaRPr lang="vi-VN" sz="2500" dirty="0">
              <a:solidFill>
                <a:srgbClr val="FF0000"/>
              </a:solidFill>
              <a:latin typeface="+mj-lt"/>
              <a:ea typeface="Arial-Rounded" panose="020B0500000000000000" pitchFamily="34" charset="0"/>
              <a:cs typeface="Arial-Rounded" panose="020B0500000000000000" pitchFamily="34" charset="0"/>
            </a:endParaRPr>
          </a:p>
        </p:txBody>
      </p:sp>
      <p:pic>
        <p:nvPicPr>
          <p:cNvPr id="132"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8127475" y="4256373"/>
            <a:ext cx="1016533" cy="893404"/>
          </a:xfrm>
          <a:prstGeom prst="rect">
            <a:avLst/>
          </a:prstGeom>
          <a:noFill/>
          <a:extLst>
            <a:ext uri="{909E8E84-426E-40DD-AFC4-6F175D3DCCD1}">
              <a14:hiddenFill xmlns:a14="http://schemas.microsoft.com/office/drawing/2010/main">
                <a:solidFill>
                  <a:srgbClr val="FFFFFF"/>
                </a:solidFill>
              </a14:hiddenFill>
            </a:ext>
          </a:extLst>
        </p:spPr>
      </p:pic>
      <p:pic>
        <p:nvPicPr>
          <p:cNvPr id="135" name="Picture 134"/>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666953" y="692890"/>
            <a:ext cx="5037428" cy="31773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1334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53"/>
                                        </p:tgtEl>
                                        <p:attrNameLst>
                                          <p:attrName>style.visibility</p:attrName>
                                        </p:attrNameLst>
                                      </p:cBhvr>
                                      <p:to>
                                        <p:strVal val="visible"/>
                                      </p:to>
                                    </p:set>
                                    <p:anim calcmode="lin" valueType="num">
                                      <p:cBhvr additive="base">
                                        <p:cTn id="7" dur="500" fill="hold"/>
                                        <p:tgtEl>
                                          <p:spTgt spid="253"/>
                                        </p:tgtEl>
                                        <p:attrNameLst>
                                          <p:attrName>ppt_x</p:attrName>
                                        </p:attrNameLst>
                                      </p:cBhvr>
                                      <p:tavLst>
                                        <p:tav tm="0">
                                          <p:val>
                                            <p:strVal val="#ppt_x"/>
                                          </p:val>
                                        </p:tav>
                                        <p:tav tm="100000">
                                          <p:val>
                                            <p:strVal val="#ppt_x"/>
                                          </p:val>
                                        </p:tav>
                                      </p:tavLst>
                                    </p:anim>
                                    <p:anim calcmode="lin" valueType="num">
                                      <p:cBhvr additive="base">
                                        <p:cTn id="8" dur="500" fill="hold"/>
                                        <p:tgtEl>
                                          <p:spTgt spid="25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wipe(up)">
                                      <p:cBhvr>
                                        <p:cTn id="12" dur="500"/>
                                        <p:tgtEl>
                                          <p:spTgt spid="112"/>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135"/>
                                        </p:tgtEl>
                                        <p:attrNameLst>
                                          <p:attrName>style.visibility</p:attrName>
                                        </p:attrNameLst>
                                      </p:cBhvr>
                                      <p:to>
                                        <p:strVal val="visible"/>
                                      </p:to>
                                    </p:set>
                                    <p:animEffect transition="in" filter="fade">
                                      <p:cBhvr>
                                        <p:cTn id="16" dur="500"/>
                                        <p:tgtEl>
                                          <p:spTgt spid="1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3"/>
                                        </p:tgtEl>
                                        <p:attrNameLst>
                                          <p:attrName>style.visibility</p:attrName>
                                        </p:attrNameLst>
                                      </p:cBhvr>
                                      <p:to>
                                        <p:strVal val="visible"/>
                                      </p:to>
                                    </p:set>
                                    <p:anim calcmode="lin" valueType="num">
                                      <p:cBhvr>
                                        <p:cTn id="21" dur="500" fill="hold"/>
                                        <p:tgtEl>
                                          <p:spTgt spid="113"/>
                                        </p:tgtEl>
                                        <p:attrNameLst>
                                          <p:attrName>ppt_w</p:attrName>
                                        </p:attrNameLst>
                                      </p:cBhvr>
                                      <p:tavLst>
                                        <p:tav tm="0">
                                          <p:val>
                                            <p:fltVal val="0"/>
                                          </p:val>
                                        </p:tav>
                                        <p:tav tm="100000">
                                          <p:val>
                                            <p:strVal val="#ppt_w"/>
                                          </p:val>
                                        </p:tav>
                                      </p:tavLst>
                                    </p:anim>
                                    <p:anim calcmode="lin" valueType="num">
                                      <p:cBhvr>
                                        <p:cTn id="22" dur="500" fill="hold"/>
                                        <p:tgtEl>
                                          <p:spTgt spid="113"/>
                                        </p:tgtEl>
                                        <p:attrNameLst>
                                          <p:attrName>ppt_h</p:attrName>
                                        </p:attrNameLst>
                                      </p:cBhvr>
                                      <p:tavLst>
                                        <p:tav tm="0">
                                          <p:val>
                                            <p:fltVal val="0"/>
                                          </p:val>
                                        </p:tav>
                                        <p:tav tm="100000">
                                          <p:val>
                                            <p:strVal val="#ppt_h"/>
                                          </p:val>
                                        </p:tav>
                                      </p:tavLst>
                                    </p:anim>
                                    <p:animEffect transition="in" filter="fade">
                                      <p:cBhvr>
                                        <p:cTn id="23" dur="500"/>
                                        <p:tgtEl>
                                          <p:spTgt spid="113"/>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8"/>
                                        </p:tgtEl>
                                        <p:attrNameLst>
                                          <p:attrName>style.visibility</p:attrName>
                                        </p:attrNameLst>
                                      </p:cBhvr>
                                      <p:to>
                                        <p:strVal val="visible"/>
                                      </p:to>
                                    </p:set>
                                    <p:anim calcmode="lin" valueType="num">
                                      <p:cBhvr>
                                        <p:cTn id="26" dur="500" fill="hold"/>
                                        <p:tgtEl>
                                          <p:spTgt spid="128"/>
                                        </p:tgtEl>
                                        <p:attrNameLst>
                                          <p:attrName>ppt_w</p:attrName>
                                        </p:attrNameLst>
                                      </p:cBhvr>
                                      <p:tavLst>
                                        <p:tav tm="0">
                                          <p:val>
                                            <p:fltVal val="0"/>
                                          </p:val>
                                        </p:tav>
                                        <p:tav tm="100000">
                                          <p:val>
                                            <p:strVal val="#ppt_w"/>
                                          </p:val>
                                        </p:tav>
                                      </p:tavLst>
                                    </p:anim>
                                    <p:anim calcmode="lin" valueType="num">
                                      <p:cBhvr>
                                        <p:cTn id="27" dur="500" fill="hold"/>
                                        <p:tgtEl>
                                          <p:spTgt spid="128"/>
                                        </p:tgtEl>
                                        <p:attrNameLst>
                                          <p:attrName>ppt_h</p:attrName>
                                        </p:attrNameLst>
                                      </p:cBhvr>
                                      <p:tavLst>
                                        <p:tav tm="0">
                                          <p:val>
                                            <p:fltVal val="0"/>
                                          </p:val>
                                        </p:tav>
                                        <p:tav tm="100000">
                                          <p:val>
                                            <p:strVal val="#ppt_h"/>
                                          </p:val>
                                        </p:tav>
                                      </p:tavLst>
                                    </p:anim>
                                    <p:animEffect transition="in" filter="fade">
                                      <p:cBhvr>
                                        <p:cTn id="28" dur="500"/>
                                        <p:tgtEl>
                                          <p:spTgt spid="128"/>
                                        </p:tgtEl>
                                      </p:cBhvr>
                                    </p:animEffect>
                                  </p:childTnLst>
                                </p:cTn>
                              </p:par>
                              <p:par>
                                <p:cTn id="29" presetID="1" presetClass="entr" presetSubtype="0" fill="hold" nodeType="withEffect">
                                  <p:stCondLst>
                                    <p:cond delay="0"/>
                                  </p:stCondLst>
                                  <p:childTnLst>
                                    <p:set>
                                      <p:cBhvr>
                                        <p:cTn id="30" dur="1" fill="hold">
                                          <p:stCondLst>
                                            <p:cond delay="0"/>
                                          </p:stCondLst>
                                        </p:cTn>
                                        <p:tgtEl>
                                          <p:spTgt spid="132"/>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1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Freeform 496"/>
          <p:cNvSpPr>
            <a:spLocks/>
          </p:cNvSpPr>
          <p:nvPr/>
        </p:nvSpPr>
        <p:spPr bwMode="auto">
          <a:xfrm rot="14232127" flipH="1">
            <a:off x="4173741" y="-176967"/>
            <a:ext cx="6683920" cy="4220534"/>
          </a:xfrm>
          <a:custGeom>
            <a:avLst/>
            <a:gdLst>
              <a:gd name="T0" fmla="*/ 1550 w 2906"/>
              <a:gd name="T1" fmla="*/ 0 h 1835"/>
              <a:gd name="T2" fmla="*/ 1339 w 2906"/>
              <a:gd name="T3" fmla="*/ 61 h 1835"/>
              <a:gd name="T4" fmla="*/ 1068 w 2906"/>
              <a:gd name="T5" fmla="*/ 153 h 1835"/>
              <a:gd name="T6" fmla="*/ 1030 w 2906"/>
              <a:gd name="T7" fmla="*/ 150 h 1835"/>
              <a:gd name="T8" fmla="*/ 785 w 2906"/>
              <a:gd name="T9" fmla="*/ 81 h 1835"/>
              <a:gd name="T10" fmla="*/ 762 w 2906"/>
              <a:gd name="T11" fmla="*/ 82 h 1835"/>
              <a:gd name="T12" fmla="*/ 576 w 2906"/>
              <a:gd name="T13" fmla="*/ 235 h 1835"/>
              <a:gd name="T14" fmla="*/ 437 w 2906"/>
              <a:gd name="T15" fmla="*/ 444 h 1835"/>
              <a:gd name="T16" fmla="*/ 233 w 2906"/>
              <a:gd name="T17" fmla="*/ 562 h 1835"/>
              <a:gd name="T18" fmla="*/ 64 w 2906"/>
              <a:gd name="T19" fmla="*/ 725 h 1835"/>
              <a:gd name="T20" fmla="*/ 165 w 2906"/>
              <a:gd name="T21" fmla="*/ 1281 h 1835"/>
              <a:gd name="T22" fmla="*/ 91 w 2906"/>
              <a:gd name="T23" fmla="*/ 1477 h 1835"/>
              <a:gd name="T24" fmla="*/ 132 w 2906"/>
              <a:gd name="T25" fmla="*/ 1721 h 1835"/>
              <a:gd name="T26" fmla="*/ 339 w 2906"/>
              <a:gd name="T27" fmla="*/ 1835 h 1835"/>
              <a:gd name="T28" fmla="*/ 2838 w 2906"/>
              <a:gd name="T29" fmla="*/ 1805 h 1835"/>
              <a:gd name="T30" fmla="*/ 2844 w 2906"/>
              <a:gd name="T31" fmla="*/ 1540 h 1835"/>
              <a:gd name="T32" fmla="*/ 2730 w 2906"/>
              <a:gd name="T33" fmla="*/ 1282 h 1835"/>
              <a:gd name="T34" fmla="*/ 2789 w 2906"/>
              <a:gd name="T35" fmla="*/ 1052 h 1835"/>
              <a:gd name="T36" fmla="*/ 2807 w 2906"/>
              <a:gd name="T37" fmla="*/ 819 h 1835"/>
              <a:gd name="T38" fmla="*/ 2500 w 2906"/>
              <a:gd name="T39" fmla="*/ 581 h 1835"/>
              <a:gd name="T40" fmla="*/ 2355 w 2906"/>
              <a:gd name="T41" fmla="*/ 244 h 1835"/>
              <a:gd name="T42" fmla="*/ 2260 w 2906"/>
              <a:gd name="T43" fmla="*/ 216 h 1835"/>
              <a:gd name="T44" fmla="*/ 2145 w 2906"/>
              <a:gd name="T45" fmla="*/ 238 h 1835"/>
              <a:gd name="T46" fmla="*/ 1984 w 2906"/>
              <a:gd name="T47" fmla="*/ 276 h 1835"/>
              <a:gd name="T48" fmla="*/ 1934 w 2906"/>
              <a:gd name="T49" fmla="*/ 269 h 1835"/>
              <a:gd name="T50" fmla="*/ 1652 w 2906"/>
              <a:gd name="T51" fmla="*/ 24 h 1835"/>
              <a:gd name="T52" fmla="*/ 1550 w 2906"/>
              <a:gd name="T53" fmla="*/ 0 h 1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906" h="1835">
                <a:moveTo>
                  <a:pt x="1550" y="0"/>
                </a:moveTo>
                <a:cubicBezTo>
                  <a:pt x="1479" y="0"/>
                  <a:pt x="1405" y="29"/>
                  <a:pt x="1339" y="61"/>
                </a:cubicBezTo>
                <a:cubicBezTo>
                  <a:pt x="1252" y="103"/>
                  <a:pt x="1162" y="153"/>
                  <a:pt x="1068" y="153"/>
                </a:cubicBezTo>
                <a:cubicBezTo>
                  <a:pt x="1055" y="153"/>
                  <a:pt x="1043" y="152"/>
                  <a:pt x="1030" y="150"/>
                </a:cubicBezTo>
                <a:cubicBezTo>
                  <a:pt x="946" y="138"/>
                  <a:pt x="868" y="81"/>
                  <a:pt x="785" y="81"/>
                </a:cubicBezTo>
                <a:cubicBezTo>
                  <a:pt x="777" y="81"/>
                  <a:pt x="770" y="81"/>
                  <a:pt x="762" y="82"/>
                </a:cubicBezTo>
                <a:cubicBezTo>
                  <a:pt x="682" y="93"/>
                  <a:pt x="620" y="162"/>
                  <a:pt x="576" y="235"/>
                </a:cubicBezTo>
                <a:cubicBezTo>
                  <a:pt x="532" y="307"/>
                  <a:pt x="498" y="387"/>
                  <a:pt x="437" y="444"/>
                </a:cubicBezTo>
                <a:cubicBezTo>
                  <a:pt x="379" y="499"/>
                  <a:pt x="303" y="527"/>
                  <a:pt x="233" y="562"/>
                </a:cubicBezTo>
                <a:cubicBezTo>
                  <a:pt x="162" y="598"/>
                  <a:pt x="92" y="648"/>
                  <a:pt x="64" y="725"/>
                </a:cubicBezTo>
                <a:cubicBezTo>
                  <a:pt x="0" y="905"/>
                  <a:pt x="199" y="1092"/>
                  <a:pt x="165" y="1281"/>
                </a:cubicBezTo>
                <a:cubicBezTo>
                  <a:pt x="153" y="1350"/>
                  <a:pt x="110" y="1409"/>
                  <a:pt x="91" y="1477"/>
                </a:cubicBezTo>
                <a:cubicBezTo>
                  <a:pt x="68" y="1559"/>
                  <a:pt x="84" y="1652"/>
                  <a:pt x="132" y="1721"/>
                </a:cubicBezTo>
                <a:cubicBezTo>
                  <a:pt x="179" y="1790"/>
                  <a:pt x="258" y="1833"/>
                  <a:pt x="339" y="1835"/>
                </a:cubicBezTo>
                <a:cubicBezTo>
                  <a:pt x="2838" y="1805"/>
                  <a:pt x="2838" y="1805"/>
                  <a:pt x="2838" y="1805"/>
                </a:cubicBezTo>
                <a:cubicBezTo>
                  <a:pt x="2906" y="1743"/>
                  <a:pt x="2887" y="1624"/>
                  <a:pt x="2844" y="1540"/>
                </a:cubicBezTo>
                <a:cubicBezTo>
                  <a:pt x="2800" y="1456"/>
                  <a:pt x="2736" y="1378"/>
                  <a:pt x="2730" y="1282"/>
                </a:cubicBezTo>
                <a:cubicBezTo>
                  <a:pt x="2724" y="1202"/>
                  <a:pt x="2760" y="1126"/>
                  <a:pt x="2789" y="1052"/>
                </a:cubicBezTo>
                <a:cubicBezTo>
                  <a:pt x="2818" y="978"/>
                  <a:pt x="2840" y="892"/>
                  <a:pt x="2807" y="819"/>
                </a:cubicBezTo>
                <a:cubicBezTo>
                  <a:pt x="2751" y="696"/>
                  <a:pt x="2578" y="690"/>
                  <a:pt x="2500" y="581"/>
                </a:cubicBezTo>
                <a:cubicBezTo>
                  <a:pt x="2428" y="481"/>
                  <a:pt x="2453" y="315"/>
                  <a:pt x="2355" y="244"/>
                </a:cubicBezTo>
                <a:cubicBezTo>
                  <a:pt x="2327" y="224"/>
                  <a:pt x="2294" y="216"/>
                  <a:pt x="2260" y="216"/>
                </a:cubicBezTo>
                <a:cubicBezTo>
                  <a:pt x="2222" y="216"/>
                  <a:pt x="2182" y="226"/>
                  <a:pt x="2145" y="238"/>
                </a:cubicBezTo>
                <a:cubicBezTo>
                  <a:pt x="2093" y="255"/>
                  <a:pt x="2038" y="276"/>
                  <a:pt x="1984" y="276"/>
                </a:cubicBezTo>
                <a:cubicBezTo>
                  <a:pt x="1967" y="276"/>
                  <a:pt x="1950" y="274"/>
                  <a:pt x="1934" y="269"/>
                </a:cubicBezTo>
                <a:cubicBezTo>
                  <a:pt x="1815" y="235"/>
                  <a:pt x="1762" y="80"/>
                  <a:pt x="1652" y="24"/>
                </a:cubicBezTo>
                <a:cubicBezTo>
                  <a:pt x="1619" y="7"/>
                  <a:pt x="1585" y="0"/>
                  <a:pt x="1550" y="0"/>
                </a:cubicBezTo>
              </a:path>
            </a:pathLst>
          </a:custGeom>
          <a:gradFill flip="none" rotWithShape="1">
            <a:gsLst>
              <a:gs pos="0">
                <a:schemeClr val="accent5">
                  <a:lumMod val="20000"/>
                  <a:lumOff val="80000"/>
                </a:schemeClr>
              </a:gs>
              <a:gs pos="100000">
                <a:schemeClr val="accent5">
                  <a:lumMod val="40000"/>
                  <a:lumOff val="60000"/>
                </a:schemeClr>
              </a:gs>
            </a:gsLst>
            <a:lin ang="5400000" scaled="1"/>
            <a:tileRect/>
          </a:gradFill>
          <a:ln>
            <a:noFill/>
          </a:ln>
        </p:spPr>
        <p:txBody>
          <a:bodyPr vert="horz" wrap="square" lIns="68567" tIns="34289" rIns="68567" bIns="34289" numCol="1" anchor="t" anchorCtr="0" compatLnSpc="1">
            <a:prstTxWarp prst="textNoShape">
              <a:avLst/>
            </a:prstTxWarp>
          </a:bodyPr>
          <a:lstStyle/>
          <a:p>
            <a:pPr defTabSz="685647"/>
            <a:endParaRPr lang="en-US" sz="1400">
              <a:solidFill>
                <a:prstClr val="black"/>
              </a:solidFill>
              <a:latin typeface="+mj-lt"/>
            </a:endParaRPr>
          </a:p>
        </p:txBody>
      </p:sp>
      <p:grpSp>
        <p:nvGrpSpPr>
          <p:cNvPr id="114" name="Group 113"/>
          <p:cNvGrpSpPr/>
          <p:nvPr/>
        </p:nvGrpSpPr>
        <p:grpSpPr>
          <a:xfrm>
            <a:off x="6324602" y="445567"/>
            <a:ext cx="2693847" cy="4497584"/>
            <a:chOff x="4021060" y="1491387"/>
            <a:chExt cx="4137354" cy="7212173"/>
          </a:xfrm>
        </p:grpSpPr>
        <p:sp>
          <p:nvSpPr>
            <p:cNvPr id="5" name="Freeform 5"/>
            <p:cNvSpPr>
              <a:spLocks/>
            </p:cNvSpPr>
            <p:nvPr/>
          </p:nvSpPr>
          <p:spPr bwMode="auto">
            <a:xfrm>
              <a:off x="6860322" y="3030051"/>
              <a:ext cx="1263008" cy="2107518"/>
            </a:xfrm>
            <a:custGeom>
              <a:avLst/>
              <a:gdLst>
                <a:gd name="T0" fmla="*/ 104 w 308"/>
                <a:gd name="T1" fmla="*/ 514 h 514"/>
                <a:gd name="T2" fmla="*/ 108 w 308"/>
                <a:gd name="T3" fmla="*/ 511 h 514"/>
                <a:gd name="T4" fmla="*/ 110 w 308"/>
                <a:gd name="T5" fmla="*/ 508 h 514"/>
                <a:gd name="T6" fmla="*/ 115 w 308"/>
                <a:gd name="T7" fmla="*/ 504 h 514"/>
                <a:gd name="T8" fmla="*/ 122 w 308"/>
                <a:gd name="T9" fmla="*/ 497 h 514"/>
                <a:gd name="T10" fmla="*/ 129 w 308"/>
                <a:gd name="T11" fmla="*/ 490 h 514"/>
                <a:gd name="T12" fmla="*/ 135 w 308"/>
                <a:gd name="T13" fmla="*/ 482 h 514"/>
                <a:gd name="T14" fmla="*/ 158 w 308"/>
                <a:gd name="T15" fmla="*/ 454 h 514"/>
                <a:gd name="T16" fmla="*/ 196 w 308"/>
                <a:gd name="T17" fmla="*/ 395 h 514"/>
                <a:gd name="T18" fmla="*/ 252 w 308"/>
                <a:gd name="T19" fmla="*/ 272 h 514"/>
                <a:gd name="T20" fmla="*/ 262 w 308"/>
                <a:gd name="T21" fmla="*/ 241 h 514"/>
                <a:gd name="T22" fmla="*/ 272 w 308"/>
                <a:gd name="T23" fmla="*/ 209 h 514"/>
                <a:gd name="T24" fmla="*/ 276 w 308"/>
                <a:gd name="T25" fmla="*/ 193 h 514"/>
                <a:gd name="T26" fmla="*/ 280 w 308"/>
                <a:gd name="T27" fmla="*/ 177 h 514"/>
                <a:gd name="T28" fmla="*/ 287 w 308"/>
                <a:gd name="T29" fmla="*/ 146 h 514"/>
                <a:gd name="T30" fmla="*/ 289 w 308"/>
                <a:gd name="T31" fmla="*/ 138 h 514"/>
                <a:gd name="T32" fmla="*/ 291 w 308"/>
                <a:gd name="T33" fmla="*/ 130 h 514"/>
                <a:gd name="T34" fmla="*/ 294 w 308"/>
                <a:gd name="T35" fmla="*/ 114 h 514"/>
                <a:gd name="T36" fmla="*/ 299 w 308"/>
                <a:gd name="T37" fmla="*/ 82 h 514"/>
                <a:gd name="T38" fmla="*/ 308 w 308"/>
                <a:gd name="T39" fmla="*/ 19 h 514"/>
                <a:gd name="T40" fmla="*/ 184 w 308"/>
                <a:gd name="T41" fmla="*/ 0 h 514"/>
                <a:gd name="T42" fmla="*/ 172 w 308"/>
                <a:gd name="T43" fmla="*/ 56 h 514"/>
                <a:gd name="T44" fmla="*/ 164 w 308"/>
                <a:gd name="T45" fmla="*/ 84 h 514"/>
                <a:gd name="T46" fmla="*/ 160 w 308"/>
                <a:gd name="T47" fmla="*/ 98 h 514"/>
                <a:gd name="T48" fmla="*/ 158 w 308"/>
                <a:gd name="T49" fmla="*/ 105 h 514"/>
                <a:gd name="T50" fmla="*/ 156 w 308"/>
                <a:gd name="T51" fmla="*/ 111 h 514"/>
                <a:gd name="T52" fmla="*/ 147 w 308"/>
                <a:gd name="T53" fmla="*/ 138 h 514"/>
                <a:gd name="T54" fmla="*/ 142 w 308"/>
                <a:gd name="T55" fmla="*/ 152 h 514"/>
                <a:gd name="T56" fmla="*/ 137 w 308"/>
                <a:gd name="T57" fmla="*/ 165 h 514"/>
                <a:gd name="T58" fmla="*/ 127 w 308"/>
                <a:gd name="T59" fmla="*/ 191 h 514"/>
                <a:gd name="T60" fmla="*/ 116 w 308"/>
                <a:gd name="T61" fmla="*/ 217 h 514"/>
                <a:gd name="T62" fmla="*/ 62 w 308"/>
                <a:gd name="T63" fmla="*/ 311 h 514"/>
                <a:gd name="T64" fmla="*/ 30 w 308"/>
                <a:gd name="T65" fmla="*/ 352 h 514"/>
                <a:gd name="T66" fmla="*/ 13 w 308"/>
                <a:gd name="T67" fmla="*/ 370 h 514"/>
                <a:gd name="T68" fmla="*/ 5 w 308"/>
                <a:gd name="T69" fmla="*/ 377 h 514"/>
                <a:gd name="T70" fmla="*/ 2 w 308"/>
                <a:gd name="T71" fmla="*/ 380 h 514"/>
                <a:gd name="T72" fmla="*/ 0 w 308"/>
                <a:gd name="T73" fmla="*/ 381 h 514"/>
                <a:gd name="T74" fmla="*/ 0 w 308"/>
                <a:gd name="T75" fmla="*/ 381 h 514"/>
                <a:gd name="T76" fmla="*/ 1 w 308"/>
                <a:gd name="T77" fmla="*/ 381 h 514"/>
                <a:gd name="T78" fmla="*/ 104 w 308"/>
                <a:gd name="T79" fmla="*/ 51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08" h="514">
                  <a:moveTo>
                    <a:pt x="104" y="514"/>
                  </a:moveTo>
                  <a:cubicBezTo>
                    <a:pt x="108" y="511"/>
                    <a:pt x="108" y="511"/>
                    <a:pt x="108" y="511"/>
                  </a:cubicBezTo>
                  <a:cubicBezTo>
                    <a:pt x="110" y="508"/>
                    <a:pt x="110" y="508"/>
                    <a:pt x="110" y="508"/>
                  </a:cubicBezTo>
                  <a:cubicBezTo>
                    <a:pt x="115" y="504"/>
                    <a:pt x="115" y="504"/>
                    <a:pt x="115" y="504"/>
                  </a:cubicBezTo>
                  <a:cubicBezTo>
                    <a:pt x="117" y="502"/>
                    <a:pt x="120" y="499"/>
                    <a:pt x="122" y="497"/>
                  </a:cubicBezTo>
                  <a:cubicBezTo>
                    <a:pt x="125" y="494"/>
                    <a:pt x="127" y="492"/>
                    <a:pt x="129" y="490"/>
                  </a:cubicBezTo>
                  <a:cubicBezTo>
                    <a:pt x="135" y="482"/>
                    <a:pt x="135" y="482"/>
                    <a:pt x="135" y="482"/>
                  </a:cubicBezTo>
                  <a:cubicBezTo>
                    <a:pt x="143" y="473"/>
                    <a:pt x="151" y="463"/>
                    <a:pt x="158" y="454"/>
                  </a:cubicBezTo>
                  <a:cubicBezTo>
                    <a:pt x="172" y="434"/>
                    <a:pt x="184" y="415"/>
                    <a:pt x="196" y="395"/>
                  </a:cubicBezTo>
                  <a:cubicBezTo>
                    <a:pt x="219" y="355"/>
                    <a:pt x="237" y="313"/>
                    <a:pt x="252" y="272"/>
                  </a:cubicBezTo>
                  <a:cubicBezTo>
                    <a:pt x="262" y="241"/>
                    <a:pt x="262" y="241"/>
                    <a:pt x="262" y="241"/>
                  </a:cubicBezTo>
                  <a:cubicBezTo>
                    <a:pt x="272" y="209"/>
                    <a:pt x="272" y="209"/>
                    <a:pt x="272" y="209"/>
                  </a:cubicBezTo>
                  <a:cubicBezTo>
                    <a:pt x="276" y="193"/>
                    <a:pt x="276" y="193"/>
                    <a:pt x="276" y="193"/>
                  </a:cubicBezTo>
                  <a:cubicBezTo>
                    <a:pt x="278" y="188"/>
                    <a:pt x="279" y="183"/>
                    <a:pt x="280" y="177"/>
                  </a:cubicBezTo>
                  <a:cubicBezTo>
                    <a:pt x="287" y="146"/>
                    <a:pt x="287" y="146"/>
                    <a:pt x="287" y="146"/>
                  </a:cubicBezTo>
                  <a:cubicBezTo>
                    <a:pt x="289" y="138"/>
                    <a:pt x="289" y="138"/>
                    <a:pt x="289" y="138"/>
                  </a:cubicBezTo>
                  <a:cubicBezTo>
                    <a:pt x="291" y="130"/>
                    <a:pt x="291" y="130"/>
                    <a:pt x="291" y="130"/>
                  </a:cubicBezTo>
                  <a:cubicBezTo>
                    <a:pt x="294" y="114"/>
                    <a:pt x="294" y="114"/>
                    <a:pt x="294" y="114"/>
                  </a:cubicBezTo>
                  <a:cubicBezTo>
                    <a:pt x="299" y="82"/>
                    <a:pt x="299" y="82"/>
                    <a:pt x="299" y="82"/>
                  </a:cubicBezTo>
                  <a:cubicBezTo>
                    <a:pt x="308" y="19"/>
                    <a:pt x="308" y="19"/>
                    <a:pt x="308" y="19"/>
                  </a:cubicBezTo>
                  <a:cubicBezTo>
                    <a:pt x="184" y="0"/>
                    <a:pt x="184" y="0"/>
                    <a:pt x="184" y="0"/>
                  </a:cubicBezTo>
                  <a:cubicBezTo>
                    <a:pt x="172" y="56"/>
                    <a:pt x="172" y="56"/>
                    <a:pt x="172" y="56"/>
                  </a:cubicBezTo>
                  <a:cubicBezTo>
                    <a:pt x="164" y="84"/>
                    <a:pt x="164" y="84"/>
                    <a:pt x="164" y="84"/>
                  </a:cubicBezTo>
                  <a:cubicBezTo>
                    <a:pt x="160" y="98"/>
                    <a:pt x="160" y="98"/>
                    <a:pt x="160" y="98"/>
                  </a:cubicBezTo>
                  <a:cubicBezTo>
                    <a:pt x="158" y="105"/>
                    <a:pt x="158" y="105"/>
                    <a:pt x="158" y="105"/>
                  </a:cubicBezTo>
                  <a:cubicBezTo>
                    <a:pt x="156" y="111"/>
                    <a:pt x="156" y="111"/>
                    <a:pt x="156" y="111"/>
                  </a:cubicBezTo>
                  <a:cubicBezTo>
                    <a:pt x="147" y="138"/>
                    <a:pt x="147" y="138"/>
                    <a:pt x="147" y="138"/>
                  </a:cubicBezTo>
                  <a:cubicBezTo>
                    <a:pt x="145" y="143"/>
                    <a:pt x="144" y="147"/>
                    <a:pt x="142" y="152"/>
                  </a:cubicBezTo>
                  <a:cubicBezTo>
                    <a:pt x="137" y="165"/>
                    <a:pt x="137" y="165"/>
                    <a:pt x="137" y="165"/>
                  </a:cubicBezTo>
                  <a:cubicBezTo>
                    <a:pt x="127" y="191"/>
                    <a:pt x="127" y="191"/>
                    <a:pt x="127" y="191"/>
                  </a:cubicBezTo>
                  <a:cubicBezTo>
                    <a:pt x="116" y="217"/>
                    <a:pt x="116" y="217"/>
                    <a:pt x="116" y="217"/>
                  </a:cubicBezTo>
                  <a:cubicBezTo>
                    <a:pt x="100" y="250"/>
                    <a:pt x="82" y="282"/>
                    <a:pt x="62" y="311"/>
                  </a:cubicBezTo>
                  <a:cubicBezTo>
                    <a:pt x="52" y="326"/>
                    <a:pt x="41" y="340"/>
                    <a:pt x="30" y="352"/>
                  </a:cubicBezTo>
                  <a:cubicBezTo>
                    <a:pt x="25" y="358"/>
                    <a:pt x="19" y="364"/>
                    <a:pt x="13" y="370"/>
                  </a:cubicBezTo>
                  <a:cubicBezTo>
                    <a:pt x="11" y="372"/>
                    <a:pt x="8" y="375"/>
                    <a:pt x="5" y="377"/>
                  </a:cubicBezTo>
                  <a:cubicBezTo>
                    <a:pt x="2" y="380"/>
                    <a:pt x="2" y="380"/>
                    <a:pt x="2" y="380"/>
                  </a:cubicBezTo>
                  <a:cubicBezTo>
                    <a:pt x="0" y="381"/>
                    <a:pt x="0" y="381"/>
                    <a:pt x="0" y="381"/>
                  </a:cubicBezTo>
                  <a:cubicBezTo>
                    <a:pt x="0" y="381"/>
                    <a:pt x="0" y="381"/>
                    <a:pt x="0" y="381"/>
                  </a:cubicBezTo>
                  <a:cubicBezTo>
                    <a:pt x="1" y="381"/>
                    <a:pt x="1" y="381"/>
                    <a:pt x="1" y="381"/>
                  </a:cubicBezTo>
                  <a:cubicBezTo>
                    <a:pt x="104" y="514"/>
                    <a:pt x="104" y="514"/>
                    <a:pt x="104" y="514"/>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 name="Freeform 6"/>
            <p:cNvSpPr>
              <a:spLocks/>
            </p:cNvSpPr>
            <p:nvPr/>
          </p:nvSpPr>
          <p:spPr bwMode="auto">
            <a:xfrm>
              <a:off x="4437051" y="3288165"/>
              <a:ext cx="1345705" cy="2084965"/>
            </a:xfrm>
            <a:custGeom>
              <a:avLst/>
              <a:gdLst>
                <a:gd name="T0" fmla="*/ 231 w 328"/>
                <a:gd name="T1" fmla="*/ 509 h 509"/>
                <a:gd name="T2" fmla="*/ 227 w 328"/>
                <a:gd name="T3" fmla="*/ 506 h 509"/>
                <a:gd name="T4" fmla="*/ 225 w 328"/>
                <a:gd name="T5" fmla="*/ 504 h 509"/>
                <a:gd name="T6" fmla="*/ 220 w 328"/>
                <a:gd name="T7" fmla="*/ 500 h 509"/>
                <a:gd name="T8" fmla="*/ 213 w 328"/>
                <a:gd name="T9" fmla="*/ 493 h 509"/>
                <a:gd name="T10" fmla="*/ 205 w 328"/>
                <a:gd name="T11" fmla="*/ 486 h 509"/>
                <a:gd name="T12" fmla="*/ 199 w 328"/>
                <a:gd name="T13" fmla="*/ 479 h 509"/>
                <a:gd name="T14" fmla="*/ 174 w 328"/>
                <a:gd name="T15" fmla="*/ 452 h 509"/>
                <a:gd name="T16" fmla="*/ 133 w 328"/>
                <a:gd name="T17" fmla="*/ 395 h 509"/>
                <a:gd name="T18" fmla="*/ 70 w 328"/>
                <a:gd name="T19" fmla="*/ 275 h 509"/>
                <a:gd name="T20" fmla="*/ 58 w 328"/>
                <a:gd name="T21" fmla="*/ 245 h 509"/>
                <a:gd name="T22" fmla="*/ 47 w 328"/>
                <a:gd name="T23" fmla="*/ 214 h 509"/>
                <a:gd name="T24" fmla="*/ 42 w 328"/>
                <a:gd name="T25" fmla="*/ 198 h 509"/>
                <a:gd name="T26" fmla="*/ 37 w 328"/>
                <a:gd name="T27" fmla="*/ 183 h 509"/>
                <a:gd name="T28" fmla="*/ 28 w 328"/>
                <a:gd name="T29" fmla="*/ 152 h 509"/>
                <a:gd name="T30" fmla="*/ 25 w 328"/>
                <a:gd name="T31" fmla="*/ 144 h 509"/>
                <a:gd name="T32" fmla="*/ 23 w 328"/>
                <a:gd name="T33" fmla="*/ 136 h 509"/>
                <a:gd name="T34" fmla="*/ 20 w 328"/>
                <a:gd name="T35" fmla="*/ 120 h 509"/>
                <a:gd name="T36" fmla="*/ 12 w 328"/>
                <a:gd name="T37" fmla="*/ 89 h 509"/>
                <a:gd name="T38" fmla="*/ 0 w 328"/>
                <a:gd name="T39" fmla="*/ 26 h 509"/>
                <a:gd name="T40" fmla="*/ 122 w 328"/>
                <a:gd name="T41" fmla="*/ 0 h 509"/>
                <a:gd name="T42" fmla="*/ 138 w 328"/>
                <a:gd name="T43" fmla="*/ 56 h 509"/>
                <a:gd name="T44" fmla="*/ 147 w 328"/>
                <a:gd name="T45" fmla="*/ 83 h 509"/>
                <a:gd name="T46" fmla="*/ 152 w 328"/>
                <a:gd name="T47" fmla="*/ 96 h 509"/>
                <a:gd name="T48" fmla="*/ 154 w 328"/>
                <a:gd name="T49" fmla="*/ 103 h 509"/>
                <a:gd name="T50" fmla="*/ 157 w 328"/>
                <a:gd name="T51" fmla="*/ 110 h 509"/>
                <a:gd name="T52" fmla="*/ 167 w 328"/>
                <a:gd name="T53" fmla="*/ 136 h 509"/>
                <a:gd name="T54" fmla="*/ 173 w 328"/>
                <a:gd name="T55" fmla="*/ 149 h 509"/>
                <a:gd name="T56" fmla="*/ 179 w 328"/>
                <a:gd name="T57" fmla="*/ 162 h 509"/>
                <a:gd name="T58" fmla="*/ 190 w 328"/>
                <a:gd name="T59" fmla="*/ 188 h 509"/>
                <a:gd name="T60" fmla="*/ 203 w 328"/>
                <a:gd name="T61" fmla="*/ 213 h 509"/>
                <a:gd name="T62" fmla="*/ 262 w 328"/>
                <a:gd name="T63" fmla="*/ 304 h 509"/>
                <a:gd name="T64" fmla="*/ 296 w 328"/>
                <a:gd name="T65" fmla="*/ 343 h 509"/>
                <a:gd name="T66" fmla="*/ 314 w 328"/>
                <a:gd name="T67" fmla="*/ 360 h 509"/>
                <a:gd name="T68" fmla="*/ 322 w 328"/>
                <a:gd name="T69" fmla="*/ 366 h 509"/>
                <a:gd name="T70" fmla="*/ 326 w 328"/>
                <a:gd name="T71" fmla="*/ 369 h 509"/>
                <a:gd name="T72" fmla="*/ 328 w 328"/>
                <a:gd name="T73" fmla="*/ 370 h 509"/>
                <a:gd name="T74" fmla="*/ 328 w 328"/>
                <a:gd name="T75" fmla="*/ 371 h 509"/>
                <a:gd name="T76" fmla="*/ 327 w 328"/>
                <a:gd name="T77" fmla="*/ 370 h 509"/>
                <a:gd name="T78" fmla="*/ 231 w 328"/>
                <a:gd name="T79" fmla="*/ 50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28" h="509">
                  <a:moveTo>
                    <a:pt x="231" y="509"/>
                  </a:moveTo>
                  <a:cubicBezTo>
                    <a:pt x="227" y="506"/>
                    <a:pt x="227" y="506"/>
                    <a:pt x="227" y="506"/>
                  </a:cubicBezTo>
                  <a:cubicBezTo>
                    <a:pt x="225" y="504"/>
                    <a:pt x="225" y="504"/>
                    <a:pt x="225" y="504"/>
                  </a:cubicBezTo>
                  <a:cubicBezTo>
                    <a:pt x="220" y="500"/>
                    <a:pt x="220" y="500"/>
                    <a:pt x="220" y="500"/>
                  </a:cubicBezTo>
                  <a:cubicBezTo>
                    <a:pt x="218" y="497"/>
                    <a:pt x="215" y="495"/>
                    <a:pt x="213" y="493"/>
                  </a:cubicBezTo>
                  <a:cubicBezTo>
                    <a:pt x="210" y="491"/>
                    <a:pt x="208" y="488"/>
                    <a:pt x="205" y="486"/>
                  </a:cubicBezTo>
                  <a:cubicBezTo>
                    <a:pt x="199" y="479"/>
                    <a:pt x="199" y="479"/>
                    <a:pt x="199" y="479"/>
                  </a:cubicBezTo>
                  <a:cubicBezTo>
                    <a:pt x="190" y="470"/>
                    <a:pt x="182" y="461"/>
                    <a:pt x="174" y="452"/>
                  </a:cubicBezTo>
                  <a:cubicBezTo>
                    <a:pt x="159" y="433"/>
                    <a:pt x="146" y="414"/>
                    <a:pt x="133" y="395"/>
                  </a:cubicBezTo>
                  <a:cubicBezTo>
                    <a:pt x="108" y="356"/>
                    <a:pt x="88" y="316"/>
                    <a:pt x="70" y="275"/>
                  </a:cubicBezTo>
                  <a:cubicBezTo>
                    <a:pt x="58" y="245"/>
                    <a:pt x="58" y="245"/>
                    <a:pt x="58" y="245"/>
                  </a:cubicBezTo>
                  <a:cubicBezTo>
                    <a:pt x="47" y="214"/>
                    <a:pt x="47" y="214"/>
                    <a:pt x="47" y="214"/>
                  </a:cubicBezTo>
                  <a:cubicBezTo>
                    <a:pt x="42" y="198"/>
                    <a:pt x="42" y="198"/>
                    <a:pt x="42" y="198"/>
                  </a:cubicBezTo>
                  <a:cubicBezTo>
                    <a:pt x="40" y="193"/>
                    <a:pt x="38" y="188"/>
                    <a:pt x="37" y="183"/>
                  </a:cubicBezTo>
                  <a:cubicBezTo>
                    <a:pt x="28" y="152"/>
                    <a:pt x="28" y="152"/>
                    <a:pt x="28" y="152"/>
                  </a:cubicBezTo>
                  <a:cubicBezTo>
                    <a:pt x="25" y="144"/>
                    <a:pt x="25" y="144"/>
                    <a:pt x="25" y="144"/>
                  </a:cubicBezTo>
                  <a:cubicBezTo>
                    <a:pt x="23" y="136"/>
                    <a:pt x="23" y="136"/>
                    <a:pt x="23" y="136"/>
                  </a:cubicBezTo>
                  <a:cubicBezTo>
                    <a:pt x="20" y="120"/>
                    <a:pt x="20" y="120"/>
                    <a:pt x="20" y="120"/>
                  </a:cubicBezTo>
                  <a:cubicBezTo>
                    <a:pt x="12" y="89"/>
                    <a:pt x="12" y="89"/>
                    <a:pt x="12" y="89"/>
                  </a:cubicBezTo>
                  <a:cubicBezTo>
                    <a:pt x="0" y="26"/>
                    <a:pt x="0" y="26"/>
                    <a:pt x="0" y="26"/>
                  </a:cubicBezTo>
                  <a:cubicBezTo>
                    <a:pt x="122" y="0"/>
                    <a:pt x="122" y="0"/>
                    <a:pt x="122" y="0"/>
                  </a:cubicBezTo>
                  <a:cubicBezTo>
                    <a:pt x="138" y="56"/>
                    <a:pt x="138" y="56"/>
                    <a:pt x="138" y="56"/>
                  </a:cubicBezTo>
                  <a:cubicBezTo>
                    <a:pt x="147" y="83"/>
                    <a:pt x="147" y="83"/>
                    <a:pt x="147" y="83"/>
                  </a:cubicBezTo>
                  <a:cubicBezTo>
                    <a:pt x="152" y="96"/>
                    <a:pt x="152" y="96"/>
                    <a:pt x="152" y="96"/>
                  </a:cubicBezTo>
                  <a:cubicBezTo>
                    <a:pt x="154" y="103"/>
                    <a:pt x="154" y="103"/>
                    <a:pt x="154" y="103"/>
                  </a:cubicBezTo>
                  <a:cubicBezTo>
                    <a:pt x="157" y="110"/>
                    <a:pt x="157" y="110"/>
                    <a:pt x="157" y="110"/>
                  </a:cubicBezTo>
                  <a:cubicBezTo>
                    <a:pt x="167" y="136"/>
                    <a:pt x="167" y="136"/>
                    <a:pt x="167" y="136"/>
                  </a:cubicBezTo>
                  <a:cubicBezTo>
                    <a:pt x="169" y="141"/>
                    <a:pt x="171" y="145"/>
                    <a:pt x="173" y="149"/>
                  </a:cubicBezTo>
                  <a:cubicBezTo>
                    <a:pt x="179" y="162"/>
                    <a:pt x="179" y="162"/>
                    <a:pt x="179" y="162"/>
                  </a:cubicBezTo>
                  <a:cubicBezTo>
                    <a:pt x="190" y="188"/>
                    <a:pt x="190" y="188"/>
                    <a:pt x="190" y="188"/>
                  </a:cubicBezTo>
                  <a:cubicBezTo>
                    <a:pt x="203" y="213"/>
                    <a:pt x="203" y="213"/>
                    <a:pt x="203" y="213"/>
                  </a:cubicBezTo>
                  <a:cubicBezTo>
                    <a:pt x="221" y="245"/>
                    <a:pt x="240" y="276"/>
                    <a:pt x="262" y="304"/>
                  </a:cubicBezTo>
                  <a:cubicBezTo>
                    <a:pt x="273" y="318"/>
                    <a:pt x="284" y="331"/>
                    <a:pt x="296" y="343"/>
                  </a:cubicBezTo>
                  <a:cubicBezTo>
                    <a:pt x="302" y="349"/>
                    <a:pt x="308" y="354"/>
                    <a:pt x="314" y="360"/>
                  </a:cubicBezTo>
                  <a:cubicBezTo>
                    <a:pt x="317" y="362"/>
                    <a:pt x="320" y="365"/>
                    <a:pt x="322" y="366"/>
                  </a:cubicBezTo>
                  <a:cubicBezTo>
                    <a:pt x="326" y="369"/>
                    <a:pt x="326" y="369"/>
                    <a:pt x="326" y="369"/>
                  </a:cubicBezTo>
                  <a:cubicBezTo>
                    <a:pt x="328" y="370"/>
                    <a:pt x="328" y="370"/>
                    <a:pt x="328" y="370"/>
                  </a:cubicBezTo>
                  <a:cubicBezTo>
                    <a:pt x="328" y="371"/>
                    <a:pt x="328" y="371"/>
                    <a:pt x="328" y="371"/>
                  </a:cubicBezTo>
                  <a:cubicBezTo>
                    <a:pt x="327" y="370"/>
                    <a:pt x="327" y="370"/>
                    <a:pt x="327" y="370"/>
                  </a:cubicBezTo>
                  <a:cubicBezTo>
                    <a:pt x="231" y="509"/>
                    <a:pt x="231" y="509"/>
                    <a:pt x="231" y="509"/>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 name="Freeform 7"/>
            <p:cNvSpPr>
              <a:spLocks/>
            </p:cNvSpPr>
            <p:nvPr/>
          </p:nvSpPr>
          <p:spPr bwMode="auto">
            <a:xfrm>
              <a:off x="5111156" y="6165015"/>
              <a:ext cx="1761696" cy="2348091"/>
            </a:xfrm>
            <a:custGeom>
              <a:avLst/>
              <a:gdLst>
                <a:gd name="T0" fmla="*/ 127 w 429"/>
                <a:gd name="T1" fmla="*/ 17 h 573"/>
                <a:gd name="T2" fmla="*/ 352 w 429"/>
                <a:gd name="T3" fmla="*/ 16 h 573"/>
                <a:gd name="T4" fmla="*/ 429 w 429"/>
                <a:gd name="T5" fmla="*/ 0 h 573"/>
                <a:gd name="T6" fmla="*/ 398 w 429"/>
                <a:gd name="T7" fmla="*/ 525 h 573"/>
                <a:gd name="T8" fmla="*/ 267 w 429"/>
                <a:gd name="T9" fmla="*/ 536 h 573"/>
                <a:gd name="T10" fmla="*/ 258 w 429"/>
                <a:gd name="T11" fmla="*/ 187 h 573"/>
                <a:gd name="T12" fmla="*/ 258 w 429"/>
                <a:gd name="T13" fmla="*/ 183 h 573"/>
                <a:gd name="T14" fmla="*/ 216 w 429"/>
                <a:gd name="T15" fmla="*/ 182 h 573"/>
                <a:gd name="T16" fmla="*/ 216 w 429"/>
                <a:gd name="T17" fmla="*/ 187 h 573"/>
                <a:gd name="T18" fmla="*/ 156 w 429"/>
                <a:gd name="T19" fmla="*/ 536 h 573"/>
                <a:gd name="T20" fmla="*/ 24 w 429"/>
                <a:gd name="T21" fmla="*/ 525 h 573"/>
                <a:gd name="T22" fmla="*/ 45 w 429"/>
                <a:gd name="T23" fmla="*/ 0 h 573"/>
                <a:gd name="T24" fmla="*/ 127 w 429"/>
                <a:gd name="T25" fmla="*/ 17 h 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9" h="573">
                  <a:moveTo>
                    <a:pt x="127" y="17"/>
                  </a:moveTo>
                  <a:cubicBezTo>
                    <a:pt x="352" y="16"/>
                    <a:pt x="352" y="16"/>
                    <a:pt x="352" y="16"/>
                  </a:cubicBezTo>
                  <a:cubicBezTo>
                    <a:pt x="429" y="0"/>
                    <a:pt x="429" y="0"/>
                    <a:pt x="429" y="0"/>
                  </a:cubicBezTo>
                  <a:cubicBezTo>
                    <a:pt x="429" y="0"/>
                    <a:pt x="423" y="371"/>
                    <a:pt x="398" y="525"/>
                  </a:cubicBezTo>
                  <a:cubicBezTo>
                    <a:pt x="398" y="525"/>
                    <a:pt x="339" y="573"/>
                    <a:pt x="267" y="536"/>
                  </a:cubicBezTo>
                  <a:cubicBezTo>
                    <a:pt x="258" y="187"/>
                    <a:pt x="258" y="187"/>
                    <a:pt x="258" y="187"/>
                  </a:cubicBezTo>
                  <a:cubicBezTo>
                    <a:pt x="258" y="183"/>
                    <a:pt x="258" y="183"/>
                    <a:pt x="258" y="183"/>
                  </a:cubicBezTo>
                  <a:cubicBezTo>
                    <a:pt x="245" y="182"/>
                    <a:pt x="231" y="182"/>
                    <a:pt x="216" y="182"/>
                  </a:cubicBezTo>
                  <a:cubicBezTo>
                    <a:pt x="216" y="187"/>
                    <a:pt x="216" y="187"/>
                    <a:pt x="216" y="187"/>
                  </a:cubicBezTo>
                  <a:cubicBezTo>
                    <a:pt x="156" y="536"/>
                    <a:pt x="156" y="536"/>
                    <a:pt x="156" y="536"/>
                  </a:cubicBezTo>
                  <a:cubicBezTo>
                    <a:pt x="83" y="573"/>
                    <a:pt x="24" y="525"/>
                    <a:pt x="24" y="525"/>
                  </a:cubicBezTo>
                  <a:cubicBezTo>
                    <a:pt x="0" y="371"/>
                    <a:pt x="45" y="0"/>
                    <a:pt x="45" y="0"/>
                  </a:cubicBezTo>
                  <a:cubicBezTo>
                    <a:pt x="127" y="17"/>
                    <a:pt x="127" y="17"/>
                    <a:pt x="127" y="17"/>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 name="Freeform 8"/>
            <p:cNvSpPr>
              <a:spLocks/>
            </p:cNvSpPr>
            <p:nvPr/>
          </p:nvSpPr>
          <p:spPr bwMode="auto">
            <a:xfrm>
              <a:off x="5284068" y="6267760"/>
              <a:ext cx="2506" cy="17542"/>
            </a:xfrm>
            <a:custGeom>
              <a:avLst/>
              <a:gdLst>
                <a:gd name="T0" fmla="*/ 0 w 1"/>
                <a:gd name="T1" fmla="*/ 0 h 4"/>
                <a:gd name="T2" fmla="*/ 0 w 1"/>
                <a:gd name="T3" fmla="*/ 4 h 4"/>
                <a:gd name="T4" fmla="*/ 1 w 1"/>
                <a:gd name="T5" fmla="*/ 0 h 4"/>
                <a:gd name="T6" fmla="*/ 0 w 1"/>
                <a:gd name="T7" fmla="*/ 0 h 4"/>
              </a:gdLst>
              <a:ahLst/>
              <a:cxnLst>
                <a:cxn ang="0">
                  <a:pos x="T0" y="T1"/>
                </a:cxn>
                <a:cxn ang="0">
                  <a:pos x="T2" y="T3"/>
                </a:cxn>
                <a:cxn ang="0">
                  <a:pos x="T4" y="T5"/>
                </a:cxn>
                <a:cxn ang="0">
                  <a:pos x="T6" y="T7"/>
                </a:cxn>
              </a:cxnLst>
              <a:rect l="0" t="0" r="r" b="b"/>
              <a:pathLst>
                <a:path w="1" h="4">
                  <a:moveTo>
                    <a:pt x="0" y="0"/>
                  </a:moveTo>
                  <a:cubicBezTo>
                    <a:pt x="0" y="1"/>
                    <a:pt x="0" y="3"/>
                    <a:pt x="0" y="4"/>
                  </a:cubicBezTo>
                  <a:cubicBezTo>
                    <a:pt x="0" y="3"/>
                    <a:pt x="0" y="1"/>
                    <a:pt x="1" y="0"/>
                  </a:cubicBezTo>
                  <a:cubicBezTo>
                    <a:pt x="1" y="0"/>
                    <a:pt x="0" y="0"/>
                    <a:pt x="0"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 name="Freeform 9"/>
            <p:cNvSpPr>
              <a:spLocks/>
            </p:cNvSpPr>
            <p:nvPr/>
          </p:nvSpPr>
          <p:spPr bwMode="auto">
            <a:xfrm>
              <a:off x="5850417" y="7623488"/>
              <a:ext cx="27566" cy="152864"/>
            </a:xfrm>
            <a:custGeom>
              <a:avLst/>
              <a:gdLst>
                <a:gd name="T0" fmla="*/ 11 w 11"/>
                <a:gd name="T1" fmla="*/ 0 h 61"/>
                <a:gd name="T2" fmla="*/ 0 w 11"/>
                <a:gd name="T3" fmla="*/ 61 h 61"/>
                <a:gd name="T4" fmla="*/ 0 w 11"/>
                <a:gd name="T5" fmla="*/ 61 h 61"/>
                <a:gd name="T6" fmla="*/ 11 w 11"/>
                <a:gd name="T7" fmla="*/ 0 h 61"/>
                <a:gd name="T8" fmla="*/ 11 w 11"/>
                <a:gd name="T9" fmla="*/ 0 h 61"/>
              </a:gdLst>
              <a:ahLst/>
              <a:cxnLst>
                <a:cxn ang="0">
                  <a:pos x="T0" y="T1"/>
                </a:cxn>
                <a:cxn ang="0">
                  <a:pos x="T2" y="T3"/>
                </a:cxn>
                <a:cxn ang="0">
                  <a:pos x="T4" y="T5"/>
                </a:cxn>
                <a:cxn ang="0">
                  <a:pos x="T6" y="T7"/>
                </a:cxn>
                <a:cxn ang="0">
                  <a:pos x="T8" y="T9"/>
                </a:cxn>
              </a:cxnLst>
              <a:rect l="0" t="0" r="r" b="b"/>
              <a:pathLst>
                <a:path w="11" h="61">
                  <a:moveTo>
                    <a:pt x="11" y="0"/>
                  </a:moveTo>
                  <a:lnTo>
                    <a:pt x="0" y="61"/>
                  </a:lnTo>
                  <a:lnTo>
                    <a:pt x="0" y="61"/>
                  </a:lnTo>
                  <a:lnTo>
                    <a:pt x="11" y="0"/>
                  </a:lnTo>
                  <a:lnTo>
                    <a:pt x="11" y="0"/>
                  </a:lnTo>
                  <a:close/>
                </a:path>
              </a:pathLst>
            </a:custGeom>
            <a:solidFill>
              <a:srgbClr val="A98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 name="Freeform 10"/>
            <p:cNvSpPr>
              <a:spLocks/>
            </p:cNvSpPr>
            <p:nvPr/>
          </p:nvSpPr>
          <p:spPr bwMode="auto">
            <a:xfrm>
              <a:off x="5850417" y="7623488"/>
              <a:ext cx="27566" cy="152864"/>
            </a:xfrm>
            <a:custGeom>
              <a:avLst/>
              <a:gdLst>
                <a:gd name="T0" fmla="*/ 11 w 11"/>
                <a:gd name="T1" fmla="*/ 0 h 61"/>
                <a:gd name="T2" fmla="*/ 0 w 11"/>
                <a:gd name="T3" fmla="*/ 61 h 61"/>
                <a:gd name="T4" fmla="*/ 0 w 11"/>
                <a:gd name="T5" fmla="*/ 61 h 61"/>
                <a:gd name="T6" fmla="*/ 11 w 11"/>
                <a:gd name="T7" fmla="*/ 0 h 61"/>
                <a:gd name="T8" fmla="*/ 11 w 11"/>
                <a:gd name="T9" fmla="*/ 0 h 61"/>
              </a:gdLst>
              <a:ahLst/>
              <a:cxnLst>
                <a:cxn ang="0">
                  <a:pos x="T0" y="T1"/>
                </a:cxn>
                <a:cxn ang="0">
                  <a:pos x="T2" y="T3"/>
                </a:cxn>
                <a:cxn ang="0">
                  <a:pos x="T4" y="T5"/>
                </a:cxn>
                <a:cxn ang="0">
                  <a:pos x="T6" y="T7"/>
                </a:cxn>
                <a:cxn ang="0">
                  <a:pos x="T8" y="T9"/>
                </a:cxn>
              </a:cxnLst>
              <a:rect l="0" t="0" r="r" b="b"/>
              <a:pathLst>
                <a:path w="11" h="61">
                  <a:moveTo>
                    <a:pt x="11" y="0"/>
                  </a:moveTo>
                  <a:lnTo>
                    <a:pt x="0" y="61"/>
                  </a:lnTo>
                  <a:lnTo>
                    <a:pt x="0" y="61"/>
                  </a:lnTo>
                  <a:lnTo>
                    <a:pt x="11" y="0"/>
                  </a:lnTo>
                  <a:lnTo>
                    <a:pt x="1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1" name="Freeform 11"/>
            <p:cNvSpPr>
              <a:spLocks/>
            </p:cNvSpPr>
            <p:nvPr/>
          </p:nvSpPr>
          <p:spPr bwMode="auto">
            <a:xfrm>
              <a:off x="5181323" y="7533273"/>
              <a:ext cx="696659" cy="243079"/>
            </a:xfrm>
            <a:custGeom>
              <a:avLst/>
              <a:gdLst>
                <a:gd name="T0" fmla="*/ 1 w 170"/>
                <a:gd name="T1" fmla="*/ 0 h 59"/>
                <a:gd name="T2" fmla="*/ 0 w 170"/>
                <a:gd name="T3" fmla="*/ 35 h 59"/>
                <a:gd name="T4" fmla="*/ 163 w 170"/>
                <a:gd name="T5" fmla="*/ 59 h 59"/>
                <a:gd name="T6" fmla="*/ 170 w 170"/>
                <a:gd name="T7" fmla="*/ 22 h 59"/>
                <a:gd name="T8" fmla="*/ 1 w 170"/>
                <a:gd name="T9" fmla="*/ 0 h 59"/>
              </a:gdLst>
              <a:ahLst/>
              <a:cxnLst>
                <a:cxn ang="0">
                  <a:pos x="T0" y="T1"/>
                </a:cxn>
                <a:cxn ang="0">
                  <a:pos x="T2" y="T3"/>
                </a:cxn>
                <a:cxn ang="0">
                  <a:pos x="T4" y="T5"/>
                </a:cxn>
                <a:cxn ang="0">
                  <a:pos x="T6" y="T7"/>
                </a:cxn>
                <a:cxn ang="0">
                  <a:pos x="T8" y="T9"/>
                </a:cxn>
              </a:cxnLst>
              <a:rect l="0" t="0" r="r" b="b"/>
              <a:pathLst>
                <a:path w="170" h="59">
                  <a:moveTo>
                    <a:pt x="1" y="0"/>
                  </a:moveTo>
                  <a:cubicBezTo>
                    <a:pt x="1" y="12"/>
                    <a:pt x="0" y="23"/>
                    <a:pt x="0" y="35"/>
                  </a:cubicBezTo>
                  <a:cubicBezTo>
                    <a:pt x="59" y="49"/>
                    <a:pt x="114" y="56"/>
                    <a:pt x="163" y="59"/>
                  </a:cubicBezTo>
                  <a:cubicBezTo>
                    <a:pt x="170" y="22"/>
                    <a:pt x="170" y="22"/>
                    <a:pt x="170" y="22"/>
                  </a:cubicBezTo>
                  <a:cubicBezTo>
                    <a:pt x="120" y="19"/>
                    <a:pt x="49" y="16"/>
                    <a:pt x="1" y="0"/>
                  </a:cubicBezTo>
                </a:path>
              </a:pathLst>
            </a:custGeom>
            <a:solidFill>
              <a:srgbClr val="784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 name="Freeform 12"/>
            <p:cNvSpPr>
              <a:spLocks/>
            </p:cNvSpPr>
            <p:nvPr/>
          </p:nvSpPr>
          <p:spPr bwMode="auto">
            <a:xfrm>
              <a:off x="6186217" y="7608452"/>
              <a:ext cx="5012" cy="180430"/>
            </a:xfrm>
            <a:custGeom>
              <a:avLst/>
              <a:gdLst>
                <a:gd name="T0" fmla="*/ 0 w 1"/>
                <a:gd name="T1" fmla="*/ 0 h 44"/>
                <a:gd name="T2" fmla="*/ 0 w 1"/>
                <a:gd name="T3" fmla="*/ 0 h 44"/>
                <a:gd name="T4" fmla="*/ 1 w 1"/>
                <a:gd name="T5" fmla="*/ 44 h 44"/>
                <a:gd name="T6" fmla="*/ 1 w 1"/>
                <a:gd name="T7" fmla="*/ 44 h 44"/>
                <a:gd name="T8" fmla="*/ 0 w 1"/>
                <a:gd name="T9" fmla="*/ 0 h 44"/>
              </a:gdLst>
              <a:ahLst/>
              <a:cxnLst>
                <a:cxn ang="0">
                  <a:pos x="T0" y="T1"/>
                </a:cxn>
                <a:cxn ang="0">
                  <a:pos x="T2" y="T3"/>
                </a:cxn>
                <a:cxn ang="0">
                  <a:pos x="T4" y="T5"/>
                </a:cxn>
                <a:cxn ang="0">
                  <a:pos x="T6" y="T7"/>
                </a:cxn>
                <a:cxn ang="0">
                  <a:pos x="T8" y="T9"/>
                </a:cxn>
              </a:cxnLst>
              <a:rect l="0" t="0" r="r" b="b"/>
              <a:pathLst>
                <a:path w="1" h="44">
                  <a:moveTo>
                    <a:pt x="0" y="0"/>
                  </a:moveTo>
                  <a:cubicBezTo>
                    <a:pt x="0" y="0"/>
                    <a:pt x="0" y="0"/>
                    <a:pt x="0" y="0"/>
                  </a:cubicBezTo>
                  <a:cubicBezTo>
                    <a:pt x="1" y="44"/>
                    <a:pt x="1" y="44"/>
                    <a:pt x="1" y="44"/>
                  </a:cubicBezTo>
                  <a:cubicBezTo>
                    <a:pt x="1" y="44"/>
                    <a:pt x="1" y="44"/>
                    <a:pt x="1" y="44"/>
                  </a:cubicBezTo>
                  <a:cubicBezTo>
                    <a:pt x="0" y="0"/>
                    <a:pt x="0" y="0"/>
                    <a:pt x="0" y="0"/>
                  </a:cubicBezTo>
                </a:path>
              </a:pathLst>
            </a:custGeom>
            <a:solidFill>
              <a:srgbClr val="A98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3" name="Freeform 13"/>
            <p:cNvSpPr>
              <a:spLocks/>
            </p:cNvSpPr>
            <p:nvPr/>
          </p:nvSpPr>
          <p:spPr bwMode="auto">
            <a:xfrm>
              <a:off x="6186217" y="7545803"/>
              <a:ext cx="631504" cy="243079"/>
            </a:xfrm>
            <a:custGeom>
              <a:avLst/>
              <a:gdLst>
                <a:gd name="T0" fmla="*/ 154 w 154"/>
                <a:gd name="T1" fmla="*/ 0 h 59"/>
                <a:gd name="T2" fmla="*/ 0 w 154"/>
                <a:gd name="T3" fmla="*/ 15 h 59"/>
                <a:gd name="T4" fmla="*/ 1 w 154"/>
                <a:gd name="T5" fmla="*/ 59 h 59"/>
                <a:gd name="T6" fmla="*/ 151 w 154"/>
                <a:gd name="T7" fmla="*/ 43 h 59"/>
                <a:gd name="T8" fmla="*/ 154 w 154"/>
                <a:gd name="T9" fmla="*/ 0 h 59"/>
              </a:gdLst>
              <a:ahLst/>
              <a:cxnLst>
                <a:cxn ang="0">
                  <a:pos x="T0" y="T1"/>
                </a:cxn>
                <a:cxn ang="0">
                  <a:pos x="T2" y="T3"/>
                </a:cxn>
                <a:cxn ang="0">
                  <a:pos x="T4" y="T5"/>
                </a:cxn>
                <a:cxn ang="0">
                  <a:pos x="T6" y="T7"/>
                </a:cxn>
                <a:cxn ang="0">
                  <a:pos x="T8" y="T9"/>
                </a:cxn>
              </a:cxnLst>
              <a:rect l="0" t="0" r="r" b="b"/>
              <a:pathLst>
                <a:path w="154" h="59">
                  <a:moveTo>
                    <a:pt x="154" y="0"/>
                  </a:moveTo>
                  <a:cubicBezTo>
                    <a:pt x="116" y="16"/>
                    <a:pt x="47" y="14"/>
                    <a:pt x="0" y="15"/>
                  </a:cubicBezTo>
                  <a:cubicBezTo>
                    <a:pt x="1" y="59"/>
                    <a:pt x="1" y="59"/>
                    <a:pt x="1" y="59"/>
                  </a:cubicBezTo>
                  <a:cubicBezTo>
                    <a:pt x="66" y="57"/>
                    <a:pt x="117" y="50"/>
                    <a:pt x="151" y="43"/>
                  </a:cubicBezTo>
                  <a:cubicBezTo>
                    <a:pt x="152" y="29"/>
                    <a:pt x="153" y="14"/>
                    <a:pt x="154" y="0"/>
                  </a:cubicBezTo>
                </a:path>
              </a:pathLst>
            </a:custGeom>
            <a:solidFill>
              <a:srgbClr val="784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4" name="Freeform 14"/>
            <p:cNvSpPr>
              <a:spLocks/>
            </p:cNvSpPr>
            <p:nvPr/>
          </p:nvSpPr>
          <p:spPr bwMode="auto">
            <a:xfrm>
              <a:off x="5158770" y="6195087"/>
              <a:ext cx="1754178" cy="1428401"/>
            </a:xfrm>
            <a:custGeom>
              <a:avLst/>
              <a:gdLst>
                <a:gd name="T0" fmla="*/ 33 w 427"/>
                <a:gd name="T1" fmla="*/ 0 h 349"/>
                <a:gd name="T2" fmla="*/ 115 w 427"/>
                <a:gd name="T3" fmla="*/ 16 h 349"/>
                <a:gd name="T4" fmla="*/ 340 w 427"/>
                <a:gd name="T5" fmla="*/ 16 h 349"/>
                <a:gd name="T6" fmla="*/ 417 w 427"/>
                <a:gd name="T7" fmla="*/ 0 h 349"/>
                <a:gd name="T8" fmla="*/ 418 w 427"/>
                <a:gd name="T9" fmla="*/ 323 h 349"/>
                <a:gd name="T10" fmla="*/ 242 w 427"/>
                <a:gd name="T11" fmla="*/ 345 h 349"/>
                <a:gd name="T12" fmla="*/ 246 w 427"/>
                <a:gd name="T13" fmla="*/ 186 h 349"/>
                <a:gd name="T14" fmla="*/ 246 w 427"/>
                <a:gd name="T15" fmla="*/ 182 h 349"/>
                <a:gd name="T16" fmla="*/ 204 w 427"/>
                <a:gd name="T17" fmla="*/ 182 h 349"/>
                <a:gd name="T18" fmla="*/ 204 w 427"/>
                <a:gd name="T19" fmla="*/ 186 h 349"/>
                <a:gd name="T20" fmla="*/ 186 w 427"/>
                <a:gd name="T21" fmla="*/ 349 h 349"/>
                <a:gd name="T22" fmla="*/ 0 w 427"/>
                <a:gd name="T23" fmla="*/ 325 h 349"/>
                <a:gd name="T24" fmla="*/ 33 w 427"/>
                <a:gd name="T25" fmla="*/ 0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7" h="349">
                  <a:moveTo>
                    <a:pt x="33" y="0"/>
                  </a:moveTo>
                  <a:cubicBezTo>
                    <a:pt x="115" y="16"/>
                    <a:pt x="115" y="16"/>
                    <a:pt x="115" y="16"/>
                  </a:cubicBezTo>
                  <a:cubicBezTo>
                    <a:pt x="340" y="16"/>
                    <a:pt x="340" y="16"/>
                    <a:pt x="340" y="16"/>
                  </a:cubicBezTo>
                  <a:cubicBezTo>
                    <a:pt x="417" y="0"/>
                    <a:pt x="417" y="0"/>
                    <a:pt x="417" y="0"/>
                  </a:cubicBezTo>
                  <a:cubicBezTo>
                    <a:pt x="417" y="0"/>
                    <a:pt x="427" y="167"/>
                    <a:pt x="418" y="323"/>
                  </a:cubicBezTo>
                  <a:cubicBezTo>
                    <a:pt x="383" y="347"/>
                    <a:pt x="295" y="344"/>
                    <a:pt x="242" y="345"/>
                  </a:cubicBezTo>
                  <a:cubicBezTo>
                    <a:pt x="246" y="186"/>
                    <a:pt x="246" y="186"/>
                    <a:pt x="246" y="186"/>
                  </a:cubicBezTo>
                  <a:cubicBezTo>
                    <a:pt x="246" y="182"/>
                    <a:pt x="246" y="182"/>
                    <a:pt x="246" y="182"/>
                  </a:cubicBezTo>
                  <a:cubicBezTo>
                    <a:pt x="233" y="182"/>
                    <a:pt x="219" y="181"/>
                    <a:pt x="204" y="182"/>
                  </a:cubicBezTo>
                  <a:cubicBezTo>
                    <a:pt x="204" y="186"/>
                    <a:pt x="204" y="186"/>
                    <a:pt x="204" y="186"/>
                  </a:cubicBezTo>
                  <a:cubicBezTo>
                    <a:pt x="186" y="349"/>
                    <a:pt x="186" y="349"/>
                    <a:pt x="186" y="349"/>
                  </a:cubicBezTo>
                  <a:cubicBezTo>
                    <a:pt x="134" y="347"/>
                    <a:pt x="52" y="344"/>
                    <a:pt x="0" y="325"/>
                  </a:cubicBezTo>
                  <a:cubicBezTo>
                    <a:pt x="7" y="162"/>
                    <a:pt x="33" y="0"/>
                    <a:pt x="33" y="0"/>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5" name="Freeform 15"/>
            <p:cNvSpPr>
              <a:spLocks noEditPoints="1"/>
            </p:cNvSpPr>
            <p:nvPr/>
          </p:nvSpPr>
          <p:spPr bwMode="auto">
            <a:xfrm>
              <a:off x="5253997" y="6267760"/>
              <a:ext cx="1631385" cy="335800"/>
            </a:xfrm>
            <a:custGeom>
              <a:avLst/>
              <a:gdLst>
                <a:gd name="T0" fmla="*/ 181 w 397"/>
                <a:gd name="T1" fmla="*/ 45 h 82"/>
                <a:gd name="T2" fmla="*/ 182 w 397"/>
                <a:gd name="T3" fmla="*/ 69 h 82"/>
                <a:gd name="T4" fmla="*/ 183 w 397"/>
                <a:gd name="T5" fmla="*/ 81 h 82"/>
                <a:gd name="T6" fmla="*/ 201 w 397"/>
                <a:gd name="T7" fmla="*/ 82 h 82"/>
                <a:gd name="T8" fmla="*/ 201 w 397"/>
                <a:gd name="T9" fmla="*/ 47 h 82"/>
                <a:gd name="T10" fmla="*/ 195 w 397"/>
                <a:gd name="T11" fmla="*/ 46 h 82"/>
                <a:gd name="T12" fmla="*/ 195 w 397"/>
                <a:gd name="T13" fmla="*/ 46 h 82"/>
                <a:gd name="T14" fmla="*/ 193 w 397"/>
                <a:gd name="T15" fmla="*/ 46 h 82"/>
                <a:gd name="T16" fmla="*/ 191 w 397"/>
                <a:gd name="T17" fmla="*/ 46 h 82"/>
                <a:gd name="T18" fmla="*/ 191 w 397"/>
                <a:gd name="T19" fmla="*/ 46 h 82"/>
                <a:gd name="T20" fmla="*/ 181 w 397"/>
                <a:gd name="T21" fmla="*/ 45 h 82"/>
                <a:gd name="T22" fmla="*/ 342 w 397"/>
                <a:gd name="T23" fmla="*/ 36 h 82"/>
                <a:gd name="T24" fmla="*/ 227 w 397"/>
                <a:gd name="T25" fmla="*/ 47 h 82"/>
                <a:gd name="T26" fmla="*/ 206 w 397"/>
                <a:gd name="T27" fmla="*/ 47 h 82"/>
                <a:gd name="T28" fmla="*/ 206 w 397"/>
                <a:gd name="T29" fmla="*/ 82 h 82"/>
                <a:gd name="T30" fmla="*/ 215 w 397"/>
                <a:gd name="T31" fmla="*/ 82 h 82"/>
                <a:gd name="T32" fmla="*/ 366 w 397"/>
                <a:gd name="T33" fmla="*/ 72 h 82"/>
                <a:gd name="T34" fmla="*/ 364 w 397"/>
                <a:gd name="T35" fmla="*/ 70 h 82"/>
                <a:gd name="T36" fmla="*/ 349 w 397"/>
                <a:gd name="T37" fmla="*/ 51 h 82"/>
                <a:gd name="T38" fmla="*/ 346 w 397"/>
                <a:gd name="T39" fmla="*/ 45 h 82"/>
                <a:gd name="T40" fmla="*/ 343 w 397"/>
                <a:gd name="T41" fmla="*/ 39 h 82"/>
                <a:gd name="T42" fmla="*/ 342 w 397"/>
                <a:gd name="T43" fmla="*/ 36 h 82"/>
                <a:gd name="T44" fmla="*/ 396 w 397"/>
                <a:gd name="T45" fmla="*/ 22 h 82"/>
                <a:gd name="T46" fmla="*/ 347 w 397"/>
                <a:gd name="T47" fmla="*/ 35 h 82"/>
                <a:gd name="T48" fmla="*/ 348 w 397"/>
                <a:gd name="T49" fmla="*/ 37 h 82"/>
                <a:gd name="T50" fmla="*/ 350 w 397"/>
                <a:gd name="T51" fmla="*/ 43 h 82"/>
                <a:gd name="T52" fmla="*/ 353 w 397"/>
                <a:gd name="T53" fmla="*/ 48 h 82"/>
                <a:gd name="T54" fmla="*/ 368 w 397"/>
                <a:gd name="T55" fmla="*/ 67 h 82"/>
                <a:gd name="T56" fmla="*/ 372 w 397"/>
                <a:gd name="T57" fmla="*/ 71 h 82"/>
                <a:gd name="T58" fmla="*/ 397 w 397"/>
                <a:gd name="T59" fmla="*/ 67 h 82"/>
                <a:gd name="T60" fmla="*/ 396 w 397"/>
                <a:gd name="T61" fmla="*/ 22 h 82"/>
                <a:gd name="T62" fmla="*/ 58 w 397"/>
                <a:gd name="T63" fmla="*/ 19 h 82"/>
                <a:gd name="T64" fmla="*/ 58 w 397"/>
                <a:gd name="T65" fmla="*/ 21 h 82"/>
                <a:gd name="T66" fmla="*/ 57 w 397"/>
                <a:gd name="T67" fmla="*/ 27 h 82"/>
                <a:gd name="T68" fmla="*/ 56 w 397"/>
                <a:gd name="T69" fmla="*/ 33 h 82"/>
                <a:gd name="T70" fmla="*/ 54 w 397"/>
                <a:gd name="T71" fmla="*/ 39 h 82"/>
                <a:gd name="T72" fmla="*/ 52 w 397"/>
                <a:gd name="T73" fmla="*/ 45 h 82"/>
                <a:gd name="T74" fmla="*/ 49 w 397"/>
                <a:gd name="T75" fmla="*/ 51 h 82"/>
                <a:gd name="T76" fmla="*/ 40 w 397"/>
                <a:gd name="T77" fmla="*/ 63 h 82"/>
                <a:gd name="T78" fmla="*/ 178 w 397"/>
                <a:gd name="T79" fmla="*/ 81 h 82"/>
                <a:gd name="T80" fmla="*/ 177 w 397"/>
                <a:gd name="T81" fmla="*/ 70 h 82"/>
                <a:gd name="T82" fmla="*/ 176 w 397"/>
                <a:gd name="T83" fmla="*/ 45 h 82"/>
                <a:gd name="T84" fmla="*/ 58 w 397"/>
                <a:gd name="T85" fmla="*/ 19 h 82"/>
                <a:gd name="T86" fmla="*/ 8 w 397"/>
                <a:gd name="T87" fmla="*/ 0 h 82"/>
                <a:gd name="T88" fmla="*/ 0 w 397"/>
                <a:gd name="T89" fmla="*/ 52 h 82"/>
                <a:gd name="T90" fmla="*/ 35 w 397"/>
                <a:gd name="T91" fmla="*/ 62 h 82"/>
                <a:gd name="T92" fmla="*/ 44 w 397"/>
                <a:gd name="T93" fmla="*/ 48 h 82"/>
                <a:gd name="T94" fmla="*/ 47 w 397"/>
                <a:gd name="T95" fmla="*/ 43 h 82"/>
                <a:gd name="T96" fmla="*/ 49 w 397"/>
                <a:gd name="T97" fmla="*/ 37 h 82"/>
                <a:gd name="T98" fmla="*/ 51 w 397"/>
                <a:gd name="T99" fmla="*/ 32 h 82"/>
                <a:gd name="T100" fmla="*/ 53 w 397"/>
                <a:gd name="T101" fmla="*/ 26 h 82"/>
                <a:gd name="T102" fmla="*/ 54 w 397"/>
                <a:gd name="T103" fmla="*/ 18 h 82"/>
                <a:gd name="T104" fmla="*/ 8 w 397"/>
                <a:gd name="T105"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97" h="82">
                  <a:moveTo>
                    <a:pt x="181" y="45"/>
                  </a:moveTo>
                  <a:cubicBezTo>
                    <a:pt x="181" y="53"/>
                    <a:pt x="181" y="61"/>
                    <a:pt x="182" y="69"/>
                  </a:cubicBezTo>
                  <a:cubicBezTo>
                    <a:pt x="182" y="73"/>
                    <a:pt x="182" y="77"/>
                    <a:pt x="183" y="81"/>
                  </a:cubicBezTo>
                  <a:cubicBezTo>
                    <a:pt x="189" y="82"/>
                    <a:pt x="195" y="82"/>
                    <a:pt x="201" y="82"/>
                  </a:cubicBezTo>
                  <a:cubicBezTo>
                    <a:pt x="201" y="47"/>
                    <a:pt x="201" y="47"/>
                    <a:pt x="201" y="47"/>
                  </a:cubicBezTo>
                  <a:cubicBezTo>
                    <a:pt x="199" y="47"/>
                    <a:pt x="197" y="46"/>
                    <a:pt x="195" y="46"/>
                  </a:cubicBezTo>
                  <a:cubicBezTo>
                    <a:pt x="195" y="46"/>
                    <a:pt x="195" y="46"/>
                    <a:pt x="195" y="46"/>
                  </a:cubicBezTo>
                  <a:cubicBezTo>
                    <a:pt x="194" y="46"/>
                    <a:pt x="194" y="46"/>
                    <a:pt x="193" y="46"/>
                  </a:cubicBezTo>
                  <a:cubicBezTo>
                    <a:pt x="192" y="46"/>
                    <a:pt x="192" y="46"/>
                    <a:pt x="191" y="46"/>
                  </a:cubicBezTo>
                  <a:cubicBezTo>
                    <a:pt x="191" y="46"/>
                    <a:pt x="191" y="46"/>
                    <a:pt x="191" y="46"/>
                  </a:cubicBezTo>
                  <a:cubicBezTo>
                    <a:pt x="188" y="46"/>
                    <a:pt x="184" y="46"/>
                    <a:pt x="181" y="45"/>
                  </a:cubicBezTo>
                  <a:moveTo>
                    <a:pt x="342" y="36"/>
                  </a:moveTo>
                  <a:cubicBezTo>
                    <a:pt x="312" y="42"/>
                    <a:pt x="272" y="47"/>
                    <a:pt x="227" y="47"/>
                  </a:cubicBezTo>
                  <a:cubicBezTo>
                    <a:pt x="221" y="47"/>
                    <a:pt x="213" y="47"/>
                    <a:pt x="206" y="47"/>
                  </a:cubicBezTo>
                  <a:cubicBezTo>
                    <a:pt x="206" y="59"/>
                    <a:pt x="206" y="70"/>
                    <a:pt x="206" y="82"/>
                  </a:cubicBezTo>
                  <a:cubicBezTo>
                    <a:pt x="209" y="82"/>
                    <a:pt x="212" y="82"/>
                    <a:pt x="215" y="82"/>
                  </a:cubicBezTo>
                  <a:cubicBezTo>
                    <a:pt x="266" y="82"/>
                    <a:pt x="317" y="78"/>
                    <a:pt x="366" y="72"/>
                  </a:cubicBezTo>
                  <a:cubicBezTo>
                    <a:pt x="365" y="71"/>
                    <a:pt x="365" y="71"/>
                    <a:pt x="364" y="70"/>
                  </a:cubicBezTo>
                  <a:cubicBezTo>
                    <a:pt x="358" y="65"/>
                    <a:pt x="352" y="58"/>
                    <a:pt x="349" y="51"/>
                  </a:cubicBezTo>
                  <a:cubicBezTo>
                    <a:pt x="347" y="49"/>
                    <a:pt x="347" y="47"/>
                    <a:pt x="346" y="45"/>
                  </a:cubicBezTo>
                  <a:cubicBezTo>
                    <a:pt x="345" y="43"/>
                    <a:pt x="344" y="41"/>
                    <a:pt x="343" y="39"/>
                  </a:cubicBezTo>
                  <a:cubicBezTo>
                    <a:pt x="342" y="36"/>
                    <a:pt x="342" y="36"/>
                    <a:pt x="342" y="36"/>
                  </a:cubicBezTo>
                  <a:moveTo>
                    <a:pt x="396" y="22"/>
                  </a:moveTo>
                  <a:cubicBezTo>
                    <a:pt x="387" y="25"/>
                    <a:pt x="370" y="30"/>
                    <a:pt x="347" y="35"/>
                  </a:cubicBezTo>
                  <a:cubicBezTo>
                    <a:pt x="348" y="37"/>
                    <a:pt x="348" y="37"/>
                    <a:pt x="348" y="37"/>
                  </a:cubicBezTo>
                  <a:cubicBezTo>
                    <a:pt x="349" y="39"/>
                    <a:pt x="349" y="41"/>
                    <a:pt x="350" y="43"/>
                  </a:cubicBezTo>
                  <a:cubicBezTo>
                    <a:pt x="351" y="45"/>
                    <a:pt x="352" y="47"/>
                    <a:pt x="353" y="48"/>
                  </a:cubicBezTo>
                  <a:cubicBezTo>
                    <a:pt x="357" y="55"/>
                    <a:pt x="362" y="61"/>
                    <a:pt x="368" y="67"/>
                  </a:cubicBezTo>
                  <a:cubicBezTo>
                    <a:pt x="369" y="68"/>
                    <a:pt x="371" y="70"/>
                    <a:pt x="372" y="71"/>
                  </a:cubicBezTo>
                  <a:cubicBezTo>
                    <a:pt x="381" y="70"/>
                    <a:pt x="389" y="68"/>
                    <a:pt x="397" y="67"/>
                  </a:cubicBezTo>
                  <a:cubicBezTo>
                    <a:pt x="397" y="50"/>
                    <a:pt x="396" y="35"/>
                    <a:pt x="396" y="22"/>
                  </a:cubicBezTo>
                  <a:moveTo>
                    <a:pt x="58" y="19"/>
                  </a:moveTo>
                  <a:cubicBezTo>
                    <a:pt x="58" y="21"/>
                    <a:pt x="58" y="21"/>
                    <a:pt x="58" y="21"/>
                  </a:cubicBezTo>
                  <a:cubicBezTo>
                    <a:pt x="58" y="23"/>
                    <a:pt x="58" y="25"/>
                    <a:pt x="57" y="27"/>
                  </a:cubicBezTo>
                  <a:cubicBezTo>
                    <a:pt x="56" y="33"/>
                    <a:pt x="56" y="33"/>
                    <a:pt x="56" y="33"/>
                  </a:cubicBezTo>
                  <a:cubicBezTo>
                    <a:pt x="54" y="39"/>
                    <a:pt x="54" y="39"/>
                    <a:pt x="54" y="39"/>
                  </a:cubicBezTo>
                  <a:cubicBezTo>
                    <a:pt x="53" y="41"/>
                    <a:pt x="53" y="43"/>
                    <a:pt x="52" y="45"/>
                  </a:cubicBezTo>
                  <a:cubicBezTo>
                    <a:pt x="51" y="47"/>
                    <a:pt x="50" y="49"/>
                    <a:pt x="49" y="51"/>
                  </a:cubicBezTo>
                  <a:cubicBezTo>
                    <a:pt x="47" y="55"/>
                    <a:pt x="44" y="59"/>
                    <a:pt x="40" y="63"/>
                  </a:cubicBezTo>
                  <a:cubicBezTo>
                    <a:pt x="85" y="74"/>
                    <a:pt x="131" y="79"/>
                    <a:pt x="178" y="81"/>
                  </a:cubicBezTo>
                  <a:cubicBezTo>
                    <a:pt x="177" y="77"/>
                    <a:pt x="177" y="74"/>
                    <a:pt x="177" y="70"/>
                  </a:cubicBezTo>
                  <a:cubicBezTo>
                    <a:pt x="176" y="61"/>
                    <a:pt x="176" y="53"/>
                    <a:pt x="176" y="45"/>
                  </a:cubicBezTo>
                  <a:cubicBezTo>
                    <a:pt x="130" y="40"/>
                    <a:pt x="89" y="30"/>
                    <a:pt x="58" y="19"/>
                  </a:cubicBezTo>
                  <a:moveTo>
                    <a:pt x="8" y="0"/>
                  </a:moveTo>
                  <a:cubicBezTo>
                    <a:pt x="6" y="12"/>
                    <a:pt x="3" y="30"/>
                    <a:pt x="0" y="52"/>
                  </a:cubicBezTo>
                  <a:cubicBezTo>
                    <a:pt x="12" y="56"/>
                    <a:pt x="23" y="59"/>
                    <a:pt x="35" y="62"/>
                  </a:cubicBezTo>
                  <a:cubicBezTo>
                    <a:pt x="38" y="58"/>
                    <a:pt x="42" y="53"/>
                    <a:pt x="44" y="48"/>
                  </a:cubicBezTo>
                  <a:cubicBezTo>
                    <a:pt x="46" y="47"/>
                    <a:pt x="46" y="45"/>
                    <a:pt x="47" y="43"/>
                  </a:cubicBezTo>
                  <a:cubicBezTo>
                    <a:pt x="48" y="41"/>
                    <a:pt x="49" y="39"/>
                    <a:pt x="49" y="37"/>
                  </a:cubicBezTo>
                  <a:cubicBezTo>
                    <a:pt x="51" y="32"/>
                    <a:pt x="51" y="32"/>
                    <a:pt x="51" y="32"/>
                  </a:cubicBezTo>
                  <a:cubicBezTo>
                    <a:pt x="53" y="26"/>
                    <a:pt x="53" y="26"/>
                    <a:pt x="53" y="26"/>
                  </a:cubicBezTo>
                  <a:cubicBezTo>
                    <a:pt x="54" y="23"/>
                    <a:pt x="54" y="21"/>
                    <a:pt x="54" y="18"/>
                  </a:cubicBezTo>
                  <a:cubicBezTo>
                    <a:pt x="34" y="11"/>
                    <a:pt x="18" y="5"/>
                    <a:pt x="8" y="0"/>
                  </a:cubicBezTo>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6" name="Freeform 16"/>
            <p:cNvSpPr>
              <a:spLocks/>
            </p:cNvSpPr>
            <p:nvPr/>
          </p:nvSpPr>
          <p:spPr bwMode="auto">
            <a:xfrm>
              <a:off x="5998269" y="6939359"/>
              <a:ext cx="170406" cy="0"/>
            </a:xfrm>
            <a:custGeom>
              <a:avLst/>
              <a:gdLst>
                <a:gd name="T0" fmla="*/ 12 w 42"/>
                <a:gd name="T1" fmla="*/ 0 w 42"/>
                <a:gd name="T2" fmla="*/ 0 w 42"/>
                <a:gd name="T3" fmla="*/ 21 w 42"/>
                <a:gd name="T4" fmla="*/ 42 w 42"/>
                <a:gd name="T5" fmla="*/ 42 w 42"/>
                <a:gd name="T6" fmla="*/ 12 w 42"/>
              </a:gdLst>
              <a:ahLst/>
              <a:cxnLst>
                <a:cxn ang="0">
                  <a:pos x="T0" y="0"/>
                </a:cxn>
                <a:cxn ang="0">
                  <a:pos x="T1" y="0"/>
                </a:cxn>
                <a:cxn ang="0">
                  <a:pos x="T2" y="0"/>
                </a:cxn>
                <a:cxn ang="0">
                  <a:pos x="T3" y="0"/>
                </a:cxn>
                <a:cxn ang="0">
                  <a:pos x="T4" y="0"/>
                </a:cxn>
                <a:cxn ang="0">
                  <a:pos x="T5" y="0"/>
                </a:cxn>
                <a:cxn ang="0">
                  <a:pos x="T6" y="0"/>
                </a:cxn>
              </a:cxnLst>
              <a:rect l="0" t="0" r="r" b="b"/>
              <a:pathLst>
                <a:path w="42">
                  <a:moveTo>
                    <a:pt x="12" y="0"/>
                  </a:moveTo>
                  <a:cubicBezTo>
                    <a:pt x="8" y="0"/>
                    <a:pt x="4" y="0"/>
                    <a:pt x="0" y="0"/>
                  </a:cubicBezTo>
                  <a:cubicBezTo>
                    <a:pt x="0" y="0"/>
                    <a:pt x="0" y="0"/>
                    <a:pt x="0" y="0"/>
                  </a:cubicBezTo>
                  <a:cubicBezTo>
                    <a:pt x="21" y="0"/>
                    <a:pt x="21" y="0"/>
                    <a:pt x="21" y="0"/>
                  </a:cubicBezTo>
                  <a:cubicBezTo>
                    <a:pt x="42" y="0"/>
                    <a:pt x="42" y="0"/>
                    <a:pt x="42" y="0"/>
                  </a:cubicBezTo>
                  <a:cubicBezTo>
                    <a:pt x="42" y="0"/>
                    <a:pt x="42" y="0"/>
                    <a:pt x="42" y="0"/>
                  </a:cubicBezTo>
                  <a:cubicBezTo>
                    <a:pt x="33" y="0"/>
                    <a:pt x="23" y="0"/>
                    <a:pt x="12"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7" name="Freeform 17"/>
            <p:cNvSpPr>
              <a:spLocks/>
            </p:cNvSpPr>
            <p:nvPr/>
          </p:nvSpPr>
          <p:spPr bwMode="auto">
            <a:xfrm>
              <a:off x="5747672" y="6919312"/>
              <a:ext cx="669094" cy="25060"/>
            </a:xfrm>
            <a:custGeom>
              <a:avLst/>
              <a:gdLst>
                <a:gd name="T0" fmla="*/ 62 w 163"/>
                <a:gd name="T1" fmla="*/ 0 h 6"/>
                <a:gd name="T2" fmla="*/ 1 w 163"/>
                <a:gd name="T3" fmla="*/ 1 h 6"/>
                <a:gd name="T4" fmla="*/ 0 w 163"/>
                <a:gd name="T5" fmla="*/ 3 h 6"/>
                <a:gd name="T6" fmla="*/ 1 w 163"/>
                <a:gd name="T7" fmla="*/ 4 h 6"/>
                <a:gd name="T8" fmla="*/ 61 w 163"/>
                <a:gd name="T9" fmla="*/ 5 h 6"/>
                <a:gd name="T10" fmla="*/ 61 w 163"/>
                <a:gd name="T11" fmla="*/ 5 h 6"/>
                <a:gd name="T12" fmla="*/ 73 w 163"/>
                <a:gd name="T13" fmla="*/ 5 h 6"/>
                <a:gd name="T14" fmla="*/ 103 w 163"/>
                <a:gd name="T15" fmla="*/ 5 h 6"/>
                <a:gd name="T16" fmla="*/ 103 w 163"/>
                <a:gd name="T17" fmla="*/ 5 h 6"/>
                <a:gd name="T18" fmla="*/ 122 w 163"/>
                <a:gd name="T19" fmla="*/ 6 h 6"/>
                <a:gd name="T20" fmla="*/ 131 w 163"/>
                <a:gd name="T21" fmla="*/ 6 h 6"/>
                <a:gd name="T22" fmla="*/ 162 w 163"/>
                <a:gd name="T23" fmla="*/ 5 h 6"/>
                <a:gd name="T24" fmla="*/ 163 w 163"/>
                <a:gd name="T25" fmla="*/ 4 h 6"/>
                <a:gd name="T26" fmla="*/ 162 w 163"/>
                <a:gd name="T27" fmla="*/ 3 h 6"/>
                <a:gd name="T28" fmla="*/ 122 w 163"/>
                <a:gd name="T29" fmla="*/ 1 h 6"/>
                <a:gd name="T30" fmla="*/ 82 w 163"/>
                <a:gd name="T31" fmla="*/ 0 h 6"/>
                <a:gd name="T32" fmla="*/ 62 w 163"/>
                <a:gd name="T33"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3" h="6">
                  <a:moveTo>
                    <a:pt x="62" y="0"/>
                  </a:moveTo>
                  <a:cubicBezTo>
                    <a:pt x="41" y="0"/>
                    <a:pt x="21" y="0"/>
                    <a:pt x="1" y="1"/>
                  </a:cubicBezTo>
                  <a:cubicBezTo>
                    <a:pt x="0" y="1"/>
                    <a:pt x="0" y="2"/>
                    <a:pt x="0" y="3"/>
                  </a:cubicBezTo>
                  <a:cubicBezTo>
                    <a:pt x="0" y="3"/>
                    <a:pt x="0" y="4"/>
                    <a:pt x="1" y="4"/>
                  </a:cubicBezTo>
                  <a:cubicBezTo>
                    <a:pt x="61" y="5"/>
                    <a:pt x="61" y="5"/>
                    <a:pt x="61" y="5"/>
                  </a:cubicBezTo>
                  <a:cubicBezTo>
                    <a:pt x="61" y="5"/>
                    <a:pt x="61" y="5"/>
                    <a:pt x="61" y="5"/>
                  </a:cubicBezTo>
                  <a:cubicBezTo>
                    <a:pt x="65" y="5"/>
                    <a:pt x="69" y="5"/>
                    <a:pt x="73" y="5"/>
                  </a:cubicBezTo>
                  <a:cubicBezTo>
                    <a:pt x="84" y="5"/>
                    <a:pt x="94" y="5"/>
                    <a:pt x="103" y="5"/>
                  </a:cubicBezTo>
                  <a:cubicBezTo>
                    <a:pt x="103" y="5"/>
                    <a:pt x="103" y="5"/>
                    <a:pt x="103" y="5"/>
                  </a:cubicBezTo>
                  <a:cubicBezTo>
                    <a:pt x="122" y="6"/>
                    <a:pt x="122" y="6"/>
                    <a:pt x="122" y="6"/>
                  </a:cubicBezTo>
                  <a:cubicBezTo>
                    <a:pt x="125" y="6"/>
                    <a:pt x="128" y="6"/>
                    <a:pt x="131" y="6"/>
                  </a:cubicBezTo>
                  <a:cubicBezTo>
                    <a:pt x="142" y="6"/>
                    <a:pt x="152" y="6"/>
                    <a:pt x="162" y="5"/>
                  </a:cubicBezTo>
                  <a:cubicBezTo>
                    <a:pt x="163" y="5"/>
                    <a:pt x="163" y="5"/>
                    <a:pt x="163" y="4"/>
                  </a:cubicBezTo>
                  <a:cubicBezTo>
                    <a:pt x="163" y="4"/>
                    <a:pt x="163" y="3"/>
                    <a:pt x="162" y="3"/>
                  </a:cubicBezTo>
                  <a:cubicBezTo>
                    <a:pt x="149" y="2"/>
                    <a:pt x="135" y="1"/>
                    <a:pt x="122" y="1"/>
                  </a:cubicBezTo>
                  <a:cubicBezTo>
                    <a:pt x="109" y="1"/>
                    <a:pt x="95" y="0"/>
                    <a:pt x="82" y="0"/>
                  </a:cubicBezTo>
                  <a:cubicBezTo>
                    <a:pt x="75" y="0"/>
                    <a:pt x="68" y="0"/>
                    <a:pt x="62"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8" name="Freeform 18"/>
            <p:cNvSpPr>
              <a:spLocks/>
            </p:cNvSpPr>
            <p:nvPr/>
          </p:nvSpPr>
          <p:spPr bwMode="auto">
            <a:xfrm>
              <a:off x="6075954" y="6603560"/>
              <a:ext cx="25060" cy="172912"/>
            </a:xfrm>
            <a:custGeom>
              <a:avLst/>
              <a:gdLst>
                <a:gd name="T0" fmla="*/ 1 w 6"/>
                <a:gd name="T1" fmla="*/ 0 h 42"/>
                <a:gd name="T2" fmla="*/ 1 w 6"/>
                <a:gd name="T3" fmla="*/ 1 h 42"/>
                <a:gd name="T4" fmla="*/ 1 w 6"/>
                <a:gd name="T5" fmla="*/ 31 h 42"/>
                <a:gd name="T6" fmla="*/ 2 w 6"/>
                <a:gd name="T7" fmla="*/ 31 h 42"/>
                <a:gd name="T8" fmla="*/ 2 w 6"/>
                <a:gd name="T9" fmla="*/ 31 h 42"/>
                <a:gd name="T10" fmla="*/ 2 w 6"/>
                <a:gd name="T11" fmla="*/ 31 h 42"/>
                <a:gd name="T12" fmla="*/ 3 w 6"/>
                <a:gd name="T13" fmla="*/ 31 h 42"/>
                <a:gd name="T14" fmla="*/ 3 w 6"/>
                <a:gd name="T15" fmla="*/ 33 h 42"/>
                <a:gd name="T16" fmla="*/ 1 w 6"/>
                <a:gd name="T17" fmla="*/ 34 h 42"/>
                <a:gd name="T18" fmla="*/ 1 w 6"/>
                <a:gd name="T19" fmla="*/ 41 h 42"/>
                <a:gd name="T20" fmla="*/ 2 w 6"/>
                <a:gd name="T21" fmla="*/ 42 h 42"/>
                <a:gd name="T22" fmla="*/ 2 w 6"/>
                <a:gd name="T23" fmla="*/ 42 h 42"/>
                <a:gd name="T24" fmla="*/ 3 w 6"/>
                <a:gd name="T25" fmla="*/ 41 h 42"/>
                <a:gd name="T26" fmla="*/ 6 w 6"/>
                <a:gd name="T27" fmla="*/ 0 h 42"/>
                <a:gd name="T28" fmla="*/ 1 w 6"/>
                <a:gd name="T2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 h="42">
                  <a:moveTo>
                    <a:pt x="1" y="0"/>
                  </a:moveTo>
                  <a:cubicBezTo>
                    <a:pt x="1" y="1"/>
                    <a:pt x="1" y="1"/>
                    <a:pt x="1" y="1"/>
                  </a:cubicBezTo>
                  <a:cubicBezTo>
                    <a:pt x="1" y="11"/>
                    <a:pt x="1" y="21"/>
                    <a:pt x="1" y="31"/>
                  </a:cubicBezTo>
                  <a:cubicBezTo>
                    <a:pt x="1" y="31"/>
                    <a:pt x="1" y="31"/>
                    <a:pt x="2" y="31"/>
                  </a:cubicBezTo>
                  <a:cubicBezTo>
                    <a:pt x="2" y="31"/>
                    <a:pt x="2" y="31"/>
                    <a:pt x="2" y="31"/>
                  </a:cubicBezTo>
                  <a:cubicBezTo>
                    <a:pt x="2" y="31"/>
                    <a:pt x="2" y="31"/>
                    <a:pt x="2" y="31"/>
                  </a:cubicBezTo>
                  <a:cubicBezTo>
                    <a:pt x="3" y="31"/>
                    <a:pt x="3" y="31"/>
                    <a:pt x="3" y="31"/>
                  </a:cubicBezTo>
                  <a:cubicBezTo>
                    <a:pt x="4" y="32"/>
                    <a:pt x="3" y="33"/>
                    <a:pt x="3" y="33"/>
                  </a:cubicBezTo>
                  <a:cubicBezTo>
                    <a:pt x="2" y="33"/>
                    <a:pt x="1" y="33"/>
                    <a:pt x="1" y="34"/>
                  </a:cubicBezTo>
                  <a:cubicBezTo>
                    <a:pt x="1" y="36"/>
                    <a:pt x="1" y="39"/>
                    <a:pt x="1" y="41"/>
                  </a:cubicBezTo>
                  <a:cubicBezTo>
                    <a:pt x="0" y="42"/>
                    <a:pt x="1" y="42"/>
                    <a:pt x="2" y="42"/>
                  </a:cubicBezTo>
                  <a:cubicBezTo>
                    <a:pt x="2" y="42"/>
                    <a:pt x="2" y="42"/>
                    <a:pt x="2" y="42"/>
                  </a:cubicBezTo>
                  <a:cubicBezTo>
                    <a:pt x="2" y="42"/>
                    <a:pt x="3" y="42"/>
                    <a:pt x="3" y="41"/>
                  </a:cubicBezTo>
                  <a:cubicBezTo>
                    <a:pt x="4" y="27"/>
                    <a:pt x="5" y="14"/>
                    <a:pt x="6" y="0"/>
                  </a:cubicBezTo>
                  <a:cubicBezTo>
                    <a:pt x="4" y="0"/>
                    <a:pt x="3" y="0"/>
                    <a:pt x="1"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9" name="Freeform 19"/>
            <p:cNvSpPr>
              <a:spLocks/>
            </p:cNvSpPr>
            <p:nvPr/>
          </p:nvSpPr>
          <p:spPr bwMode="auto">
            <a:xfrm>
              <a:off x="6078460" y="6460720"/>
              <a:ext cx="22554" cy="142840"/>
            </a:xfrm>
            <a:custGeom>
              <a:avLst/>
              <a:gdLst>
                <a:gd name="T0" fmla="*/ 0 w 5"/>
                <a:gd name="T1" fmla="*/ 0 h 35"/>
                <a:gd name="T2" fmla="*/ 0 w 5"/>
                <a:gd name="T3" fmla="*/ 35 h 35"/>
                <a:gd name="T4" fmla="*/ 5 w 5"/>
                <a:gd name="T5" fmla="*/ 35 h 35"/>
                <a:gd name="T6" fmla="*/ 5 w 5"/>
                <a:gd name="T7" fmla="*/ 0 h 35"/>
                <a:gd name="T8" fmla="*/ 0 w 5"/>
                <a:gd name="T9" fmla="*/ 0 h 35"/>
              </a:gdLst>
              <a:ahLst/>
              <a:cxnLst>
                <a:cxn ang="0">
                  <a:pos x="T0" y="T1"/>
                </a:cxn>
                <a:cxn ang="0">
                  <a:pos x="T2" y="T3"/>
                </a:cxn>
                <a:cxn ang="0">
                  <a:pos x="T4" y="T5"/>
                </a:cxn>
                <a:cxn ang="0">
                  <a:pos x="T6" y="T7"/>
                </a:cxn>
                <a:cxn ang="0">
                  <a:pos x="T8" y="T9"/>
                </a:cxn>
              </a:cxnLst>
              <a:rect l="0" t="0" r="r" b="b"/>
              <a:pathLst>
                <a:path w="5" h="35">
                  <a:moveTo>
                    <a:pt x="0" y="0"/>
                  </a:moveTo>
                  <a:cubicBezTo>
                    <a:pt x="0" y="35"/>
                    <a:pt x="0" y="35"/>
                    <a:pt x="0" y="35"/>
                  </a:cubicBezTo>
                  <a:cubicBezTo>
                    <a:pt x="2" y="35"/>
                    <a:pt x="3" y="35"/>
                    <a:pt x="5" y="35"/>
                  </a:cubicBezTo>
                  <a:cubicBezTo>
                    <a:pt x="5" y="23"/>
                    <a:pt x="5" y="12"/>
                    <a:pt x="5" y="0"/>
                  </a:cubicBezTo>
                  <a:cubicBezTo>
                    <a:pt x="4" y="0"/>
                    <a:pt x="2" y="0"/>
                    <a:pt x="0"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0" name="Freeform 20"/>
            <p:cNvSpPr>
              <a:spLocks/>
            </p:cNvSpPr>
            <p:nvPr/>
          </p:nvSpPr>
          <p:spPr bwMode="auto">
            <a:xfrm>
              <a:off x="5985739" y="6601054"/>
              <a:ext cx="105251" cy="142840"/>
            </a:xfrm>
            <a:custGeom>
              <a:avLst/>
              <a:gdLst>
                <a:gd name="T0" fmla="*/ 0 w 26"/>
                <a:gd name="T1" fmla="*/ 0 h 35"/>
                <a:gd name="T2" fmla="*/ 3 w 26"/>
                <a:gd name="T3" fmla="*/ 17 h 35"/>
                <a:gd name="T4" fmla="*/ 10 w 26"/>
                <a:gd name="T5" fmla="*/ 30 h 35"/>
                <a:gd name="T6" fmla="*/ 20 w 26"/>
                <a:gd name="T7" fmla="*/ 35 h 35"/>
                <a:gd name="T8" fmla="*/ 23 w 26"/>
                <a:gd name="T9" fmla="*/ 35 h 35"/>
                <a:gd name="T10" fmla="*/ 25 w 26"/>
                <a:gd name="T11" fmla="*/ 34 h 35"/>
                <a:gd name="T12" fmla="*/ 25 w 26"/>
                <a:gd name="T13" fmla="*/ 32 h 35"/>
                <a:gd name="T14" fmla="*/ 24 w 26"/>
                <a:gd name="T15" fmla="*/ 32 h 35"/>
                <a:gd name="T16" fmla="*/ 24 w 26"/>
                <a:gd name="T17" fmla="*/ 32 h 35"/>
                <a:gd name="T18" fmla="*/ 24 w 26"/>
                <a:gd name="T19" fmla="*/ 32 h 35"/>
                <a:gd name="T20" fmla="*/ 23 w 26"/>
                <a:gd name="T21" fmla="*/ 32 h 35"/>
                <a:gd name="T22" fmla="*/ 21 w 26"/>
                <a:gd name="T23" fmla="*/ 32 h 35"/>
                <a:gd name="T24" fmla="*/ 13 w 26"/>
                <a:gd name="T25" fmla="*/ 28 h 35"/>
                <a:gd name="T26" fmla="*/ 7 w 26"/>
                <a:gd name="T27" fmla="*/ 16 h 35"/>
                <a:gd name="T28" fmla="*/ 5 w 26"/>
                <a:gd name="T29" fmla="*/ 0 h 35"/>
                <a:gd name="T30" fmla="*/ 0 w 26"/>
                <a:gd name="T3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 h="35">
                  <a:moveTo>
                    <a:pt x="0" y="0"/>
                  </a:moveTo>
                  <a:cubicBezTo>
                    <a:pt x="0" y="6"/>
                    <a:pt x="1" y="12"/>
                    <a:pt x="3" y="17"/>
                  </a:cubicBezTo>
                  <a:cubicBezTo>
                    <a:pt x="4" y="22"/>
                    <a:pt x="6" y="27"/>
                    <a:pt x="10" y="30"/>
                  </a:cubicBezTo>
                  <a:cubicBezTo>
                    <a:pt x="12" y="33"/>
                    <a:pt x="16" y="35"/>
                    <a:pt x="20" y="35"/>
                  </a:cubicBezTo>
                  <a:cubicBezTo>
                    <a:pt x="21" y="35"/>
                    <a:pt x="22" y="35"/>
                    <a:pt x="23" y="35"/>
                  </a:cubicBezTo>
                  <a:cubicBezTo>
                    <a:pt x="23" y="34"/>
                    <a:pt x="24" y="34"/>
                    <a:pt x="25" y="34"/>
                  </a:cubicBezTo>
                  <a:cubicBezTo>
                    <a:pt x="25" y="34"/>
                    <a:pt x="26" y="33"/>
                    <a:pt x="25" y="32"/>
                  </a:cubicBezTo>
                  <a:cubicBezTo>
                    <a:pt x="25" y="32"/>
                    <a:pt x="25" y="32"/>
                    <a:pt x="24" y="32"/>
                  </a:cubicBezTo>
                  <a:cubicBezTo>
                    <a:pt x="24" y="32"/>
                    <a:pt x="24" y="32"/>
                    <a:pt x="24" y="32"/>
                  </a:cubicBezTo>
                  <a:cubicBezTo>
                    <a:pt x="24" y="32"/>
                    <a:pt x="24" y="32"/>
                    <a:pt x="24" y="32"/>
                  </a:cubicBezTo>
                  <a:cubicBezTo>
                    <a:pt x="23" y="32"/>
                    <a:pt x="23" y="32"/>
                    <a:pt x="23" y="32"/>
                  </a:cubicBezTo>
                  <a:cubicBezTo>
                    <a:pt x="22" y="32"/>
                    <a:pt x="22" y="32"/>
                    <a:pt x="21" y="32"/>
                  </a:cubicBezTo>
                  <a:cubicBezTo>
                    <a:pt x="18" y="32"/>
                    <a:pt x="15" y="30"/>
                    <a:pt x="13" y="28"/>
                  </a:cubicBezTo>
                  <a:cubicBezTo>
                    <a:pt x="10" y="24"/>
                    <a:pt x="9" y="20"/>
                    <a:pt x="7" y="16"/>
                  </a:cubicBezTo>
                  <a:cubicBezTo>
                    <a:pt x="6" y="11"/>
                    <a:pt x="5" y="6"/>
                    <a:pt x="5" y="0"/>
                  </a:cubicBezTo>
                  <a:cubicBezTo>
                    <a:pt x="3" y="0"/>
                    <a:pt x="1" y="0"/>
                    <a:pt x="0"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1" name="Freeform 21"/>
            <p:cNvSpPr>
              <a:spLocks/>
            </p:cNvSpPr>
            <p:nvPr/>
          </p:nvSpPr>
          <p:spPr bwMode="auto">
            <a:xfrm>
              <a:off x="5975715" y="6453202"/>
              <a:ext cx="30072" cy="147852"/>
            </a:xfrm>
            <a:custGeom>
              <a:avLst/>
              <a:gdLst>
                <a:gd name="T0" fmla="*/ 0 w 7"/>
                <a:gd name="T1" fmla="*/ 0 h 36"/>
                <a:gd name="T2" fmla="*/ 1 w 7"/>
                <a:gd name="T3" fmla="*/ 25 h 36"/>
                <a:gd name="T4" fmla="*/ 2 w 7"/>
                <a:gd name="T5" fmla="*/ 36 h 36"/>
                <a:gd name="T6" fmla="*/ 7 w 7"/>
                <a:gd name="T7" fmla="*/ 36 h 36"/>
                <a:gd name="T8" fmla="*/ 6 w 7"/>
                <a:gd name="T9" fmla="*/ 24 h 36"/>
                <a:gd name="T10" fmla="*/ 5 w 7"/>
                <a:gd name="T11" fmla="*/ 0 h 36"/>
                <a:gd name="T12" fmla="*/ 0 w 7"/>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7" h="36">
                  <a:moveTo>
                    <a:pt x="0" y="0"/>
                  </a:moveTo>
                  <a:cubicBezTo>
                    <a:pt x="0" y="8"/>
                    <a:pt x="0" y="16"/>
                    <a:pt x="1" y="25"/>
                  </a:cubicBezTo>
                  <a:cubicBezTo>
                    <a:pt x="1" y="29"/>
                    <a:pt x="1" y="32"/>
                    <a:pt x="2" y="36"/>
                  </a:cubicBezTo>
                  <a:cubicBezTo>
                    <a:pt x="3" y="36"/>
                    <a:pt x="5" y="36"/>
                    <a:pt x="7" y="36"/>
                  </a:cubicBezTo>
                  <a:cubicBezTo>
                    <a:pt x="6" y="32"/>
                    <a:pt x="6" y="28"/>
                    <a:pt x="6" y="24"/>
                  </a:cubicBezTo>
                  <a:cubicBezTo>
                    <a:pt x="5" y="16"/>
                    <a:pt x="5" y="8"/>
                    <a:pt x="5" y="0"/>
                  </a:cubicBezTo>
                  <a:cubicBezTo>
                    <a:pt x="3" y="0"/>
                    <a:pt x="2" y="0"/>
                    <a:pt x="0"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2" name="Freeform 22"/>
            <p:cNvSpPr>
              <a:spLocks/>
            </p:cNvSpPr>
            <p:nvPr/>
          </p:nvSpPr>
          <p:spPr bwMode="auto">
            <a:xfrm>
              <a:off x="6757578" y="6558452"/>
              <a:ext cx="90215" cy="50119"/>
            </a:xfrm>
            <a:custGeom>
              <a:avLst/>
              <a:gdLst>
                <a:gd name="T0" fmla="*/ 6 w 22"/>
                <a:gd name="T1" fmla="*/ 0 h 12"/>
                <a:gd name="T2" fmla="*/ 0 w 22"/>
                <a:gd name="T3" fmla="*/ 1 h 12"/>
                <a:gd name="T4" fmla="*/ 20 w 22"/>
                <a:gd name="T5" fmla="*/ 12 h 12"/>
                <a:gd name="T6" fmla="*/ 21 w 22"/>
                <a:gd name="T7" fmla="*/ 12 h 12"/>
                <a:gd name="T8" fmla="*/ 22 w 22"/>
                <a:gd name="T9" fmla="*/ 11 h 12"/>
                <a:gd name="T10" fmla="*/ 21 w 22"/>
                <a:gd name="T11" fmla="*/ 10 h 12"/>
                <a:gd name="T12" fmla="*/ 21 w 22"/>
                <a:gd name="T13" fmla="*/ 10 h 12"/>
                <a:gd name="T14" fmla="*/ 6 w 22"/>
                <a:gd name="T15" fmla="*/ 0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2">
                  <a:moveTo>
                    <a:pt x="6" y="0"/>
                  </a:moveTo>
                  <a:cubicBezTo>
                    <a:pt x="4" y="0"/>
                    <a:pt x="2" y="0"/>
                    <a:pt x="0" y="1"/>
                  </a:cubicBezTo>
                  <a:cubicBezTo>
                    <a:pt x="6" y="6"/>
                    <a:pt x="13" y="10"/>
                    <a:pt x="20" y="12"/>
                  </a:cubicBezTo>
                  <a:cubicBezTo>
                    <a:pt x="20" y="12"/>
                    <a:pt x="21" y="12"/>
                    <a:pt x="21" y="12"/>
                  </a:cubicBezTo>
                  <a:cubicBezTo>
                    <a:pt x="21" y="12"/>
                    <a:pt x="22" y="12"/>
                    <a:pt x="22" y="11"/>
                  </a:cubicBezTo>
                  <a:cubicBezTo>
                    <a:pt x="22" y="11"/>
                    <a:pt x="22" y="10"/>
                    <a:pt x="21" y="10"/>
                  </a:cubicBezTo>
                  <a:cubicBezTo>
                    <a:pt x="21" y="10"/>
                    <a:pt x="21" y="10"/>
                    <a:pt x="21" y="10"/>
                  </a:cubicBezTo>
                  <a:cubicBezTo>
                    <a:pt x="16" y="7"/>
                    <a:pt x="11" y="4"/>
                    <a:pt x="6"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3" name="Freeform 23"/>
            <p:cNvSpPr>
              <a:spLocks/>
            </p:cNvSpPr>
            <p:nvPr/>
          </p:nvSpPr>
          <p:spPr bwMode="auto">
            <a:xfrm>
              <a:off x="6657339" y="6410600"/>
              <a:ext cx="125298" cy="152864"/>
            </a:xfrm>
            <a:custGeom>
              <a:avLst/>
              <a:gdLst>
                <a:gd name="T0" fmla="*/ 5 w 30"/>
                <a:gd name="T1" fmla="*/ 0 h 37"/>
                <a:gd name="T2" fmla="*/ 0 w 30"/>
                <a:gd name="T3" fmla="*/ 1 h 37"/>
                <a:gd name="T4" fmla="*/ 1 w 30"/>
                <a:gd name="T5" fmla="*/ 4 h 37"/>
                <a:gd name="T6" fmla="*/ 4 w 30"/>
                <a:gd name="T7" fmla="*/ 10 h 37"/>
                <a:gd name="T8" fmla="*/ 7 w 30"/>
                <a:gd name="T9" fmla="*/ 16 h 37"/>
                <a:gd name="T10" fmla="*/ 22 w 30"/>
                <a:gd name="T11" fmla="*/ 35 h 37"/>
                <a:gd name="T12" fmla="*/ 24 w 30"/>
                <a:gd name="T13" fmla="*/ 37 h 37"/>
                <a:gd name="T14" fmla="*/ 30 w 30"/>
                <a:gd name="T15" fmla="*/ 36 h 37"/>
                <a:gd name="T16" fmla="*/ 26 w 30"/>
                <a:gd name="T17" fmla="*/ 32 h 37"/>
                <a:gd name="T18" fmla="*/ 11 w 30"/>
                <a:gd name="T19" fmla="*/ 13 h 37"/>
                <a:gd name="T20" fmla="*/ 8 w 30"/>
                <a:gd name="T21" fmla="*/ 8 h 37"/>
                <a:gd name="T22" fmla="*/ 6 w 30"/>
                <a:gd name="T23" fmla="*/ 2 h 37"/>
                <a:gd name="T24" fmla="*/ 5 w 3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7">
                  <a:moveTo>
                    <a:pt x="5" y="0"/>
                  </a:moveTo>
                  <a:cubicBezTo>
                    <a:pt x="3" y="0"/>
                    <a:pt x="2" y="0"/>
                    <a:pt x="0" y="1"/>
                  </a:cubicBezTo>
                  <a:cubicBezTo>
                    <a:pt x="1" y="4"/>
                    <a:pt x="1" y="4"/>
                    <a:pt x="1" y="4"/>
                  </a:cubicBezTo>
                  <a:cubicBezTo>
                    <a:pt x="2" y="6"/>
                    <a:pt x="3" y="8"/>
                    <a:pt x="4" y="10"/>
                  </a:cubicBezTo>
                  <a:cubicBezTo>
                    <a:pt x="5" y="12"/>
                    <a:pt x="5" y="14"/>
                    <a:pt x="7" y="16"/>
                  </a:cubicBezTo>
                  <a:cubicBezTo>
                    <a:pt x="10" y="23"/>
                    <a:pt x="16" y="30"/>
                    <a:pt x="22" y="35"/>
                  </a:cubicBezTo>
                  <a:cubicBezTo>
                    <a:pt x="23" y="36"/>
                    <a:pt x="23" y="36"/>
                    <a:pt x="24" y="37"/>
                  </a:cubicBezTo>
                  <a:cubicBezTo>
                    <a:pt x="26" y="36"/>
                    <a:pt x="28" y="36"/>
                    <a:pt x="30" y="36"/>
                  </a:cubicBezTo>
                  <a:cubicBezTo>
                    <a:pt x="29" y="35"/>
                    <a:pt x="27" y="33"/>
                    <a:pt x="26" y="32"/>
                  </a:cubicBezTo>
                  <a:cubicBezTo>
                    <a:pt x="20" y="26"/>
                    <a:pt x="15" y="20"/>
                    <a:pt x="11" y="13"/>
                  </a:cubicBezTo>
                  <a:cubicBezTo>
                    <a:pt x="10" y="12"/>
                    <a:pt x="9" y="10"/>
                    <a:pt x="8" y="8"/>
                  </a:cubicBezTo>
                  <a:cubicBezTo>
                    <a:pt x="7" y="6"/>
                    <a:pt x="7" y="4"/>
                    <a:pt x="6" y="2"/>
                  </a:cubicBezTo>
                  <a:cubicBezTo>
                    <a:pt x="5" y="0"/>
                    <a:pt x="5" y="0"/>
                    <a:pt x="5"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4" name="Freeform 24"/>
            <p:cNvSpPr>
              <a:spLocks/>
            </p:cNvSpPr>
            <p:nvPr/>
          </p:nvSpPr>
          <p:spPr bwMode="auto">
            <a:xfrm>
              <a:off x="5291586" y="6520863"/>
              <a:ext cx="127804" cy="87709"/>
            </a:xfrm>
            <a:custGeom>
              <a:avLst/>
              <a:gdLst>
                <a:gd name="T0" fmla="*/ 26 w 31"/>
                <a:gd name="T1" fmla="*/ 0 h 21"/>
                <a:gd name="T2" fmla="*/ 21 w 31"/>
                <a:gd name="T3" fmla="*/ 5 h 21"/>
                <a:gd name="T4" fmla="*/ 1 w 31"/>
                <a:gd name="T5" fmla="*/ 19 h 21"/>
                <a:gd name="T6" fmla="*/ 1 w 31"/>
                <a:gd name="T7" fmla="*/ 19 h 21"/>
                <a:gd name="T8" fmla="*/ 1 w 31"/>
                <a:gd name="T9" fmla="*/ 20 h 21"/>
                <a:gd name="T10" fmla="*/ 2 w 31"/>
                <a:gd name="T11" fmla="*/ 21 h 21"/>
                <a:gd name="T12" fmla="*/ 2 w 31"/>
                <a:gd name="T13" fmla="*/ 21 h 21"/>
                <a:gd name="T14" fmla="*/ 24 w 31"/>
                <a:gd name="T15" fmla="*/ 8 h 21"/>
                <a:gd name="T16" fmla="*/ 31 w 31"/>
                <a:gd name="T17" fmla="*/ 1 h 21"/>
                <a:gd name="T18" fmla="*/ 26 w 31"/>
                <a:gd name="T19"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21">
                  <a:moveTo>
                    <a:pt x="26" y="0"/>
                  </a:moveTo>
                  <a:cubicBezTo>
                    <a:pt x="24" y="2"/>
                    <a:pt x="22" y="3"/>
                    <a:pt x="21" y="5"/>
                  </a:cubicBezTo>
                  <a:cubicBezTo>
                    <a:pt x="15" y="10"/>
                    <a:pt x="8" y="15"/>
                    <a:pt x="1" y="19"/>
                  </a:cubicBezTo>
                  <a:cubicBezTo>
                    <a:pt x="1" y="19"/>
                    <a:pt x="1" y="19"/>
                    <a:pt x="1" y="19"/>
                  </a:cubicBezTo>
                  <a:cubicBezTo>
                    <a:pt x="1" y="19"/>
                    <a:pt x="0" y="20"/>
                    <a:pt x="1" y="20"/>
                  </a:cubicBezTo>
                  <a:cubicBezTo>
                    <a:pt x="1" y="21"/>
                    <a:pt x="1" y="21"/>
                    <a:pt x="2" y="21"/>
                  </a:cubicBezTo>
                  <a:cubicBezTo>
                    <a:pt x="2" y="21"/>
                    <a:pt x="2" y="21"/>
                    <a:pt x="2" y="21"/>
                  </a:cubicBezTo>
                  <a:cubicBezTo>
                    <a:pt x="10" y="18"/>
                    <a:pt x="17" y="14"/>
                    <a:pt x="24" y="8"/>
                  </a:cubicBezTo>
                  <a:cubicBezTo>
                    <a:pt x="27" y="6"/>
                    <a:pt x="29" y="4"/>
                    <a:pt x="31" y="1"/>
                  </a:cubicBezTo>
                  <a:cubicBezTo>
                    <a:pt x="29" y="1"/>
                    <a:pt x="28" y="0"/>
                    <a:pt x="26"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5" name="Freeform 25"/>
            <p:cNvSpPr>
              <a:spLocks/>
            </p:cNvSpPr>
            <p:nvPr/>
          </p:nvSpPr>
          <p:spPr bwMode="auto">
            <a:xfrm>
              <a:off x="5396837" y="6340433"/>
              <a:ext cx="95227" cy="185442"/>
            </a:xfrm>
            <a:custGeom>
              <a:avLst/>
              <a:gdLst>
                <a:gd name="T0" fmla="*/ 19 w 23"/>
                <a:gd name="T1" fmla="*/ 0 h 45"/>
                <a:gd name="T2" fmla="*/ 18 w 23"/>
                <a:gd name="T3" fmla="*/ 8 h 45"/>
                <a:gd name="T4" fmla="*/ 16 w 23"/>
                <a:gd name="T5" fmla="*/ 14 h 45"/>
                <a:gd name="T6" fmla="*/ 14 w 23"/>
                <a:gd name="T7" fmla="*/ 19 h 45"/>
                <a:gd name="T8" fmla="*/ 12 w 23"/>
                <a:gd name="T9" fmla="*/ 25 h 45"/>
                <a:gd name="T10" fmla="*/ 9 w 23"/>
                <a:gd name="T11" fmla="*/ 30 h 45"/>
                <a:gd name="T12" fmla="*/ 0 w 23"/>
                <a:gd name="T13" fmla="*/ 44 h 45"/>
                <a:gd name="T14" fmla="*/ 5 w 23"/>
                <a:gd name="T15" fmla="*/ 45 h 45"/>
                <a:gd name="T16" fmla="*/ 14 w 23"/>
                <a:gd name="T17" fmla="*/ 33 h 45"/>
                <a:gd name="T18" fmla="*/ 17 w 23"/>
                <a:gd name="T19" fmla="*/ 27 h 45"/>
                <a:gd name="T20" fmla="*/ 19 w 23"/>
                <a:gd name="T21" fmla="*/ 21 h 45"/>
                <a:gd name="T22" fmla="*/ 21 w 23"/>
                <a:gd name="T23" fmla="*/ 15 h 45"/>
                <a:gd name="T24" fmla="*/ 22 w 23"/>
                <a:gd name="T25" fmla="*/ 9 h 45"/>
                <a:gd name="T26" fmla="*/ 23 w 23"/>
                <a:gd name="T27" fmla="*/ 3 h 45"/>
                <a:gd name="T28" fmla="*/ 23 w 23"/>
                <a:gd name="T29" fmla="*/ 1 h 45"/>
                <a:gd name="T30" fmla="*/ 19 w 23"/>
                <a:gd name="T31"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 h="45">
                  <a:moveTo>
                    <a:pt x="19" y="0"/>
                  </a:moveTo>
                  <a:cubicBezTo>
                    <a:pt x="19" y="3"/>
                    <a:pt x="19" y="5"/>
                    <a:pt x="18" y="8"/>
                  </a:cubicBezTo>
                  <a:cubicBezTo>
                    <a:pt x="16" y="14"/>
                    <a:pt x="16" y="14"/>
                    <a:pt x="16" y="14"/>
                  </a:cubicBezTo>
                  <a:cubicBezTo>
                    <a:pt x="14" y="19"/>
                    <a:pt x="14" y="19"/>
                    <a:pt x="14" y="19"/>
                  </a:cubicBezTo>
                  <a:cubicBezTo>
                    <a:pt x="14" y="21"/>
                    <a:pt x="13" y="23"/>
                    <a:pt x="12" y="25"/>
                  </a:cubicBezTo>
                  <a:cubicBezTo>
                    <a:pt x="11" y="27"/>
                    <a:pt x="11" y="29"/>
                    <a:pt x="9" y="30"/>
                  </a:cubicBezTo>
                  <a:cubicBezTo>
                    <a:pt x="7" y="35"/>
                    <a:pt x="3" y="40"/>
                    <a:pt x="0" y="44"/>
                  </a:cubicBezTo>
                  <a:cubicBezTo>
                    <a:pt x="2" y="44"/>
                    <a:pt x="3" y="45"/>
                    <a:pt x="5" y="45"/>
                  </a:cubicBezTo>
                  <a:cubicBezTo>
                    <a:pt x="9" y="41"/>
                    <a:pt x="12" y="37"/>
                    <a:pt x="14" y="33"/>
                  </a:cubicBezTo>
                  <a:cubicBezTo>
                    <a:pt x="15" y="31"/>
                    <a:pt x="16" y="29"/>
                    <a:pt x="17" y="27"/>
                  </a:cubicBezTo>
                  <a:cubicBezTo>
                    <a:pt x="18" y="25"/>
                    <a:pt x="18" y="23"/>
                    <a:pt x="19" y="21"/>
                  </a:cubicBezTo>
                  <a:cubicBezTo>
                    <a:pt x="21" y="15"/>
                    <a:pt x="21" y="15"/>
                    <a:pt x="21" y="15"/>
                  </a:cubicBezTo>
                  <a:cubicBezTo>
                    <a:pt x="22" y="9"/>
                    <a:pt x="22" y="9"/>
                    <a:pt x="22" y="9"/>
                  </a:cubicBezTo>
                  <a:cubicBezTo>
                    <a:pt x="23" y="7"/>
                    <a:pt x="23" y="5"/>
                    <a:pt x="23" y="3"/>
                  </a:cubicBezTo>
                  <a:cubicBezTo>
                    <a:pt x="23" y="1"/>
                    <a:pt x="23" y="1"/>
                    <a:pt x="23" y="1"/>
                  </a:cubicBezTo>
                  <a:cubicBezTo>
                    <a:pt x="22" y="1"/>
                    <a:pt x="21" y="1"/>
                    <a:pt x="19" y="0"/>
                  </a:cubicBezTo>
                </a:path>
              </a:pathLst>
            </a:custGeom>
            <a:solidFill>
              <a:schemeClr val="accent2">
                <a:lumMod val="5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6" name="Freeform 26"/>
            <p:cNvSpPr>
              <a:spLocks/>
            </p:cNvSpPr>
            <p:nvPr/>
          </p:nvSpPr>
          <p:spPr bwMode="auto">
            <a:xfrm>
              <a:off x="4868077" y="4328142"/>
              <a:ext cx="857041" cy="1107637"/>
            </a:xfrm>
            <a:custGeom>
              <a:avLst/>
              <a:gdLst>
                <a:gd name="T0" fmla="*/ 209 w 209"/>
                <a:gd name="T1" fmla="*/ 41 h 270"/>
                <a:gd name="T2" fmla="*/ 148 w 209"/>
                <a:gd name="T3" fmla="*/ 6 h 270"/>
                <a:gd name="T4" fmla="*/ 0 w 209"/>
                <a:gd name="T5" fmla="*/ 138 h 270"/>
                <a:gd name="T6" fmla="*/ 148 w 209"/>
                <a:gd name="T7" fmla="*/ 270 h 270"/>
              </a:gdLst>
              <a:ahLst/>
              <a:cxnLst>
                <a:cxn ang="0">
                  <a:pos x="T0" y="T1"/>
                </a:cxn>
                <a:cxn ang="0">
                  <a:pos x="T2" y="T3"/>
                </a:cxn>
                <a:cxn ang="0">
                  <a:pos x="T4" y="T5"/>
                </a:cxn>
                <a:cxn ang="0">
                  <a:pos x="T6" y="T7"/>
                </a:cxn>
              </a:cxnLst>
              <a:rect l="0" t="0" r="r" b="b"/>
              <a:pathLst>
                <a:path w="209" h="270">
                  <a:moveTo>
                    <a:pt x="209" y="41"/>
                  </a:moveTo>
                  <a:cubicBezTo>
                    <a:pt x="182" y="42"/>
                    <a:pt x="156" y="0"/>
                    <a:pt x="148" y="6"/>
                  </a:cubicBezTo>
                  <a:cubicBezTo>
                    <a:pt x="74" y="70"/>
                    <a:pt x="0" y="138"/>
                    <a:pt x="0" y="138"/>
                  </a:cubicBezTo>
                  <a:cubicBezTo>
                    <a:pt x="0" y="138"/>
                    <a:pt x="94" y="269"/>
                    <a:pt x="148" y="27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7" name="Freeform 27"/>
            <p:cNvSpPr>
              <a:spLocks/>
            </p:cNvSpPr>
            <p:nvPr/>
          </p:nvSpPr>
          <p:spPr bwMode="auto">
            <a:xfrm>
              <a:off x="4835500" y="4320624"/>
              <a:ext cx="676611" cy="631504"/>
            </a:xfrm>
            <a:custGeom>
              <a:avLst/>
              <a:gdLst>
                <a:gd name="T0" fmla="*/ 2 w 165"/>
                <a:gd name="T1" fmla="*/ 133 h 154"/>
                <a:gd name="T2" fmla="*/ 5 w 165"/>
                <a:gd name="T3" fmla="*/ 124 h 154"/>
                <a:gd name="T4" fmla="*/ 138 w 165"/>
                <a:gd name="T5" fmla="*/ 5 h 154"/>
                <a:gd name="T6" fmla="*/ 147 w 165"/>
                <a:gd name="T7" fmla="*/ 2 h 154"/>
                <a:gd name="T8" fmla="*/ 160 w 165"/>
                <a:gd name="T9" fmla="*/ 7 h 154"/>
                <a:gd name="T10" fmla="*/ 163 w 165"/>
                <a:gd name="T11" fmla="*/ 17 h 154"/>
                <a:gd name="T12" fmla="*/ 20 w 165"/>
                <a:gd name="T13" fmla="*/ 147 h 154"/>
                <a:gd name="T14" fmla="*/ 2 w 165"/>
                <a:gd name="T15" fmla="*/ 133 h 1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5" h="154">
                  <a:moveTo>
                    <a:pt x="2" y="133"/>
                  </a:moveTo>
                  <a:cubicBezTo>
                    <a:pt x="0" y="130"/>
                    <a:pt x="1" y="126"/>
                    <a:pt x="5" y="124"/>
                  </a:cubicBezTo>
                  <a:cubicBezTo>
                    <a:pt x="19" y="115"/>
                    <a:pt x="116" y="48"/>
                    <a:pt x="138" y="5"/>
                  </a:cubicBezTo>
                  <a:cubicBezTo>
                    <a:pt x="140" y="2"/>
                    <a:pt x="144" y="0"/>
                    <a:pt x="147" y="2"/>
                  </a:cubicBezTo>
                  <a:cubicBezTo>
                    <a:pt x="160" y="7"/>
                    <a:pt x="160" y="7"/>
                    <a:pt x="160" y="7"/>
                  </a:cubicBezTo>
                  <a:cubicBezTo>
                    <a:pt x="163" y="9"/>
                    <a:pt x="165" y="13"/>
                    <a:pt x="163" y="17"/>
                  </a:cubicBezTo>
                  <a:cubicBezTo>
                    <a:pt x="138" y="67"/>
                    <a:pt x="36" y="136"/>
                    <a:pt x="20" y="147"/>
                  </a:cubicBezTo>
                  <a:cubicBezTo>
                    <a:pt x="10" y="154"/>
                    <a:pt x="2" y="133"/>
                    <a:pt x="2" y="133"/>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8" name="Freeform 28"/>
            <p:cNvSpPr>
              <a:spLocks/>
            </p:cNvSpPr>
            <p:nvPr/>
          </p:nvSpPr>
          <p:spPr bwMode="auto">
            <a:xfrm>
              <a:off x="6790155" y="4418356"/>
              <a:ext cx="721719" cy="1132697"/>
            </a:xfrm>
            <a:custGeom>
              <a:avLst/>
              <a:gdLst>
                <a:gd name="T0" fmla="*/ 0 w 176"/>
                <a:gd name="T1" fmla="*/ 33 h 276"/>
                <a:gd name="T2" fmla="*/ 59 w 176"/>
                <a:gd name="T3" fmla="*/ 8 h 276"/>
                <a:gd name="T4" fmla="*/ 176 w 176"/>
                <a:gd name="T5" fmla="*/ 159 h 276"/>
                <a:gd name="T6" fmla="*/ 25 w 176"/>
                <a:gd name="T7" fmla="*/ 269 h 276"/>
              </a:gdLst>
              <a:ahLst/>
              <a:cxnLst>
                <a:cxn ang="0">
                  <a:pos x="T0" y="T1"/>
                </a:cxn>
                <a:cxn ang="0">
                  <a:pos x="T2" y="T3"/>
                </a:cxn>
                <a:cxn ang="0">
                  <a:pos x="T4" y="T5"/>
                </a:cxn>
                <a:cxn ang="0">
                  <a:pos x="T6" y="T7"/>
                </a:cxn>
              </a:cxnLst>
              <a:rect l="0" t="0" r="r" b="b"/>
              <a:pathLst>
                <a:path w="176" h="276">
                  <a:moveTo>
                    <a:pt x="0" y="33"/>
                  </a:moveTo>
                  <a:cubicBezTo>
                    <a:pt x="25" y="38"/>
                    <a:pt x="53" y="0"/>
                    <a:pt x="59" y="8"/>
                  </a:cubicBezTo>
                  <a:cubicBezTo>
                    <a:pt x="118" y="81"/>
                    <a:pt x="176" y="159"/>
                    <a:pt x="176" y="159"/>
                  </a:cubicBezTo>
                  <a:cubicBezTo>
                    <a:pt x="176" y="159"/>
                    <a:pt x="74" y="276"/>
                    <a:pt x="25" y="269"/>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29" name="Freeform 29"/>
            <p:cNvSpPr>
              <a:spLocks/>
            </p:cNvSpPr>
            <p:nvPr/>
          </p:nvSpPr>
          <p:spPr bwMode="auto">
            <a:xfrm>
              <a:off x="5216407" y="4493535"/>
              <a:ext cx="1696541" cy="1994750"/>
            </a:xfrm>
            <a:custGeom>
              <a:avLst/>
              <a:gdLst>
                <a:gd name="T0" fmla="*/ 410 w 413"/>
                <a:gd name="T1" fmla="*/ 251 h 487"/>
                <a:gd name="T2" fmla="*/ 413 w 413"/>
                <a:gd name="T3" fmla="*/ 452 h 487"/>
                <a:gd name="T4" fmla="*/ 204 w 413"/>
                <a:gd name="T5" fmla="*/ 479 h 487"/>
                <a:gd name="T6" fmla="*/ 204 w 413"/>
                <a:gd name="T7" fmla="*/ 479 h 487"/>
                <a:gd name="T8" fmla="*/ 202 w 413"/>
                <a:gd name="T9" fmla="*/ 479 h 487"/>
                <a:gd name="T10" fmla="*/ 200 w 413"/>
                <a:gd name="T11" fmla="*/ 479 h 487"/>
                <a:gd name="T12" fmla="*/ 200 w 413"/>
                <a:gd name="T13" fmla="*/ 479 h 487"/>
                <a:gd name="T14" fmla="*/ 0 w 413"/>
                <a:gd name="T15" fmla="*/ 424 h 487"/>
                <a:gd name="T16" fmla="*/ 29 w 413"/>
                <a:gd name="T17" fmla="*/ 225 h 487"/>
                <a:gd name="T18" fmla="*/ 77 w 413"/>
                <a:gd name="T19" fmla="*/ 1 h 487"/>
                <a:gd name="T20" fmla="*/ 234 w 413"/>
                <a:gd name="T21" fmla="*/ 8 h 487"/>
                <a:gd name="T22" fmla="*/ 262 w 413"/>
                <a:gd name="T23" fmla="*/ 7 h 487"/>
                <a:gd name="T24" fmla="*/ 406 w 413"/>
                <a:gd name="T25" fmla="*/ 13 h 487"/>
                <a:gd name="T26" fmla="*/ 410 w 413"/>
                <a:gd name="T27" fmla="*/ 251 h 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13" h="487">
                  <a:moveTo>
                    <a:pt x="410" y="251"/>
                  </a:moveTo>
                  <a:cubicBezTo>
                    <a:pt x="413" y="452"/>
                    <a:pt x="413" y="452"/>
                    <a:pt x="413" y="452"/>
                  </a:cubicBezTo>
                  <a:cubicBezTo>
                    <a:pt x="413" y="452"/>
                    <a:pt x="322" y="487"/>
                    <a:pt x="204" y="479"/>
                  </a:cubicBezTo>
                  <a:cubicBezTo>
                    <a:pt x="204" y="479"/>
                    <a:pt x="204" y="479"/>
                    <a:pt x="204" y="479"/>
                  </a:cubicBezTo>
                  <a:cubicBezTo>
                    <a:pt x="203" y="479"/>
                    <a:pt x="203" y="479"/>
                    <a:pt x="202" y="479"/>
                  </a:cubicBezTo>
                  <a:cubicBezTo>
                    <a:pt x="201" y="479"/>
                    <a:pt x="201" y="479"/>
                    <a:pt x="200" y="479"/>
                  </a:cubicBezTo>
                  <a:cubicBezTo>
                    <a:pt x="200" y="479"/>
                    <a:pt x="200" y="479"/>
                    <a:pt x="200" y="479"/>
                  </a:cubicBezTo>
                  <a:cubicBezTo>
                    <a:pt x="82" y="470"/>
                    <a:pt x="0" y="424"/>
                    <a:pt x="0" y="424"/>
                  </a:cubicBezTo>
                  <a:cubicBezTo>
                    <a:pt x="29" y="225"/>
                    <a:pt x="29" y="225"/>
                    <a:pt x="29" y="225"/>
                  </a:cubicBezTo>
                  <a:cubicBezTo>
                    <a:pt x="29" y="225"/>
                    <a:pt x="57" y="1"/>
                    <a:pt x="77" y="1"/>
                  </a:cubicBezTo>
                  <a:cubicBezTo>
                    <a:pt x="153" y="0"/>
                    <a:pt x="219" y="6"/>
                    <a:pt x="234" y="8"/>
                  </a:cubicBezTo>
                  <a:cubicBezTo>
                    <a:pt x="238" y="8"/>
                    <a:pt x="248" y="7"/>
                    <a:pt x="262" y="7"/>
                  </a:cubicBezTo>
                  <a:cubicBezTo>
                    <a:pt x="295" y="5"/>
                    <a:pt x="352" y="4"/>
                    <a:pt x="406" y="13"/>
                  </a:cubicBezTo>
                  <a:cubicBezTo>
                    <a:pt x="406" y="13"/>
                    <a:pt x="407" y="157"/>
                    <a:pt x="410" y="251"/>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0" name="Freeform 30"/>
            <p:cNvSpPr>
              <a:spLocks/>
            </p:cNvSpPr>
            <p:nvPr/>
          </p:nvSpPr>
          <p:spPr bwMode="auto">
            <a:xfrm>
              <a:off x="5817839" y="4623846"/>
              <a:ext cx="779356" cy="410979"/>
            </a:xfrm>
            <a:custGeom>
              <a:avLst/>
              <a:gdLst>
                <a:gd name="T0" fmla="*/ 169 w 190"/>
                <a:gd name="T1" fmla="*/ 15 h 100"/>
                <a:gd name="T2" fmla="*/ 188 w 190"/>
                <a:gd name="T3" fmla="*/ 37 h 100"/>
                <a:gd name="T4" fmla="*/ 118 w 190"/>
                <a:gd name="T5" fmla="*/ 98 h 100"/>
                <a:gd name="T6" fmla="*/ 74 w 190"/>
                <a:gd name="T7" fmla="*/ 95 h 100"/>
                <a:gd name="T8" fmla="*/ 3 w 190"/>
                <a:gd name="T9" fmla="*/ 19 h 100"/>
                <a:gd name="T10" fmla="*/ 25 w 190"/>
                <a:gd name="T11" fmla="*/ 2 h 100"/>
                <a:gd name="T12" fmla="*/ 169 w 190"/>
                <a:gd name="T13" fmla="*/ 15 h 100"/>
              </a:gdLst>
              <a:ahLst/>
              <a:cxnLst>
                <a:cxn ang="0">
                  <a:pos x="T0" y="T1"/>
                </a:cxn>
                <a:cxn ang="0">
                  <a:pos x="T2" y="T3"/>
                </a:cxn>
                <a:cxn ang="0">
                  <a:pos x="T4" y="T5"/>
                </a:cxn>
                <a:cxn ang="0">
                  <a:pos x="T6" y="T7"/>
                </a:cxn>
                <a:cxn ang="0">
                  <a:pos x="T8" y="T9"/>
                </a:cxn>
                <a:cxn ang="0">
                  <a:pos x="T10" y="T11"/>
                </a:cxn>
                <a:cxn ang="0">
                  <a:pos x="T12" y="T13"/>
                </a:cxn>
              </a:cxnLst>
              <a:rect l="0" t="0" r="r" b="b"/>
              <a:pathLst>
                <a:path w="190" h="100">
                  <a:moveTo>
                    <a:pt x="169" y="15"/>
                  </a:moveTo>
                  <a:cubicBezTo>
                    <a:pt x="190" y="20"/>
                    <a:pt x="188" y="37"/>
                    <a:pt x="188" y="37"/>
                  </a:cubicBezTo>
                  <a:cubicBezTo>
                    <a:pt x="186" y="73"/>
                    <a:pt x="155" y="100"/>
                    <a:pt x="118" y="98"/>
                  </a:cubicBezTo>
                  <a:cubicBezTo>
                    <a:pt x="74" y="95"/>
                    <a:pt x="74" y="95"/>
                    <a:pt x="74" y="95"/>
                  </a:cubicBezTo>
                  <a:cubicBezTo>
                    <a:pt x="33" y="92"/>
                    <a:pt x="0" y="61"/>
                    <a:pt x="3" y="19"/>
                  </a:cubicBezTo>
                  <a:cubicBezTo>
                    <a:pt x="3" y="19"/>
                    <a:pt x="3" y="0"/>
                    <a:pt x="25" y="2"/>
                  </a:cubicBezTo>
                  <a:cubicBezTo>
                    <a:pt x="53" y="4"/>
                    <a:pt x="107" y="0"/>
                    <a:pt x="169" y="15"/>
                  </a:cubicBezTo>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1" name="Freeform 31"/>
            <p:cNvSpPr>
              <a:spLocks/>
            </p:cNvSpPr>
            <p:nvPr/>
          </p:nvSpPr>
          <p:spPr bwMode="auto">
            <a:xfrm>
              <a:off x="6998151" y="4423368"/>
              <a:ext cx="546301" cy="704177"/>
            </a:xfrm>
            <a:custGeom>
              <a:avLst/>
              <a:gdLst>
                <a:gd name="T0" fmla="*/ 131 w 133"/>
                <a:gd name="T1" fmla="*/ 152 h 172"/>
                <a:gd name="T2" fmla="*/ 130 w 133"/>
                <a:gd name="T3" fmla="*/ 143 h 172"/>
                <a:gd name="T4" fmla="*/ 25 w 133"/>
                <a:gd name="T5" fmla="*/ 6 h 172"/>
                <a:gd name="T6" fmla="*/ 17 w 133"/>
                <a:gd name="T7" fmla="*/ 1 h 172"/>
                <a:gd name="T8" fmla="*/ 6 w 133"/>
                <a:gd name="T9" fmla="*/ 5 h 172"/>
                <a:gd name="T10" fmla="*/ 1 w 133"/>
                <a:gd name="T11" fmla="*/ 14 h 172"/>
                <a:gd name="T12" fmla="*/ 113 w 133"/>
                <a:gd name="T13" fmla="*/ 163 h 172"/>
                <a:gd name="T14" fmla="*/ 131 w 133"/>
                <a:gd name="T15" fmla="*/ 152 h 1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3" h="172">
                  <a:moveTo>
                    <a:pt x="131" y="152"/>
                  </a:moveTo>
                  <a:cubicBezTo>
                    <a:pt x="133" y="149"/>
                    <a:pt x="133" y="145"/>
                    <a:pt x="130" y="143"/>
                  </a:cubicBezTo>
                  <a:cubicBezTo>
                    <a:pt x="118" y="132"/>
                    <a:pt x="40" y="52"/>
                    <a:pt x="25" y="6"/>
                  </a:cubicBezTo>
                  <a:cubicBezTo>
                    <a:pt x="24" y="2"/>
                    <a:pt x="21" y="0"/>
                    <a:pt x="17" y="1"/>
                  </a:cubicBezTo>
                  <a:cubicBezTo>
                    <a:pt x="6" y="5"/>
                    <a:pt x="6" y="5"/>
                    <a:pt x="6" y="5"/>
                  </a:cubicBezTo>
                  <a:cubicBezTo>
                    <a:pt x="2" y="6"/>
                    <a:pt x="0" y="10"/>
                    <a:pt x="1" y="14"/>
                  </a:cubicBezTo>
                  <a:cubicBezTo>
                    <a:pt x="17" y="67"/>
                    <a:pt x="100" y="150"/>
                    <a:pt x="113" y="163"/>
                  </a:cubicBezTo>
                  <a:cubicBezTo>
                    <a:pt x="121" y="172"/>
                    <a:pt x="131" y="152"/>
                    <a:pt x="131" y="152"/>
                  </a:cubicBezTo>
                  <a:close/>
                </a:path>
              </a:pathLst>
            </a:custGeom>
            <a:solidFill>
              <a:schemeClr val="accent3">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2" name="Freeform 32"/>
            <p:cNvSpPr>
              <a:spLocks/>
            </p:cNvSpPr>
            <p:nvPr/>
          </p:nvSpPr>
          <p:spPr bwMode="auto">
            <a:xfrm>
              <a:off x="5940632" y="4120146"/>
              <a:ext cx="573867" cy="836993"/>
            </a:xfrm>
            <a:custGeom>
              <a:avLst/>
              <a:gdLst>
                <a:gd name="T0" fmla="*/ 62 w 140"/>
                <a:gd name="T1" fmla="*/ 202 h 204"/>
                <a:gd name="T2" fmla="*/ 66 w 140"/>
                <a:gd name="T3" fmla="*/ 202 h 204"/>
                <a:gd name="T4" fmla="*/ 132 w 140"/>
                <a:gd name="T5" fmla="*/ 160 h 204"/>
                <a:gd name="T6" fmla="*/ 138 w 140"/>
                <a:gd name="T7" fmla="*/ 70 h 204"/>
                <a:gd name="T8" fmla="*/ 79 w 140"/>
                <a:gd name="T9" fmla="*/ 3 h 204"/>
                <a:gd name="T10" fmla="*/ 75 w 140"/>
                <a:gd name="T11" fmla="*/ 3 h 204"/>
                <a:gd name="T12" fmla="*/ 8 w 140"/>
                <a:gd name="T13" fmla="*/ 62 h 204"/>
                <a:gd name="T14" fmla="*/ 2 w 140"/>
                <a:gd name="T15" fmla="*/ 151 h 204"/>
                <a:gd name="T16" fmla="*/ 62 w 140"/>
                <a:gd name="T17" fmla="*/ 2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0" h="204">
                  <a:moveTo>
                    <a:pt x="62" y="202"/>
                  </a:moveTo>
                  <a:cubicBezTo>
                    <a:pt x="66" y="202"/>
                    <a:pt x="66" y="202"/>
                    <a:pt x="66" y="202"/>
                  </a:cubicBezTo>
                  <a:cubicBezTo>
                    <a:pt x="101" y="204"/>
                    <a:pt x="130" y="195"/>
                    <a:pt x="132" y="160"/>
                  </a:cubicBezTo>
                  <a:cubicBezTo>
                    <a:pt x="138" y="70"/>
                    <a:pt x="138" y="70"/>
                    <a:pt x="138" y="70"/>
                  </a:cubicBezTo>
                  <a:cubicBezTo>
                    <a:pt x="140" y="36"/>
                    <a:pt x="114" y="5"/>
                    <a:pt x="79" y="3"/>
                  </a:cubicBezTo>
                  <a:cubicBezTo>
                    <a:pt x="75" y="3"/>
                    <a:pt x="75" y="3"/>
                    <a:pt x="75" y="3"/>
                  </a:cubicBezTo>
                  <a:cubicBezTo>
                    <a:pt x="41" y="0"/>
                    <a:pt x="10" y="27"/>
                    <a:pt x="8" y="62"/>
                  </a:cubicBezTo>
                  <a:cubicBezTo>
                    <a:pt x="2" y="151"/>
                    <a:pt x="2" y="151"/>
                    <a:pt x="2" y="151"/>
                  </a:cubicBezTo>
                  <a:cubicBezTo>
                    <a:pt x="0" y="186"/>
                    <a:pt x="27" y="199"/>
                    <a:pt x="62" y="202"/>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3" name="Freeform 33"/>
            <p:cNvSpPr>
              <a:spLocks/>
            </p:cNvSpPr>
            <p:nvPr/>
          </p:nvSpPr>
          <p:spPr bwMode="auto">
            <a:xfrm>
              <a:off x="5955668" y="4521101"/>
              <a:ext cx="10024" cy="110263"/>
            </a:xfrm>
            <a:custGeom>
              <a:avLst/>
              <a:gdLst>
                <a:gd name="T0" fmla="*/ 4 w 4"/>
                <a:gd name="T1" fmla="*/ 0 h 44"/>
                <a:gd name="T2" fmla="*/ 0 w 4"/>
                <a:gd name="T3" fmla="*/ 44 h 44"/>
                <a:gd name="T4" fmla="*/ 0 w 4"/>
                <a:gd name="T5" fmla="*/ 44 h 44"/>
                <a:gd name="T6" fmla="*/ 4 w 4"/>
                <a:gd name="T7" fmla="*/ 0 h 44"/>
                <a:gd name="T8" fmla="*/ 4 w 4"/>
                <a:gd name="T9" fmla="*/ 0 h 44"/>
              </a:gdLst>
              <a:ahLst/>
              <a:cxnLst>
                <a:cxn ang="0">
                  <a:pos x="T0" y="T1"/>
                </a:cxn>
                <a:cxn ang="0">
                  <a:pos x="T2" y="T3"/>
                </a:cxn>
                <a:cxn ang="0">
                  <a:pos x="T4" y="T5"/>
                </a:cxn>
                <a:cxn ang="0">
                  <a:pos x="T6" y="T7"/>
                </a:cxn>
                <a:cxn ang="0">
                  <a:pos x="T8" y="T9"/>
                </a:cxn>
              </a:cxnLst>
              <a:rect l="0" t="0" r="r" b="b"/>
              <a:pathLst>
                <a:path w="4" h="44">
                  <a:moveTo>
                    <a:pt x="4" y="0"/>
                  </a:moveTo>
                  <a:lnTo>
                    <a:pt x="0" y="44"/>
                  </a:lnTo>
                  <a:lnTo>
                    <a:pt x="0" y="44"/>
                  </a:lnTo>
                  <a:lnTo>
                    <a:pt x="4" y="0"/>
                  </a:lnTo>
                  <a:lnTo>
                    <a:pt x="4" y="0"/>
                  </a:lnTo>
                  <a:close/>
                </a:path>
              </a:pathLst>
            </a:custGeom>
            <a:solidFill>
              <a:srgbClr val="A970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4" name="Freeform 34"/>
            <p:cNvSpPr>
              <a:spLocks/>
            </p:cNvSpPr>
            <p:nvPr/>
          </p:nvSpPr>
          <p:spPr bwMode="auto">
            <a:xfrm>
              <a:off x="5955668" y="4521101"/>
              <a:ext cx="10024" cy="110263"/>
            </a:xfrm>
            <a:custGeom>
              <a:avLst/>
              <a:gdLst>
                <a:gd name="T0" fmla="*/ 4 w 4"/>
                <a:gd name="T1" fmla="*/ 0 h 44"/>
                <a:gd name="T2" fmla="*/ 0 w 4"/>
                <a:gd name="T3" fmla="*/ 44 h 44"/>
                <a:gd name="T4" fmla="*/ 0 w 4"/>
                <a:gd name="T5" fmla="*/ 44 h 44"/>
                <a:gd name="T6" fmla="*/ 4 w 4"/>
                <a:gd name="T7" fmla="*/ 0 h 44"/>
                <a:gd name="T8" fmla="*/ 4 w 4"/>
                <a:gd name="T9" fmla="*/ 0 h 44"/>
              </a:gdLst>
              <a:ahLst/>
              <a:cxnLst>
                <a:cxn ang="0">
                  <a:pos x="T0" y="T1"/>
                </a:cxn>
                <a:cxn ang="0">
                  <a:pos x="T2" y="T3"/>
                </a:cxn>
                <a:cxn ang="0">
                  <a:pos x="T4" y="T5"/>
                </a:cxn>
                <a:cxn ang="0">
                  <a:pos x="T6" y="T7"/>
                </a:cxn>
                <a:cxn ang="0">
                  <a:pos x="T8" y="T9"/>
                </a:cxn>
              </a:cxnLst>
              <a:rect l="0" t="0" r="r" b="b"/>
              <a:pathLst>
                <a:path w="4" h="44">
                  <a:moveTo>
                    <a:pt x="4" y="0"/>
                  </a:moveTo>
                  <a:lnTo>
                    <a:pt x="0" y="44"/>
                  </a:lnTo>
                  <a:lnTo>
                    <a:pt x="0" y="44"/>
                  </a:lnTo>
                  <a:lnTo>
                    <a:pt x="4" y="0"/>
                  </a:lnTo>
                  <a:lnTo>
                    <a:pt x="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5" name="Freeform 35"/>
            <p:cNvSpPr>
              <a:spLocks/>
            </p:cNvSpPr>
            <p:nvPr/>
          </p:nvSpPr>
          <p:spPr bwMode="auto">
            <a:xfrm>
              <a:off x="5953162" y="4631364"/>
              <a:ext cx="2506" cy="30072"/>
            </a:xfrm>
            <a:custGeom>
              <a:avLst/>
              <a:gdLst>
                <a:gd name="T0" fmla="*/ 1 w 1"/>
                <a:gd name="T1" fmla="*/ 0 h 12"/>
                <a:gd name="T2" fmla="*/ 0 w 1"/>
                <a:gd name="T3" fmla="*/ 12 h 12"/>
                <a:gd name="T4" fmla="*/ 0 w 1"/>
                <a:gd name="T5" fmla="*/ 12 h 12"/>
                <a:gd name="T6" fmla="*/ 1 w 1"/>
                <a:gd name="T7" fmla="*/ 0 h 12"/>
                <a:gd name="T8" fmla="*/ 1 w 1"/>
                <a:gd name="T9" fmla="*/ 0 h 12"/>
              </a:gdLst>
              <a:ahLst/>
              <a:cxnLst>
                <a:cxn ang="0">
                  <a:pos x="T0" y="T1"/>
                </a:cxn>
                <a:cxn ang="0">
                  <a:pos x="T2" y="T3"/>
                </a:cxn>
                <a:cxn ang="0">
                  <a:pos x="T4" y="T5"/>
                </a:cxn>
                <a:cxn ang="0">
                  <a:pos x="T6" y="T7"/>
                </a:cxn>
                <a:cxn ang="0">
                  <a:pos x="T8" y="T9"/>
                </a:cxn>
              </a:cxnLst>
              <a:rect l="0" t="0" r="r" b="b"/>
              <a:pathLst>
                <a:path w="1" h="12">
                  <a:moveTo>
                    <a:pt x="1" y="0"/>
                  </a:moveTo>
                  <a:lnTo>
                    <a:pt x="0" y="12"/>
                  </a:lnTo>
                  <a:lnTo>
                    <a:pt x="0" y="12"/>
                  </a:lnTo>
                  <a:lnTo>
                    <a:pt x="1" y="0"/>
                  </a:lnTo>
                  <a:lnTo>
                    <a:pt x="1" y="0"/>
                  </a:lnTo>
                  <a:close/>
                </a:path>
              </a:pathLst>
            </a:custGeom>
            <a:solidFill>
              <a:srgbClr val="9B5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6" name="Freeform 36"/>
            <p:cNvSpPr>
              <a:spLocks/>
            </p:cNvSpPr>
            <p:nvPr/>
          </p:nvSpPr>
          <p:spPr bwMode="auto">
            <a:xfrm>
              <a:off x="5953162" y="4631364"/>
              <a:ext cx="2506" cy="30072"/>
            </a:xfrm>
            <a:custGeom>
              <a:avLst/>
              <a:gdLst>
                <a:gd name="T0" fmla="*/ 1 w 1"/>
                <a:gd name="T1" fmla="*/ 0 h 12"/>
                <a:gd name="T2" fmla="*/ 0 w 1"/>
                <a:gd name="T3" fmla="*/ 12 h 12"/>
                <a:gd name="T4" fmla="*/ 0 w 1"/>
                <a:gd name="T5" fmla="*/ 12 h 12"/>
                <a:gd name="T6" fmla="*/ 1 w 1"/>
                <a:gd name="T7" fmla="*/ 0 h 12"/>
                <a:gd name="T8" fmla="*/ 1 w 1"/>
                <a:gd name="T9" fmla="*/ 0 h 12"/>
              </a:gdLst>
              <a:ahLst/>
              <a:cxnLst>
                <a:cxn ang="0">
                  <a:pos x="T0" y="T1"/>
                </a:cxn>
                <a:cxn ang="0">
                  <a:pos x="T2" y="T3"/>
                </a:cxn>
                <a:cxn ang="0">
                  <a:pos x="T4" y="T5"/>
                </a:cxn>
                <a:cxn ang="0">
                  <a:pos x="T6" y="T7"/>
                </a:cxn>
                <a:cxn ang="0">
                  <a:pos x="T8" y="T9"/>
                </a:cxn>
              </a:cxnLst>
              <a:rect l="0" t="0" r="r" b="b"/>
              <a:pathLst>
                <a:path w="1" h="12">
                  <a:moveTo>
                    <a:pt x="1" y="0"/>
                  </a:moveTo>
                  <a:lnTo>
                    <a:pt x="0" y="12"/>
                  </a:lnTo>
                  <a:lnTo>
                    <a:pt x="0" y="12"/>
                  </a:lnTo>
                  <a:lnTo>
                    <a:pt x="1" y="0"/>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7" name="Rectangle 37"/>
            <p:cNvSpPr>
              <a:spLocks noChangeArrowheads="1"/>
            </p:cNvSpPr>
            <p:nvPr/>
          </p:nvSpPr>
          <p:spPr bwMode="auto">
            <a:xfrm>
              <a:off x="6489439" y="4631364"/>
              <a:ext cx="2506" cy="50119"/>
            </a:xfrm>
            <a:prstGeom prst="rect">
              <a:avLst/>
            </a:prstGeom>
            <a:solidFill>
              <a:srgbClr val="A9703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8" name="Rectangle 38"/>
            <p:cNvSpPr>
              <a:spLocks noChangeArrowheads="1"/>
            </p:cNvSpPr>
            <p:nvPr/>
          </p:nvSpPr>
          <p:spPr bwMode="auto">
            <a:xfrm>
              <a:off x="6489439" y="4631364"/>
              <a:ext cx="2506" cy="50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39" name="Freeform 39"/>
            <p:cNvSpPr>
              <a:spLocks/>
            </p:cNvSpPr>
            <p:nvPr/>
          </p:nvSpPr>
          <p:spPr bwMode="auto">
            <a:xfrm>
              <a:off x="6486933" y="4681483"/>
              <a:ext cx="2506" cy="57637"/>
            </a:xfrm>
            <a:custGeom>
              <a:avLst/>
              <a:gdLst>
                <a:gd name="T0" fmla="*/ 1 w 1"/>
                <a:gd name="T1" fmla="*/ 0 h 14"/>
                <a:gd name="T2" fmla="*/ 0 w 1"/>
                <a:gd name="T3" fmla="*/ 14 h 14"/>
                <a:gd name="T4" fmla="*/ 0 w 1"/>
                <a:gd name="T5" fmla="*/ 14 h 14"/>
                <a:gd name="T6" fmla="*/ 1 w 1"/>
                <a:gd name="T7" fmla="*/ 0 h 14"/>
                <a:gd name="T8" fmla="*/ 1 w 1"/>
                <a:gd name="T9" fmla="*/ 0 h 14"/>
              </a:gdLst>
              <a:ahLst/>
              <a:cxnLst>
                <a:cxn ang="0">
                  <a:pos x="T0" y="T1"/>
                </a:cxn>
                <a:cxn ang="0">
                  <a:pos x="T2" y="T3"/>
                </a:cxn>
                <a:cxn ang="0">
                  <a:pos x="T4" y="T5"/>
                </a:cxn>
                <a:cxn ang="0">
                  <a:pos x="T6" y="T7"/>
                </a:cxn>
                <a:cxn ang="0">
                  <a:pos x="T8" y="T9"/>
                </a:cxn>
              </a:cxnLst>
              <a:rect l="0" t="0" r="r" b="b"/>
              <a:pathLst>
                <a:path w="1" h="14">
                  <a:moveTo>
                    <a:pt x="1" y="0"/>
                  </a:moveTo>
                  <a:cubicBezTo>
                    <a:pt x="0" y="14"/>
                    <a:pt x="0" y="14"/>
                    <a:pt x="0" y="14"/>
                  </a:cubicBezTo>
                  <a:cubicBezTo>
                    <a:pt x="0" y="14"/>
                    <a:pt x="0" y="14"/>
                    <a:pt x="0" y="14"/>
                  </a:cubicBezTo>
                  <a:cubicBezTo>
                    <a:pt x="1" y="0"/>
                    <a:pt x="1" y="0"/>
                    <a:pt x="1" y="0"/>
                  </a:cubicBezTo>
                  <a:cubicBezTo>
                    <a:pt x="1" y="0"/>
                    <a:pt x="1" y="0"/>
                    <a:pt x="1" y="0"/>
                  </a:cubicBezTo>
                </a:path>
              </a:pathLst>
            </a:custGeom>
            <a:solidFill>
              <a:srgbClr val="9B5E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0" name="Freeform 40"/>
            <p:cNvSpPr>
              <a:spLocks/>
            </p:cNvSpPr>
            <p:nvPr/>
          </p:nvSpPr>
          <p:spPr bwMode="auto">
            <a:xfrm>
              <a:off x="5953162" y="4521101"/>
              <a:ext cx="536277" cy="223031"/>
            </a:xfrm>
            <a:custGeom>
              <a:avLst/>
              <a:gdLst>
                <a:gd name="T0" fmla="*/ 3 w 131"/>
                <a:gd name="T1" fmla="*/ 0 h 54"/>
                <a:gd name="T2" fmla="*/ 1 w 131"/>
                <a:gd name="T3" fmla="*/ 27 h 54"/>
                <a:gd name="T4" fmla="*/ 0 w 131"/>
                <a:gd name="T5" fmla="*/ 34 h 54"/>
                <a:gd name="T6" fmla="*/ 108 w 131"/>
                <a:gd name="T7" fmla="*/ 54 h 54"/>
                <a:gd name="T8" fmla="*/ 130 w 131"/>
                <a:gd name="T9" fmla="*/ 53 h 54"/>
                <a:gd name="T10" fmla="*/ 131 w 131"/>
                <a:gd name="T11" fmla="*/ 39 h 54"/>
                <a:gd name="T12" fmla="*/ 131 w 131"/>
                <a:gd name="T13" fmla="*/ 27 h 54"/>
                <a:gd name="T14" fmla="*/ 3 w 131"/>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1" h="54">
                  <a:moveTo>
                    <a:pt x="3" y="0"/>
                  </a:moveTo>
                  <a:cubicBezTo>
                    <a:pt x="1" y="27"/>
                    <a:pt x="1" y="27"/>
                    <a:pt x="1" y="27"/>
                  </a:cubicBezTo>
                  <a:cubicBezTo>
                    <a:pt x="0" y="34"/>
                    <a:pt x="0" y="34"/>
                    <a:pt x="0" y="34"/>
                  </a:cubicBezTo>
                  <a:cubicBezTo>
                    <a:pt x="43" y="50"/>
                    <a:pt x="81" y="54"/>
                    <a:pt x="108" y="54"/>
                  </a:cubicBezTo>
                  <a:cubicBezTo>
                    <a:pt x="116" y="54"/>
                    <a:pt x="123" y="54"/>
                    <a:pt x="130" y="53"/>
                  </a:cubicBezTo>
                  <a:cubicBezTo>
                    <a:pt x="131" y="39"/>
                    <a:pt x="131" y="39"/>
                    <a:pt x="131" y="39"/>
                  </a:cubicBezTo>
                  <a:cubicBezTo>
                    <a:pt x="131" y="27"/>
                    <a:pt x="131" y="27"/>
                    <a:pt x="131" y="27"/>
                  </a:cubicBezTo>
                  <a:cubicBezTo>
                    <a:pt x="89" y="22"/>
                    <a:pt x="44" y="13"/>
                    <a:pt x="3" y="0"/>
                  </a:cubicBezTo>
                </a:path>
              </a:pathLst>
            </a:custGeom>
            <a:solidFill>
              <a:srgbClr val="7843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1" name="Freeform 41"/>
            <p:cNvSpPr>
              <a:spLocks/>
            </p:cNvSpPr>
            <p:nvPr/>
          </p:nvSpPr>
          <p:spPr bwMode="auto">
            <a:xfrm>
              <a:off x="5872971" y="2142938"/>
              <a:ext cx="268139" cy="383413"/>
            </a:xfrm>
            <a:custGeom>
              <a:avLst/>
              <a:gdLst>
                <a:gd name="T0" fmla="*/ 21 w 65"/>
                <a:gd name="T1" fmla="*/ 93 h 93"/>
                <a:gd name="T2" fmla="*/ 1 w 65"/>
                <a:gd name="T3" fmla="*/ 32 h 93"/>
                <a:gd name="T4" fmla="*/ 2 w 65"/>
                <a:gd name="T5" fmla="*/ 21 h 93"/>
                <a:gd name="T6" fmla="*/ 10 w 65"/>
                <a:gd name="T7" fmla="*/ 16 h 93"/>
                <a:gd name="T8" fmla="*/ 18 w 65"/>
                <a:gd name="T9" fmla="*/ 28 h 93"/>
                <a:gd name="T10" fmla="*/ 25 w 65"/>
                <a:gd name="T11" fmla="*/ 84 h 93"/>
                <a:gd name="T12" fmla="*/ 42 w 65"/>
                <a:gd name="T13" fmla="*/ 13 h 93"/>
                <a:gd name="T14" fmla="*/ 48 w 65"/>
                <a:gd name="T15" fmla="*/ 4 h 93"/>
                <a:gd name="T16" fmla="*/ 58 w 65"/>
                <a:gd name="T17" fmla="*/ 1 h 93"/>
                <a:gd name="T18" fmla="*/ 64 w 65"/>
                <a:gd name="T19" fmla="*/ 10 h 93"/>
                <a:gd name="T20" fmla="*/ 63 w 65"/>
                <a:gd name="T21" fmla="*/ 21 h 93"/>
                <a:gd name="T22" fmla="*/ 31 w 65"/>
                <a:gd name="T23" fmla="*/ 9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93">
                  <a:moveTo>
                    <a:pt x="21" y="93"/>
                  </a:moveTo>
                  <a:cubicBezTo>
                    <a:pt x="10" y="74"/>
                    <a:pt x="3" y="54"/>
                    <a:pt x="1" y="32"/>
                  </a:cubicBezTo>
                  <a:cubicBezTo>
                    <a:pt x="0" y="29"/>
                    <a:pt x="0" y="25"/>
                    <a:pt x="2" y="21"/>
                  </a:cubicBezTo>
                  <a:cubicBezTo>
                    <a:pt x="3" y="18"/>
                    <a:pt x="7" y="15"/>
                    <a:pt x="10" y="16"/>
                  </a:cubicBezTo>
                  <a:cubicBezTo>
                    <a:pt x="15" y="17"/>
                    <a:pt x="17" y="23"/>
                    <a:pt x="18" y="28"/>
                  </a:cubicBezTo>
                  <a:cubicBezTo>
                    <a:pt x="20" y="47"/>
                    <a:pt x="22" y="65"/>
                    <a:pt x="25" y="84"/>
                  </a:cubicBezTo>
                  <a:cubicBezTo>
                    <a:pt x="27" y="60"/>
                    <a:pt x="33" y="36"/>
                    <a:pt x="42" y="13"/>
                  </a:cubicBezTo>
                  <a:cubicBezTo>
                    <a:pt x="44" y="10"/>
                    <a:pt x="46" y="7"/>
                    <a:pt x="48" y="4"/>
                  </a:cubicBezTo>
                  <a:cubicBezTo>
                    <a:pt x="51" y="2"/>
                    <a:pt x="55" y="0"/>
                    <a:pt x="58" y="1"/>
                  </a:cubicBezTo>
                  <a:cubicBezTo>
                    <a:pt x="62" y="2"/>
                    <a:pt x="64" y="6"/>
                    <a:pt x="64" y="10"/>
                  </a:cubicBezTo>
                  <a:cubicBezTo>
                    <a:pt x="65" y="14"/>
                    <a:pt x="64" y="17"/>
                    <a:pt x="63" y="21"/>
                  </a:cubicBezTo>
                  <a:cubicBezTo>
                    <a:pt x="56" y="46"/>
                    <a:pt x="45" y="70"/>
                    <a:pt x="31" y="92"/>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2" name="Freeform 42"/>
            <p:cNvSpPr>
              <a:spLocks/>
            </p:cNvSpPr>
            <p:nvPr/>
          </p:nvSpPr>
          <p:spPr bwMode="auto">
            <a:xfrm>
              <a:off x="5111156" y="2005110"/>
              <a:ext cx="2816709" cy="2668855"/>
            </a:xfrm>
            <a:custGeom>
              <a:avLst/>
              <a:gdLst>
                <a:gd name="T0" fmla="*/ 251 w 686"/>
                <a:gd name="T1" fmla="*/ 98 h 651"/>
                <a:gd name="T2" fmla="*/ 497 w 686"/>
                <a:gd name="T3" fmla="*/ 99 h 651"/>
                <a:gd name="T4" fmla="*/ 623 w 686"/>
                <a:gd name="T5" fmla="*/ 424 h 651"/>
                <a:gd name="T6" fmla="*/ 390 w 686"/>
                <a:gd name="T7" fmla="*/ 645 h 651"/>
                <a:gd name="T8" fmla="*/ 39 w 686"/>
                <a:gd name="T9" fmla="*/ 475 h 651"/>
                <a:gd name="T10" fmla="*/ 46 w 686"/>
                <a:gd name="T11" fmla="*/ 168 h 651"/>
                <a:gd name="T12" fmla="*/ 251 w 686"/>
                <a:gd name="T13" fmla="*/ 98 h 651"/>
              </a:gdLst>
              <a:ahLst/>
              <a:cxnLst>
                <a:cxn ang="0">
                  <a:pos x="T0" y="T1"/>
                </a:cxn>
                <a:cxn ang="0">
                  <a:pos x="T2" y="T3"/>
                </a:cxn>
                <a:cxn ang="0">
                  <a:pos x="T4" y="T5"/>
                </a:cxn>
                <a:cxn ang="0">
                  <a:pos x="T6" y="T7"/>
                </a:cxn>
                <a:cxn ang="0">
                  <a:pos x="T8" y="T9"/>
                </a:cxn>
                <a:cxn ang="0">
                  <a:pos x="T10" y="T11"/>
                </a:cxn>
                <a:cxn ang="0">
                  <a:pos x="T12" y="T13"/>
                </a:cxn>
              </a:cxnLst>
              <a:rect l="0" t="0" r="r" b="b"/>
              <a:pathLst>
                <a:path w="686" h="651">
                  <a:moveTo>
                    <a:pt x="251" y="98"/>
                  </a:moveTo>
                  <a:cubicBezTo>
                    <a:pt x="251" y="98"/>
                    <a:pt x="333" y="0"/>
                    <a:pt x="497" y="99"/>
                  </a:cubicBezTo>
                  <a:cubicBezTo>
                    <a:pt x="642" y="186"/>
                    <a:pt x="686" y="280"/>
                    <a:pt x="623" y="424"/>
                  </a:cubicBezTo>
                  <a:cubicBezTo>
                    <a:pt x="560" y="567"/>
                    <a:pt x="525" y="651"/>
                    <a:pt x="390" y="645"/>
                  </a:cubicBezTo>
                  <a:cubicBezTo>
                    <a:pt x="256" y="639"/>
                    <a:pt x="78" y="597"/>
                    <a:pt x="39" y="475"/>
                  </a:cubicBezTo>
                  <a:cubicBezTo>
                    <a:pt x="0" y="353"/>
                    <a:pt x="4" y="232"/>
                    <a:pt x="46" y="168"/>
                  </a:cubicBezTo>
                  <a:cubicBezTo>
                    <a:pt x="88" y="104"/>
                    <a:pt x="111" y="45"/>
                    <a:pt x="251" y="98"/>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3" name="Freeform 43"/>
            <p:cNvSpPr>
              <a:spLocks/>
            </p:cNvSpPr>
            <p:nvPr/>
          </p:nvSpPr>
          <p:spPr bwMode="auto">
            <a:xfrm>
              <a:off x="5106144" y="2323368"/>
              <a:ext cx="962292" cy="2029833"/>
            </a:xfrm>
            <a:custGeom>
              <a:avLst/>
              <a:gdLst>
                <a:gd name="T0" fmla="*/ 166 w 234"/>
                <a:gd name="T1" fmla="*/ 495 h 495"/>
                <a:gd name="T2" fmla="*/ 41 w 234"/>
                <a:gd name="T3" fmla="*/ 415 h 495"/>
                <a:gd name="T4" fmla="*/ 16 w 234"/>
                <a:gd name="T5" fmla="*/ 349 h 495"/>
                <a:gd name="T6" fmla="*/ 4 w 234"/>
                <a:gd name="T7" fmla="*/ 207 h 495"/>
                <a:gd name="T8" fmla="*/ 53 w 234"/>
                <a:gd name="T9" fmla="*/ 74 h 495"/>
                <a:gd name="T10" fmla="*/ 134 w 234"/>
                <a:gd name="T11" fmla="*/ 12 h 495"/>
                <a:gd name="T12" fmla="*/ 234 w 234"/>
                <a:gd name="T13" fmla="*/ 16 h 495"/>
                <a:gd name="T14" fmla="*/ 233 w 234"/>
                <a:gd name="T15" fmla="*/ 18 h 495"/>
                <a:gd name="T16" fmla="*/ 135 w 234"/>
                <a:gd name="T17" fmla="*/ 15 h 495"/>
                <a:gd name="T18" fmla="*/ 55 w 234"/>
                <a:gd name="T19" fmla="*/ 75 h 495"/>
                <a:gd name="T20" fmla="*/ 7 w 234"/>
                <a:gd name="T21" fmla="*/ 207 h 495"/>
                <a:gd name="T22" fmla="*/ 19 w 234"/>
                <a:gd name="T23" fmla="*/ 349 h 495"/>
                <a:gd name="T24" fmla="*/ 43 w 234"/>
                <a:gd name="T25" fmla="*/ 413 h 495"/>
                <a:gd name="T26" fmla="*/ 167 w 234"/>
                <a:gd name="T27" fmla="*/ 492 h 495"/>
                <a:gd name="T28" fmla="*/ 166 w 234"/>
                <a:gd name="T29" fmla="*/ 495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4" h="495">
                  <a:moveTo>
                    <a:pt x="166" y="495"/>
                  </a:moveTo>
                  <a:cubicBezTo>
                    <a:pt x="113" y="475"/>
                    <a:pt x="67" y="455"/>
                    <a:pt x="41" y="415"/>
                  </a:cubicBezTo>
                  <a:cubicBezTo>
                    <a:pt x="28" y="394"/>
                    <a:pt x="21" y="371"/>
                    <a:pt x="16" y="349"/>
                  </a:cubicBezTo>
                  <a:cubicBezTo>
                    <a:pt x="4" y="296"/>
                    <a:pt x="0" y="250"/>
                    <a:pt x="4" y="207"/>
                  </a:cubicBezTo>
                  <a:cubicBezTo>
                    <a:pt x="9" y="156"/>
                    <a:pt x="26" y="110"/>
                    <a:pt x="53" y="74"/>
                  </a:cubicBezTo>
                  <a:cubicBezTo>
                    <a:pt x="75" y="44"/>
                    <a:pt x="103" y="23"/>
                    <a:pt x="134" y="12"/>
                  </a:cubicBezTo>
                  <a:cubicBezTo>
                    <a:pt x="168" y="0"/>
                    <a:pt x="205" y="1"/>
                    <a:pt x="234" y="16"/>
                  </a:cubicBezTo>
                  <a:cubicBezTo>
                    <a:pt x="233" y="18"/>
                    <a:pt x="233" y="18"/>
                    <a:pt x="233" y="18"/>
                  </a:cubicBezTo>
                  <a:cubicBezTo>
                    <a:pt x="204" y="4"/>
                    <a:pt x="168" y="3"/>
                    <a:pt x="135" y="15"/>
                  </a:cubicBezTo>
                  <a:cubicBezTo>
                    <a:pt x="105" y="25"/>
                    <a:pt x="77" y="46"/>
                    <a:pt x="55" y="75"/>
                  </a:cubicBezTo>
                  <a:cubicBezTo>
                    <a:pt x="29" y="111"/>
                    <a:pt x="12" y="156"/>
                    <a:pt x="7" y="207"/>
                  </a:cubicBezTo>
                  <a:cubicBezTo>
                    <a:pt x="2" y="250"/>
                    <a:pt x="6" y="296"/>
                    <a:pt x="19" y="349"/>
                  </a:cubicBezTo>
                  <a:cubicBezTo>
                    <a:pt x="24" y="370"/>
                    <a:pt x="30" y="393"/>
                    <a:pt x="43" y="413"/>
                  </a:cubicBezTo>
                  <a:cubicBezTo>
                    <a:pt x="69" y="453"/>
                    <a:pt x="114" y="473"/>
                    <a:pt x="167" y="492"/>
                  </a:cubicBezTo>
                  <a:cubicBezTo>
                    <a:pt x="166" y="495"/>
                    <a:pt x="166" y="495"/>
                    <a:pt x="166" y="495"/>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4" name="Freeform 44"/>
            <p:cNvSpPr>
              <a:spLocks/>
            </p:cNvSpPr>
            <p:nvPr/>
          </p:nvSpPr>
          <p:spPr bwMode="auto">
            <a:xfrm>
              <a:off x="6166169" y="2032676"/>
              <a:ext cx="1781744" cy="2636277"/>
            </a:xfrm>
            <a:custGeom>
              <a:avLst/>
              <a:gdLst>
                <a:gd name="T0" fmla="*/ 138 w 434"/>
                <a:gd name="T1" fmla="*/ 638 h 643"/>
                <a:gd name="T2" fmla="*/ 77 w 434"/>
                <a:gd name="T3" fmla="*/ 633 h 643"/>
                <a:gd name="T4" fmla="*/ 78 w 434"/>
                <a:gd name="T5" fmla="*/ 630 h 643"/>
                <a:gd name="T6" fmla="*/ 213 w 434"/>
                <a:gd name="T7" fmla="*/ 627 h 643"/>
                <a:gd name="T8" fmla="*/ 381 w 434"/>
                <a:gd name="T9" fmla="*/ 374 h 643"/>
                <a:gd name="T10" fmla="*/ 219 w 434"/>
                <a:gd name="T11" fmla="*/ 74 h 643"/>
                <a:gd name="T12" fmla="*/ 2 w 434"/>
                <a:gd name="T13" fmla="*/ 79 h 643"/>
                <a:gd name="T14" fmla="*/ 0 w 434"/>
                <a:gd name="T15" fmla="*/ 77 h 643"/>
                <a:gd name="T16" fmla="*/ 220 w 434"/>
                <a:gd name="T17" fmla="*/ 72 h 643"/>
                <a:gd name="T18" fmla="*/ 383 w 434"/>
                <a:gd name="T19" fmla="*/ 374 h 643"/>
                <a:gd name="T20" fmla="*/ 214 w 434"/>
                <a:gd name="T21" fmla="*/ 630 h 643"/>
                <a:gd name="T22" fmla="*/ 138 w 434"/>
                <a:gd name="T23" fmla="*/ 638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4" h="643">
                  <a:moveTo>
                    <a:pt x="138" y="638"/>
                  </a:moveTo>
                  <a:cubicBezTo>
                    <a:pt x="103" y="638"/>
                    <a:pt x="78" y="633"/>
                    <a:pt x="77" y="633"/>
                  </a:cubicBezTo>
                  <a:cubicBezTo>
                    <a:pt x="78" y="630"/>
                    <a:pt x="78" y="630"/>
                    <a:pt x="78" y="630"/>
                  </a:cubicBezTo>
                  <a:cubicBezTo>
                    <a:pt x="79" y="630"/>
                    <a:pt x="143" y="643"/>
                    <a:pt x="213" y="627"/>
                  </a:cubicBezTo>
                  <a:cubicBezTo>
                    <a:pt x="277" y="612"/>
                    <a:pt x="327" y="537"/>
                    <a:pt x="381" y="374"/>
                  </a:cubicBezTo>
                  <a:cubicBezTo>
                    <a:pt x="431" y="221"/>
                    <a:pt x="327" y="137"/>
                    <a:pt x="219" y="74"/>
                  </a:cubicBezTo>
                  <a:cubicBezTo>
                    <a:pt x="95" y="3"/>
                    <a:pt x="3" y="78"/>
                    <a:pt x="2" y="79"/>
                  </a:cubicBezTo>
                  <a:cubicBezTo>
                    <a:pt x="0" y="77"/>
                    <a:pt x="0" y="77"/>
                    <a:pt x="0" y="77"/>
                  </a:cubicBezTo>
                  <a:cubicBezTo>
                    <a:pt x="1" y="76"/>
                    <a:pt x="94" y="0"/>
                    <a:pt x="220" y="72"/>
                  </a:cubicBezTo>
                  <a:cubicBezTo>
                    <a:pt x="329" y="135"/>
                    <a:pt x="434" y="220"/>
                    <a:pt x="383" y="374"/>
                  </a:cubicBezTo>
                  <a:cubicBezTo>
                    <a:pt x="329" y="538"/>
                    <a:pt x="278" y="615"/>
                    <a:pt x="214" y="630"/>
                  </a:cubicBezTo>
                  <a:cubicBezTo>
                    <a:pt x="187" y="636"/>
                    <a:pt x="161" y="638"/>
                    <a:pt x="138" y="638"/>
                  </a:cubicBezTo>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5" name="Freeform 45"/>
            <p:cNvSpPr>
              <a:spLocks/>
            </p:cNvSpPr>
            <p:nvPr/>
          </p:nvSpPr>
          <p:spPr bwMode="auto">
            <a:xfrm>
              <a:off x="4840512" y="3245564"/>
              <a:ext cx="749285" cy="751790"/>
            </a:xfrm>
            <a:custGeom>
              <a:avLst/>
              <a:gdLst>
                <a:gd name="T0" fmla="*/ 164 w 183"/>
                <a:gd name="T1" fmla="*/ 125 h 183"/>
                <a:gd name="T2" fmla="*/ 57 w 183"/>
                <a:gd name="T3" fmla="*/ 165 h 183"/>
                <a:gd name="T4" fmla="*/ 19 w 183"/>
                <a:gd name="T5" fmla="*/ 58 h 183"/>
                <a:gd name="T6" fmla="*/ 126 w 183"/>
                <a:gd name="T7" fmla="*/ 19 h 183"/>
                <a:gd name="T8" fmla="*/ 164 w 183"/>
                <a:gd name="T9" fmla="*/ 125 h 183"/>
              </a:gdLst>
              <a:ahLst/>
              <a:cxnLst>
                <a:cxn ang="0">
                  <a:pos x="T0" y="T1"/>
                </a:cxn>
                <a:cxn ang="0">
                  <a:pos x="T2" y="T3"/>
                </a:cxn>
                <a:cxn ang="0">
                  <a:pos x="T4" y="T5"/>
                </a:cxn>
                <a:cxn ang="0">
                  <a:pos x="T6" y="T7"/>
                </a:cxn>
                <a:cxn ang="0">
                  <a:pos x="T8" y="T9"/>
                </a:cxn>
              </a:cxnLst>
              <a:rect l="0" t="0" r="r" b="b"/>
              <a:pathLst>
                <a:path w="183" h="183">
                  <a:moveTo>
                    <a:pt x="164" y="125"/>
                  </a:moveTo>
                  <a:cubicBezTo>
                    <a:pt x="145" y="166"/>
                    <a:pt x="98" y="183"/>
                    <a:pt x="57" y="165"/>
                  </a:cubicBezTo>
                  <a:cubicBezTo>
                    <a:pt x="17" y="146"/>
                    <a:pt x="0" y="98"/>
                    <a:pt x="19" y="58"/>
                  </a:cubicBezTo>
                  <a:cubicBezTo>
                    <a:pt x="38" y="17"/>
                    <a:pt x="86" y="0"/>
                    <a:pt x="126" y="19"/>
                  </a:cubicBezTo>
                  <a:cubicBezTo>
                    <a:pt x="166" y="37"/>
                    <a:pt x="183" y="85"/>
                    <a:pt x="164" y="125"/>
                  </a:cubicBezTo>
                </a:path>
              </a:pathLst>
            </a:custGeom>
            <a:solidFill>
              <a:srgbClr val="7F4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6" name="Freeform 46"/>
            <p:cNvSpPr>
              <a:spLocks noEditPoints="1"/>
            </p:cNvSpPr>
            <p:nvPr/>
          </p:nvSpPr>
          <p:spPr bwMode="auto">
            <a:xfrm>
              <a:off x="4943256" y="3503678"/>
              <a:ext cx="498688" cy="448568"/>
            </a:xfrm>
            <a:custGeom>
              <a:avLst/>
              <a:gdLst>
                <a:gd name="T0" fmla="*/ 47 w 122"/>
                <a:gd name="T1" fmla="*/ 8 h 109"/>
                <a:gd name="T2" fmla="*/ 38 w 122"/>
                <a:gd name="T3" fmla="*/ 9 h 109"/>
                <a:gd name="T4" fmla="*/ 16 w 122"/>
                <a:gd name="T5" fmla="*/ 12 h 109"/>
                <a:gd name="T6" fmla="*/ 4 w 122"/>
                <a:gd name="T7" fmla="*/ 28 h 109"/>
                <a:gd name="T8" fmla="*/ 0 w 122"/>
                <a:gd name="T9" fmla="*/ 47 h 109"/>
                <a:gd name="T10" fmla="*/ 38 w 122"/>
                <a:gd name="T11" fmla="*/ 102 h 109"/>
                <a:gd name="T12" fmla="*/ 69 w 122"/>
                <a:gd name="T13" fmla="*/ 109 h 109"/>
                <a:gd name="T14" fmla="*/ 117 w 122"/>
                <a:gd name="T15" fmla="*/ 81 h 109"/>
                <a:gd name="T16" fmla="*/ 122 w 122"/>
                <a:gd name="T17" fmla="*/ 61 h 109"/>
                <a:gd name="T18" fmla="*/ 122 w 122"/>
                <a:gd name="T19" fmla="*/ 60 h 109"/>
                <a:gd name="T20" fmla="*/ 102 w 122"/>
                <a:gd name="T21" fmla="*/ 51 h 109"/>
                <a:gd name="T22" fmla="*/ 82 w 122"/>
                <a:gd name="T23" fmla="*/ 48 h 109"/>
                <a:gd name="T24" fmla="*/ 75 w 122"/>
                <a:gd name="T25" fmla="*/ 49 h 109"/>
                <a:gd name="T26" fmla="*/ 48 w 122"/>
                <a:gd name="T27" fmla="*/ 53 h 109"/>
                <a:gd name="T28" fmla="*/ 47 w 122"/>
                <a:gd name="T29" fmla="*/ 54 h 109"/>
                <a:gd name="T30" fmla="*/ 47 w 122"/>
                <a:gd name="T31" fmla="*/ 54 h 109"/>
                <a:gd name="T32" fmla="*/ 45 w 122"/>
                <a:gd name="T33" fmla="*/ 52 h 109"/>
                <a:gd name="T34" fmla="*/ 46 w 122"/>
                <a:gd name="T35" fmla="*/ 50 h 109"/>
                <a:gd name="T36" fmla="*/ 74 w 122"/>
                <a:gd name="T37" fmla="*/ 41 h 109"/>
                <a:gd name="T38" fmla="*/ 82 w 122"/>
                <a:gd name="T39" fmla="*/ 41 h 109"/>
                <a:gd name="T40" fmla="*/ 104 w 122"/>
                <a:gd name="T41" fmla="*/ 44 h 109"/>
                <a:gd name="T42" fmla="*/ 118 w 122"/>
                <a:gd name="T43" fmla="*/ 49 h 109"/>
                <a:gd name="T44" fmla="*/ 120 w 122"/>
                <a:gd name="T45" fmla="*/ 51 h 109"/>
                <a:gd name="T46" fmla="*/ 116 w 122"/>
                <a:gd name="T47" fmla="*/ 37 h 109"/>
                <a:gd name="T48" fmla="*/ 104 w 122"/>
                <a:gd name="T49" fmla="*/ 27 h 109"/>
                <a:gd name="T50" fmla="*/ 73 w 122"/>
                <a:gd name="T51" fmla="*/ 12 h 109"/>
                <a:gd name="T52" fmla="*/ 47 w 122"/>
                <a:gd name="T53" fmla="*/ 8 h 109"/>
                <a:gd name="T54" fmla="*/ 53 w 122"/>
                <a:gd name="T55" fmla="*/ 0 h 109"/>
                <a:gd name="T56" fmla="*/ 41 w 122"/>
                <a:gd name="T57" fmla="*/ 1 h 109"/>
                <a:gd name="T58" fmla="*/ 48 w 122"/>
                <a:gd name="T59" fmla="*/ 1 h 109"/>
                <a:gd name="T60" fmla="*/ 75 w 122"/>
                <a:gd name="T61" fmla="*/ 4 h 109"/>
                <a:gd name="T62" fmla="*/ 86 w 122"/>
                <a:gd name="T63" fmla="*/ 8 h 109"/>
                <a:gd name="T64" fmla="*/ 83 w 122"/>
                <a:gd name="T65" fmla="*/ 7 h 109"/>
                <a:gd name="T66" fmla="*/ 53 w 122"/>
                <a:gd name="T67"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09">
                  <a:moveTo>
                    <a:pt x="47" y="8"/>
                  </a:moveTo>
                  <a:cubicBezTo>
                    <a:pt x="44" y="8"/>
                    <a:pt x="41" y="8"/>
                    <a:pt x="38" y="9"/>
                  </a:cubicBezTo>
                  <a:cubicBezTo>
                    <a:pt x="31" y="9"/>
                    <a:pt x="23" y="10"/>
                    <a:pt x="16" y="12"/>
                  </a:cubicBezTo>
                  <a:cubicBezTo>
                    <a:pt x="11" y="16"/>
                    <a:pt x="7" y="22"/>
                    <a:pt x="4" y="28"/>
                  </a:cubicBezTo>
                  <a:cubicBezTo>
                    <a:pt x="1" y="34"/>
                    <a:pt x="0" y="40"/>
                    <a:pt x="0" y="47"/>
                  </a:cubicBezTo>
                  <a:cubicBezTo>
                    <a:pt x="0" y="69"/>
                    <a:pt x="14" y="91"/>
                    <a:pt x="38" y="102"/>
                  </a:cubicBezTo>
                  <a:cubicBezTo>
                    <a:pt x="48" y="107"/>
                    <a:pt x="59" y="109"/>
                    <a:pt x="69" y="109"/>
                  </a:cubicBezTo>
                  <a:cubicBezTo>
                    <a:pt x="90" y="109"/>
                    <a:pt x="109" y="99"/>
                    <a:pt x="117" y="81"/>
                  </a:cubicBezTo>
                  <a:cubicBezTo>
                    <a:pt x="120" y="75"/>
                    <a:pt x="122" y="68"/>
                    <a:pt x="122" y="61"/>
                  </a:cubicBezTo>
                  <a:cubicBezTo>
                    <a:pt x="122" y="61"/>
                    <a:pt x="122" y="60"/>
                    <a:pt x="122" y="60"/>
                  </a:cubicBezTo>
                  <a:cubicBezTo>
                    <a:pt x="115" y="55"/>
                    <a:pt x="109" y="53"/>
                    <a:pt x="102" y="51"/>
                  </a:cubicBezTo>
                  <a:cubicBezTo>
                    <a:pt x="95" y="49"/>
                    <a:pt x="89" y="48"/>
                    <a:pt x="82" y="48"/>
                  </a:cubicBezTo>
                  <a:cubicBezTo>
                    <a:pt x="80" y="48"/>
                    <a:pt x="77" y="48"/>
                    <a:pt x="75" y="49"/>
                  </a:cubicBezTo>
                  <a:cubicBezTo>
                    <a:pt x="66" y="49"/>
                    <a:pt x="56" y="51"/>
                    <a:pt x="48" y="53"/>
                  </a:cubicBezTo>
                  <a:cubicBezTo>
                    <a:pt x="47" y="54"/>
                    <a:pt x="47" y="54"/>
                    <a:pt x="47" y="54"/>
                  </a:cubicBezTo>
                  <a:cubicBezTo>
                    <a:pt x="47" y="54"/>
                    <a:pt x="47" y="54"/>
                    <a:pt x="47" y="54"/>
                  </a:cubicBezTo>
                  <a:cubicBezTo>
                    <a:pt x="46" y="54"/>
                    <a:pt x="45" y="53"/>
                    <a:pt x="45" y="52"/>
                  </a:cubicBezTo>
                  <a:cubicBezTo>
                    <a:pt x="45" y="51"/>
                    <a:pt x="45" y="50"/>
                    <a:pt x="46" y="50"/>
                  </a:cubicBezTo>
                  <a:cubicBezTo>
                    <a:pt x="55" y="45"/>
                    <a:pt x="64" y="42"/>
                    <a:pt x="74" y="41"/>
                  </a:cubicBezTo>
                  <a:cubicBezTo>
                    <a:pt x="77" y="41"/>
                    <a:pt x="79" y="41"/>
                    <a:pt x="82" y="41"/>
                  </a:cubicBezTo>
                  <a:cubicBezTo>
                    <a:pt x="89" y="41"/>
                    <a:pt x="97" y="42"/>
                    <a:pt x="104" y="44"/>
                  </a:cubicBezTo>
                  <a:cubicBezTo>
                    <a:pt x="108" y="45"/>
                    <a:pt x="113" y="47"/>
                    <a:pt x="118" y="49"/>
                  </a:cubicBezTo>
                  <a:cubicBezTo>
                    <a:pt x="118" y="50"/>
                    <a:pt x="119" y="50"/>
                    <a:pt x="120" y="51"/>
                  </a:cubicBezTo>
                  <a:cubicBezTo>
                    <a:pt x="119" y="46"/>
                    <a:pt x="118" y="42"/>
                    <a:pt x="116" y="37"/>
                  </a:cubicBezTo>
                  <a:cubicBezTo>
                    <a:pt x="112" y="34"/>
                    <a:pt x="109" y="30"/>
                    <a:pt x="104" y="27"/>
                  </a:cubicBezTo>
                  <a:cubicBezTo>
                    <a:pt x="95" y="20"/>
                    <a:pt x="84" y="15"/>
                    <a:pt x="73" y="12"/>
                  </a:cubicBezTo>
                  <a:cubicBezTo>
                    <a:pt x="65" y="9"/>
                    <a:pt x="56" y="8"/>
                    <a:pt x="47" y="8"/>
                  </a:cubicBezTo>
                  <a:moveTo>
                    <a:pt x="53" y="0"/>
                  </a:moveTo>
                  <a:cubicBezTo>
                    <a:pt x="49" y="0"/>
                    <a:pt x="45" y="0"/>
                    <a:pt x="41" y="1"/>
                  </a:cubicBezTo>
                  <a:cubicBezTo>
                    <a:pt x="43" y="1"/>
                    <a:pt x="45" y="1"/>
                    <a:pt x="48" y="1"/>
                  </a:cubicBezTo>
                  <a:cubicBezTo>
                    <a:pt x="57" y="1"/>
                    <a:pt x="66" y="2"/>
                    <a:pt x="75" y="4"/>
                  </a:cubicBezTo>
                  <a:cubicBezTo>
                    <a:pt x="79" y="5"/>
                    <a:pt x="83" y="7"/>
                    <a:pt x="86" y="8"/>
                  </a:cubicBezTo>
                  <a:cubicBezTo>
                    <a:pt x="85" y="8"/>
                    <a:pt x="84" y="7"/>
                    <a:pt x="83" y="7"/>
                  </a:cubicBezTo>
                  <a:cubicBezTo>
                    <a:pt x="73" y="2"/>
                    <a:pt x="63" y="0"/>
                    <a:pt x="53" y="0"/>
                  </a:cubicBezTo>
                </a:path>
              </a:pathLst>
            </a:custGeom>
            <a:solidFill>
              <a:srgbClr val="6C3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7" name="Freeform 47"/>
            <p:cNvSpPr>
              <a:spLocks noEditPoints="1"/>
            </p:cNvSpPr>
            <p:nvPr/>
          </p:nvSpPr>
          <p:spPr bwMode="auto">
            <a:xfrm>
              <a:off x="4938244" y="3508690"/>
              <a:ext cx="553819" cy="220525"/>
            </a:xfrm>
            <a:custGeom>
              <a:avLst/>
              <a:gdLst>
                <a:gd name="T0" fmla="*/ 87 w 135"/>
                <a:gd name="T1" fmla="*/ 7 h 54"/>
                <a:gd name="T2" fmla="*/ 117 w 135"/>
                <a:gd name="T3" fmla="*/ 36 h 54"/>
                <a:gd name="T4" fmla="*/ 118 w 135"/>
                <a:gd name="T5" fmla="*/ 38 h 54"/>
                <a:gd name="T6" fmla="*/ 124 w 135"/>
                <a:gd name="T7" fmla="*/ 45 h 54"/>
                <a:gd name="T8" fmla="*/ 130 w 135"/>
                <a:gd name="T9" fmla="*/ 52 h 54"/>
                <a:gd name="T10" fmla="*/ 130 w 135"/>
                <a:gd name="T11" fmla="*/ 53 h 54"/>
                <a:gd name="T12" fmla="*/ 132 w 135"/>
                <a:gd name="T13" fmla="*/ 54 h 54"/>
                <a:gd name="T14" fmla="*/ 133 w 135"/>
                <a:gd name="T15" fmla="*/ 53 h 54"/>
                <a:gd name="T16" fmla="*/ 134 w 135"/>
                <a:gd name="T17" fmla="*/ 50 h 54"/>
                <a:gd name="T18" fmla="*/ 129 w 135"/>
                <a:gd name="T19" fmla="*/ 42 h 54"/>
                <a:gd name="T20" fmla="*/ 123 w 135"/>
                <a:gd name="T21" fmla="*/ 34 h 54"/>
                <a:gd name="T22" fmla="*/ 110 w 135"/>
                <a:gd name="T23" fmla="*/ 21 h 54"/>
                <a:gd name="T24" fmla="*/ 102 w 135"/>
                <a:gd name="T25" fmla="*/ 15 h 54"/>
                <a:gd name="T26" fmla="*/ 94 w 135"/>
                <a:gd name="T27" fmla="*/ 10 h 54"/>
                <a:gd name="T28" fmla="*/ 87 w 135"/>
                <a:gd name="T29" fmla="*/ 7 h 54"/>
                <a:gd name="T30" fmla="*/ 42 w 135"/>
                <a:gd name="T31" fmla="*/ 0 h 54"/>
                <a:gd name="T32" fmla="*/ 38 w 135"/>
                <a:gd name="T33" fmla="*/ 0 h 54"/>
                <a:gd name="T34" fmla="*/ 20 w 135"/>
                <a:gd name="T35" fmla="*/ 4 h 54"/>
                <a:gd name="T36" fmla="*/ 2 w 135"/>
                <a:gd name="T37" fmla="*/ 10 h 54"/>
                <a:gd name="T38" fmla="*/ 1 w 135"/>
                <a:gd name="T39" fmla="*/ 13 h 54"/>
                <a:gd name="T40" fmla="*/ 3 w 135"/>
                <a:gd name="T41" fmla="*/ 15 h 54"/>
                <a:gd name="T42" fmla="*/ 4 w 135"/>
                <a:gd name="T43" fmla="*/ 15 h 54"/>
                <a:gd name="T44" fmla="*/ 4 w 135"/>
                <a:gd name="T45" fmla="*/ 15 h 54"/>
                <a:gd name="T46" fmla="*/ 17 w 135"/>
                <a:gd name="T47" fmla="*/ 11 h 54"/>
                <a:gd name="T48" fmla="*/ 42 w 135"/>
                <a:gd name="T4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54">
                  <a:moveTo>
                    <a:pt x="87" y="7"/>
                  </a:moveTo>
                  <a:cubicBezTo>
                    <a:pt x="101" y="14"/>
                    <a:pt x="111" y="25"/>
                    <a:pt x="117" y="36"/>
                  </a:cubicBezTo>
                  <a:cubicBezTo>
                    <a:pt x="117" y="37"/>
                    <a:pt x="118" y="38"/>
                    <a:pt x="118" y="38"/>
                  </a:cubicBezTo>
                  <a:cubicBezTo>
                    <a:pt x="121" y="40"/>
                    <a:pt x="122" y="43"/>
                    <a:pt x="124" y="45"/>
                  </a:cubicBezTo>
                  <a:cubicBezTo>
                    <a:pt x="130" y="52"/>
                    <a:pt x="130" y="52"/>
                    <a:pt x="130" y="52"/>
                  </a:cubicBezTo>
                  <a:cubicBezTo>
                    <a:pt x="130" y="53"/>
                    <a:pt x="130" y="53"/>
                    <a:pt x="130" y="53"/>
                  </a:cubicBezTo>
                  <a:cubicBezTo>
                    <a:pt x="130" y="53"/>
                    <a:pt x="131" y="54"/>
                    <a:pt x="132" y="54"/>
                  </a:cubicBezTo>
                  <a:cubicBezTo>
                    <a:pt x="132" y="54"/>
                    <a:pt x="133" y="53"/>
                    <a:pt x="133" y="53"/>
                  </a:cubicBezTo>
                  <a:cubicBezTo>
                    <a:pt x="135" y="52"/>
                    <a:pt x="135" y="51"/>
                    <a:pt x="134" y="50"/>
                  </a:cubicBezTo>
                  <a:cubicBezTo>
                    <a:pt x="129" y="42"/>
                    <a:pt x="129" y="42"/>
                    <a:pt x="129" y="42"/>
                  </a:cubicBezTo>
                  <a:cubicBezTo>
                    <a:pt x="127" y="39"/>
                    <a:pt x="125" y="36"/>
                    <a:pt x="123" y="34"/>
                  </a:cubicBezTo>
                  <a:cubicBezTo>
                    <a:pt x="119" y="30"/>
                    <a:pt x="115" y="25"/>
                    <a:pt x="110" y="21"/>
                  </a:cubicBezTo>
                  <a:cubicBezTo>
                    <a:pt x="107" y="19"/>
                    <a:pt x="105" y="17"/>
                    <a:pt x="102" y="15"/>
                  </a:cubicBezTo>
                  <a:cubicBezTo>
                    <a:pt x="94" y="10"/>
                    <a:pt x="94" y="10"/>
                    <a:pt x="94" y="10"/>
                  </a:cubicBezTo>
                  <a:cubicBezTo>
                    <a:pt x="92" y="9"/>
                    <a:pt x="90" y="8"/>
                    <a:pt x="87" y="7"/>
                  </a:cubicBezTo>
                  <a:moveTo>
                    <a:pt x="42" y="0"/>
                  </a:moveTo>
                  <a:cubicBezTo>
                    <a:pt x="41" y="0"/>
                    <a:pt x="40" y="0"/>
                    <a:pt x="38" y="0"/>
                  </a:cubicBezTo>
                  <a:cubicBezTo>
                    <a:pt x="32" y="1"/>
                    <a:pt x="26" y="2"/>
                    <a:pt x="20" y="4"/>
                  </a:cubicBezTo>
                  <a:cubicBezTo>
                    <a:pt x="14" y="5"/>
                    <a:pt x="8" y="7"/>
                    <a:pt x="2" y="10"/>
                  </a:cubicBezTo>
                  <a:cubicBezTo>
                    <a:pt x="1" y="11"/>
                    <a:pt x="0" y="12"/>
                    <a:pt x="1" y="13"/>
                  </a:cubicBezTo>
                  <a:cubicBezTo>
                    <a:pt x="1" y="14"/>
                    <a:pt x="2" y="15"/>
                    <a:pt x="3" y="15"/>
                  </a:cubicBezTo>
                  <a:cubicBezTo>
                    <a:pt x="4" y="15"/>
                    <a:pt x="4" y="15"/>
                    <a:pt x="4" y="15"/>
                  </a:cubicBezTo>
                  <a:cubicBezTo>
                    <a:pt x="4" y="15"/>
                    <a:pt x="4" y="15"/>
                    <a:pt x="4" y="15"/>
                  </a:cubicBezTo>
                  <a:cubicBezTo>
                    <a:pt x="8" y="13"/>
                    <a:pt x="13" y="12"/>
                    <a:pt x="17" y="11"/>
                  </a:cubicBezTo>
                  <a:cubicBezTo>
                    <a:pt x="24" y="5"/>
                    <a:pt x="32" y="2"/>
                    <a:pt x="42" y="0"/>
                  </a:cubicBezTo>
                </a:path>
              </a:pathLst>
            </a:custGeom>
            <a:solidFill>
              <a:srgbClr val="723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8" name="Freeform 48"/>
            <p:cNvSpPr>
              <a:spLocks/>
            </p:cNvSpPr>
            <p:nvPr/>
          </p:nvSpPr>
          <p:spPr bwMode="auto">
            <a:xfrm>
              <a:off x="5008412" y="3508690"/>
              <a:ext cx="410979" cy="147852"/>
            </a:xfrm>
            <a:custGeom>
              <a:avLst/>
              <a:gdLst>
                <a:gd name="T0" fmla="*/ 32 w 100"/>
                <a:gd name="T1" fmla="*/ 0 h 36"/>
                <a:gd name="T2" fmla="*/ 25 w 100"/>
                <a:gd name="T3" fmla="*/ 0 h 36"/>
                <a:gd name="T4" fmla="*/ 0 w 100"/>
                <a:gd name="T5" fmla="*/ 11 h 36"/>
                <a:gd name="T6" fmla="*/ 22 w 100"/>
                <a:gd name="T7" fmla="*/ 8 h 36"/>
                <a:gd name="T8" fmla="*/ 31 w 100"/>
                <a:gd name="T9" fmla="*/ 7 h 36"/>
                <a:gd name="T10" fmla="*/ 57 w 100"/>
                <a:gd name="T11" fmla="*/ 11 h 36"/>
                <a:gd name="T12" fmla="*/ 88 w 100"/>
                <a:gd name="T13" fmla="*/ 26 h 36"/>
                <a:gd name="T14" fmla="*/ 100 w 100"/>
                <a:gd name="T15" fmla="*/ 36 h 36"/>
                <a:gd name="T16" fmla="*/ 70 w 100"/>
                <a:gd name="T17" fmla="*/ 7 h 36"/>
                <a:gd name="T18" fmla="*/ 59 w 100"/>
                <a:gd name="T19" fmla="*/ 3 h 36"/>
                <a:gd name="T20" fmla="*/ 32 w 100"/>
                <a:gd name="T21" fmla="*/ 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36">
                  <a:moveTo>
                    <a:pt x="32" y="0"/>
                  </a:moveTo>
                  <a:cubicBezTo>
                    <a:pt x="29" y="0"/>
                    <a:pt x="27" y="0"/>
                    <a:pt x="25" y="0"/>
                  </a:cubicBezTo>
                  <a:cubicBezTo>
                    <a:pt x="15" y="2"/>
                    <a:pt x="7" y="5"/>
                    <a:pt x="0" y="11"/>
                  </a:cubicBezTo>
                  <a:cubicBezTo>
                    <a:pt x="7" y="9"/>
                    <a:pt x="15" y="8"/>
                    <a:pt x="22" y="8"/>
                  </a:cubicBezTo>
                  <a:cubicBezTo>
                    <a:pt x="25" y="7"/>
                    <a:pt x="28" y="7"/>
                    <a:pt x="31" y="7"/>
                  </a:cubicBezTo>
                  <a:cubicBezTo>
                    <a:pt x="40" y="7"/>
                    <a:pt x="49" y="8"/>
                    <a:pt x="57" y="11"/>
                  </a:cubicBezTo>
                  <a:cubicBezTo>
                    <a:pt x="68" y="14"/>
                    <a:pt x="79" y="19"/>
                    <a:pt x="88" y="26"/>
                  </a:cubicBezTo>
                  <a:cubicBezTo>
                    <a:pt x="93" y="29"/>
                    <a:pt x="96" y="33"/>
                    <a:pt x="100" y="36"/>
                  </a:cubicBezTo>
                  <a:cubicBezTo>
                    <a:pt x="94" y="25"/>
                    <a:pt x="84" y="14"/>
                    <a:pt x="70" y="7"/>
                  </a:cubicBezTo>
                  <a:cubicBezTo>
                    <a:pt x="67" y="6"/>
                    <a:pt x="63" y="4"/>
                    <a:pt x="59" y="3"/>
                  </a:cubicBezTo>
                  <a:cubicBezTo>
                    <a:pt x="50" y="1"/>
                    <a:pt x="41" y="0"/>
                    <a:pt x="32" y="0"/>
                  </a:cubicBezTo>
                </a:path>
              </a:pathLst>
            </a:custGeom>
            <a:solidFill>
              <a:srgbClr val="6A38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49" name="Freeform 49"/>
            <p:cNvSpPr>
              <a:spLocks/>
            </p:cNvSpPr>
            <p:nvPr/>
          </p:nvSpPr>
          <p:spPr bwMode="auto">
            <a:xfrm>
              <a:off x="5497075" y="3774323"/>
              <a:ext cx="57637" cy="70167"/>
            </a:xfrm>
            <a:custGeom>
              <a:avLst/>
              <a:gdLst>
                <a:gd name="T0" fmla="*/ 3 w 14"/>
                <a:gd name="T1" fmla="*/ 0 h 17"/>
                <a:gd name="T2" fmla="*/ 0 w 14"/>
                <a:gd name="T3" fmla="*/ 5 h 17"/>
                <a:gd name="T4" fmla="*/ 1 w 14"/>
                <a:gd name="T5" fmla="*/ 6 h 17"/>
                <a:gd name="T6" fmla="*/ 10 w 14"/>
                <a:gd name="T7" fmla="*/ 16 h 17"/>
                <a:gd name="T8" fmla="*/ 10 w 14"/>
                <a:gd name="T9" fmla="*/ 17 h 17"/>
                <a:gd name="T10" fmla="*/ 12 w 14"/>
                <a:gd name="T11" fmla="*/ 17 h 17"/>
                <a:gd name="T12" fmla="*/ 13 w 14"/>
                <a:gd name="T13" fmla="*/ 17 h 17"/>
                <a:gd name="T14" fmla="*/ 13 w 14"/>
                <a:gd name="T15" fmla="*/ 14 h 17"/>
                <a:gd name="T16" fmla="*/ 5 w 14"/>
                <a:gd name="T17" fmla="*/ 2 h 17"/>
                <a:gd name="T18" fmla="*/ 3 w 14"/>
                <a:gd name="T19"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7">
                  <a:moveTo>
                    <a:pt x="3" y="0"/>
                  </a:moveTo>
                  <a:cubicBezTo>
                    <a:pt x="2" y="1"/>
                    <a:pt x="1" y="3"/>
                    <a:pt x="0" y="5"/>
                  </a:cubicBezTo>
                  <a:cubicBezTo>
                    <a:pt x="0" y="5"/>
                    <a:pt x="1" y="5"/>
                    <a:pt x="1" y="6"/>
                  </a:cubicBezTo>
                  <a:cubicBezTo>
                    <a:pt x="4" y="9"/>
                    <a:pt x="7" y="13"/>
                    <a:pt x="10" y="16"/>
                  </a:cubicBezTo>
                  <a:cubicBezTo>
                    <a:pt x="10" y="17"/>
                    <a:pt x="10" y="17"/>
                    <a:pt x="10" y="17"/>
                  </a:cubicBezTo>
                  <a:cubicBezTo>
                    <a:pt x="11" y="17"/>
                    <a:pt x="11" y="17"/>
                    <a:pt x="12" y="17"/>
                  </a:cubicBezTo>
                  <a:cubicBezTo>
                    <a:pt x="12" y="17"/>
                    <a:pt x="12" y="17"/>
                    <a:pt x="13" y="17"/>
                  </a:cubicBezTo>
                  <a:cubicBezTo>
                    <a:pt x="14" y="16"/>
                    <a:pt x="14" y="15"/>
                    <a:pt x="13" y="14"/>
                  </a:cubicBezTo>
                  <a:cubicBezTo>
                    <a:pt x="11" y="10"/>
                    <a:pt x="8" y="6"/>
                    <a:pt x="5" y="2"/>
                  </a:cubicBezTo>
                  <a:cubicBezTo>
                    <a:pt x="4" y="1"/>
                    <a:pt x="3" y="0"/>
                    <a:pt x="3" y="0"/>
                  </a:cubicBezTo>
                </a:path>
              </a:pathLst>
            </a:custGeom>
            <a:solidFill>
              <a:srgbClr val="5C33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0" name="Freeform 50"/>
            <p:cNvSpPr>
              <a:spLocks/>
            </p:cNvSpPr>
            <p:nvPr/>
          </p:nvSpPr>
          <p:spPr bwMode="auto">
            <a:xfrm>
              <a:off x="5434426" y="3714180"/>
              <a:ext cx="75179" cy="82697"/>
            </a:xfrm>
            <a:custGeom>
              <a:avLst/>
              <a:gdLst>
                <a:gd name="T0" fmla="*/ 0 w 18"/>
                <a:gd name="T1" fmla="*/ 0 h 20"/>
                <a:gd name="T2" fmla="*/ 2 w 18"/>
                <a:gd name="T3" fmla="*/ 9 h 20"/>
                <a:gd name="T4" fmla="*/ 6 w 18"/>
                <a:gd name="T5" fmla="*/ 12 h 20"/>
                <a:gd name="T6" fmla="*/ 15 w 18"/>
                <a:gd name="T7" fmla="*/ 20 h 20"/>
                <a:gd name="T8" fmla="*/ 18 w 18"/>
                <a:gd name="T9" fmla="*/ 15 h 20"/>
                <a:gd name="T10" fmla="*/ 10 w 18"/>
                <a:gd name="T11" fmla="*/ 7 h 20"/>
                <a:gd name="T12" fmla="*/ 0 w 18"/>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18" h="20">
                  <a:moveTo>
                    <a:pt x="0" y="0"/>
                  </a:moveTo>
                  <a:cubicBezTo>
                    <a:pt x="1" y="3"/>
                    <a:pt x="1" y="6"/>
                    <a:pt x="2" y="9"/>
                  </a:cubicBezTo>
                  <a:cubicBezTo>
                    <a:pt x="3" y="9"/>
                    <a:pt x="4" y="11"/>
                    <a:pt x="6" y="12"/>
                  </a:cubicBezTo>
                  <a:cubicBezTo>
                    <a:pt x="9" y="14"/>
                    <a:pt x="12" y="17"/>
                    <a:pt x="15" y="20"/>
                  </a:cubicBezTo>
                  <a:cubicBezTo>
                    <a:pt x="16" y="18"/>
                    <a:pt x="17" y="16"/>
                    <a:pt x="18" y="15"/>
                  </a:cubicBezTo>
                  <a:cubicBezTo>
                    <a:pt x="15" y="12"/>
                    <a:pt x="13" y="9"/>
                    <a:pt x="10" y="7"/>
                  </a:cubicBezTo>
                  <a:cubicBezTo>
                    <a:pt x="7" y="4"/>
                    <a:pt x="4" y="2"/>
                    <a:pt x="0" y="0"/>
                  </a:cubicBezTo>
                </a:path>
              </a:pathLst>
            </a:custGeom>
            <a:solidFill>
              <a:srgbClr val="723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1" name="Freeform 51"/>
            <p:cNvSpPr>
              <a:spLocks/>
            </p:cNvSpPr>
            <p:nvPr/>
          </p:nvSpPr>
          <p:spPr bwMode="auto">
            <a:xfrm>
              <a:off x="5126192" y="3674084"/>
              <a:ext cx="315752" cy="77685"/>
            </a:xfrm>
            <a:custGeom>
              <a:avLst/>
              <a:gdLst>
                <a:gd name="T0" fmla="*/ 37 w 77"/>
                <a:gd name="T1" fmla="*/ 0 h 19"/>
                <a:gd name="T2" fmla="*/ 29 w 77"/>
                <a:gd name="T3" fmla="*/ 0 h 19"/>
                <a:gd name="T4" fmla="*/ 1 w 77"/>
                <a:gd name="T5" fmla="*/ 9 h 19"/>
                <a:gd name="T6" fmla="*/ 0 w 77"/>
                <a:gd name="T7" fmla="*/ 11 h 19"/>
                <a:gd name="T8" fmla="*/ 2 w 77"/>
                <a:gd name="T9" fmla="*/ 13 h 19"/>
                <a:gd name="T10" fmla="*/ 2 w 77"/>
                <a:gd name="T11" fmla="*/ 13 h 19"/>
                <a:gd name="T12" fmla="*/ 3 w 77"/>
                <a:gd name="T13" fmla="*/ 12 h 19"/>
                <a:gd name="T14" fmla="*/ 30 w 77"/>
                <a:gd name="T15" fmla="*/ 8 h 19"/>
                <a:gd name="T16" fmla="*/ 37 w 77"/>
                <a:gd name="T17" fmla="*/ 7 h 19"/>
                <a:gd name="T18" fmla="*/ 57 w 77"/>
                <a:gd name="T19" fmla="*/ 10 h 19"/>
                <a:gd name="T20" fmla="*/ 77 w 77"/>
                <a:gd name="T21" fmla="*/ 19 h 19"/>
                <a:gd name="T22" fmla="*/ 75 w 77"/>
                <a:gd name="T23" fmla="*/ 10 h 19"/>
                <a:gd name="T24" fmla="*/ 73 w 77"/>
                <a:gd name="T25" fmla="*/ 8 h 19"/>
                <a:gd name="T26" fmla="*/ 59 w 77"/>
                <a:gd name="T27" fmla="*/ 3 h 19"/>
                <a:gd name="T28" fmla="*/ 37 w 77"/>
                <a:gd name="T2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19">
                  <a:moveTo>
                    <a:pt x="37" y="0"/>
                  </a:moveTo>
                  <a:cubicBezTo>
                    <a:pt x="34" y="0"/>
                    <a:pt x="32" y="0"/>
                    <a:pt x="29" y="0"/>
                  </a:cubicBezTo>
                  <a:cubicBezTo>
                    <a:pt x="19" y="1"/>
                    <a:pt x="10" y="4"/>
                    <a:pt x="1" y="9"/>
                  </a:cubicBezTo>
                  <a:cubicBezTo>
                    <a:pt x="0" y="9"/>
                    <a:pt x="0" y="10"/>
                    <a:pt x="0" y="11"/>
                  </a:cubicBezTo>
                  <a:cubicBezTo>
                    <a:pt x="0" y="12"/>
                    <a:pt x="1" y="13"/>
                    <a:pt x="2" y="13"/>
                  </a:cubicBezTo>
                  <a:cubicBezTo>
                    <a:pt x="2" y="13"/>
                    <a:pt x="2" y="13"/>
                    <a:pt x="2" y="13"/>
                  </a:cubicBezTo>
                  <a:cubicBezTo>
                    <a:pt x="3" y="12"/>
                    <a:pt x="3" y="12"/>
                    <a:pt x="3" y="12"/>
                  </a:cubicBezTo>
                  <a:cubicBezTo>
                    <a:pt x="11" y="10"/>
                    <a:pt x="21" y="8"/>
                    <a:pt x="30" y="8"/>
                  </a:cubicBezTo>
                  <a:cubicBezTo>
                    <a:pt x="32" y="7"/>
                    <a:pt x="35" y="7"/>
                    <a:pt x="37" y="7"/>
                  </a:cubicBezTo>
                  <a:cubicBezTo>
                    <a:pt x="44" y="7"/>
                    <a:pt x="50" y="8"/>
                    <a:pt x="57" y="10"/>
                  </a:cubicBezTo>
                  <a:cubicBezTo>
                    <a:pt x="64" y="12"/>
                    <a:pt x="70" y="14"/>
                    <a:pt x="77" y="19"/>
                  </a:cubicBezTo>
                  <a:cubicBezTo>
                    <a:pt x="76" y="16"/>
                    <a:pt x="76" y="13"/>
                    <a:pt x="75" y="10"/>
                  </a:cubicBezTo>
                  <a:cubicBezTo>
                    <a:pt x="74" y="9"/>
                    <a:pt x="73" y="9"/>
                    <a:pt x="73" y="8"/>
                  </a:cubicBezTo>
                  <a:cubicBezTo>
                    <a:pt x="68" y="6"/>
                    <a:pt x="63" y="4"/>
                    <a:pt x="59" y="3"/>
                  </a:cubicBezTo>
                  <a:cubicBezTo>
                    <a:pt x="52" y="1"/>
                    <a:pt x="44" y="0"/>
                    <a:pt x="37" y="0"/>
                  </a:cubicBezTo>
                </a:path>
              </a:pathLst>
            </a:custGeom>
            <a:solidFill>
              <a:srgbClr val="6A383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2" name="Freeform 52"/>
            <p:cNvSpPr>
              <a:spLocks/>
            </p:cNvSpPr>
            <p:nvPr/>
          </p:nvSpPr>
          <p:spPr bwMode="auto">
            <a:xfrm>
              <a:off x="7078342" y="3829454"/>
              <a:ext cx="664082" cy="671599"/>
            </a:xfrm>
            <a:custGeom>
              <a:avLst/>
              <a:gdLst>
                <a:gd name="T0" fmla="*/ 1 w 162"/>
                <a:gd name="T1" fmla="*/ 80 h 164"/>
                <a:gd name="T2" fmla="*/ 79 w 162"/>
                <a:gd name="T3" fmla="*/ 163 h 164"/>
                <a:gd name="T4" fmla="*/ 161 w 162"/>
                <a:gd name="T5" fmla="*/ 84 h 164"/>
                <a:gd name="T6" fmla="*/ 83 w 162"/>
                <a:gd name="T7" fmla="*/ 1 h 164"/>
                <a:gd name="T8" fmla="*/ 1 w 162"/>
                <a:gd name="T9" fmla="*/ 80 h 164"/>
              </a:gdLst>
              <a:ahLst/>
              <a:cxnLst>
                <a:cxn ang="0">
                  <a:pos x="T0" y="T1"/>
                </a:cxn>
                <a:cxn ang="0">
                  <a:pos x="T2" y="T3"/>
                </a:cxn>
                <a:cxn ang="0">
                  <a:pos x="T4" y="T5"/>
                </a:cxn>
                <a:cxn ang="0">
                  <a:pos x="T6" y="T7"/>
                </a:cxn>
                <a:cxn ang="0">
                  <a:pos x="T8" y="T9"/>
                </a:cxn>
              </a:cxnLst>
              <a:rect l="0" t="0" r="r" b="b"/>
              <a:pathLst>
                <a:path w="162" h="164">
                  <a:moveTo>
                    <a:pt x="1" y="80"/>
                  </a:moveTo>
                  <a:cubicBezTo>
                    <a:pt x="0" y="125"/>
                    <a:pt x="35" y="162"/>
                    <a:pt x="79" y="163"/>
                  </a:cubicBezTo>
                  <a:cubicBezTo>
                    <a:pt x="124" y="164"/>
                    <a:pt x="160" y="128"/>
                    <a:pt x="161" y="84"/>
                  </a:cubicBezTo>
                  <a:cubicBezTo>
                    <a:pt x="162" y="39"/>
                    <a:pt x="127" y="2"/>
                    <a:pt x="83" y="1"/>
                  </a:cubicBezTo>
                  <a:cubicBezTo>
                    <a:pt x="39" y="0"/>
                    <a:pt x="2" y="36"/>
                    <a:pt x="1" y="80"/>
                  </a:cubicBezTo>
                </a:path>
              </a:pathLst>
            </a:custGeom>
            <a:solidFill>
              <a:srgbClr val="7F47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3" name="Freeform 53"/>
            <p:cNvSpPr>
              <a:spLocks noEditPoints="1"/>
            </p:cNvSpPr>
            <p:nvPr/>
          </p:nvSpPr>
          <p:spPr bwMode="auto">
            <a:xfrm>
              <a:off x="7125955" y="4054991"/>
              <a:ext cx="518735" cy="428520"/>
            </a:xfrm>
            <a:custGeom>
              <a:avLst/>
              <a:gdLst>
                <a:gd name="T0" fmla="*/ 54 w 126"/>
                <a:gd name="T1" fmla="*/ 7 h 105"/>
                <a:gd name="T2" fmla="*/ 36 w 126"/>
                <a:gd name="T3" fmla="*/ 9 h 105"/>
                <a:gd name="T4" fmla="*/ 21 w 126"/>
                <a:gd name="T5" fmla="*/ 13 h 105"/>
                <a:gd name="T6" fmla="*/ 11 w 126"/>
                <a:gd name="T7" fmla="*/ 23 h 105"/>
                <a:gd name="T8" fmla="*/ 15 w 126"/>
                <a:gd name="T9" fmla="*/ 23 h 105"/>
                <a:gd name="T10" fmla="*/ 29 w 126"/>
                <a:gd name="T11" fmla="*/ 24 h 105"/>
                <a:gd name="T12" fmla="*/ 57 w 126"/>
                <a:gd name="T13" fmla="*/ 35 h 105"/>
                <a:gd name="T14" fmla="*/ 78 w 126"/>
                <a:gd name="T15" fmla="*/ 55 h 105"/>
                <a:gd name="T16" fmla="*/ 78 w 126"/>
                <a:gd name="T17" fmla="*/ 58 h 105"/>
                <a:gd name="T18" fmla="*/ 77 w 126"/>
                <a:gd name="T19" fmla="*/ 58 h 105"/>
                <a:gd name="T20" fmla="*/ 75 w 126"/>
                <a:gd name="T21" fmla="*/ 58 h 105"/>
                <a:gd name="T22" fmla="*/ 75 w 126"/>
                <a:gd name="T23" fmla="*/ 58 h 105"/>
                <a:gd name="T24" fmla="*/ 53 w 126"/>
                <a:gd name="T25" fmla="*/ 41 h 105"/>
                <a:gd name="T26" fmla="*/ 28 w 126"/>
                <a:gd name="T27" fmla="*/ 31 h 105"/>
                <a:gd name="T28" fmla="*/ 14 w 126"/>
                <a:gd name="T29" fmla="*/ 30 h 105"/>
                <a:gd name="T30" fmla="*/ 6 w 126"/>
                <a:gd name="T31" fmla="*/ 30 h 105"/>
                <a:gd name="T32" fmla="*/ 1 w 126"/>
                <a:gd name="T33" fmla="*/ 51 h 105"/>
                <a:gd name="T34" fmla="*/ 62 w 126"/>
                <a:gd name="T35" fmla="*/ 105 h 105"/>
                <a:gd name="T36" fmla="*/ 64 w 126"/>
                <a:gd name="T37" fmla="*/ 105 h 105"/>
                <a:gd name="T38" fmla="*/ 126 w 126"/>
                <a:gd name="T39" fmla="*/ 54 h 105"/>
                <a:gd name="T40" fmla="*/ 122 w 126"/>
                <a:gd name="T41" fmla="*/ 35 h 105"/>
                <a:gd name="T42" fmla="*/ 104 w 126"/>
                <a:gd name="T43" fmla="*/ 22 h 105"/>
                <a:gd name="T44" fmla="*/ 71 w 126"/>
                <a:gd name="T45" fmla="*/ 9 h 105"/>
                <a:gd name="T46" fmla="*/ 54 w 126"/>
                <a:gd name="T47" fmla="*/ 7 h 105"/>
                <a:gd name="T48" fmla="*/ 63 w 126"/>
                <a:gd name="T49" fmla="*/ 0 h 105"/>
                <a:gd name="T50" fmla="*/ 61 w 126"/>
                <a:gd name="T51" fmla="*/ 0 h 105"/>
                <a:gd name="T52" fmla="*/ 72 w 126"/>
                <a:gd name="T53" fmla="*/ 1 h 105"/>
                <a:gd name="T54" fmla="*/ 105 w 126"/>
                <a:gd name="T55" fmla="*/ 14 h 105"/>
                <a:gd name="T56" fmla="*/ 64 w 126"/>
                <a:gd name="T57" fmla="*/ 0 h 105"/>
                <a:gd name="T58" fmla="*/ 63 w 126"/>
                <a:gd name="T59"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6" h="105">
                  <a:moveTo>
                    <a:pt x="54" y="7"/>
                  </a:moveTo>
                  <a:cubicBezTo>
                    <a:pt x="48" y="7"/>
                    <a:pt x="42" y="8"/>
                    <a:pt x="36" y="9"/>
                  </a:cubicBezTo>
                  <a:cubicBezTo>
                    <a:pt x="31" y="10"/>
                    <a:pt x="26" y="12"/>
                    <a:pt x="21" y="13"/>
                  </a:cubicBezTo>
                  <a:cubicBezTo>
                    <a:pt x="17" y="16"/>
                    <a:pt x="14" y="20"/>
                    <a:pt x="11" y="23"/>
                  </a:cubicBezTo>
                  <a:cubicBezTo>
                    <a:pt x="12" y="23"/>
                    <a:pt x="13" y="23"/>
                    <a:pt x="15" y="23"/>
                  </a:cubicBezTo>
                  <a:cubicBezTo>
                    <a:pt x="19" y="23"/>
                    <a:pt x="25" y="23"/>
                    <a:pt x="29" y="24"/>
                  </a:cubicBezTo>
                  <a:cubicBezTo>
                    <a:pt x="39" y="26"/>
                    <a:pt x="49" y="30"/>
                    <a:pt x="57" y="35"/>
                  </a:cubicBezTo>
                  <a:cubicBezTo>
                    <a:pt x="65" y="40"/>
                    <a:pt x="73" y="47"/>
                    <a:pt x="78" y="55"/>
                  </a:cubicBezTo>
                  <a:cubicBezTo>
                    <a:pt x="79" y="56"/>
                    <a:pt x="79" y="57"/>
                    <a:pt x="78" y="58"/>
                  </a:cubicBezTo>
                  <a:cubicBezTo>
                    <a:pt x="78" y="58"/>
                    <a:pt x="77" y="58"/>
                    <a:pt x="77" y="58"/>
                  </a:cubicBezTo>
                  <a:cubicBezTo>
                    <a:pt x="76" y="58"/>
                    <a:pt x="76" y="58"/>
                    <a:pt x="75" y="58"/>
                  </a:cubicBezTo>
                  <a:cubicBezTo>
                    <a:pt x="75" y="58"/>
                    <a:pt x="75" y="58"/>
                    <a:pt x="75" y="58"/>
                  </a:cubicBezTo>
                  <a:cubicBezTo>
                    <a:pt x="68" y="52"/>
                    <a:pt x="61" y="46"/>
                    <a:pt x="53" y="41"/>
                  </a:cubicBezTo>
                  <a:cubicBezTo>
                    <a:pt x="45" y="37"/>
                    <a:pt x="37" y="33"/>
                    <a:pt x="28" y="31"/>
                  </a:cubicBezTo>
                  <a:cubicBezTo>
                    <a:pt x="23" y="30"/>
                    <a:pt x="19" y="30"/>
                    <a:pt x="14" y="30"/>
                  </a:cubicBezTo>
                  <a:cubicBezTo>
                    <a:pt x="11" y="30"/>
                    <a:pt x="9" y="30"/>
                    <a:pt x="6" y="30"/>
                  </a:cubicBezTo>
                  <a:cubicBezTo>
                    <a:pt x="3" y="37"/>
                    <a:pt x="1" y="44"/>
                    <a:pt x="1" y="51"/>
                  </a:cubicBezTo>
                  <a:cubicBezTo>
                    <a:pt x="0" y="80"/>
                    <a:pt x="27" y="104"/>
                    <a:pt x="62" y="105"/>
                  </a:cubicBezTo>
                  <a:cubicBezTo>
                    <a:pt x="63" y="105"/>
                    <a:pt x="63" y="105"/>
                    <a:pt x="64" y="105"/>
                  </a:cubicBezTo>
                  <a:cubicBezTo>
                    <a:pt x="97" y="105"/>
                    <a:pt x="125" y="83"/>
                    <a:pt x="126" y="54"/>
                  </a:cubicBezTo>
                  <a:cubicBezTo>
                    <a:pt x="126" y="47"/>
                    <a:pt x="124" y="41"/>
                    <a:pt x="122" y="35"/>
                  </a:cubicBezTo>
                  <a:cubicBezTo>
                    <a:pt x="116" y="30"/>
                    <a:pt x="110" y="26"/>
                    <a:pt x="104" y="22"/>
                  </a:cubicBezTo>
                  <a:cubicBezTo>
                    <a:pt x="94" y="16"/>
                    <a:pt x="83" y="11"/>
                    <a:pt x="71" y="9"/>
                  </a:cubicBezTo>
                  <a:cubicBezTo>
                    <a:pt x="65" y="8"/>
                    <a:pt x="59" y="7"/>
                    <a:pt x="54" y="7"/>
                  </a:cubicBezTo>
                  <a:moveTo>
                    <a:pt x="63" y="0"/>
                  </a:moveTo>
                  <a:cubicBezTo>
                    <a:pt x="62" y="0"/>
                    <a:pt x="61" y="0"/>
                    <a:pt x="61" y="0"/>
                  </a:cubicBezTo>
                  <a:cubicBezTo>
                    <a:pt x="65" y="0"/>
                    <a:pt x="69" y="1"/>
                    <a:pt x="72" y="1"/>
                  </a:cubicBezTo>
                  <a:cubicBezTo>
                    <a:pt x="84" y="4"/>
                    <a:pt x="95" y="8"/>
                    <a:pt x="105" y="14"/>
                  </a:cubicBezTo>
                  <a:cubicBezTo>
                    <a:pt x="94" y="5"/>
                    <a:pt x="80" y="0"/>
                    <a:pt x="64" y="0"/>
                  </a:cubicBezTo>
                  <a:cubicBezTo>
                    <a:pt x="64" y="0"/>
                    <a:pt x="63" y="0"/>
                    <a:pt x="63" y="0"/>
                  </a:cubicBezTo>
                </a:path>
              </a:pathLst>
            </a:custGeom>
            <a:solidFill>
              <a:srgbClr val="723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4" name="Freeform 54"/>
            <p:cNvSpPr>
              <a:spLocks noEditPoints="1"/>
            </p:cNvSpPr>
            <p:nvPr/>
          </p:nvSpPr>
          <p:spPr bwMode="auto">
            <a:xfrm>
              <a:off x="7118437" y="4054991"/>
              <a:ext cx="566349" cy="182936"/>
            </a:xfrm>
            <a:custGeom>
              <a:avLst/>
              <a:gdLst>
                <a:gd name="T0" fmla="*/ 107 w 138"/>
                <a:gd name="T1" fmla="*/ 14 h 45"/>
                <a:gd name="T2" fmla="*/ 124 w 138"/>
                <a:gd name="T3" fmla="*/ 35 h 45"/>
                <a:gd name="T4" fmla="*/ 134 w 138"/>
                <a:gd name="T5" fmla="*/ 44 h 45"/>
                <a:gd name="T6" fmla="*/ 134 w 138"/>
                <a:gd name="T7" fmla="*/ 44 h 45"/>
                <a:gd name="T8" fmla="*/ 136 w 138"/>
                <a:gd name="T9" fmla="*/ 45 h 45"/>
                <a:gd name="T10" fmla="*/ 137 w 138"/>
                <a:gd name="T11" fmla="*/ 44 h 45"/>
                <a:gd name="T12" fmla="*/ 138 w 138"/>
                <a:gd name="T13" fmla="*/ 41 h 45"/>
                <a:gd name="T14" fmla="*/ 125 w 138"/>
                <a:gd name="T15" fmla="*/ 27 h 45"/>
                <a:gd name="T16" fmla="*/ 110 w 138"/>
                <a:gd name="T17" fmla="*/ 15 h 45"/>
                <a:gd name="T18" fmla="*/ 107 w 138"/>
                <a:gd name="T19" fmla="*/ 14 h 45"/>
                <a:gd name="T20" fmla="*/ 55 w 138"/>
                <a:gd name="T21" fmla="*/ 0 h 45"/>
                <a:gd name="T22" fmla="*/ 46 w 138"/>
                <a:gd name="T23" fmla="*/ 1 h 45"/>
                <a:gd name="T24" fmla="*/ 37 w 138"/>
                <a:gd name="T25" fmla="*/ 2 h 45"/>
                <a:gd name="T26" fmla="*/ 19 w 138"/>
                <a:gd name="T27" fmla="*/ 8 h 45"/>
                <a:gd name="T28" fmla="*/ 10 w 138"/>
                <a:gd name="T29" fmla="*/ 13 h 45"/>
                <a:gd name="T30" fmla="*/ 2 w 138"/>
                <a:gd name="T31" fmla="*/ 17 h 45"/>
                <a:gd name="T32" fmla="*/ 1 w 138"/>
                <a:gd name="T33" fmla="*/ 21 h 45"/>
                <a:gd name="T34" fmla="*/ 3 w 138"/>
                <a:gd name="T35" fmla="*/ 22 h 45"/>
                <a:gd name="T36" fmla="*/ 4 w 138"/>
                <a:gd name="T37" fmla="*/ 22 h 45"/>
                <a:gd name="T38" fmla="*/ 5 w 138"/>
                <a:gd name="T39" fmla="*/ 22 h 45"/>
                <a:gd name="T40" fmla="*/ 13 w 138"/>
                <a:gd name="T41" fmla="*/ 18 h 45"/>
                <a:gd name="T42" fmla="*/ 21 w 138"/>
                <a:gd name="T43" fmla="*/ 14 h 45"/>
                <a:gd name="T44" fmla="*/ 23 w 138"/>
                <a:gd name="T45" fmla="*/ 13 h 45"/>
                <a:gd name="T46" fmla="*/ 63 w 138"/>
                <a:gd name="T47" fmla="*/ 0 h 45"/>
                <a:gd name="T48" fmla="*/ 55 w 138"/>
                <a:gd name="T49"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8" h="45">
                  <a:moveTo>
                    <a:pt x="107" y="14"/>
                  </a:moveTo>
                  <a:cubicBezTo>
                    <a:pt x="114" y="19"/>
                    <a:pt x="120" y="27"/>
                    <a:pt x="124" y="35"/>
                  </a:cubicBezTo>
                  <a:cubicBezTo>
                    <a:pt x="127" y="38"/>
                    <a:pt x="131" y="41"/>
                    <a:pt x="134" y="44"/>
                  </a:cubicBezTo>
                  <a:cubicBezTo>
                    <a:pt x="134" y="44"/>
                    <a:pt x="134" y="44"/>
                    <a:pt x="134" y="44"/>
                  </a:cubicBezTo>
                  <a:cubicBezTo>
                    <a:pt x="134" y="44"/>
                    <a:pt x="135" y="45"/>
                    <a:pt x="136" y="45"/>
                  </a:cubicBezTo>
                  <a:cubicBezTo>
                    <a:pt x="136" y="45"/>
                    <a:pt x="137" y="44"/>
                    <a:pt x="137" y="44"/>
                  </a:cubicBezTo>
                  <a:cubicBezTo>
                    <a:pt x="138" y="43"/>
                    <a:pt x="138" y="42"/>
                    <a:pt x="138" y="41"/>
                  </a:cubicBezTo>
                  <a:cubicBezTo>
                    <a:pt x="134" y="35"/>
                    <a:pt x="130" y="31"/>
                    <a:pt x="125" y="27"/>
                  </a:cubicBezTo>
                  <a:cubicBezTo>
                    <a:pt x="120" y="22"/>
                    <a:pt x="115" y="19"/>
                    <a:pt x="110" y="15"/>
                  </a:cubicBezTo>
                  <a:cubicBezTo>
                    <a:pt x="109" y="15"/>
                    <a:pt x="108" y="14"/>
                    <a:pt x="107" y="14"/>
                  </a:cubicBezTo>
                  <a:moveTo>
                    <a:pt x="55" y="0"/>
                  </a:moveTo>
                  <a:cubicBezTo>
                    <a:pt x="46" y="1"/>
                    <a:pt x="46" y="1"/>
                    <a:pt x="46" y="1"/>
                  </a:cubicBezTo>
                  <a:cubicBezTo>
                    <a:pt x="43" y="1"/>
                    <a:pt x="40" y="2"/>
                    <a:pt x="37" y="2"/>
                  </a:cubicBezTo>
                  <a:cubicBezTo>
                    <a:pt x="30" y="3"/>
                    <a:pt x="24" y="6"/>
                    <a:pt x="19" y="8"/>
                  </a:cubicBezTo>
                  <a:cubicBezTo>
                    <a:pt x="16" y="9"/>
                    <a:pt x="13" y="11"/>
                    <a:pt x="10" y="13"/>
                  </a:cubicBezTo>
                  <a:cubicBezTo>
                    <a:pt x="2" y="17"/>
                    <a:pt x="2" y="17"/>
                    <a:pt x="2" y="17"/>
                  </a:cubicBezTo>
                  <a:cubicBezTo>
                    <a:pt x="1" y="18"/>
                    <a:pt x="0" y="19"/>
                    <a:pt x="1" y="21"/>
                  </a:cubicBezTo>
                  <a:cubicBezTo>
                    <a:pt x="2" y="22"/>
                    <a:pt x="2" y="22"/>
                    <a:pt x="3" y="22"/>
                  </a:cubicBezTo>
                  <a:cubicBezTo>
                    <a:pt x="4" y="22"/>
                    <a:pt x="4" y="22"/>
                    <a:pt x="4" y="22"/>
                  </a:cubicBezTo>
                  <a:cubicBezTo>
                    <a:pt x="5" y="22"/>
                    <a:pt x="5" y="22"/>
                    <a:pt x="5" y="22"/>
                  </a:cubicBezTo>
                  <a:cubicBezTo>
                    <a:pt x="13" y="18"/>
                    <a:pt x="13" y="18"/>
                    <a:pt x="13" y="18"/>
                  </a:cubicBezTo>
                  <a:cubicBezTo>
                    <a:pt x="16" y="16"/>
                    <a:pt x="18" y="15"/>
                    <a:pt x="21" y="14"/>
                  </a:cubicBezTo>
                  <a:cubicBezTo>
                    <a:pt x="22" y="14"/>
                    <a:pt x="23" y="13"/>
                    <a:pt x="23" y="13"/>
                  </a:cubicBezTo>
                  <a:cubicBezTo>
                    <a:pt x="34" y="5"/>
                    <a:pt x="48" y="0"/>
                    <a:pt x="63" y="0"/>
                  </a:cubicBezTo>
                  <a:cubicBezTo>
                    <a:pt x="60" y="0"/>
                    <a:pt x="58" y="0"/>
                    <a:pt x="55" y="0"/>
                  </a:cubicBezTo>
                </a:path>
              </a:pathLst>
            </a:custGeom>
            <a:solidFill>
              <a:srgbClr val="723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5" name="Freeform 55"/>
            <p:cNvSpPr>
              <a:spLocks/>
            </p:cNvSpPr>
            <p:nvPr/>
          </p:nvSpPr>
          <p:spPr bwMode="auto">
            <a:xfrm>
              <a:off x="7213664" y="4054991"/>
              <a:ext cx="413485" cy="142840"/>
            </a:xfrm>
            <a:custGeom>
              <a:avLst/>
              <a:gdLst>
                <a:gd name="T0" fmla="*/ 40 w 101"/>
                <a:gd name="T1" fmla="*/ 0 h 35"/>
                <a:gd name="T2" fmla="*/ 0 w 101"/>
                <a:gd name="T3" fmla="*/ 13 h 35"/>
                <a:gd name="T4" fmla="*/ 15 w 101"/>
                <a:gd name="T5" fmla="*/ 9 h 35"/>
                <a:gd name="T6" fmla="*/ 33 w 101"/>
                <a:gd name="T7" fmla="*/ 7 h 35"/>
                <a:gd name="T8" fmla="*/ 50 w 101"/>
                <a:gd name="T9" fmla="*/ 9 h 35"/>
                <a:gd name="T10" fmla="*/ 83 w 101"/>
                <a:gd name="T11" fmla="*/ 22 h 35"/>
                <a:gd name="T12" fmla="*/ 101 w 101"/>
                <a:gd name="T13" fmla="*/ 35 h 35"/>
                <a:gd name="T14" fmla="*/ 84 w 101"/>
                <a:gd name="T15" fmla="*/ 14 h 35"/>
                <a:gd name="T16" fmla="*/ 51 w 101"/>
                <a:gd name="T17" fmla="*/ 1 h 35"/>
                <a:gd name="T18" fmla="*/ 40 w 101"/>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1" h="35">
                  <a:moveTo>
                    <a:pt x="40" y="0"/>
                  </a:moveTo>
                  <a:cubicBezTo>
                    <a:pt x="25" y="0"/>
                    <a:pt x="11" y="5"/>
                    <a:pt x="0" y="13"/>
                  </a:cubicBezTo>
                  <a:cubicBezTo>
                    <a:pt x="5" y="12"/>
                    <a:pt x="10" y="10"/>
                    <a:pt x="15" y="9"/>
                  </a:cubicBezTo>
                  <a:cubicBezTo>
                    <a:pt x="21" y="8"/>
                    <a:pt x="27" y="7"/>
                    <a:pt x="33" y="7"/>
                  </a:cubicBezTo>
                  <a:cubicBezTo>
                    <a:pt x="38" y="7"/>
                    <a:pt x="44" y="8"/>
                    <a:pt x="50" y="9"/>
                  </a:cubicBezTo>
                  <a:cubicBezTo>
                    <a:pt x="62" y="11"/>
                    <a:pt x="73" y="16"/>
                    <a:pt x="83" y="22"/>
                  </a:cubicBezTo>
                  <a:cubicBezTo>
                    <a:pt x="89" y="26"/>
                    <a:pt x="95" y="30"/>
                    <a:pt x="101" y="35"/>
                  </a:cubicBezTo>
                  <a:cubicBezTo>
                    <a:pt x="97" y="27"/>
                    <a:pt x="91" y="19"/>
                    <a:pt x="84" y="14"/>
                  </a:cubicBezTo>
                  <a:cubicBezTo>
                    <a:pt x="74" y="8"/>
                    <a:pt x="63" y="4"/>
                    <a:pt x="51" y="1"/>
                  </a:cubicBezTo>
                  <a:cubicBezTo>
                    <a:pt x="48" y="1"/>
                    <a:pt x="44" y="0"/>
                    <a:pt x="40" y="0"/>
                  </a:cubicBezTo>
                </a:path>
              </a:pathLst>
            </a:custGeom>
            <a:solidFill>
              <a:srgbClr val="6C3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6" name="Freeform 56"/>
            <p:cNvSpPr>
              <a:spLocks/>
            </p:cNvSpPr>
            <p:nvPr/>
          </p:nvSpPr>
          <p:spPr bwMode="auto">
            <a:xfrm>
              <a:off x="7010680" y="4172772"/>
              <a:ext cx="75179" cy="50119"/>
            </a:xfrm>
            <a:custGeom>
              <a:avLst/>
              <a:gdLst>
                <a:gd name="T0" fmla="*/ 17 w 18"/>
                <a:gd name="T1" fmla="*/ 0 h 12"/>
                <a:gd name="T2" fmla="*/ 14 w 18"/>
                <a:gd name="T3" fmla="*/ 1 h 12"/>
                <a:gd name="T4" fmla="*/ 1 w 18"/>
                <a:gd name="T5" fmla="*/ 8 h 12"/>
                <a:gd name="T6" fmla="*/ 0 w 18"/>
                <a:gd name="T7" fmla="*/ 11 h 12"/>
                <a:gd name="T8" fmla="*/ 2 w 18"/>
                <a:gd name="T9" fmla="*/ 12 h 12"/>
                <a:gd name="T10" fmla="*/ 3 w 18"/>
                <a:gd name="T11" fmla="*/ 12 h 12"/>
                <a:gd name="T12" fmla="*/ 3 w 18"/>
                <a:gd name="T13" fmla="*/ 12 h 12"/>
                <a:gd name="T14" fmla="*/ 16 w 18"/>
                <a:gd name="T15" fmla="*/ 6 h 12"/>
                <a:gd name="T16" fmla="*/ 18 w 18"/>
                <a:gd name="T17" fmla="*/ 5 h 12"/>
                <a:gd name="T18" fmla="*/ 17 w 18"/>
                <a:gd name="T19"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12">
                  <a:moveTo>
                    <a:pt x="17" y="0"/>
                  </a:moveTo>
                  <a:cubicBezTo>
                    <a:pt x="16" y="0"/>
                    <a:pt x="15" y="1"/>
                    <a:pt x="14" y="1"/>
                  </a:cubicBezTo>
                  <a:cubicBezTo>
                    <a:pt x="9" y="3"/>
                    <a:pt x="5" y="6"/>
                    <a:pt x="1" y="8"/>
                  </a:cubicBezTo>
                  <a:cubicBezTo>
                    <a:pt x="0" y="9"/>
                    <a:pt x="0" y="10"/>
                    <a:pt x="0" y="11"/>
                  </a:cubicBezTo>
                  <a:cubicBezTo>
                    <a:pt x="1" y="11"/>
                    <a:pt x="1" y="12"/>
                    <a:pt x="2" y="12"/>
                  </a:cubicBezTo>
                  <a:cubicBezTo>
                    <a:pt x="2" y="12"/>
                    <a:pt x="3" y="12"/>
                    <a:pt x="3" y="12"/>
                  </a:cubicBezTo>
                  <a:cubicBezTo>
                    <a:pt x="3" y="12"/>
                    <a:pt x="3" y="12"/>
                    <a:pt x="3" y="12"/>
                  </a:cubicBezTo>
                  <a:cubicBezTo>
                    <a:pt x="7" y="10"/>
                    <a:pt x="12" y="7"/>
                    <a:pt x="16" y="6"/>
                  </a:cubicBezTo>
                  <a:cubicBezTo>
                    <a:pt x="16" y="6"/>
                    <a:pt x="17" y="6"/>
                    <a:pt x="18" y="5"/>
                  </a:cubicBezTo>
                  <a:cubicBezTo>
                    <a:pt x="17" y="3"/>
                    <a:pt x="17" y="2"/>
                    <a:pt x="17" y="0"/>
                  </a:cubicBezTo>
                </a:path>
              </a:pathLst>
            </a:custGeom>
            <a:solidFill>
              <a:srgbClr val="5C33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7" name="Freeform 57"/>
            <p:cNvSpPr>
              <a:spLocks/>
            </p:cNvSpPr>
            <p:nvPr/>
          </p:nvSpPr>
          <p:spPr bwMode="auto">
            <a:xfrm>
              <a:off x="7080848" y="4147712"/>
              <a:ext cx="90215" cy="45107"/>
            </a:xfrm>
            <a:custGeom>
              <a:avLst/>
              <a:gdLst>
                <a:gd name="T0" fmla="*/ 22 w 22"/>
                <a:gd name="T1" fmla="*/ 0 h 11"/>
                <a:gd name="T2" fmla="*/ 11 w 22"/>
                <a:gd name="T3" fmla="*/ 2 h 11"/>
                <a:gd name="T4" fmla="*/ 0 w 22"/>
                <a:gd name="T5" fmla="*/ 6 h 11"/>
                <a:gd name="T6" fmla="*/ 1 w 22"/>
                <a:gd name="T7" fmla="*/ 11 h 11"/>
                <a:gd name="T8" fmla="*/ 12 w 22"/>
                <a:gd name="T9" fmla="*/ 8 h 11"/>
                <a:gd name="T10" fmla="*/ 17 w 22"/>
                <a:gd name="T11" fmla="*/ 7 h 11"/>
                <a:gd name="T12" fmla="*/ 22 w 22"/>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22" h="11">
                  <a:moveTo>
                    <a:pt x="22" y="0"/>
                  </a:moveTo>
                  <a:cubicBezTo>
                    <a:pt x="18" y="1"/>
                    <a:pt x="14" y="1"/>
                    <a:pt x="11" y="2"/>
                  </a:cubicBezTo>
                  <a:cubicBezTo>
                    <a:pt x="7" y="3"/>
                    <a:pt x="4" y="4"/>
                    <a:pt x="0" y="6"/>
                  </a:cubicBezTo>
                  <a:cubicBezTo>
                    <a:pt x="0" y="8"/>
                    <a:pt x="0" y="9"/>
                    <a:pt x="1" y="11"/>
                  </a:cubicBezTo>
                  <a:cubicBezTo>
                    <a:pt x="4" y="10"/>
                    <a:pt x="8" y="9"/>
                    <a:pt x="12" y="8"/>
                  </a:cubicBezTo>
                  <a:cubicBezTo>
                    <a:pt x="14" y="8"/>
                    <a:pt x="16" y="8"/>
                    <a:pt x="17" y="7"/>
                  </a:cubicBezTo>
                  <a:cubicBezTo>
                    <a:pt x="19" y="5"/>
                    <a:pt x="20" y="2"/>
                    <a:pt x="22" y="0"/>
                  </a:cubicBezTo>
                </a:path>
              </a:pathLst>
            </a:custGeom>
            <a:solidFill>
              <a:srgbClr val="723E3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8" name="Freeform 58"/>
            <p:cNvSpPr>
              <a:spLocks/>
            </p:cNvSpPr>
            <p:nvPr/>
          </p:nvSpPr>
          <p:spPr bwMode="auto">
            <a:xfrm>
              <a:off x="7151015" y="4147712"/>
              <a:ext cx="300716" cy="145346"/>
            </a:xfrm>
            <a:custGeom>
              <a:avLst/>
              <a:gdLst>
                <a:gd name="T0" fmla="*/ 9 w 73"/>
                <a:gd name="T1" fmla="*/ 0 h 35"/>
                <a:gd name="T2" fmla="*/ 5 w 73"/>
                <a:gd name="T3" fmla="*/ 0 h 35"/>
                <a:gd name="T4" fmla="*/ 0 w 73"/>
                <a:gd name="T5" fmla="*/ 7 h 35"/>
                <a:gd name="T6" fmla="*/ 8 w 73"/>
                <a:gd name="T7" fmla="*/ 7 h 35"/>
                <a:gd name="T8" fmla="*/ 22 w 73"/>
                <a:gd name="T9" fmla="*/ 8 h 35"/>
                <a:gd name="T10" fmla="*/ 47 w 73"/>
                <a:gd name="T11" fmla="*/ 18 h 35"/>
                <a:gd name="T12" fmla="*/ 69 w 73"/>
                <a:gd name="T13" fmla="*/ 35 h 35"/>
                <a:gd name="T14" fmla="*/ 69 w 73"/>
                <a:gd name="T15" fmla="*/ 35 h 35"/>
                <a:gd name="T16" fmla="*/ 71 w 73"/>
                <a:gd name="T17" fmla="*/ 35 h 35"/>
                <a:gd name="T18" fmla="*/ 72 w 73"/>
                <a:gd name="T19" fmla="*/ 35 h 35"/>
                <a:gd name="T20" fmla="*/ 72 w 73"/>
                <a:gd name="T21" fmla="*/ 32 h 35"/>
                <a:gd name="T22" fmla="*/ 51 w 73"/>
                <a:gd name="T23" fmla="*/ 12 h 35"/>
                <a:gd name="T24" fmla="*/ 23 w 73"/>
                <a:gd name="T25" fmla="*/ 1 h 35"/>
                <a:gd name="T26" fmla="*/ 9 w 73"/>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3" h="35">
                  <a:moveTo>
                    <a:pt x="9" y="0"/>
                  </a:moveTo>
                  <a:cubicBezTo>
                    <a:pt x="7" y="0"/>
                    <a:pt x="6" y="0"/>
                    <a:pt x="5" y="0"/>
                  </a:cubicBezTo>
                  <a:cubicBezTo>
                    <a:pt x="3" y="2"/>
                    <a:pt x="2" y="5"/>
                    <a:pt x="0" y="7"/>
                  </a:cubicBezTo>
                  <a:cubicBezTo>
                    <a:pt x="3" y="7"/>
                    <a:pt x="5" y="7"/>
                    <a:pt x="8" y="7"/>
                  </a:cubicBezTo>
                  <a:cubicBezTo>
                    <a:pt x="13" y="7"/>
                    <a:pt x="17" y="7"/>
                    <a:pt x="22" y="8"/>
                  </a:cubicBezTo>
                  <a:cubicBezTo>
                    <a:pt x="31" y="10"/>
                    <a:pt x="39" y="14"/>
                    <a:pt x="47" y="18"/>
                  </a:cubicBezTo>
                  <a:cubicBezTo>
                    <a:pt x="55" y="23"/>
                    <a:pt x="62" y="29"/>
                    <a:pt x="69" y="35"/>
                  </a:cubicBezTo>
                  <a:cubicBezTo>
                    <a:pt x="69" y="35"/>
                    <a:pt x="69" y="35"/>
                    <a:pt x="69" y="35"/>
                  </a:cubicBezTo>
                  <a:cubicBezTo>
                    <a:pt x="70" y="35"/>
                    <a:pt x="70" y="35"/>
                    <a:pt x="71" y="35"/>
                  </a:cubicBezTo>
                  <a:cubicBezTo>
                    <a:pt x="71" y="35"/>
                    <a:pt x="72" y="35"/>
                    <a:pt x="72" y="35"/>
                  </a:cubicBezTo>
                  <a:cubicBezTo>
                    <a:pt x="73" y="34"/>
                    <a:pt x="73" y="33"/>
                    <a:pt x="72" y="32"/>
                  </a:cubicBezTo>
                  <a:cubicBezTo>
                    <a:pt x="67" y="24"/>
                    <a:pt x="59" y="17"/>
                    <a:pt x="51" y="12"/>
                  </a:cubicBezTo>
                  <a:cubicBezTo>
                    <a:pt x="43" y="7"/>
                    <a:pt x="33" y="3"/>
                    <a:pt x="23" y="1"/>
                  </a:cubicBezTo>
                  <a:cubicBezTo>
                    <a:pt x="19" y="0"/>
                    <a:pt x="13" y="0"/>
                    <a:pt x="9" y="0"/>
                  </a:cubicBezTo>
                </a:path>
              </a:pathLst>
            </a:custGeom>
            <a:solidFill>
              <a:srgbClr val="6C3A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59" name="Freeform 59"/>
            <p:cNvSpPr>
              <a:spLocks/>
            </p:cNvSpPr>
            <p:nvPr/>
          </p:nvSpPr>
          <p:spPr bwMode="auto">
            <a:xfrm>
              <a:off x="5248985" y="2333392"/>
              <a:ext cx="2410742" cy="2536039"/>
            </a:xfrm>
            <a:custGeom>
              <a:avLst/>
              <a:gdLst>
                <a:gd name="T0" fmla="*/ 534 w 587"/>
                <a:gd name="T1" fmla="*/ 392 h 619"/>
                <a:gd name="T2" fmla="*/ 196 w 587"/>
                <a:gd name="T3" fmla="*/ 552 h 619"/>
                <a:gd name="T4" fmla="*/ 54 w 587"/>
                <a:gd name="T5" fmla="*/ 202 h 619"/>
                <a:gd name="T6" fmla="*/ 391 w 587"/>
                <a:gd name="T7" fmla="*/ 52 h 619"/>
                <a:gd name="T8" fmla="*/ 534 w 587"/>
                <a:gd name="T9" fmla="*/ 392 h 619"/>
              </a:gdLst>
              <a:ahLst/>
              <a:cxnLst>
                <a:cxn ang="0">
                  <a:pos x="T0" y="T1"/>
                </a:cxn>
                <a:cxn ang="0">
                  <a:pos x="T2" y="T3"/>
                </a:cxn>
                <a:cxn ang="0">
                  <a:pos x="T4" y="T5"/>
                </a:cxn>
                <a:cxn ang="0">
                  <a:pos x="T6" y="T7"/>
                </a:cxn>
                <a:cxn ang="0">
                  <a:pos x="T8" y="T9"/>
                </a:cxn>
              </a:cxnLst>
              <a:rect l="0" t="0" r="r" b="b"/>
              <a:pathLst>
                <a:path w="587" h="619">
                  <a:moveTo>
                    <a:pt x="534" y="392"/>
                  </a:moveTo>
                  <a:cubicBezTo>
                    <a:pt x="480" y="527"/>
                    <a:pt x="361" y="619"/>
                    <a:pt x="196" y="552"/>
                  </a:cubicBezTo>
                  <a:cubicBezTo>
                    <a:pt x="41" y="490"/>
                    <a:pt x="0" y="337"/>
                    <a:pt x="54" y="202"/>
                  </a:cubicBezTo>
                  <a:cubicBezTo>
                    <a:pt x="107" y="66"/>
                    <a:pt x="258" y="0"/>
                    <a:pt x="391" y="52"/>
                  </a:cubicBezTo>
                  <a:cubicBezTo>
                    <a:pt x="523" y="105"/>
                    <a:pt x="587" y="257"/>
                    <a:pt x="534" y="392"/>
                  </a:cubicBezTo>
                  <a:close/>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0" name="Freeform 60"/>
            <p:cNvSpPr>
              <a:spLocks/>
            </p:cNvSpPr>
            <p:nvPr/>
          </p:nvSpPr>
          <p:spPr bwMode="auto">
            <a:xfrm>
              <a:off x="5710083" y="3390910"/>
              <a:ext cx="541289" cy="541289"/>
            </a:xfrm>
            <a:custGeom>
              <a:avLst/>
              <a:gdLst>
                <a:gd name="T0" fmla="*/ 117 w 132"/>
                <a:gd name="T1" fmla="*/ 92 h 132"/>
                <a:gd name="T2" fmla="*/ 39 w 132"/>
                <a:gd name="T3" fmla="*/ 117 h 132"/>
                <a:gd name="T4" fmla="*/ 15 w 132"/>
                <a:gd name="T5" fmla="*/ 39 h 132"/>
                <a:gd name="T6" fmla="*/ 93 w 132"/>
                <a:gd name="T7" fmla="*/ 14 h 132"/>
                <a:gd name="T8" fmla="*/ 117 w 132"/>
                <a:gd name="T9" fmla="*/ 92 h 132"/>
              </a:gdLst>
              <a:ahLst/>
              <a:cxnLst>
                <a:cxn ang="0">
                  <a:pos x="T0" y="T1"/>
                </a:cxn>
                <a:cxn ang="0">
                  <a:pos x="T2" y="T3"/>
                </a:cxn>
                <a:cxn ang="0">
                  <a:pos x="T4" y="T5"/>
                </a:cxn>
                <a:cxn ang="0">
                  <a:pos x="T6" y="T7"/>
                </a:cxn>
                <a:cxn ang="0">
                  <a:pos x="T8" y="T9"/>
                </a:cxn>
              </a:cxnLst>
              <a:rect l="0" t="0" r="r" b="b"/>
              <a:pathLst>
                <a:path w="132" h="132">
                  <a:moveTo>
                    <a:pt x="117" y="92"/>
                  </a:moveTo>
                  <a:cubicBezTo>
                    <a:pt x="102" y="121"/>
                    <a:pt x="67" y="132"/>
                    <a:pt x="39" y="117"/>
                  </a:cubicBezTo>
                  <a:cubicBezTo>
                    <a:pt x="11" y="103"/>
                    <a:pt x="0" y="68"/>
                    <a:pt x="15" y="39"/>
                  </a:cubicBezTo>
                  <a:cubicBezTo>
                    <a:pt x="30" y="11"/>
                    <a:pt x="64" y="0"/>
                    <a:pt x="93" y="14"/>
                  </a:cubicBezTo>
                  <a:cubicBezTo>
                    <a:pt x="121" y="29"/>
                    <a:pt x="132" y="64"/>
                    <a:pt x="117" y="9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1" name="Freeform 61"/>
            <p:cNvSpPr>
              <a:spLocks/>
            </p:cNvSpPr>
            <p:nvPr/>
          </p:nvSpPr>
          <p:spPr bwMode="auto">
            <a:xfrm>
              <a:off x="5735142" y="3415970"/>
              <a:ext cx="488664" cy="491170"/>
            </a:xfrm>
            <a:custGeom>
              <a:avLst/>
              <a:gdLst>
                <a:gd name="T0" fmla="*/ 111 w 119"/>
                <a:gd name="T1" fmla="*/ 86 h 120"/>
                <a:gd name="T2" fmla="*/ 109 w 119"/>
                <a:gd name="T3" fmla="*/ 86 h 120"/>
                <a:gd name="T4" fmla="*/ 59 w 119"/>
                <a:gd name="T5" fmla="*/ 116 h 120"/>
                <a:gd name="T6" fmla="*/ 34 w 119"/>
                <a:gd name="T7" fmla="*/ 110 h 120"/>
                <a:gd name="T8" fmla="*/ 4 w 119"/>
                <a:gd name="T9" fmla="*/ 60 h 120"/>
                <a:gd name="T10" fmla="*/ 10 w 119"/>
                <a:gd name="T11" fmla="*/ 34 h 120"/>
                <a:gd name="T12" fmla="*/ 60 w 119"/>
                <a:gd name="T13" fmla="*/ 4 h 120"/>
                <a:gd name="T14" fmla="*/ 86 w 119"/>
                <a:gd name="T15" fmla="*/ 10 h 120"/>
                <a:gd name="T16" fmla="*/ 115 w 119"/>
                <a:gd name="T17" fmla="*/ 59 h 120"/>
                <a:gd name="T18" fmla="*/ 109 w 119"/>
                <a:gd name="T19" fmla="*/ 86 h 120"/>
                <a:gd name="T20" fmla="*/ 111 w 119"/>
                <a:gd name="T21" fmla="*/ 86 h 120"/>
                <a:gd name="T22" fmla="*/ 112 w 119"/>
                <a:gd name="T23" fmla="*/ 87 h 120"/>
                <a:gd name="T24" fmla="*/ 119 w 119"/>
                <a:gd name="T25" fmla="*/ 59 h 120"/>
                <a:gd name="T26" fmla="*/ 88 w 119"/>
                <a:gd name="T27" fmla="*/ 6 h 120"/>
                <a:gd name="T28" fmla="*/ 60 w 119"/>
                <a:gd name="T29" fmla="*/ 0 h 120"/>
                <a:gd name="T30" fmla="*/ 7 w 119"/>
                <a:gd name="T31" fmla="*/ 32 h 120"/>
                <a:gd name="T32" fmla="*/ 0 w 119"/>
                <a:gd name="T33" fmla="*/ 60 h 120"/>
                <a:gd name="T34" fmla="*/ 32 w 119"/>
                <a:gd name="T35" fmla="*/ 113 h 120"/>
                <a:gd name="T36" fmla="*/ 59 w 119"/>
                <a:gd name="T37" fmla="*/ 120 h 120"/>
                <a:gd name="T38" fmla="*/ 112 w 119"/>
                <a:gd name="T39" fmla="*/ 87 h 120"/>
                <a:gd name="T40" fmla="*/ 111 w 119"/>
                <a:gd name="T41"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0">
                  <a:moveTo>
                    <a:pt x="111" y="86"/>
                  </a:moveTo>
                  <a:cubicBezTo>
                    <a:pt x="109" y="86"/>
                    <a:pt x="109" y="86"/>
                    <a:pt x="109" y="86"/>
                  </a:cubicBezTo>
                  <a:cubicBezTo>
                    <a:pt x="99" y="105"/>
                    <a:pt x="79" y="116"/>
                    <a:pt x="59" y="116"/>
                  </a:cubicBezTo>
                  <a:cubicBezTo>
                    <a:pt x="51" y="116"/>
                    <a:pt x="42" y="114"/>
                    <a:pt x="34" y="110"/>
                  </a:cubicBezTo>
                  <a:cubicBezTo>
                    <a:pt x="15" y="100"/>
                    <a:pt x="4" y="80"/>
                    <a:pt x="4" y="60"/>
                  </a:cubicBezTo>
                  <a:cubicBezTo>
                    <a:pt x="4" y="51"/>
                    <a:pt x="6" y="42"/>
                    <a:pt x="10" y="34"/>
                  </a:cubicBezTo>
                  <a:cubicBezTo>
                    <a:pt x="20" y="15"/>
                    <a:pt x="40" y="4"/>
                    <a:pt x="60" y="4"/>
                  </a:cubicBezTo>
                  <a:cubicBezTo>
                    <a:pt x="69" y="4"/>
                    <a:pt x="78" y="6"/>
                    <a:pt x="86" y="10"/>
                  </a:cubicBezTo>
                  <a:cubicBezTo>
                    <a:pt x="105" y="20"/>
                    <a:pt x="115" y="39"/>
                    <a:pt x="115" y="59"/>
                  </a:cubicBezTo>
                  <a:cubicBezTo>
                    <a:pt x="115" y="68"/>
                    <a:pt x="113" y="77"/>
                    <a:pt x="109" y="86"/>
                  </a:cubicBezTo>
                  <a:cubicBezTo>
                    <a:pt x="111" y="86"/>
                    <a:pt x="111" y="86"/>
                    <a:pt x="111" y="86"/>
                  </a:cubicBezTo>
                  <a:cubicBezTo>
                    <a:pt x="112" y="87"/>
                    <a:pt x="112" y="87"/>
                    <a:pt x="112" y="87"/>
                  </a:cubicBezTo>
                  <a:cubicBezTo>
                    <a:pt x="117" y="78"/>
                    <a:pt x="119" y="69"/>
                    <a:pt x="119" y="59"/>
                  </a:cubicBezTo>
                  <a:cubicBezTo>
                    <a:pt x="119" y="38"/>
                    <a:pt x="108" y="17"/>
                    <a:pt x="88" y="6"/>
                  </a:cubicBezTo>
                  <a:cubicBezTo>
                    <a:pt x="79" y="2"/>
                    <a:pt x="69" y="0"/>
                    <a:pt x="60" y="0"/>
                  </a:cubicBezTo>
                  <a:cubicBezTo>
                    <a:pt x="39" y="0"/>
                    <a:pt x="18" y="12"/>
                    <a:pt x="7" y="32"/>
                  </a:cubicBezTo>
                  <a:cubicBezTo>
                    <a:pt x="2" y="41"/>
                    <a:pt x="0" y="51"/>
                    <a:pt x="0" y="60"/>
                  </a:cubicBezTo>
                  <a:cubicBezTo>
                    <a:pt x="0" y="82"/>
                    <a:pt x="12" y="102"/>
                    <a:pt x="32" y="113"/>
                  </a:cubicBezTo>
                  <a:cubicBezTo>
                    <a:pt x="41" y="118"/>
                    <a:pt x="50" y="120"/>
                    <a:pt x="59" y="120"/>
                  </a:cubicBezTo>
                  <a:cubicBezTo>
                    <a:pt x="81" y="120"/>
                    <a:pt x="102" y="108"/>
                    <a:pt x="112" y="87"/>
                  </a:cubicBezTo>
                  <a:lnTo>
                    <a:pt x="111" y="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2" name="Freeform 62"/>
            <p:cNvSpPr>
              <a:spLocks/>
            </p:cNvSpPr>
            <p:nvPr/>
          </p:nvSpPr>
          <p:spPr bwMode="auto">
            <a:xfrm>
              <a:off x="5710083" y="3410958"/>
              <a:ext cx="538783" cy="536277"/>
            </a:xfrm>
            <a:custGeom>
              <a:avLst/>
              <a:gdLst>
                <a:gd name="T0" fmla="*/ 116 w 131"/>
                <a:gd name="T1" fmla="*/ 92 h 131"/>
                <a:gd name="T2" fmla="*/ 38 w 131"/>
                <a:gd name="T3" fmla="*/ 117 h 131"/>
                <a:gd name="T4" fmla="*/ 14 w 131"/>
                <a:gd name="T5" fmla="*/ 39 h 131"/>
                <a:gd name="T6" fmla="*/ 92 w 131"/>
                <a:gd name="T7" fmla="*/ 14 h 131"/>
                <a:gd name="T8" fmla="*/ 116 w 131"/>
                <a:gd name="T9" fmla="*/ 92 h 131"/>
              </a:gdLst>
              <a:ahLst/>
              <a:cxnLst>
                <a:cxn ang="0">
                  <a:pos x="T0" y="T1"/>
                </a:cxn>
                <a:cxn ang="0">
                  <a:pos x="T2" y="T3"/>
                </a:cxn>
                <a:cxn ang="0">
                  <a:pos x="T4" y="T5"/>
                </a:cxn>
                <a:cxn ang="0">
                  <a:pos x="T6" y="T7"/>
                </a:cxn>
                <a:cxn ang="0">
                  <a:pos x="T8" y="T9"/>
                </a:cxn>
              </a:cxnLst>
              <a:rect l="0" t="0" r="r" b="b"/>
              <a:pathLst>
                <a:path w="131" h="131">
                  <a:moveTo>
                    <a:pt x="116" y="92"/>
                  </a:moveTo>
                  <a:cubicBezTo>
                    <a:pt x="101" y="120"/>
                    <a:pt x="66" y="131"/>
                    <a:pt x="38" y="117"/>
                  </a:cubicBezTo>
                  <a:cubicBezTo>
                    <a:pt x="10" y="102"/>
                    <a:pt x="0" y="67"/>
                    <a:pt x="14" y="39"/>
                  </a:cubicBezTo>
                  <a:cubicBezTo>
                    <a:pt x="29" y="11"/>
                    <a:pt x="64" y="0"/>
                    <a:pt x="92" y="14"/>
                  </a:cubicBezTo>
                  <a:cubicBezTo>
                    <a:pt x="120" y="29"/>
                    <a:pt x="131" y="64"/>
                    <a:pt x="116" y="9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3" name="Freeform 63"/>
            <p:cNvSpPr>
              <a:spLocks/>
            </p:cNvSpPr>
            <p:nvPr/>
          </p:nvSpPr>
          <p:spPr bwMode="auto">
            <a:xfrm>
              <a:off x="5772732" y="3423488"/>
              <a:ext cx="348330" cy="348329"/>
            </a:xfrm>
            <a:custGeom>
              <a:avLst/>
              <a:gdLst>
                <a:gd name="T0" fmla="*/ 76 w 85"/>
                <a:gd name="T1" fmla="*/ 60 h 85"/>
                <a:gd name="T2" fmla="*/ 25 w 85"/>
                <a:gd name="T3" fmla="*/ 76 h 85"/>
                <a:gd name="T4" fmla="*/ 10 w 85"/>
                <a:gd name="T5" fmla="*/ 25 h 85"/>
                <a:gd name="T6" fmla="*/ 60 w 85"/>
                <a:gd name="T7" fmla="*/ 9 h 85"/>
                <a:gd name="T8" fmla="*/ 76 w 85"/>
                <a:gd name="T9" fmla="*/ 60 h 85"/>
              </a:gdLst>
              <a:ahLst/>
              <a:cxnLst>
                <a:cxn ang="0">
                  <a:pos x="T0" y="T1"/>
                </a:cxn>
                <a:cxn ang="0">
                  <a:pos x="T2" y="T3"/>
                </a:cxn>
                <a:cxn ang="0">
                  <a:pos x="T4" y="T5"/>
                </a:cxn>
                <a:cxn ang="0">
                  <a:pos x="T6" y="T7"/>
                </a:cxn>
                <a:cxn ang="0">
                  <a:pos x="T8" y="T9"/>
                </a:cxn>
              </a:cxnLst>
              <a:rect l="0" t="0" r="r" b="b"/>
              <a:pathLst>
                <a:path w="85" h="85">
                  <a:moveTo>
                    <a:pt x="76" y="60"/>
                  </a:moveTo>
                  <a:cubicBezTo>
                    <a:pt x="66" y="78"/>
                    <a:pt x="44" y="85"/>
                    <a:pt x="25" y="76"/>
                  </a:cubicBezTo>
                  <a:cubicBezTo>
                    <a:pt x="7" y="66"/>
                    <a:pt x="0" y="44"/>
                    <a:pt x="10" y="25"/>
                  </a:cubicBezTo>
                  <a:cubicBezTo>
                    <a:pt x="19" y="7"/>
                    <a:pt x="42" y="0"/>
                    <a:pt x="60" y="9"/>
                  </a:cubicBezTo>
                  <a:cubicBezTo>
                    <a:pt x="78" y="19"/>
                    <a:pt x="85" y="41"/>
                    <a:pt x="76" y="6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4" name="Freeform 64"/>
            <p:cNvSpPr>
              <a:spLocks/>
            </p:cNvSpPr>
            <p:nvPr/>
          </p:nvSpPr>
          <p:spPr bwMode="auto">
            <a:xfrm>
              <a:off x="6033353" y="3591387"/>
              <a:ext cx="115275" cy="90215"/>
            </a:xfrm>
            <a:custGeom>
              <a:avLst/>
              <a:gdLst>
                <a:gd name="T0" fmla="*/ 26 w 28"/>
                <a:gd name="T1" fmla="*/ 17 h 22"/>
                <a:gd name="T2" fmla="*/ 10 w 28"/>
                <a:gd name="T3" fmla="*/ 19 h 22"/>
                <a:gd name="T4" fmla="*/ 2 w 28"/>
                <a:gd name="T5" fmla="*/ 5 h 22"/>
                <a:gd name="T6" fmla="*/ 18 w 28"/>
                <a:gd name="T7" fmla="*/ 3 h 22"/>
                <a:gd name="T8" fmla="*/ 26 w 28"/>
                <a:gd name="T9" fmla="*/ 17 h 22"/>
              </a:gdLst>
              <a:ahLst/>
              <a:cxnLst>
                <a:cxn ang="0">
                  <a:pos x="T0" y="T1"/>
                </a:cxn>
                <a:cxn ang="0">
                  <a:pos x="T2" y="T3"/>
                </a:cxn>
                <a:cxn ang="0">
                  <a:pos x="T4" y="T5"/>
                </a:cxn>
                <a:cxn ang="0">
                  <a:pos x="T6" y="T7"/>
                </a:cxn>
                <a:cxn ang="0">
                  <a:pos x="T8" y="T9"/>
                </a:cxn>
              </a:cxnLst>
              <a:rect l="0" t="0" r="r" b="b"/>
              <a:pathLst>
                <a:path w="28" h="22">
                  <a:moveTo>
                    <a:pt x="26" y="17"/>
                  </a:moveTo>
                  <a:cubicBezTo>
                    <a:pt x="24" y="22"/>
                    <a:pt x="16" y="22"/>
                    <a:pt x="10" y="19"/>
                  </a:cubicBezTo>
                  <a:cubicBezTo>
                    <a:pt x="3" y="16"/>
                    <a:pt x="0" y="9"/>
                    <a:pt x="2" y="5"/>
                  </a:cubicBezTo>
                  <a:cubicBezTo>
                    <a:pt x="4" y="0"/>
                    <a:pt x="12" y="0"/>
                    <a:pt x="18" y="3"/>
                  </a:cubicBezTo>
                  <a:cubicBezTo>
                    <a:pt x="25" y="6"/>
                    <a:pt x="28" y="13"/>
                    <a:pt x="26" y="1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5" name="Freeform 65"/>
            <p:cNvSpPr>
              <a:spLocks/>
            </p:cNvSpPr>
            <p:nvPr/>
          </p:nvSpPr>
          <p:spPr bwMode="auto">
            <a:xfrm>
              <a:off x="6637291" y="3606423"/>
              <a:ext cx="498688" cy="501193"/>
            </a:xfrm>
            <a:custGeom>
              <a:avLst/>
              <a:gdLst>
                <a:gd name="T0" fmla="*/ 3 w 121"/>
                <a:gd name="T1" fmla="*/ 55 h 122"/>
                <a:gd name="T2" fmla="*/ 54 w 121"/>
                <a:gd name="T3" fmla="*/ 119 h 122"/>
                <a:gd name="T4" fmla="*/ 117 w 121"/>
                <a:gd name="T5" fmla="*/ 67 h 122"/>
                <a:gd name="T6" fmla="*/ 66 w 121"/>
                <a:gd name="T7" fmla="*/ 3 h 122"/>
                <a:gd name="T8" fmla="*/ 3 w 121"/>
                <a:gd name="T9" fmla="*/ 55 h 122"/>
              </a:gdLst>
              <a:ahLst/>
              <a:cxnLst>
                <a:cxn ang="0">
                  <a:pos x="T0" y="T1"/>
                </a:cxn>
                <a:cxn ang="0">
                  <a:pos x="T2" y="T3"/>
                </a:cxn>
                <a:cxn ang="0">
                  <a:pos x="T4" y="T5"/>
                </a:cxn>
                <a:cxn ang="0">
                  <a:pos x="T6" y="T7"/>
                </a:cxn>
                <a:cxn ang="0">
                  <a:pos x="T8" y="T9"/>
                </a:cxn>
              </a:cxnLst>
              <a:rect l="0" t="0" r="r" b="b"/>
              <a:pathLst>
                <a:path w="121" h="122">
                  <a:moveTo>
                    <a:pt x="3" y="55"/>
                  </a:moveTo>
                  <a:cubicBezTo>
                    <a:pt x="0" y="87"/>
                    <a:pt x="23" y="116"/>
                    <a:pt x="54" y="119"/>
                  </a:cubicBezTo>
                  <a:cubicBezTo>
                    <a:pt x="86" y="122"/>
                    <a:pt x="114" y="99"/>
                    <a:pt x="117" y="67"/>
                  </a:cubicBezTo>
                  <a:cubicBezTo>
                    <a:pt x="121" y="35"/>
                    <a:pt x="98" y="6"/>
                    <a:pt x="66" y="3"/>
                  </a:cubicBezTo>
                  <a:cubicBezTo>
                    <a:pt x="34" y="0"/>
                    <a:pt x="6" y="23"/>
                    <a:pt x="3" y="5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6" name="Freeform 66"/>
            <p:cNvSpPr>
              <a:spLocks/>
            </p:cNvSpPr>
            <p:nvPr/>
          </p:nvSpPr>
          <p:spPr bwMode="auto">
            <a:xfrm>
              <a:off x="6642303" y="3611435"/>
              <a:ext cx="488664" cy="491170"/>
            </a:xfrm>
            <a:custGeom>
              <a:avLst/>
              <a:gdLst>
                <a:gd name="T0" fmla="*/ 2 w 119"/>
                <a:gd name="T1" fmla="*/ 54 h 120"/>
                <a:gd name="T2" fmla="*/ 0 w 119"/>
                <a:gd name="T3" fmla="*/ 54 h 120"/>
                <a:gd name="T4" fmla="*/ 0 w 119"/>
                <a:gd name="T5" fmla="*/ 60 h 120"/>
                <a:gd name="T6" fmla="*/ 53 w 119"/>
                <a:gd name="T7" fmla="*/ 120 h 120"/>
                <a:gd name="T8" fmla="*/ 59 w 119"/>
                <a:gd name="T9" fmla="*/ 120 h 120"/>
                <a:gd name="T10" fmla="*/ 118 w 119"/>
                <a:gd name="T11" fmla="*/ 66 h 120"/>
                <a:gd name="T12" fmla="*/ 119 w 119"/>
                <a:gd name="T13" fmla="*/ 60 h 120"/>
                <a:gd name="T14" fmla="*/ 65 w 119"/>
                <a:gd name="T15" fmla="*/ 0 h 120"/>
                <a:gd name="T16" fmla="*/ 59 w 119"/>
                <a:gd name="T17" fmla="*/ 0 h 120"/>
                <a:gd name="T18" fmla="*/ 0 w 119"/>
                <a:gd name="T19" fmla="*/ 54 h 120"/>
                <a:gd name="T20" fmla="*/ 2 w 119"/>
                <a:gd name="T21" fmla="*/ 54 h 120"/>
                <a:gd name="T22" fmla="*/ 4 w 119"/>
                <a:gd name="T23" fmla="*/ 55 h 120"/>
                <a:gd name="T24" fmla="*/ 59 w 119"/>
                <a:gd name="T25" fmla="*/ 4 h 120"/>
                <a:gd name="T26" fmla="*/ 65 w 119"/>
                <a:gd name="T27" fmla="*/ 4 h 120"/>
                <a:gd name="T28" fmla="*/ 115 w 119"/>
                <a:gd name="T29" fmla="*/ 60 h 120"/>
                <a:gd name="T30" fmla="*/ 114 w 119"/>
                <a:gd name="T31" fmla="*/ 65 h 120"/>
                <a:gd name="T32" fmla="*/ 59 w 119"/>
                <a:gd name="T33" fmla="*/ 116 h 120"/>
                <a:gd name="T34" fmla="*/ 54 w 119"/>
                <a:gd name="T35" fmla="*/ 116 h 120"/>
                <a:gd name="T36" fmla="*/ 4 w 119"/>
                <a:gd name="T37" fmla="*/ 60 h 120"/>
                <a:gd name="T38" fmla="*/ 4 w 119"/>
                <a:gd name="T39" fmla="*/ 55 h 120"/>
                <a:gd name="T40" fmla="*/ 2 w 119"/>
                <a:gd name="T41" fmla="*/ 5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0">
                  <a:moveTo>
                    <a:pt x="2" y="54"/>
                  </a:moveTo>
                  <a:cubicBezTo>
                    <a:pt x="0" y="54"/>
                    <a:pt x="0" y="54"/>
                    <a:pt x="0" y="54"/>
                  </a:cubicBezTo>
                  <a:cubicBezTo>
                    <a:pt x="0" y="56"/>
                    <a:pt x="0" y="58"/>
                    <a:pt x="0" y="60"/>
                  </a:cubicBezTo>
                  <a:cubicBezTo>
                    <a:pt x="0" y="91"/>
                    <a:pt x="22" y="117"/>
                    <a:pt x="53" y="120"/>
                  </a:cubicBezTo>
                  <a:cubicBezTo>
                    <a:pt x="55" y="120"/>
                    <a:pt x="57" y="120"/>
                    <a:pt x="59" y="120"/>
                  </a:cubicBezTo>
                  <a:cubicBezTo>
                    <a:pt x="89" y="120"/>
                    <a:pt x="115" y="97"/>
                    <a:pt x="118" y="66"/>
                  </a:cubicBezTo>
                  <a:cubicBezTo>
                    <a:pt x="119" y="64"/>
                    <a:pt x="119" y="62"/>
                    <a:pt x="119" y="60"/>
                  </a:cubicBezTo>
                  <a:cubicBezTo>
                    <a:pt x="119" y="29"/>
                    <a:pt x="96" y="3"/>
                    <a:pt x="65" y="0"/>
                  </a:cubicBezTo>
                  <a:cubicBezTo>
                    <a:pt x="63" y="0"/>
                    <a:pt x="61" y="0"/>
                    <a:pt x="59" y="0"/>
                  </a:cubicBezTo>
                  <a:cubicBezTo>
                    <a:pt x="29" y="0"/>
                    <a:pt x="3" y="23"/>
                    <a:pt x="0" y="54"/>
                  </a:cubicBezTo>
                  <a:cubicBezTo>
                    <a:pt x="2" y="54"/>
                    <a:pt x="2" y="54"/>
                    <a:pt x="2" y="54"/>
                  </a:cubicBezTo>
                  <a:cubicBezTo>
                    <a:pt x="4" y="55"/>
                    <a:pt x="4" y="55"/>
                    <a:pt x="4" y="55"/>
                  </a:cubicBezTo>
                  <a:cubicBezTo>
                    <a:pt x="7" y="26"/>
                    <a:pt x="31" y="4"/>
                    <a:pt x="59" y="4"/>
                  </a:cubicBezTo>
                  <a:cubicBezTo>
                    <a:pt x="61" y="4"/>
                    <a:pt x="63" y="4"/>
                    <a:pt x="65" y="4"/>
                  </a:cubicBezTo>
                  <a:cubicBezTo>
                    <a:pt x="93" y="7"/>
                    <a:pt x="115" y="31"/>
                    <a:pt x="115" y="60"/>
                  </a:cubicBezTo>
                  <a:cubicBezTo>
                    <a:pt x="115" y="62"/>
                    <a:pt x="115" y="64"/>
                    <a:pt x="114" y="65"/>
                  </a:cubicBezTo>
                  <a:cubicBezTo>
                    <a:pt x="112" y="94"/>
                    <a:pt x="87" y="116"/>
                    <a:pt x="59" y="116"/>
                  </a:cubicBezTo>
                  <a:cubicBezTo>
                    <a:pt x="57" y="116"/>
                    <a:pt x="55" y="116"/>
                    <a:pt x="54" y="116"/>
                  </a:cubicBezTo>
                  <a:cubicBezTo>
                    <a:pt x="25" y="113"/>
                    <a:pt x="4" y="89"/>
                    <a:pt x="4" y="60"/>
                  </a:cubicBezTo>
                  <a:cubicBezTo>
                    <a:pt x="4" y="58"/>
                    <a:pt x="4" y="56"/>
                    <a:pt x="4" y="55"/>
                  </a:cubicBezTo>
                  <a:lnTo>
                    <a:pt x="2" y="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7" name="Freeform 67"/>
            <p:cNvSpPr>
              <a:spLocks/>
            </p:cNvSpPr>
            <p:nvPr/>
          </p:nvSpPr>
          <p:spPr bwMode="auto">
            <a:xfrm>
              <a:off x="6629773" y="3628977"/>
              <a:ext cx="493676" cy="496181"/>
            </a:xfrm>
            <a:custGeom>
              <a:avLst/>
              <a:gdLst>
                <a:gd name="T0" fmla="*/ 3 w 120"/>
                <a:gd name="T1" fmla="*/ 55 h 121"/>
                <a:gd name="T2" fmla="*/ 54 w 120"/>
                <a:gd name="T3" fmla="*/ 118 h 121"/>
                <a:gd name="T4" fmla="*/ 117 w 120"/>
                <a:gd name="T5" fmla="*/ 66 h 121"/>
                <a:gd name="T6" fmla="*/ 66 w 120"/>
                <a:gd name="T7" fmla="*/ 3 h 121"/>
                <a:gd name="T8" fmla="*/ 3 w 120"/>
                <a:gd name="T9" fmla="*/ 55 h 121"/>
              </a:gdLst>
              <a:ahLst/>
              <a:cxnLst>
                <a:cxn ang="0">
                  <a:pos x="T0" y="T1"/>
                </a:cxn>
                <a:cxn ang="0">
                  <a:pos x="T2" y="T3"/>
                </a:cxn>
                <a:cxn ang="0">
                  <a:pos x="T4" y="T5"/>
                </a:cxn>
                <a:cxn ang="0">
                  <a:pos x="T6" y="T7"/>
                </a:cxn>
                <a:cxn ang="0">
                  <a:pos x="T8" y="T9"/>
                </a:cxn>
              </a:cxnLst>
              <a:rect l="0" t="0" r="r" b="b"/>
              <a:pathLst>
                <a:path w="120" h="121">
                  <a:moveTo>
                    <a:pt x="3" y="55"/>
                  </a:moveTo>
                  <a:cubicBezTo>
                    <a:pt x="0" y="87"/>
                    <a:pt x="23" y="115"/>
                    <a:pt x="54" y="118"/>
                  </a:cubicBezTo>
                  <a:cubicBezTo>
                    <a:pt x="86" y="121"/>
                    <a:pt x="114" y="98"/>
                    <a:pt x="117" y="66"/>
                  </a:cubicBezTo>
                  <a:cubicBezTo>
                    <a:pt x="120" y="34"/>
                    <a:pt x="97" y="6"/>
                    <a:pt x="66" y="3"/>
                  </a:cubicBezTo>
                  <a:cubicBezTo>
                    <a:pt x="34" y="0"/>
                    <a:pt x="6" y="23"/>
                    <a:pt x="3"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8" name="Freeform 68"/>
            <p:cNvSpPr>
              <a:spLocks/>
            </p:cNvSpPr>
            <p:nvPr/>
          </p:nvSpPr>
          <p:spPr bwMode="auto">
            <a:xfrm>
              <a:off x="6687410" y="3628977"/>
              <a:ext cx="320764" cy="323270"/>
            </a:xfrm>
            <a:custGeom>
              <a:avLst/>
              <a:gdLst>
                <a:gd name="T0" fmla="*/ 2 w 78"/>
                <a:gd name="T1" fmla="*/ 36 h 79"/>
                <a:gd name="T2" fmla="*/ 35 w 78"/>
                <a:gd name="T3" fmla="*/ 77 h 79"/>
                <a:gd name="T4" fmla="*/ 76 w 78"/>
                <a:gd name="T5" fmla="*/ 43 h 79"/>
                <a:gd name="T6" fmla="*/ 42 w 78"/>
                <a:gd name="T7" fmla="*/ 2 h 79"/>
                <a:gd name="T8" fmla="*/ 2 w 78"/>
                <a:gd name="T9" fmla="*/ 36 h 79"/>
              </a:gdLst>
              <a:ahLst/>
              <a:cxnLst>
                <a:cxn ang="0">
                  <a:pos x="T0" y="T1"/>
                </a:cxn>
                <a:cxn ang="0">
                  <a:pos x="T2" y="T3"/>
                </a:cxn>
                <a:cxn ang="0">
                  <a:pos x="T4" y="T5"/>
                </a:cxn>
                <a:cxn ang="0">
                  <a:pos x="T6" y="T7"/>
                </a:cxn>
                <a:cxn ang="0">
                  <a:pos x="T8" y="T9"/>
                </a:cxn>
              </a:cxnLst>
              <a:rect l="0" t="0" r="r" b="b"/>
              <a:pathLst>
                <a:path w="78" h="79">
                  <a:moveTo>
                    <a:pt x="2" y="36"/>
                  </a:moveTo>
                  <a:cubicBezTo>
                    <a:pt x="0" y="56"/>
                    <a:pt x="15" y="75"/>
                    <a:pt x="35" y="77"/>
                  </a:cubicBezTo>
                  <a:cubicBezTo>
                    <a:pt x="55" y="79"/>
                    <a:pt x="74" y="64"/>
                    <a:pt x="76" y="43"/>
                  </a:cubicBezTo>
                  <a:cubicBezTo>
                    <a:pt x="78" y="22"/>
                    <a:pt x="63" y="4"/>
                    <a:pt x="42" y="2"/>
                  </a:cubicBezTo>
                  <a:cubicBezTo>
                    <a:pt x="22" y="0"/>
                    <a:pt x="4" y="15"/>
                    <a:pt x="2" y="3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69" name="Freeform 69"/>
            <p:cNvSpPr>
              <a:spLocks/>
            </p:cNvSpPr>
            <p:nvPr/>
          </p:nvSpPr>
          <p:spPr bwMode="auto">
            <a:xfrm>
              <a:off x="6930489" y="3774323"/>
              <a:ext cx="117781" cy="90215"/>
            </a:xfrm>
            <a:custGeom>
              <a:avLst/>
              <a:gdLst>
                <a:gd name="T0" fmla="*/ 2 w 29"/>
                <a:gd name="T1" fmla="*/ 7 h 22"/>
                <a:gd name="T2" fmla="*/ 12 w 29"/>
                <a:gd name="T3" fmla="*/ 20 h 22"/>
                <a:gd name="T4" fmla="*/ 27 w 29"/>
                <a:gd name="T5" fmla="*/ 15 h 22"/>
                <a:gd name="T6" fmla="*/ 17 w 29"/>
                <a:gd name="T7" fmla="*/ 2 h 22"/>
                <a:gd name="T8" fmla="*/ 2 w 29"/>
                <a:gd name="T9" fmla="*/ 7 h 22"/>
              </a:gdLst>
              <a:ahLst/>
              <a:cxnLst>
                <a:cxn ang="0">
                  <a:pos x="T0" y="T1"/>
                </a:cxn>
                <a:cxn ang="0">
                  <a:pos x="T2" y="T3"/>
                </a:cxn>
                <a:cxn ang="0">
                  <a:pos x="T4" y="T5"/>
                </a:cxn>
                <a:cxn ang="0">
                  <a:pos x="T6" y="T7"/>
                </a:cxn>
                <a:cxn ang="0">
                  <a:pos x="T8" y="T9"/>
                </a:cxn>
              </a:cxnLst>
              <a:rect l="0" t="0" r="r" b="b"/>
              <a:pathLst>
                <a:path w="29" h="22">
                  <a:moveTo>
                    <a:pt x="2" y="7"/>
                  </a:moveTo>
                  <a:cubicBezTo>
                    <a:pt x="0" y="12"/>
                    <a:pt x="5" y="18"/>
                    <a:pt x="12" y="20"/>
                  </a:cubicBezTo>
                  <a:cubicBezTo>
                    <a:pt x="19" y="22"/>
                    <a:pt x="26" y="20"/>
                    <a:pt x="27" y="15"/>
                  </a:cubicBezTo>
                  <a:cubicBezTo>
                    <a:pt x="29" y="10"/>
                    <a:pt x="24" y="5"/>
                    <a:pt x="17" y="2"/>
                  </a:cubicBezTo>
                  <a:cubicBezTo>
                    <a:pt x="10" y="0"/>
                    <a:pt x="3" y="2"/>
                    <a:pt x="2"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0" name="Freeform 70"/>
            <p:cNvSpPr>
              <a:spLocks/>
            </p:cNvSpPr>
            <p:nvPr/>
          </p:nvSpPr>
          <p:spPr bwMode="auto">
            <a:xfrm>
              <a:off x="6203759" y="4222891"/>
              <a:ext cx="125298" cy="90215"/>
            </a:xfrm>
            <a:custGeom>
              <a:avLst/>
              <a:gdLst>
                <a:gd name="T0" fmla="*/ 2 w 31"/>
                <a:gd name="T1" fmla="*/ 1 h 22"/>
                <a:gd name="T2" fmla="*/ 14 w 31"/>
                <a:gd name="T3" fmla="*/ 14 h 22"/>
                <a:gd name="T4" fmla="*/ 30 w 31"/>
                <a:gd name="T5" fmla="*/ 20 h 22"/>
                <a:gd name="T6" fmla="*/ 31 w 31"/>
                <a:gd name="T7" fmla="*/ 21 h 22"/>
                <a:gd name="T8" fmla="*/ 30 w 31"/>
                <a:gd name="T9" fmla="*/ 22 h 22"/>
                <a:gd name="T10" fmla="*/ 12 w 31"/>
                <a:gd name="T11" fmla="*/ 16 h 22"/>
                <a:gd name="T12" fmla="*/ 1 w 31"/>
                <a:gd name="T13" fmla="*/ 1 h 22"/>
                <a:gd name="T14" fmla="*/ 1 w 31"/>
                <a:gd name="T15" fmla="*/ 0 h 22"/>
                <a:gd name="T16" fmla="*/ 2 w 31"/>
                <a:gd name="T17" fmla="*/ 1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22">
                  <a:moveTo>
                    <a:pt x="2" y="1"/>
                  </a:moveTo>
                  <a:cubicBezTo>
                    <a:pt x="5" y="6"/>
                    <a:pt x="9" y="10"/>
                    <a:pt x="14" y="14"/>
                  </a:cubicBezTo>
                  <a:cubicBezTo>
                    <a:pt x="19" y="17"/>
                    <a:pt x="24" y="19"/>
                    <a:pt x="30" y="20"/>
                  </a:cubicBezTo>
                  <a:cubicBezTo>
                    <a:pt x="31" y="20"/>
                    <a:pt x="31" y="21"/>
                    <a:pt x="31" y="21"/>
                  </a:cubicBezTo>
                  <a:cubicBezTo>
                    <a:pt x="31" y="21"/>
                    <a:pt x="30" y="22"/>
                    <a:pt x="30" y="22"/>
                  </a:cubicBezTo>
                  <a:cubicBezTo>
                    <a:pt x="24" y="22"/>
                    <a:pt x="18" y="19"/>
                    <a:pt x="12" y="16"/>
                  </a:cubicBezTo>
                  <a:cubicBezTo>
                    <a:pt x="7" y="12"/>
                    <a:pt x="3" y="7"/>
                    <a:pt x="1" y="1"/>
                  </a:cubicBezTo>
                  <a:cubicBezTo>
                    <a:pt x="0" y="1"/>
                    <a:pt x="1" y="1"/>
                    <a:pt x="1" y="0"/>
                  </a:cubicBezTo>
                  <a:cubicBezTo>
                    <a:pt x="1" y="0"/>
                    <a:pt x="2" y="0"/>
                    <a:pt x="2" y="1"/>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1" name="Freeform 71"/>
            <p:cNvSpPr>
              <a:spLocks/>
            </p:cNvSpPr>
            <p:nvPr/>
          </p:nvSpPr>
          <p:spPr bwMode="auto">
            <a:xfrm>
              <a:off x="5644928" y="3004991"/>
              <a:ext cx="649046" cy="323270"/>
            </a:xfrm>
            <a:custGeom>
              <a:avLst/>
              <a:gdLst>
                <a:gd name="T0" fmla="*/ 28 w 158"/>
                <a:gd name="T1" fmla="*/ 52 h 79"/>
                <a:gd name="T2" fmla="*/ 137 w 158"/>
                <a:gd name="T3" fmla="*/ 30 h 79"/>
                <a:gd name="T4" fmla="*/ 62 w 158"/>
                <a:gd name="T5" fmla="*/ 78 h 79"/>
                <a:gd name="T6" fmla="*/ 28 w 158"/>
                <a:gd name="T7" fmla="*/ 52 h 79"/>
              </a:gdLst>
              <a:ahLst/>
              <a:cxnLst>
                <a:cxn ang="0">
                  <a:pos x="T0" y="T1"/>
                </a:cxn>
                <a:cxn ang="0">
                  <a:pos x="T2" y="T3"/>
                </a:cxn>
                <a:cxn ang="0">
                  <a:pos x="T4" y="T5"/>
                </a:cxn>
                <a:cxn ang="0">
                  <a:pos x="T6" y="T7"/>
                </a:cxn>
              </a:cxnLst>
              <a:rect l="0" t="0" r="r" b="b"/>
              <a:pathLst>
                <a:path w="158" h="79">
                  <a:moveTo>
                    <a:pt x="28" y="52"/>
                  </a:moveTo>
                  <a:cubicBezTo>
                    <a:pt x="28" y="52"/>
                    <a:pt x="117" y="0"/>
                    <a:pt x="137" y="30"/>
                  </a:cubicBezTo>
                  <a:cubicBezTo>
                    <a:pt x="158" y="60"/>
                    <a:pt x="74" y="77"/>
                    <a:pt x="62" y="78"/>
                  </a:cubicBezTo>
                  <a:cubicBezTo>
                    <a:pt x="49" y="79"/>
                    <a:pt x="0" y="77"/>
                    <a:pt x="28" y="52"/>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2" name="Freeform 72"/>
            <p:cNvSpPr>
              <a:spLocks/>
            </p:cNvSpPr>
            <p:nvPr/>
          </p:nvSpPr>
          <p:spPr bwMode="auto">
            <a:xfrm>
              <a:off x="6752566" y="3255588"/>
              <a:ext cx="578879" cy="466110"/>
            </a:xfrm>
            <a:custGeom>
              <a:avLst/>
              <a:gdLst>
                <a:gd name="T0" fmla="*/ 124 w 141"/>
                <a:gd name="T1" fmla="*/ 81 h 114"/>
                <a:gd name="T2" fmla="*/ 31 w 141"/>
                <a:gd name="T3" fmla="*/ 20 h 114"/>
                <a:gd name="T4" fmla="*/ 83 w 141"/>
                <a:gd name="T5" fmla="*/ 93 h 114"/>
                <a:gd name="T6" fmla="*/ 124 w 141"/>
                <a:gd name="T7" fmla="*/ 81 h 114"/>
              </a:gdLst>
              <a:ahLst/>
              <a:cxnLst>
                <a:cxn ang="0">
                  <a:pos x="T0" y="T1"/>
                </a:cxn>
                <a:cxn ang="0">
                  <a:pos x="T2" y="T3"/>
                </a:cxn>
                <a:cxn ang="0">
                  <a:pos x="T4" y="T5"/>
                </a:cxn>
                <a:cxn ang="0">
                  <a:pos x="T6" y="T7"/>
                </a:cxn>
              </a:cxnLst>
              <a:rect l="0" t="0" r="r" b="b"/>
              <a:pathLst>
                <a:path w="141" h="114">
                  <a:moveTo>
                    <a:pt x="124" y="81"/>
                  </a:moveTo>
                  <a:cubicBezTo>
                    <a:pt x="124" y="81"/>
                    <a:pt x="61" y="0"/>
                    <a:pt x="31" y="20"/>
                  </a:cubicBezTo>
                  <a:cubicBezTo>
                    <a:pt x="0" y="40"/>
                    <a:pt x="72" y="87"/>
                    <a:pt x="83" y="93"/>
                  </a:cubicBezTo>
                  <a:cubicBezTo>
                    <a:pt x="94" y="98"/>
                    <a:pt x="141" y="114"/>
                    <a:pt x="124" y="81"/>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3" name="Freeform 73"/>
            <p:cNvSpPr>
              <a:spLocks/>
            </p:cNvSpPr>
            <p:nvPr/>
          </p:nvSpPr>
          <p:spPr bwMode="auto">
            <a:xfrm>
              <a:off x="6411754" y="3804395"/>
              <a:ext cx="197972" cy="250597"/>
            </a:xfrm>
            <a:custGeom>
              <a:avLst/>
              <a:gdLst>
                <a:gd name="T0" fmla="*/ 2 w 48"/>
                <a:gd name="T1" fmla="*/ 12 h 61"/>
                <a:gd name="T2" fmla="*/ 46 w 48"/>
                <a:gd name="T3" fmla="*/ 31 h 61"/>
                <a:gd name="T4" fmla="*/ 0 w 48"/>
                <a:gd name="T5" fmla="*/ 61 h 61"/>
              </a:gdLst>
              <a:ahLst/>
              <a:cxnLst>
                <a:cxn ang="0">
                  <a:pos x="T0" y="T1"/>
                </a:cxn>
                <a:cxn ang="0">
                  <a:pos x="T2" y="T3"/>
                </a:cxn>
                <a:cxn ang="0">
                  <a:pos x="T4" y="T5"/>
                </a:cxn>
              </a:cxnLst>
              <a:rect l="0" t="0" r="r" b="b"/>
              <a:pathLst>
                <a:path w="48" h="61">
                  <a:moveTo>
                    <a:pt x="2" y="12"/>
                  </a:moveTo>
                  <a:cubicBezTo>
                    <a:pt x="18" y="18"/>
                    <a:pt x="48" y="0"/>
                    <a:pt x="46" y="31"/>
                  </a:cubicBezTo>
                  <a:cubicBezTo>
                    <a:pt x="44" y="61"/>
                    <a:pt x="0" y="61"/>
                    <a:pt x="0" y="61"/>
                  </a:cubicBezTo>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4" name="Freeform 74"/>
            <p:cNvSpPr>
              <a:spLocks/>
            </p:cNvSpPr>
            <p:nvPr/>
          </p:nvSpPr>
          <p:spPr bwMode="auto">
            <a:xfrm>
              <a:off x="6396718" y="3488643"/>
              <a:ext cx="215513" cy="568855"/>
            </a:xfrm>
            <a:custGeom>
              <a:avLst/>
              <a:gdLst>
                <a:gd name="T0" fmla="*/ 24 w 53"/>
                <a:gd name="T1" fmla="*/ 2 h 139"/>
                <a:gd name="T2" fmla="*/ 15 w 53"/>
                <a:gd name="T3" fmla="*/ 27 h 139"/>
                <a:gd name="T4" fmla="*/ 9 w 53"/>
                <a:gd name="T5" fmla="*/ 52 h 139"/>
                <a:gd name="T6" fmla="*/ 5 w 53"/>
                <a:gd name="T7" fmla="*/ 77 h 139"/>
                <a:gd name="T8" fmla="*/ 5 w 53"/>
                <a:gd name="T9" fmla="*/ 83 h 139"/>
                <a:gd name="T10" fmla="*/ 7 w 53"/>
                <a:gd name="T11" fmla="*/ 87 h 139"/>
                <a:gd name="T12" fmla="*/ 19 w 53"/>
                <a:gd name="T13" fmla="*/ 88 h 139"/>
                <a:gd name="T14" fmla="*/ 32 w 53"/>
                <a:gd name="T15" fmla="*/ 87 h 139"/>
                <a:gd name="T16" fmla="*/ 46 w 53"/>
                <a:gd name="T17" fmla="*/ 90 h 139"/>
                <a:gd name="T18" fmla="*/ 51 w 53"/>
                <a:gd name="T19" fmla="*/ 96 h 139"/>
                <a:gd name="T20" fmla="*/ 53 w 53"/>
                <a:gd name="T21" fmla="*/ 103 h 139"/>
                <a:gd name="T22" fmla="*/ 52 w 53"/>
                <a:gd name="T23" fmla="*/ 110 h 139"/>
                <a:gd name="T24" fmla="*/ 52 w 53"/>
                <a:gd name="T25" fmla="*/ 113 h 139"/>
                <a:gd name="T26" fmla="*/ 51 w 53"/>
                <a:gd name="T27" fmla="*/ 117 h 139"/>
                <a:gd name="T28" fmla="*/ 47 w 53"/>
                <a:gd name="T29" fmla="*/ 123 h 139"/>
                <a:gd name="T30" fmla="*/ 42 w 53"/>
                <a:gd name="T31" fmla="*/ 128 h 139"/>
                <a:gd name="T32" fmla="*/ 30 w 53"/>
                <a:gd name="T33" fmla="*/ 135 h 139"/>
                <a:gd name="T34" fmla="*/ 4 w 53"/>
                <a:gd name="T35" fmla="*/ 139 h 139"/>
                <a:gd name="T36" fmla="*/ 3 w 53"/>
                <a:gd name="T37" fmla="*/ 138 h 139"/>
                <a:gd name="T38" fmla="*/ 4 w 53"/>
                <a:gd name="T39" fmla="*/ 137 h 139"/>
                <a:gd name="T40" fmla="*/ 4 w 53"/>
                <a:gd name="T41" fmla="*/ 137 h 139"/>
                <a:gd name="T42" fmla="*/ 29 w 53"/>
                <a:gd name="T43" fmla="*/ 132 h 139"/>
                <a:gd name="T44" fmla="*/ 40 w 53"/>
                <a:gd name="T45" fmla="*/ 125 h 139"/>
                <a:gd name="T46" fmla="*/ 44 w 53"/>
                <a:gd name="T47" fmla="*/ 121 h 139"/>
                <a:gd name="T48" fmla="*/ 46 w 53"/>
                <a:gd name="T49" fmla="*/ 115 h 139"/>
                <a:gd name="T50" fmla="*/ 47 w 53"/>
                <a:gd name="T51" fmla="*/ 112 h 139"/>
                <a:gd name="T52" fmla="*/ 48 w 53"/>
                <a:gd name="T53" fmla="*/ 109 h 139"/>
                <a:gd name="T54" fmla="*/ 48 w 53"/>
                <a:gd name="T55" fmla="*/ 103 h 139"/>
                <a:gd name="T56" fmla="*/ 44 w 53"/>
                <a:gd name="T57" fmla="*/ 94 h 139"/>
                <a:gd name="T58" fmla="*/ 32 w 53"/>
                <a:gd name="T59" fmla="*/ 92 h 139"/>
                <a:gd name="T60" fmla="*/ 19 w 53"/>
                <a:gd name="T61" fmla="*/ 93 h 139"/>
                <a:gd name="T62" fmla="*/ 5 w 53"/>
                <a:gd name="T63" fmla="*/ 92 h 139"/>
                <a:gd name="T64" fmla="*/ 0 w 53"/>
                <a:gd name="T65" fmla="*/ 84 h 139"/>
                <a:gd name="T66" fmla="*/ 0 w 53"/>
                <a:gd name="T67" fmla="*/ 77 h 139"/>
                <a:gd name="T68" fmla="*/ 4 w 53"/>
                <a:gd name="T69" fmla="*/ 51 h 139"/>
                <a:gd name="T70" fmla="*/ 22 w 53"/>
                <a:gd name="T71" fmla="*/ 1 h 139"/>
                <a:gd name="T72" fmla="*/ 23 w 53"/>
                <a:gd name="T73" fmla="*/ 0 h 139"/>
                <a:gd name="T74" fmla="*/ 24 w 53"/>
                <a:gd name="T75" fmla="*/ 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139">
                  <a:moveTo>
                    <a:pt x="24" y="2"/>
                  </a:moveTo>
                  <a:cubicBezTo>
                    <a:pt x="21" y="10"/>
                    <a:pt x="18" y="18"/>
                    <a:pt x="15" y="27"/>
                  </a:cubicBezTo>
                  <a:cubicBezTo>
                    <a:pt x="13" y="35"/>
                    <a:pt x="11" y="44"/>
                    <a:pt x="9" y="52"/>
                  </a:cubicBezTo>
                  <a:cubicBezTo>
                    <a:pt x="7" y="60"/>
                    <a:pt x="5" y="69"/>
                    <a:pt x="5" y="77"/>
                  </a:cubicBezTo>
                  <a:cubicBezTo>
                    <a:pt x="4" y="80"/>
                    <a:pt x="5" y="82"/>
                    <a:pt x="5" y="83"/>
                  </a:cubicBezTo>
                  <a:cubicBezTo>
                    <a:pt x="5" y="85"/>
                    <a:pt x="6" y="87"/>
                    <a:pt x="7" y="87"/>
                  </a:cubicBezTo>
                  <a:cubicBezTo>
                    <a:pt x="10" y="88"/>
                    <a:pt x="15" y="88"/>
                    <a:pt x="19" y="88"/>
                  </a:cubicBezTo>
                  <a:cubicBezTo>
                    <a:pt x="23" y="88"/>
                    <a:pt x="28" y="87"/>
                    <a:pt x="32" y="87"/>
                  </a:cubicBezTo>
                  <a:cubicBezTo>
                    <a:pt x="37" y="87"/>
                    <a:pt x="42" y="87"/>
                    <a:pt x="46" y="90"/>
                  </a:cubicBezTo>
                  <a:cubicBezTo>
                    <a:pt x="49" y="91"/>
                    <a:pt x="50" y="93"/>
                    <a:pt x="51" y="96"/>
                  </a:cubicBezTo>
                  <a:cubicBezTo>
                    <a:pt x="52" y="98"/>
                    <a:pt x="53" y="101"/>
                    <a:pt x="53" y="103"/>
                  </a:cubicBezTo>
                  <a:cubicBezTo>
                    <a:pt x="53" y="105"/>
                    <a:pt x="53" y="108"/>
                    <a:pt x="52" y="110"/>
                  </a:cubicBezTo>
                  <a:cubicBezTo>
                    <a:pt x="52" y="113"/>
                    <a:pt x="52" y="113"/>
                    <a:pt x="52" y="113"/>
                  </a:cubicBezTo>
                  <a:cubicBezTo>
                    <a:pt x="52" y="115"/>
                    <a:pt x="51" y="116"/>
                    <a:pt x="51" y="117"/>
                  </a:cubicBezTo>
                  <a:cubicBezTo>
                    <a:pt x="50" y="119"/>
                    <a:pt x="48" y="121"/>
                    <a:pt x="47" y="123"/>
                  </a:cubicBezTo>
                  <a:cubicBezTo>
                    <a:pt x="46" y="125"/>
                    <a:pt x="44" y="127"/>
                    <a:pt x="42" y="128"/>
                  </a:cubicBezTo>
                  <a:cubicBezTo>
                    <a:pt x="39" y="131"/>
                    <a:pt x="34" y="133"/>
                    <a:pt x="30" y="135"/>
                  </a:cubicBezTo>
                  <a:cubicBezTo>
                    <a:pt x="22" y="138"/>
                    <a:pt x="13" y="139"/>
                    <a:pt x="4" y="139"/>
                  </a:cubicBezTo>
                  <a:cubicBezTo>
                    <a:pt x="3" y="139"/>
                    <a:pt x="3" y="139"/>
                    <a:pt x="3" y="138"/>
                  </a:cubicBezTo>
                  <a:cubicBezTo>
                    <a:pt x="3" y="138"/>
                    <a:pt x="3" y="137"/>
                    <a:pt x="4" y="137"/>
                  </a:cubicBezTo>
                  <a:cubicBezTo>
                    <a:pt x="4" y="137"/>
                    <a:pt x="4" y="137"/>
                    <a:pt x="4" y="137"/>
                  </a:cubicBezTo>
                  <a:cubicBezTo>
                    <a:pt x="12" y="137"/>
                    <a:pt x="21" y="135"/>
                    <a:pt x="29" y="132"/>
                  </a:cubicBezTo>
                  <a:cubicBezTo>
                    <a:pt x="33" y="130"/>
                    <a:pt x="37" y="128"/>
                    <a:pt x="40" y="125"/>
                  </a:cubicBezTo>
                  <a:cubicBezTo>
                    <a:pt x="41" y="124"/>
                    <a:pt x="42" y="122"/>
                    <a:pt x="44" y="121"/>
                  </a:cubicBezTo>
                  <a:cubicBezTo>
                    <a:pt x="45" y="119"/>
                    <a:pt x="46" y="117"/>
                    <a:pt x="46" y="115"/>
                  </a:cubicBezTo>
                  <a:cubicBezTo>
                    <a:pt x="47" y="114"/>
                    <a:pt x="47" y="113"/>
                    <a:pt x="47" y="112"/>
                  </a:cubicBezTo>
                  <a:cubicBezTo>
                    <a:pt x="48" y="109"/>
                    <a:pt x="48" y="109"/>
                    <a:pt x="48" y="109"/>
                  </a:cubicBezTo>
                  <a:cubicBezTo>
                    <a:pt x="48" y="107"/>
                    <a:pt x="48" y="105"/>
                    <a:pt x="48" y="103"/>
                  </a:cubicBezTo>
                  <a:cubicBezTo>
                    <a:pt x="48" y="99"/>
                    <a:pt x="47" y="95"/>
                    <a:pt x="44" y="94"/>
                  </a:cubicBezTo>
                  <a:cubicBezTo>
                    <a:pt x="41" y="92"/>
                    <a:pt x="36" y="92"/>
                    <a:pt x="32" y="92"/>
                  </a:cubicBezTo>
                  <a:cubicBezTo>
                    <a:pt x="28" y="92"/>
                    <a:pt x="24" y="93"/>
                    <a:pt x="19" y="93"/>
                  </a:cubicBezTo>
                  <a:cubicBezTo>
                    <a:pt x="15" y="93"/>
                    <a:pt x="10" y="94"/>
                    <a:pt x="5" y="92"/>
                  </a:cubicBezTo>
                  <a:cubicBezTo>
                    <a:pt x="2" y="90"/>
                    <a:pt x="1" y="87"/>
                    <a:pt x="0" y="84"/>
                  </a:cubicBezTo>
                  <a:cubicBezTo>
                    <a:pt x="0" y="82"/>
                    <a:pt x="0" y="80"/>
                    <a:pt x="0" y="77"/>
                  </a:cubicBezTo>
                  <a:cubicBezTo>
                    <a:pt x="0" y="68"/>
                    <a:pt x="2" y="59"/>
                    <a:pt x="4" y="51"/>
                  </a:cubicBezTo>
                  <a:cubicBezTo>
                    <a:pt x="9" y="34"/>
                    <a:pt x="15" y="17"/>
                    <a:pt x="22" y="1"/>
                  </a:cubicBezTo>
                  <a:cubicBezTo>
                    <a:pt x="22" y="0"/>
                    <a:pt x="22" y="0"/>
                    <a:pt x="23" y="0"/>
                  </a:cubicBezTo>
                  <a:cubicBezTo>
                    <a:pt x="23" y="1"/>
                    <a:pt x="24" y="1"/>
                    <a:pt x="24" y="2"/>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5" name="Freeform 75"/>
            <p:cNvSpPr>
              <a:spLocks/>
            </p:cNvSpPr>
            <p:nvPr/>
          </p:nvSpPr>
          <p:spPr bwMode="auto">
            <a:xfrm>
              <a:off x="5188841" y="2070265"/>
              <a:ext cx="2628761" cy="1734129"/>
            </a:xfrm>
            <a:custGeom>
              <a:avLst/>
              <a:gdLst>
                <a:gd name="T0" fmla="*/ 563 w 640"/>
                <a:gd name="T1" fmla="*/ 423 h 423"/>
                <a:gd name="T2" fmla="*/ 433 w 640"/>
                <a:gd name="T3" fmla="*/ 288 h 423"/>
                <a:gd name="T4" fmla="*/ 341 w 640"/>
                <a:gd name="T5" fmla="*/ 294 h 423"/>
                <a:gd name="T6" fmla="*/ 209 w 640"/>
                <a:gd name="T7" fmla="*/ 181 h 423"/>
                <a:gd name="T8" fmla="*/ 56 w 640"/>
                <a:gd name="T9" fmla="*/ 317 h 423"/>
                <a:gd name="T10" fmla="*/ 96 w 640"/>
                <a:gd name="T11" fmla="*/ 99 h 423"/>
                <a:gd name="T12" fmla="*/ 223 w 640"/>
                <a:gd name="T13" fmla="*/ 81 h 423"/>
                <a:gd name="T14" fmla="*/ 488 w 640"/>
                <a:gd name="T15" fmla="*/ 96 h 423"/>
                <a:gd name="T16" fmla="*/ 563 w 640"/>
                <a:gd name="T17" fmla="*/ 423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0" h="423">
                  <a:moveTo>
                    <a:pt x="563" y="423"/>
                  </a:moveTo>
                  <a:cubicBezTo>
                    <a:pt x="563" y="423"/>
                    <a:pt x="473" y="372"/>
                    <a:pt x="433" y="288"/>
                  </a:cubicBezTo>
                  <a:cubicBezTo>
                    <a:pt x="427" y="276"/>
                    <a:pt x="416" y="345"/>
                    <a:pt x="341" y="294"/>
                  </a:cubicBezTo>
                  <a:cubicBezTo>
                    <a:pt x="290" y="259"/>
                    <a:pt x="268" y="233"/>
                    <a:pt x="209" y="181"/>
                  </a:cubicBezTo>
                  <a:cubicBezTo>
                    <a:pt x="209" y="181"/>
                    <a:pt x="111" y="318"/>
                    <a:pt x="56" y="317"/>
                  </a:cubicBezTo>
                  <a:cubicBezTo>
                    <a:pt x="0" y="316"/>
                    <a:pt x="27" y="163"/>
                    <a:pt x="96" y="99"/>
                  </a:cubicBezTo>
                  <a:cubicBezTo>
                    <a:pt x="165" y="35"/>
                    <a:pt x="223" y="81"/>
                    <a:pt x="223" y="81"/>
                  </a:cubicBezTo>
                  <a:cubicBezTo>
                    <a:pt x="223" y="81"/>
                    <a:pt x="336" y="0"/>
                    <a:pt x="488" y="96"/>
                  </a:cubicBezTo>
                  <a:cubicBezTo>
                    <a:pt x="640" y="192"/>
                    <a:pt x="624" y="323"/>
                    <a:pt x="563" y="423"/>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6" name="Freeform 76"/>
            <p:cNvSpPr>
              <a:spLocks/>
            </p:cNvSpPr>
            <p:nvPr/>
          </p:nvSpPr>
          <p:spPr bwMode="auto">
            <a:xfrm>
              <a:off x="6055906" y="2739359"/>
              <a:ext cx="947256" cy="659069"/>
            </a:xfrm>
            <a:custGeom>
              <a:avLst/>
              <a:gdLst>
                <a:gd name="T0" fmla="*/ 192 w 231"/>
                <a:gd name="T1" fmla="*/ 161 h 161"/>
                <a:gd name="T2" fmla="*/ 147 w 231"/>
                <a:gd name="T3" fmla="*/ 145 h 161"/>
                <a:gd name="T4" fmla="*/ 0 w 231"/>
                <a:gd name="T5" fmla="*/ 1 h 161"/>
                <a:gd name="T6" fmla="*/ 3 w 231"/>
                <a:gd name="T7" fmla="*/ 0 h 161"/>
                <a:gd name="T8" fmla="*/ 148 w 231"/>
                <a:gd name="T9" fmla="*/ 143 h 161"/>
                <a:gd name="T10" fmla="*/ 195 w 231"/>
                <a:gd name="T11" fmla="*/ 158 h 161"/>
                <a:gd name="T12" fmla="*/ 228 w 231"/>
                <a:gd name="T13" fmla="*/ 129 h 161"/>
                <a:gd name="T14" fmla="*/ 231 w 231"/>
                <a:gd name="T15" fmla="*/ 129 h 161"/>
                <a:gd name="T16" fmla="*/ 195 w 231"/>
                <a:gd name="T17" fmla="*/ 160 h 161"/>
                <a:gd name="T18" fmla="*/ 192 w 231"/>
                <a:gd name="T19" fmla="*/ 16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1" h="161">
                  <a:moveTo>
                    <a:pt x="192" y="161"/>
                  </a:moveTo>
                  <a:cubicBezTo>
                    <a:pt x="176" y="161"/>
                    <a:pt x="161" y="153"/>
                    <a:pt x="147" y="145"/>
                  </a:cubicBezTo>
                  <a:cubicBezTo>
                    <a:pt x="86" y="111"/>
                    <a:pt x="36" y="61"/>
                    <a:pt x="0" y="1"/>
                  </a:cubicBezTo>
                  <a:cubicBezTo>
                    <a:pt x="3" y="0"/>
                    <a:pt x="3" y="0"/>
                    <a:pt x="3" y="0"/>
                  </a:cubicBezTo>
                  <a:cubicBezTo>
                    <a:pt x="38" y="60"/>
                    <a:pt x="88" y="109"/>
                    <a:pt x="148" y="143"/>
                  </a:cubicBezTo>
                  <a:cubicBezTo>
                    <a:pt x="163" y="151"/>
                    <a:pt x="178" y="159"/>
                    <a:pt x="195" y="158"/>
                  </a:cubicBezTo>
                  <a:cubicBezTo>
                    <a:pt x="210" y="157"/>
                    <a:pt x="227" y="146"/>
                    <a:pt x="228" y="129"/>
                  </a:cubicBezTo>
                  <a:cubicBezTo>
                    <a:pt x="231" y="129"/>
                    <a:pt x="231" y="129"/>
                    <a:pt x="231" y="129"/>
                  </a:cubicBezTo>
                  <a:cubicBezTo>
                    <a:pt x="230" y="147"/>
                    <a:pt x="211" y="160"/>
                    <a:pt x="195" y="160"/>
                  </a:cubicBezTo>
                  <a:cubicBezTo>
                    <a:pt x="194" y="161"/>
                    <a:pt x="193" y="161"/>
                    <a:pt x="192" y="161"/>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7" name="Freeform 77"/>
            <p:cNvSpPr>
              <a:spLocks/>
            </p:cNvSpPr>
            <p:nvPr/>
          </p:nvSpPr>
          <p:spPr bwMode="auto">
            <a:xfrm>
              <a:off x="5253997" y="2739359"/>
              <a:ext cx="821958" cy="646539"/>
            </a:xfrm>
            <a:custGeom>
              <a:avLst/>
              <a:gdLst>
                <a:gd name="T0" fmla="*/ 40 w 200"/>
                <a:gd name="T1" fmla="*/ 158 h 158"/>
                <a:gd name="T2" fmla="*/ 0 w 200"/>
                <a:gd name="T3" fmla="*/ 133 h 158"/>
                <a:gd name="T4" fmla="*/ 2 w 200"/>
                <a:gd name="T5" fmla="*/ 132 h 158"/>
                <a:gd name="T6" fmla="*/ 42 w 200"/>
                <a:gd name="T7" fmla="*/ 155 h 158"/>
                <a:gd name="T8" fmla="*/ 88 w 200"/>
                <a:gd name="T9" fmla="*/ 138 h 158"/>
                <a:gd name="T10" fmla="*/ 198 w 200"/>
                <a:gd name="T11" fmla="*/ 0 h 158"/>
                <a:gd name="T12" fmla="*/ 200 w 200"/>
                <a:gd name="T13" fmla="*/ 1 h 158"/>
                <a:gd name="T14" fmla="*/ 89 w 200"/>
                <a:gd name="T15" fmla="*/ 140 h 158"/>
                <a:gd name="T16" fmla="*/ 42 w 200"/>
                <a:gd name="T17" fmla="*/ 158 h 158"/>
                <a:gd name="T18" fmla="*/ 40 w 200"/>
                <a:gd name="T19" fmla="*/ 158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0" h="158">
                  <a:moveTo>
                    <a:pt x="40" y="158"/>
                  </a:moveTo>
                  <a:cubicBezTo>
                    <a:pt x="25" y="158"/>
                    <a:pt x="6" y="150"/>
                    <a:pt x="0" y="133"/>
                  </a:cubicBezTo>
                  <a:cubicBezTo>
                    <a:pt x="2" y="132"/>
                    <a:pt x="2" y="132"/>
                    <a:pt x="2" y="132"/>
                  </a:cubicBezTo>
                  <a:cubicBezTo>
                    <a:pt x="8" y="148"/>
                    <a:pt x="26" y="156"/>
                    <a:pt x="42" y="155"/>
                  </a:cubicBezTo>
                  <a:cubicBezTo>
                    <a:pt x="59" y="155"/>
                    <a:pt x="76" y="146"/>
                    <a:pt x="88" y="138"/>
                  </a:cubicBezTo>
                  <a:cubicBezTo>
                    <a:pt x="138" y="105"/>
                    <a:pt x="178" y="56"/>
                    <a:pt x="198" y="0"/>
                  </a:cubicBezTo>
                  <a:cubicBezTo>
                    <a:pt x="200" y="1"/>
                    <a:pt x="200" y="1"/>
                    <a:pt x="200" y="1"/>
                  </a:cubicBezTo>
                  <a:cubicBezTo>
                    <a:pt x="180" y="58"/>
                    <a:pt x="140" y="107"/>
                    <a:pt x="89" y="140"/>
                  </a:cubicBezTo>
                  <a:cubicBezTo>
                    <a:pt x="77" y="148"/>
                    <a:pt x="60" y="157"/>
                    <a:pt x="42" y="158"/>
                  </a:cubicBezTo>
                  <a:cubicBezTo>
                    <a:pt x="41" y="158"/>
                    <a:pt x="41" y="158"/>
                    <a:pt x="40" y="158"/>
                  </a:cubicBezTo>
                  <a:close/>
                </a:path>
              </a:pathLst>
            </a:custGeom>
            <a:solidFill>
              <a:srgbClr val="4C2D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8" name="Freeform 78"/>
            <p:cNvSpPr>
              <a:spLocks/>
            </p:cNvSpPr>
            <p:nvPr/>
          </p:nvSpPr>
          <p:spPr bwMode="auto">
            <a:xfrm>
              <a:off x="5960680" y="2456184"/>
              <a:ext cx="869571" cy="716707"/>
            </a:xfrm>
            <a:custGeom>
              <a:avLst/>
              <a:gdLst>
                <a:gd name="T0" fmla="*/ 210 w 212"/>
                <a:gd name="T1" fmla="*/ 149 h 175"/>
                <a:gd name="T2" fmla="*/ 202 w 212"/>
                <a:gd name="T3" fmla="*/ 165 h 175"/>
                <a:gd name="T4" fmla="*/ 180 w 212"/>
                <a:gd name="T5" fmla="*/ 173 h 175"/>
                <a:gd name="T6" fmla="*/ 167 w 212"/>
                <a:gd name="T7" fmla="*/ 171 h 175"/>
                <a:gd name="T8" fmla="*/ 150 w 212"/>
                <a:gd name="T9" fmla="*/ 164 h 175"/>
                <a:gd name="T10" fmla="*/ 121 w 212"/>
                <a:gd name="T11" fmla="*/ 141 h 175"/>
                <a:gd name="T12" fmla="*/ 44 w 212"/>
                <a:gd name="T13" fmla="*/ 62 h 175"/>
                <a:gd name="T14" fmla="*/ 2 w 212"/>
                <a:gd name="T15" fmla="*/ 1 h 175"/>
                <a:gd name="T16" fmla="*/ 2 w 212"/>
                <a:gd name="T17" fmla="*/ 2 h 175"/>
                <a:gd name="T18" fmla="*/ 1 w 212"/>
                <a:gd name="T19" fmla="*/ 1 h 175"/>
                <a:gd name="T20" fmla="*/ 2 w 212"/>
                <a:gd name="T21" fmla="*/ 2 h 175"/>
                <a:gd name="T22" fmla="*/ 1 w 212"/>
                <a:gd name="T23" fmla="*/ 1 h 175"/>
                <a:gd name="T24" fmla="*/ 94 w 212"/>
                <a:gd name="T25" fmla="*/ 116 h 175"/>
                <a:gd name="T26" fmla="*/ 121 w 212"/>
                <a:gd name="T27" fmla="*/ 141 h 175"/>
                <a:gd name="T28" fmla="*/ 151 w 212"/>
                <a:gd name="T29" fmla="*/ 163 h 175"/>
                <a:gd name="T30" fmla="*/ 167 w 212"/>
                <a:gd name="T31" fmla="*/ 171 h 175"/>
                <a:gd name="T32" fmla="*/ 185 w 212"/>
                <a:gd name="T33" fmla="*/ 173 h 175"/>
                <a:gd name="T34" fmla="*/ 202 w 212"/>
                <a:gd name="T35" fmla="*/ 165 h 175"/>
                <a:gd name="T36" fmla="*/ 202 w 212"/>
                <a:gd name="T37" fmla="*/ 165 h 175"/>
                <a:gd name="T38" fmla="*/ 210 w 212"/>
                <a:gd name="T39" fmla="*/ 149 h 175"/>
                <a:gd name="T40" fmla="*/ 211 w 212"/>
                <a:gd name="T41" fmla="*/ 150 h 175"/>
                <a:gd name="T42" fmla="*/ 210 w 212"/>
                <a:gd name="T43" fmla="*/ 150 h 175"/>
                <a:gd name="T44" fmla="*/ 211 w 212"/>
                <a:gd name="T45" fmla="*/ 150 h 175"/>
                <a:gd name="T46" fmla="*/ 211 w 212"/>
                <a:gd name="T47" fmla="*/ 150 h 175"/>
                <a:gd name="T48" fmla="*/ 211 w 212"/>
                <a:gd name="T49" fmla="*/ 148 h 175"/>
                <a:gd name="T50" fmla="*/ 209 w 212"/>
                <a:gd name="T51" fmla="*/ 149 h 175"/>
                <a:gd name="T52" fmla="*/ 201 w 212"/>
                <a:gd name="T53" fmla="*/ 164 h 175"/>
                <a:gd name="T54" fmla="*/ 185 w 212"/>
                <a:gd name="T55" fmla="*/ 171 h 175"/>
                <a:gd name="T56" fmla="*/ 185 w 212"/>
                <a:gd name="T57" fmla="*/ 171 h 175"/>
                <a:gd name="T58" fmla="*/ 168 w 212"/>
                <a:gd name="T59" fmla="*/ 169 h 175"/>
                <a:gd name="T60" fmla="*/ 152 w 212"/>
                <a:gd name="T61" fmla="*/ 162 h 175"/>
                <a:gd name="T62" fmla="*/ 152 w 212"/>
                <a:gd name="T63" fmla="*/ 162 h 175"/>
                <a:gd name="T64" fmla="*/ 123 w 212"/>
                <a:gd name="T65" fmla="*/ 139 h 175"/>
                <a:gd name="T66" fmla="*/ 46 w 212"/>
                <a:gd name="T67" fmla="*/ 60 h 175"/>
                <a:gd name="T68" fmla="*/ 2 w 212"/>
                <a:gd name="T69" fmla="*/ 0 h 175"/>
                <a:gd name="T70" fmla="*/ 1 w 212"/>
                <a:gd name="T71" fmla="*/ 0 h 175"/>
                <a:gd name="T72" fmla="*/ 0 w 212"/>
                <a:gd name="T73" fmla="*/ 1 h 175"/>
                <a:gd name="T74" fmla="*/ 20 w 212"/>
                <a:gd name="T75" fmla="*/ 33 h 175"/>
                <a:gd name="T76" fmla="*/ 92 w 212"/>
                <a:gd name="T77" fmla="*/ 118 h 175"/>
                <a:gd name="T78" fmla="*/ 149 w 212"/>
                <a:gd name="T79" fmla="*/ 165 h 175"/>
                <a:gd name="T80" fmla="*/ 167 w 212"/>
                <a:gd name="T81" fmla="*/ 173 h 175"/>
                <a:gd name="T82" fmla="*/ 180 w 212"/>
                <a:gd name="T83" fmla="*/ 175 h 175"/>
                <a:gd name="T84" fmla="*/ 203 w 212"/>
                <a:gd name="T85" fmla="*/ 167 h 175"/>
                <a:gd name="T86" fmla="*/ 203 w 212"/>
                <a:gd name="T87" fmla="*/ 167 h 175"/>
                <a:gd name="T88" fmla="*/ 212 w 212"/>
                <a:gd name="T89" fmla="*/ 149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2" h="175">
                  <a:moveTo>
                    <a:pt x="211" y="150"/>
                  </a:moveTo>
                  <a:cubicBezTo>
                    <a:pt x="210" y="149"/>
                    <a:pt x="210" y="149"/>
                    <a:pt x="210" y="149"/>
                  </a:cubicBezTo>
                  <a:cubicBezTo>
                    <a:pt x="210" y="155"/>
                    <a:pt x="207" y="161"/>
                    <a:pt x="202" y="165"/>
                  </a:cubicBezTo>
                  <a:cubicBezTo>
                    <a:pt x="202" y="165"/>
                    <a:pt x="202" y="165"/>
                    <a:pt x="202" y="165"/>
                  </a:cubicBezTo>
                  <a:cubicBezTo>
                    <a:pt x="197" y="169"/>
                    <a:pt x="191" y="172"/>
                    <a:pt x="185" y="173"/>
                  </a:cubicBezTo>
                  <a:cubicBezTo>
                    <a:pt x="184" y="173"/>
                    <a:pt x="182" y="173"/>
                    <a:pt x="180" y="173"/>
                  </a:cubicBezTo>
                  <a:cubicBezTo>
                    <a:pt x="175" y="173"/>
                    <a:pt x="171" y="173"/>
                    <a:pt x="167" y="171"/>
                  </a:cubicBezTo>
                  <a:cubicBezTo>
                    <a:pt x="167" y="171"/>
                    <a:pt x="167" y="171"/>
                    <a:pt x="167" y="171"/>
                  </a:cubicBezTo>
                  <a:cubicBezTo>
                    <a:pt x="161" y="170"/>
                    <a:pt x="156" y="167"/>
                    <a:pt x="151" y="164"/>
                  </a:cubicBezTo>
                  <a:cubicBezTo>
                    <a:pt x="150" y="164"/>
                    <a:pt x="150" y="164"/>
                    <a:pt x="150" y="164"/>
                  </a:cubicBezTo>
                  <a:cubicBezTo>
                    <a:pt x="151" y="164"/>
                    <a:pt x="151" y="164"/>
                    <a:pt x="151" y="164"/>
                  </a:cubicBezTo>
                  <a:cubicBezTo>
                    <a:pt x="140" y="157"/>
                    <a:pt x="131" y="149"/>
                    <a:pt x="121" y="141"/>
                  </a:cubicBezTo>
                  <a:cubicBezTo>
                    <a:pt x="112" y="133"/>
                    <a:pt x="103" y="125"/>
                    <a:pt x="94" y="116"/>
                  </a:cubicBezTo>
                  <a:cubicBezTo>
                    <a:pt x="76" y="99"/>
                    <a:pt x="59" y="81"/>
                    <a:pt x="44" y="62"/>
                  </a:cubicBezTo>
                  <a:cubicBezTo>
                    <a:pt x="36" y="52"/>
                    <a:pt x="29" y="42"/>
                    <a:pt x="22" y="32"/>
                  </a:cubicBezTo>
                  <a:cubicBezTo>
                    <a:pt x="15" y="22"/>
                    <a:pt x="8" y="12"/>
                    <a:pt x="2" y="1"/>
                  </a:cubicBezTo>
                  <a:cubicBezTo>
                    <a:pt x="1" y="2"/>
                    <a:pt x="1" y="2"/>
                    <a:pt x="1" y="2"/>
                  </a:cubicBezTo>
                  <a:cubicBezTo>
                    <a:pt x="2" y="2"/>
                    <a:pt x="2" y="2"/>
                    <a:pt x="2" y="2"/>
                  </a:cubicBezTo>
                  <a:cubicBezTo>
                    <a:pt x="2" y="1"/>
                    <a:pt x="2" y="1"/>
                    <a:pt x="2" y="1"/>
                  </a:cubicBezTo>
                  <a:cubicBezTo>
                    <a:pt x="1" y="1"/>
                    <a:pt x="1" y="1"/>
                    <a:pt x="1" y="1"/>
                  </a:cubicBezTo>
                  <a:cubicBezTo>
                    <a:pt x="1" y="2"/>
                    <a:pt x="1" y="2"/>
                    <a:pt x="1" y="2"/>
                  </a:cubicBezTo>
                  <a:cubicBezTo>
                    <a:pt x="2" y="2"/>
                    <a:pt x="2" y="2"/>
                    <a:pt x="2" y="2"/>
                  </a:cubicBezTo>
                  <a:cubicBezTo>
                    <a:pt x="2" y="1"/>
                    <a:pt x="2" y="1"/>
                    <a:pt x="2" y="1"/>
                  </a:cubicBezTo>
                  <a:cubicBezTo>
                    <a:pt x="1" y="1"/>
                    <a:pt x="1" y="1"/>
                    <a:pt x="1" y="1"/>
                  </a:cubicBezTo>
                  <a:cubicBezTo>
                    <a:pt x="14" y="22"/>
                    <a:pt x="29" y="43"/>
                    <a:pt x="44" y="62"/>
                  </a:cubicBezTo>
                  <a:cubicBezTo>
                    <a:pt x="60" y="81"/>
                    <a:pt x="76" y="99"/>
                    <a:pt x="94" y="116"/>
                  </a:cubicBezTo>
                  <a:cubicBezTo>
                    <a:pt x="103" y="125"/>
                    <a:pt x="112" y="133"/>
                    <a:pt x="121" y="141"/>
                  </a:cubicBezTo>
                  <a:cubicBezTo>
                    <a:pt x="121" y="141"/>
                    <a:pt x="121" y="141"/>
                    <a:pt x="121" y="141"/>
                  </a:cubicBezTo>
                  <a:cubicBezTo>
                    <a:pt x="131" y="149"/>
                    <a:pt x="140" y="157"/>
                    <a:pt x="151" y="163"/>
                  </a:cubicBezTo>
                  <a:cubicBezTo>
                    <a:pt x="151" y="163"/>
                    <a:pt x="151" y="163"/>
                    <a:pt x="151" y="163"/>
                  </a:cubicBezTo>
                  <a:cubicBezTo>
                    <a:pt x="156" y="167"/>
                    <a:pt x="161" y="170"/>
                    <a:pt x="167" y="171"/>
                  </a:cubicBezTo>
                  <a:cubicBezTo>
                    <a:pt x="167" y="171"/>
                    <a:pt x="167" y="171"/>
                    <a:pt x="167" y="171"/>
                  </a:cubicBezTo>
                  <a:cubicBezTo>
                    <a:pt x="171" y="173"/>
                    <a:pt x="176" y="173"/>
                    <a:pt x="180" y="173"/>
                  </a:cubicBezTo>
                  <a:cubicBezTo>
                    <a:pt x="182" y="173"/>
                    <a:pt x="184" y="173"/>
                    <a:pt x="185" y="173"/>
                  </a:cubicBezTo>
                  <a:cubicBezTo>
                    <a:pt x="185" y="173"/>
                    <a:pt x="185" y="173"/>
                    <a:pt x="185" y="173"/>
                  </a:cubicBezTo>
                  <a:cubicBezTo>
                    <a:pt x="191" y="172"/>
                    <a:pt x="197" y="169"/>
                    <a:pt x="202" y="165"/>
                  </a:cubicBezTo>
                  <a:cubicBezTo>
                    <a:pt x="202" y="165"/>
                    <a:pt x="202" y="165"/>
                    <a:pt x="202" y="165"/>
                  </a:cubicBezTo>
                  <a:cubicBezTo>
                    <a:pt x="202" y="165"/>
                    <a:pt x="202" y="165"/>
                    <a:pt x="202" y="165"/>
                  </a:cubicBezTo>
                  <a:cubicBezTo>
                    <a:pt x="207" y="162"/>
                    <a:pt x="210" y="156"/>
                    <a:pt x="211" y="150"/>
                  </a:cubicBezTo>
                  <a:cubicBezTo>
                    <a:pt x="210" y="149"/>
                    <a:pt x="210" y="149"/>
                    <a:pt x="210" y="149"/>
                  </a:cubicBezTo>
                  <a:cubicBezTo>
                    <a:pt x="211" y="150"/>
                    <a:pt x="211" y="150"/>
                    <a:pt x="211" y="150"/>
                  </a:cubicBezTo>
                  <a:cubicBezTo>
                    <a:pt x="211" y="150"/>
                    <a:pt x="211" y="150"/>
                    <a:pt x="211" y="150"/>
                  </a:cubicBezTo>
                  <a:cubicBezTo>
                    <a:pt x="211" y="149"/>
                    <a:pt x="211" y="149"/>
                    <a:pt x="211" y="149"/>
                  </a:cubicBezTo>
                  <a:cubicBezTo>
                    <a:pt x="210" y="150"/>
                    <a:pt x="210" y="150"/>
                    <a:pt x="210" y="150"/>
                  </a:cubicBezTo>
                  <a:cubicBezTo>
                    <a:pt x="210" y="150"/>
                    <a:pt x="210" y="150"/>
                    <a:pt x="210" y="150"/>
                  </a:cubicBezTo>
                  <a:cubicBezTo>
                    <a:pt x="211" y="150"/>
                    <a:pt x="211" y="150"/>
                    <a:pt x="211" y="150"/>
                  </a:cubicBezTo>
                  <a:cubicBezTo>
                    <a:pt x="210" y="149"/>
                    <a:pt x="210" y="149"/>
                    <a:pt x="210" y="149"/>
                  </a:cubicBezTo>
                  <a:cubicBezTo>
                    <a:pt x="211" y="150"/>
                    <a:pt x="211" y="150"/>
                    <a:pt x="211" y="150"/>
                  </a:cubicBezTo>
                  <a:cubicBezTo>
                    <a:pt x="212" y="149"/>
                    <a:pt x="212" y="149"/>
                    <a:pt x="212" y="149"/>
                  </a:cubicBezTo>
                  <a:cubicBezTo>
                    <a:pt x="211" y="148"/>
                    <a:pt x="211" y="148"/>
                    <a:pt x="211" y="148"/>
                  </a:cubicBezTo>
                  <a:cubicBezTo>
                    <a:pt x="211" y="148"/>
                    <a:pt x="210" y="148"/>
                    <a:pt x="210" y="148"/>
                  </a:cubicBezTo>
                  <a:cubicBezTo>
                    <a:pt x="209" y="149"/>
                    <a:pt x="209" y="149"/>
                    <a:pt x="209" y="149"/>
                  </a:cubicBezTo>
                  <a:cubicBezTo>
                    <a:pt x="209" y="149"/>
                    <a:pt x="209" y="149"/>
                    <a:pt x="209" y="149"/>
                  </a:cubicBezTo>
                  <a:cubicBezTo>
                    <a:pt x="208" y="155"/>
                    <a:pt x="205" y="160"/>
                    <a:pt x="201" y="164"/>
                  </a:cubicBezTo>
                  <a:cubicBezTo>
                    <a:pt x="201" y="164"/>
                    <a:pt x="201" y="164"/>
                    <a:pt x="201" y="164"/>
                  </a:cubicBezTo>
                  <a:cubicBezTo>
                    <a:pt x="196" y="168"/>
                    <a:pt x="191" y="170"/>
                    <a:pt x="185" y="171"/>
                  </a:cubicBezTo>
                  <a:cubicBezTo>
                    <a:pt x="185" y="172"/>
                    <a:pt x="185" y="172"/>
                    <a:pt x="185" y="172"/>
                  </a:cubicBezTo>
                  <a:cubicBezTo>
                    <a:pt x="185" y="171"/>
                    <a:pt x="185" y="171"/>
                    <a:pt x="185" y="171"/>
                  </a:cubicBezTo>
                  <a:cubicBezTo>
                    <a:pt x="183" y="171"/>
                    <a:pt x="182" y="171"/>
                    <a:pt x="180" y="171"/>
                  </a:cubicBezTo>
                  <a:cubicBezTo>
                    <a:pt x="176" y="171"/>
                    <a:pt x="172" y="171"/>
                    <a:pt x="168" y="169"/>
                  </a:cubicBezTo>
                  <a:cubicBezTo>
                    <a:pt x="168" y="169"/>
                    <a:pt x="168" y="169"/>
                    <a:pt x="168" y="169"/>
                  </a:cubicBezTo>
                  <a:cubicBezTo>
                    <a:pt x="162" y="168"/>
                    <a:pt x="157" y="165"/>
                    <a:pt x="152" y="162"/>
                  </a:cubicBezTo>
                  <a:cubicBezTo>
                    <a:pt x="151" y="163"/>
                    <a:pt x="151" y="163"/>
                    <a:pt x="151" y="163"/>
                  </a:cubicBezTo>
                  <a:cubicBezTo>
                    <a:pt x="152" y="162"/>
                    <a:pt x="152" y="162"/>
                    <a:pt x="152" y="162"/>
                  </a:cubicBezTo>
                  <a:cubicBezTo>
                    <a:pt x="142" y="155"/>
                    <a:pt x="132" y="147"/>
                    <a:pt x="123" y="139"/>
                  </a:cubicBezTo>
                  <a:cubicBezTo>
                    <a:pt x="123" y="139"/>
                    <a:pt x="123" y="139"/>
                    <a:pt x="123" y="139"/>
                  </a:cubicBezTo>
                  <a:cubicBezTo>
                    <a:pt x="113" y="131"/>
                    <a:pt x="104" y="123"/>
                    <a:pt x="95" y="115"/>
                  </a:cubicBezTo>
                  <a:cubicBezTo>
                    <a:pt x="78" y="98"/>
                    <a:pt x="61" y="80"/>
                    <a:pt x="46" y="60"/>
                  </a:cubicBezTo>
                  <a:cubicBezTo>
                    <a:pt x="30" y="41"/>
                    <a:pt x="16" y="21"/>
                    <a:pt x="3" y="0"/>
                  </a:cubicBezTo>
                  <a:cubicBezTo>
                    <a:pt x="2" y="0"/>
                    <a:pt x="2" y="0"/>
                    <a:pt x="2" y="0"/>
                  </a:cubicBezTo>
                  <a:cubicBezTo>
                    <a:pt x="2" y="0"/>
                    <a:pt x="2" y="0"/>
                    <a:pt x="2" y="0"/>
                  </a:cubicBezTo>
                  <a:cubicBezTo>
                    <a:pt x="1" y="0"/>
                    <a:pt x="1" y="0"/>
                    <a:pt x="1" y="0"/>
                  </a:cubicBezTo>
                  <a:cubicBezTo>
                    <a:pt x="0" y="1"/>
                    <a:pt x="0" y="1"/>
                    <a:pt x="0" y="1"/>
                  </a:cubicBezTo>
                  <a:cubicBezTo>
                    <a:pt x="0" y="1"/>
                    <a:pt x="0" y="1"/>
                    <a:pt x="0" y="1"/>
                  </a:cubicBezTo>
                  <a:cubicBezTo>
                    <a:pt x="0" y="2"/>
                    <a:pt x="0" y="2"/>
                    <a:pt x="0" y="2"/>
                  </a:cubicBezTo>
                  <a:cubicBezTo>
                    <a:pt x="7" y="13"/>
                    <a:pt x="13" y="23"/>
                    <a:pt x="20" y="33"/>
                  </a:cubicBezTo>
                  <a:cubicBezTo>
                    <a:pt x="27" y="43"/>
                    <a:pt x="35" y="53"/>
                    <a:pt x="42" y="63"/>
                  </a:cubicBezTo>
                  <a:cubicBezTo>
                    <a:pt x="58" y="82"/>
                    <a:pt x="75" y="101"/>
                    <a:pt x="92" y="118"/>
                  </a:cubicBezTo>
                  <a:cubicBezTo>
                    <a:pt x="101" y="126"/>
                    <a:pt x="110" y="135"/>
                    <a:pt x="120" y="143"/>
                  </a:cubicBezTo>
                  <a:cubicBezTo>
                    <a:pt x="129" y="151"/>
                    <a:pt x="139" y="159"/>
                    <a:pt x="149" y="165"/>
                  </a:cubicBezTo>
                  <a:cubicBezTo>
                    <a:pt x="149" y="165"/>
                    <a:pt x="149" y="165"/>
                    <a:pt x="149" y="165"/>
                  </a:cubicBezTo>
                  <a:cubicBezTo>
                    <a:pt x="155" y="169"/>
                    <a:pt x="160" y="172"/>
                    <a:pt x="167" y="173"/>
                  </a:cubicBezTo>
                  <a:cubicBezTo>
                    <a:pt x="167" y="173"/>
                    <a:pt x="167" y="173"/>
                    <a:pt x="167" y="173"/>
                  </a:cubicBezTo>
                  <a:cubicBezTo>
                    <a:pt x="171" y="175"/>
                    <a:pt x="175" y="175"/>
                    <a:pt x="180" y="175"/>
                  </a:cubicBezTo>
                  <a:cubicBezTo>
                    <a:pt x="182" y="175"/>
                    <a:pt x="184" y="175"/>
                    <a:pt x="186" y="175"/>
                  </a:cubicBezTo>
                  <a:cubicBezTo>
                    <a:pt x="192" y="174"/>
                    <a:pt x="198" y="171"/>
                    <a:pt x="203" y="167"/>
                  </a:cubicBezTo>
                  <a:cubicBezTo>
                    <a:pt x="203" y="166"/>
                    <a:pt x="203" y="166"/>
                    <a:pt x="203" y="166"/>
                  </a:cubicBezTo>
                  <a:cubicBezTo>
                    <a:pt x="203" y="167"/>
                    <a:pt x="203" y="167"/>
                    <a:pt x="203" y="167"/>
                  </a:cubicBezTo>
                  <a:cubicBezTo>
                    <a:pt x="208" y="162"/>
                    <a:pt x="212" y="156"/>
                    <a:pt x="212" y="150"/>
                  </a:cubicBezTo>
                  <a:cubicBezTo>
                    <a:pt x="212" y="149"/>
                    <a:pt x="212" y="149"/>
                    <a:pt x="212" y="149"/>
                  </a:cubicBezTo>
                  <a:lnTo>
                    <a:pt x="211" y="150"/>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79" name="Freeform 79"/>
            <p:cNvSpPr>
              <a:spLocks/>
            </p:cNvSpPr>
            <p:nvPr/>
          </p:nvSpPr>
          <p:spPr bwMode="auto">
            <a:xfrm>
              <a:off x="6424284" y="2393535"/>
              <a:ext cx="1145228" cy="1210382"/>
            </a:xfrm>
            <a:custGeom>
              <a:avLst/>
              <a:gdLst>
                <a:gd name="T0" fmla="*/ 2 w 279"/>
                <a:gd name="T1" fmla="*/ 3 h 295"/>
                <a:gd name="T2" fmla="*/ 59 w 279"/>
                <a:gd name="T3" fmla="*/ 5 h 295"/>
                <a:gd name="T4" fmla="*/ 114 w 279"/>
                <a:gd name="T5" fmla="*/ 22 h 295"/>
                <a:gd name="T6" fmla="*/ 210 w 279"/>
                <a:gd name="T7" fmla="*/ 85 h 295"/>
                <a:gd name="T8" fmla="*/ 271 w 279"/>
                <a:gd name="T9" fmla="*/ 181 h 295"/>
                <a:gd name="T10" fmla="*/ 277 w 279"/>
                <a:gd name="T11" fmla="*/ 228 h 295"/>
                <a:gd name="T12" fmla="*/ 277 w 279"/>
                <a:gd name="T13" fmla="*/ 238 h 295"/>
                <a:gd name="T14" fmla="*/ 263 w 279"/>
                <a:gd name="T15" fmla="*/ 294 h 295"/>
                <a:gd name="T16" fmla="*/ 262 w 279"/>
                <a:gd name="T17" fmla="*/ 293 h 295"/>
                <a:gd name="T18" fmla="*/ 263 w 279"/>
                <a:gd name="T19" fmla="*/ 294 h 295"/>
                <a:gd name="T20" fmla="*/ 262 w 279"/>
                <a:gd name="T21" fmla="*/ 293 h 295"/>
                <a:gd name="T22" fmla="*/ 277 w 279"/>
                <a:gd name="T23" fmla="*/ 238 h 295"/>
                <a:gd name="T24" fmla="*/ 277 w 279"/>
                <a:gd name="T25" fmla="*/ 238 h 295"/>
                <a:gd name="T26" fmla="*/ 276 w 279"/>
                <a:gd name="T27" fmla="*/ 210 h 295"/>
                <a:gd name="T28" fmla="*/ 269 w 279"/>
                <a:gd name="T29" fmla="*/ 182 h 295"/>
                <a:gd name="T30" fmla="*/ 210 w 279"/>
                <a:gd name="T31" fmla="*/ 85 h 295"/>
                <a:gd name="T32" fmla="*/ 114 w 279"/>
                <a:gd name="T33" fmla="*/ 22 h 295"/>
                <a:gd name="T34" fmla="*/ 2 w 279"/>
                <a:gd name="T35" fmla="*/ 3 h 295"/>
                <a:gd name="T36" fmla="*/ 3 w 279"/>
                <a:gd name="T37" fmla="*/ 3 h 295"/>
                <a:gd name="T38" fmla="*/ 1 w 279"/>
                <a:gd name="T39" fmla="*/ 3 h 295"/>
                <a:gd name="T40" fmla="*/ 3 w 279"/>
                <a:gd name="T41" fmla="*/ 3 h 295"/>
                <a:gd name="T42" fmla="*/ 2 w 279"/>
                <a:gd name="T43" fmla="*/ 3 h 295"/>
                <a:gd name="T44" fmla="*/ 1 w 279"/>
                <a:gd name="T45" fmla="*/ 2 h 295"/>
                <a:gd name="T46" fmla="*/ 0 w 279"/>
                <a:gd name="T47" fmla="*/ 3 h 295"/>
                <a:gd name="T48" fmla="*/ 1 w 279"/>
                <a:gd name="T49" fmla="*/ 4 h 295"/>
                <a:gd name="T50" fmla="*/ 21 w 279"/>
                <a:gd name="T51" fmla="*/ 4 h 295"/>
                <a:gd name="T52" fmla="*/ 163 w 279"/>
                <a:gd name="T53" fmla="*/ 51 h 295"/>
                <a:gd name="T54" fmla="*/ 269 w 279"/>
                <a:gd name="T55" fmla="*/ 182 h 295"/>
                <a:gd name="T56" fmla="*/ 274 w 279"/>
                <a:gd name="T57" fmla="*/ 210 h 295"/>
                <a:gd name="T58" fmla="*/ 275 w 279"/>
                <a:gd name="T59" fmla="*/ 238 h 295"/>
                <a:gd name="T60" fmla="*/ 261 w 279"/>
                <a:gd name="T61" fmla="*/ 293 h 295"/>
                <a:gd name="T62" fmla="*/ 261 w 279"/>
                <a:gd name="T63" fmla="*/ 294 h 295"/>
                <a:gd name="T64" fmla="*/ 263 w 279"/>
                <a:gd name="T65" fmla="*/ 295 h 295"/>
                <a:gd name="T66" fmla="*/ 279 w 279"/>
                <a:gd name="T67" fmla="*/ 238 h 295"/>
                <a:gd name="T68" fmla="*/ 279 w 279"/>
                <a:gd name="T69" fmla="*/ 238 h 295"/>
                <a:gd name="T70" fmla="*/ 278 w 279"/>
                <a:gd name="T71" fmla="*/ 209 h 295"/>
                <a:gd name="T72" fmla="*/ 271 w 279"/>
                <a:gd name="T73" fmla="*/ 181 h 295"/>
                <a:gd name="T74" fmla="*/ 211 w 279"/>
                <a:gd name="T75" fmla="*/ 83 h 295"/>
                <a:gd name="T76" fmla="*/ 115 w 279"/>
                <a:gd name="T77" fmla="*/ 20 h 295"/>
                <a:gd name="T78" fmla="*/ 59 w 279"/>
                <a:gd name="T79" fmla="*/ 4 h 295"/>
                <a:gd name="T80" fmla="*/ 25 w 279"/>
                <a:gd name="T81" fmla="*/ 0 h 295"/>
                <a:gd name="T82" fmla="*/ 1 w 279"/>
                <a:gd name="T83" fmla="*/ 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79" h="295">
                  <a:moveTo>
                    <a:pt x="2" y="2"/>
                  </a:moveTo>
                  <a:cubicBezTo>
                    <a:pt x="2" y="3"/>
                    <a:pt x="2" y="3"/>
                    <a:pt x="2" y="3"/>
                  </a:cubicBezTo>
                  <a:cubicBezTo>
                    <a:pt x="9" y="3"/>
                    <a:pt x="17" y="2"/>
                    <a:pt x="25" y="2"/>
                  </a:cubicBezTo>
                  <a:cubicBezTo>
                    <a:pt x="36" y="2"/>
                    <a:pt x="48" y="3"/>
                    <a:pt x="59" y="5"/>
                  </a:cubicBezTo>
                  <a:cubicBezTo>
                    <a:pt x="59" y="5"/>
                    <a:pt x="59" y="5"/>
                    <a:pt x="59" y="5"/>
                  </a:cubicBezTo>
                  <a:cubicBezTo>
                    <a:pt x="78" y="8"/>
                    <a:pt x="96" y="14"/>
                    <a:pt x="114" y="22"/>
                  </a:cubicBezTo>
                  <a:cubicBezTo>
                    <a:pt x="132" y="29"/>
                    <a:pt x="149" y="39"/>
                    <a:pt x="165" y="49"/>
                  </a:cubicBezTo>
                  <a:cubicBezTo>
                    <a:pt x="181" y="60"/>
                    <a:pt x="196" y="72"/>
                    <a:pt x="210" y="85"/>
                  </a:cubicBezTo>
                  <a:cubicBezTo>
                    <a:pt x="238" y="111"/>
                    <a:pt x="260" y="144"/>
                    <a:pt x="271" y="181"/>
                  </a:cubicBezTo>
                  <a:cubicBezTo>
                    <a:pt x="271" y="181"/>
                    <a:pt x="271" y="181"/>
                    <a:pt x="271" y="181"/>
                  </a:cubicBezTo>
                  <a:cubicBezTo>
                    <a:pt x="273" y="191"/>
                    <a:pt x="275" y="200"/>
                    <a:pt x="276" y="210"/>
                  </a:cubicBezTo>
                  <a:cubicBezTo>
                    <a:pt x="277" y="216"/>
                    <a:pt x="277" y="222"/>
                    <a:pt x="277" y="228"/>
                  </a:cubicBezTo>
                  <a:cubicBezTo>
                    <a:pt x="277" y="231"/>
                    <a:pt x="277" y="235"/>
                    <a:pt x="277" y="238"/>
                  </a:cubicBezTo>
                  <a:cubicBezTo>
                    <a:pt x="277" y="238"/>
                    <a:pt x="277" y="238"/>
                    <a:pt x="277" y="238"/>
                  </a:cubicBezTo>
                  <a:cubicBezTo>
                    <a:pt x="276" y="257"/>
                    <a:pt x="271" y="276"/>
                    <a:pt x="262" y="293"/>
                  </a:cubicBezTo>
                  <a:cubicBezTo>
                    <a:pt x="263" y="294"/>
                    <a:pt x="263" y="294"/>
                    <a:pt x="263" y="294"/>
                  </a:cubicBezTo>
                  <a:cubicBezTo>
                    <a:pt x="263" y="293"/>
                    <a:pt x="263" y="293"/>
                    <a:pt x="263" y="293"/>
                  </a:cubicBezTo>
                  <a:cubicBezTo>
                    <a:pt x="262" y="293"/>
                    <a:pt x="262" y="293"/>
                    <a:pt x="262" y="293"/>
                  </a:cubicBezTo>
                  <a:cubicBezTo>
                    <a:pt x="262" y="294"/>
                    <a:pt x="262" y="294"/>
                    <a:pt x="262" y="294"/>
                  </a:cubicBezTo>
                  <a:cubicBezTo>
                    <a:pt x="263" y="294"/>
                    <a:pt x="263" y="294"/>
                    <a:pt x="263" y="294"/>
                  </a:cubicBezTo>
                  <a:cubicBezTo>
                    <a:pt x="263" y="293"/>
                    <a:pt x="263" y="293"/>
                    <a:pt x="263" y="293"/>
                  </a:cubicBezTo>
                  <a:cubicBezTo>
                    <a:pt x="262" y="293"/>
                    <a:pt x="262" y="293"/>
                    <a:pt x="262" y="293"/>
                  </a:cubicBezTo>
                  <a:cubicBezTo>
                    <a:pt x="263" y="294"/>
                    <a:pt x="263" y="294"/>
                    <a:pt x="263" y="294"/>
                  </a:cubicBezTo>
                  <a:cubicBezTo>
                    <a:pt x="271" y="276"/>
                    <a:pt x="276" y="257"/>
                    <a:pt x="277" y="238"/>
                  </a:cubicBezTo>
                  <a:cubicBezTo>
                    <a:pt x="276" y="238"/>
                    <a:pt x="276" y="238"/>
                    <a:pt x="276" y="238"/>
                  </a:cubicBezTo>
                  <a:cubicBezTo>
                    <a:pt x="277" y="238"/>
                    <a:pt x="277" y="238"/>
                    <a:pt x="277" y="238"/>
                  </a:cubicBezTo>
                  <a:cubicBezTo>
                    <a:pt x="277" y="235"/>
                    <a:pt x="277" y="232"/>
                    <a:pt x="277" y="229"/>
                  </a:cubicBezTo>
                  <a:cubicBezTo>
                    <a:pt x="277" y="223"/>
                    <a:pt x="277" y="216"/>
                    <a:pt x="276" y="210"/>
                  </a:cubicBezTo>
                  <a:cubicBezTo>
                    <a:pt x="275" y="200"/>
                    <a:pt x="273" y="191"/>
                    <a:pt x="270" y="181"/>
                  </a:cubicBezTo>
                  <a:cubicBezTo>
                    <a:pt x="269" y="182"/>
                    <a:pt x="269" y="182"/>
                    <a:pt x="269" y="182"/>
                  </a:cubicBezTo>
                  <a:cubicBezTo>
                    <a:pt x="270" y="181"/>
                    <a:pt x="270" y="181"/>
                    <a:pt x="270" y="181"/>
                  </a:cubicBezTo>
                  <a:cubicBezTo>
                    <a:pt x="260" y="144"/>
                    <a:pt x="237" y="112"/>
                    <a:pt x="210" y="85"/>
                  </a:cubicBezTo>
                  <a:cubicBezTo>
                    <a:pt x="196" y="72"/>
                    <a:pt x="180" y="60"/>
                    <a:pt x="165" y="50"/>
                  </a:cubicBezTo>
                  <a:cubicBezTo>
                    <a:pt x="149" y="39"/>
                    <a:pt x="132" y="30"/>
                    <a:pt x="114" y="22"/>
                  </a:cubicBezTo>
                  <a:cubicBezTo>
                    <a:pt x="85" y="9"/>
                    <a:pt x="53" y="2"/>
                    <a:pt x="21" y="2"/>
                  </a:cubicBezTo>
                  <a:cubicBezTo>
                    <a:pt x="15" y="2"/>
                    <a:pt x="8" y="2"/>
                    <a:pt x="2" y="3"/>
                  </a:cubicBezTo>
                  <a:cubicBezTo>
                    <a:pt x="2" y="4"/>
                    <a:pt x="2" y="4"/>
                    <a:pt x="2" y="4"/>
                  </a:cubicBezTo>
                  <a:cubicBezTo>
                    <a:pt x="3" y="3"/>
                    <a:pt x="3" y="3"/>
                    <a:pt x="3" y="3"/>
                  </a:cubicBezTo>
                  <a:cubicBezTo>
                    <a:pt x="2" y="2"/>
                    <a:pt x="2" y="2"/>
                    <a:pt x="2" y="2"/>
                  </a:cubicBezTo>
                  <a:cubicBezTo>
                    <a:pt x="1" y="3"/>
                    <a:pt x="1" y="3"/>
                    <a:pt x="1" y="3"/>
                  </a:cubicBezTo>
                  <a:cubicBezTo>
                    <a:pt x="2" y="4"/>
                    <a:pt x="2" y="4"/>
                    <a:pt x="2" y="4"/>
                  </a:cubicBezTo>
                  <a:cubicBezTo>
                    <a:pt x="3" y="3"/>
                    <a:pt x="3" y="3"/>
                    <a:pt x="3" y="3"/>
                  </a:cubicBezTo>
                  <a:cubicBezTo>
                    <a:pt x="2" y="2"/>
                    <a:pt x="2" y="2"/>
                    <a:pt x="2" y="2"/>
                  </a:cubicBezTo>
                  <a:cubicBezTo>
                    <a:pt x="2" y="3"/>
                    <a:pt x="2" y="3"/>
                    <a:pt x="2" y="3"/>
                  </a:cubicBezTo>
                  <a:cubicBezTo>
                    <a:pt x="2" y="2"/>
                    <a:pt x="2" y="2"/>
                    <a:pt x="2" y="2"/>
                  </a:cubicBezTo>
                  <a:cubicBezTo>
                    <a:pt x="1" y="2"/>
                    <a:pt x="1" y="2"/>
                    <a:pt x="1" y="2"/>
                  </a:cubicBezTo>
                  <a:cubicBezTo>
                    <a:pt x="0" y="2"/>
                    <a:pt x="0" y="2"/>
                    <a:pt x="0" y="2"/>
                  </a:cubicBezTo>
                  <a:cubicBezTo>
                    <a:pt x="0" y="3"/>
                    <a:pt x="0" y="3"/>
                    <a:pt x="0" y="3"/>
                  </a:cubicBezTo>
                  <a:cubicBezTo>
                    <a:pt x="1" y="4"/>
                    <a:pt x="1" y="4"/>
                    <a:pt x="1" y="4"/>
                  </a:cubicBezTo>
                  <a:cubicBezTo>
                    <a:pt x="1" y="4"/>
                    <a:pt x="1" y="4"/>
                    <a:pt x="1" y="4"/>
                  </a:cubicBezTo>
                  <a:cubicBezTo>
                    <a:pt x="2" y="5"/>
                    <a:pt x="2" y="5"/>
                    <a:pt x="2" y="5"/>
                  </a:cubicBezTo>
                  <a:cubicBezTo>
                    <a:pt x="8" y="4"/>
                    <a:pt x="15" y="4"/>
                    <a:pt x="21" y="4"/>
                  </a:cubicBezTo>
                  <a:cubicBezTo>
                    <a:pt x="53" y="4"/>
                    <a:pt x="84" y="11"/>
                    <a:pt x="113" y="24"/>
                  </a:cubicBezTo>
                  <a:cubicBezTo>
                    <a:pt x="131" y="32"/>
                    <a:pt x="148" y="41"/>
                    <a:pt x="163" y="51"/>
                  </a:cubicBezTo>
                  <a:cubicBezTo>
                    <a:pt x="179" y="62"/>
                    <a:pt x="194" y="74"/>
                    <a:pt x="208" y="87"/>
                  </a:cubicBezTo>
                  <a:cubicBezTo>
                    <a:pt x="236" y="113"/>
                    <a:pt x="258" y="145"/>
                    <a:pt x="269" y="182"/>
                  </a:cubicBezTo>
                  <a:cubicBezTo>
                    <a:pt x="269" y="182"/>
                    <a:pt x="269" y="182"/>
                    <a:pt x="269" y="182"/>
                  </a:cubicBezTo>
                  <a:cubicBezTo>
                    <a:pt x="271" y="191"/>
                    <a:pt x="273" y="200"/>
                    <a:pt x="274" y="210"/>
                  </a:cubicBezTo>
                  <a:cubicBezTo>
                    <a:pt x="275" y="216"/>
                    <a:pt x="275" y="223"/>
                    <a:pt x="275" y="229"/>
                  </a:cubicBezTo>
                  <a:cubicBezTo>
                    <a:pt x="275" y="232"/>
                    <a:pt x="275" y="235"/>
                    <a:pt x="275" y="238"/>
                  </a:cubicBezTo>
                  <a:cubicBezTo>
                    <a:pt x="275" y="238"/>
                    <a:pt x="275" y="238"/>
                    <a:pt x="275" y="238"/>
                  </a:cubicBezTo>
                  <a:cubicBezTo>
                    <a:pt x="274" y="257"/>
                    <a:pt x="269" y="276"/>
                    <a:pt x="261" y="293"/>
                  </a:cubicBezTo>
                  <a:cubicBezTo>
                    <a:pt x="261" y="294"/>
                    <a:pt x="261" y="294"/>
                    <a:pt x="261" y="294"/>
                  </a:cubicBezTo>
                  <a:cubicBezTo>
                    <a:pt x="261" y="294"/>
                    <a:pt x="261" y="294"/>
                    <a:pt x="261" y="294"/>
                  </a:cubicBezTo>
                  <a:cubicBezTo>
                    <a:pt x="261" y="295"/>
                    <a:pt x="262" y="295"/>
                    <a:pt x="263" y="295"/>
                  </a:cubicBezTo>
                  <a:cubicBezTo>
                    <a:pt x="263" y="295"/>
                    <a:pt x="263" y="295"/>
                    <a:pt x="263" y="295"/>
                  </a:cubicBezTo>
                  <a:cubicBezTo>
                    <a:pt x="264" y="294"/>
                    <a:pt x="264" y="294"/>
                    <a:pt x="264" y="294"/>
                  </a:cubicBezTo>
                  <a:cubicBezTo>
                    <a:pt x="273" y="277"/>
                    <a:pt x="278" y="258"/>
                    <a:pt x="279" y="238"/>
                  </a:cubicBezTo>
                  <a:cubicBezTo>
                    <a:pt x="278" y="238"/>
                    <a:pt x="278" y="238"/>
                    <a:pt x="278" y="238"/>
                  </a:cubicBezTo>
                  <a:cubicBezTo>
                    <a:pt x="279" y="238"/>
                    <a:pt x="279" y="238"/>
                    <a:pt x="279" y="238"/>
                  </a:cubicBezTo>
                  <a:cubicBezTo>
                    <a:pt x="279" y="235"/>
                    <a:pt x="279" y="232"/>
                    <a:pt x="279" y="228"/>
                  </a:cubicBezTo>
                  <a:cubicBezTo>
                    <a:pt x="279" y="222"/>
                    <a:pt x="279" y="216"/>
                    <a:pt x="278" y="209"/>
                  </a:cubicBezTo>
                  <a:cubicBezTo>
                    <a:pt x="277" y="200"/>
                    <a:pt x="275" y="190"/>
                    <a:pt x="272" y="181"/>
                  </a:cubicBezTo>
                  <a:cubicBezTo>
                    <a:pt x="271" y="181"/>
                    <a:pt x="271" y="181"/>
                    <a:pt x="271" y="181"/>
                  </a:cubicBezTo>
                  <a:cubicBezTo>
                    <a:pt x="272" y="181"/>
                    <a:pt x="272" y="181"/>
                    <a:pt x="272" y="181"/>
                  </a:cubicBezTo>
                  <a:cubicBezTo>
                    <a:pt x="262" y="143"/>
                    <a:pt x="239" y="110"/>
                    <a:pt x="211" y="83"/>
                  </a:cubicBezTo>
                  <a:cubicBezTo>
                    <a:pt x="197" y="70"/>
                    <a:pt x="182" y="58"/>
                    <a:pt x="166" y="48"/>
                  </a:cubicBezTo>
                  <a:cubicBezTo>
                    <a:pt x="150" y="37"/>
                    <a:pt x="133" y="28"/>
                    <a:pt x="115" y="20"/>
                  </a:cubicBezTo>
                  <a:cubicBezTo>
                    <a:pt x="97" y="13"/>
                    <a:pt x="79" y="7"/>
                    <a:pt x="60" y="3"/>
                  </a:cubicBezTo>
                  <a:cubicBezTo>
                    <a:pt x="59" y="4"/>
                    <a:pt x="59" y="4"/>
                    <a:pt x="59" y="4"/>
                  </a:cubicBezTo>
                  <a:cubicBezTo>
                    <a:pt x="60" y="3"/>
                    <a:pt x="60" y="3"/>
                    <a:pt x="60" y="3"/>
                  </a:cubicBezTo>
                  <a:cubicBezTo>
                    <a:pt x="48" y="1"/>
                    <a:pt x="36" y="0"/>
                    <a:pt x="25" y="0"/>
                  </a:cubicBezTo>
                  <a:cubicBezTo>
                    <a:pt x="17" y="0"/>
                    <a:pt x="9" y="1"/>
                    <a:pt x="2" y="1"/>
                  </a:cubicBezTo>
                  <a:cubicBezTo>
                    <a:pt x="1" y="2"/>
                    <a:pt x="1" y="2"/>
                    <a:pt x="1" y="2"/>
                  </a:cubicBezTo>
                  <a:lnTo>
                    <a:pt x="2" y="2"/>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0" name="Freeform 80"/>
            <p:cNvSpPr>
              <a:spLocks/>
            </p:cNvSpPr>
            <p:nvPr/>
          </p:nvSpPr>
          <p:spPr bwMode="auto">
            <a:xfrm>
              <a:off x="5236455" y="2436137"/>
              <a:ext cx="511218" cy="731742"/>
            </a:xfrm>
            <a:custGeom>
              <a:avLst/>
              <a:gdLst>
                <a:gd name="T0" fmla="*/ 123 w 124"/>
                <a:gd name="T1" fmla="*/ 2 h 179"/>
                <a:gd name="T2" fmla="*/ 122 w 124"/>
                <a:gd name="T3" fmla="*/ 1 h 179"/>
                <a:gd name="T4" fmla="*/ 78 w 124"/>
                <a:gd name="T5" fmla="*/ 33 h 179"/>
                <a:gd name="T6" fmla="*/ 42 w 124"/>
                <a:gd name="T7" fmla="*/ 75 h 179"/>
                <a:gd name="T8" fmla="*/ 1 w 124"/>
                <a:gd name="T9" fmla="*/ 177 h 179"/>
                <a:gd name="T10" fmla="*/ 2 w 124"/>
                <a:gd name="T11" fmla="*/ 177 h 179"/>
                <a:gd name="T12" fmla="*/ 2 w 124"/>
                <a:gd name="T13" fmla="*/ 176 h 179"/>
                <a:gd name="T14" fmla="*/ 1 w 124"/>
                <a:gd name="T15" fmla="*/ 177 h 179"/>
                <a:gd name="T16" fmla="*/ 2 w 124"/>
                <a:gd name="T17" fmla="*/ 177 h 179"/>
                <a:gd name="T18" fmla="*/ 2 w 124"/>
                <a:gd name="T19" fmla="*/ 177 h 179"/>
                <a:gd name="T20" fmla="*/ 2 w 124"/>
                <a:gd name="T21" fmla="*/ 176 h 179"/>
                <a:gd name="T22" fmla="*/ 1 w 124"/>
                <a:gd name="T23" fmla="*/ 177 h 179"/>
                <a:gd name="T24" fmla="*/ 2 w 124"/>
                <a:gd name="T25" fmla="*/ 177 h 179"/>
                <a:gd name="T26" fmla="*/ 16 w 124"/>
                <a:gd name="T27" fmla="*/ 124 h 179"/>
                <a:gd name="T28" fmla="*/ 41 w 124"/>
                <a:gd name="T29" fmla="*/ 75 h 179"/>
                <a:gd name="T30" fmla="*/ 78 w 124"/>
                <a:gd name="T31" fmla="*/ 33 h 179"/>
                <a:gd name="T32" fmla="*/ 123 w 124"/>
                <a:gd name="T33" fmla="*/ 2 h 179"/>
                <a:gd name="T34" fmla="*/ 122 w 124"/>
                <a:gd name="T35" fmla="*/ 1 h 179"/>
                <a:gd name="T36" fmla="*/ 122 w 124"/>
                <a:gd name="T37" fmla="*/ 2 h 179"/>
                <a:gd name="T38" fmla="*/ 123 w 124"/>
                <a:gd name="T39" fmla="*/ 2 h 179"/>
                <a:gd name="T40" fmla="*/ 123 w 124"/>
                <a:gd name="T41" fmla="*/ 1 h 179"/>
                <a:gd name="T42" fmla="*/ 122 w 124"/>
                <a:gd name="T43" fmla="*/ 1 h 179"/>
                <a:gd name="T44" fmla="*/ 122 w 124"/>
                <a:gd name="T45" fmla="*/ 1 h 179"/>
                <a:gd name="T46" fmla="*/ 123 w 124"/>
                <a:gd name="T47" fmla="*/ 2 h 179"/>
                <a:gd name="T48" fmla="*/ 122 w 124"/>
                <a:gd name="T49" fmla="*/ 1 h 179"/>
                <a:gd name="T50" fmla="*/ 123 w 124"/>
                <a:gd name="T51" fmla="*/ 2 h 179"/>
                <a:gd name="T52" fmla="*/ 124 w 124"/>
                <a:gd name="T53" fmla="*/ 2 h 179"/>
                <a:gd name="T54" fmla="*/ 124 w 124"/>
                <a:gd name="T55" fmla="*/ 1 h 179"/>
                <a:gd name="T56" fmla="*/ 123 w 124"/>
                <a:gd name="T57" fmla="*/ 0 h 179"/>
                <a:gd name="T58" fmla="*/ 123 w 124"/>
                <a:gd name="T59" fmla="*/ 0 h 179"/>
                <a:gd name="T60" fmla="*/ 122 w 124"/>
                <a:gd name="T61" fmla="*/ 0 h 179"/>
                <a:gd name="T62" fmla="*/ 76 w 124"/>
                <a:gd name="T63" fmla="*/ 32 h 179"/>
                <a:gd name="T64" fmla="*/ 40 w 124"/>
                <a:gd name="T65" fmla="*/ 74 h 179"/>
                <a:gd name="T66" fmla="*/ 14 w 124"/>
                <a:gd name="T67" fmla="*/ 123 h 179"/>
                <a:gd name="T68" fmla="*/ 0 w 124"/>
                <a:gd name="T69" fmla="*/ 177 h 179"/>
                <a:gd name="T70" fmla="*/ 0 w 124"/>
                <a:gd name="T71" fmla="*/ 177 h 179"/>
                <a:gd name="T72" fmla="*/ 1 w 124"/>
                <a:gd name="T73" fmla="*/ 178 h 179"/>
                <a:gd name="T74" fmla="*/ 2 w 124"/>
                <a:gd name="T75" fmla="*/ 178 h 179"/>
                <a:gd name="T76" fmla="*/ 3 w 124"/>
                <a:gd name="T77" fmla="*/ 178 h 179"/>
                <a:gd name="T78" fmla="*/ 3 w 124"/>
                <a:gd name="T79" fmla="*/ 177 h 179"/>
                <a:gd name="T80" fmla="*/ 43 w 124"/>
                <a:gd name="T81" fmla="*/ 76 h 179"/>
                <a:gd name="T82" fmla="*/ 79 w 124"/>
                <a:gd name="T83" fmla="*/ 35 h 179"/>
                <a:gd name="T84" fmla="*/ 123 w 124"/>
                <a:gd name="T85" fmla="*/ 3 h 179"/>
                <a:gd name="T86" fmla="*/ 124 w 124"/>
                <a:gd name="T87" fmla="*/ 2 h 179"/>
                <a:gd name="T88" fmla="*/ 123 w 124"/>
                <a:gd name="T89" fmla="*/ 2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4" h="179">
                  <a:moveTo>
                    <a:pt x="123" y="2"/>
                  </a:moveTo>
                  <a:cubicBezTo>
                    <a:pt x="122" y="1"/>
                    <a:pt x="122" y="1"/>
                    <a:pt x="122" y="1"/>
                  </a:cubicBezTo>
                  <a:cubicBezTo>
                    <a:pt x="106" y="10"/>
                    <a:pt x="91" y="21"/>
                    <a:pt x="78" y="33"/>
                  </a:cubicBezTo>
                  <a:cubicBezTo>
                    <a:pt x="64" y="46"/>
                    <a:pt x="52" y="60"/>
                    <a:pt x="42" y="75"/>
                  </a:cubicBezTo>
                  <a:cubicBezTo>
                    <a:pt x="21" y="105"/>
                    <a:pt x="7" y="140"/>
                    <a:pt x="1" y="177"/>
                  </a:cubicBezTo>
                  <a:cubicBezTo>
                    <a:pt x="2" y="177"/>
                    <a:pt x="2" y="177"/>
                    <a:pt x="2" y="177"/>
                  </a:cubicBezTo>
                  <a:cubicBezTo>
                    <a:pt x="2" y="176"/>
                    <a:pt x="2" y="176"/>
                    <a:pt x="2" y="176"/>
                  </a:cubicBezTo>
                  <a:cubicBezTo>
                    <a:pt x="1" y="177"/>
                    <a:pt x="1" y="177"/>
                    <a:pt x="1" y="177"/>
                  </a:cubicBezTo>
                  <a:cubicBezTo>
                    <a:pt x="2" y="177"/>
                    <a:pt x="2" y="177"/>
                    <a:pt x="2" y="177"/>
                  </a:cubicBezTo>
                  <a:cubicBezTo>
                    <a:pt x="2" y="177"/>
                    <a:pt x="2" y="177"/>
                    <a:pt x="2" y="177"/>
                  </a:cubicBezTo>
                  <a:cubicBezTo>
                    <a:pt x="2" y="176"/>
                    <a:pt x="2" y="176"/>
                    <a:pt x="2" y="176"/>
                  </a:cubicBezTo>
                  <a:cubicBezTo>
                    <a:pt x="1" y="177"/>
                    <a:pt x="1" y="177"/>
                    <a:pt x="1" y="177"/>
                  </a:cubicBezTo>
                  <a:cubicBezTo>
                    <a:pt x="2" y="177"/>
                    <a:pt x="2" y="177"/>
                    <a:pt x="2" y="177"/>
                  </a:cubicBezTo>
                  <a:cubicBezTo>
                    <a:pt x="4" y="159"/>
                    <a:pt x="9" y="141"/>
                    <a:pt x="16" y="124"/>
                  </a:cubicBezTo>
                  <a:cubicBezTo>
                    <a:pt x="22" y="106"/>
                    <a:pt x="31" y="90"/>
                    <a:pt x="41" y="75"/>
                  </a:cubicBezTo>
                  <a:cubicBezTo>
                    <a:pt x="52" y="59"/>
                    <a:pt x="64" y="46"/>
                    <a:pt x="78" y="33"/>
                  </a:cubicBezTo>
                  <a:cubicBezTo>
                    <a:pt x="91" y="21"/>
                    <a:pt x="106" y="10"/>
                    <a:pt x="123" y="2"/>
                  </a:cubicBezTo>
                  <a:cubicBezTo>
                    <a:pt x="122" y="1"/>
                    <a:pt x="122" y="1"/>
                    <a:pt x="122" y="1"/>
                  </a:cubicBezTo>
                  <a:cubicBezTo>
                    <a:pt x="122" y="2"/>
                    <a:pt x="122" y="2"/>
                    <a:pt x="122" y="2"/>
                  </a:cubicBezTo>
                  <a:cubicBezTo>
                    <a:pt x="123" y="2"/>
                    <a:pt x="123" y="2"/>
                    <a:pt x="123" y="2"/>
                  </a:cubicBezTo>
                  <a:cubicBezTo>
                    <a:pt x="123" y="1"/>
                    <a:pt x="123" y="1"/>
                    <a:pt x="123" y="1"/>
                  </a:cubicBezTo>
                  <a:cubicBezTo>
                    <a:pt x="122" y="1"/>
                    <a:pt x="122" y="1"/>
                    <a:pt x="122" y="1"/>
                  </a:cubicBezTo>
                  <a:cubicBezTo>
                    <a:pt x="122" y="1"/>
                    <a:pt x="122" y="1"/>
                    <a:pt x="122" y="1"/>
                  </a:cubicBezTo>
                  <a:cubicBezTo>
                    <a:pt x="123" y="2"/>
                    <a:pt x="123" y="2"/>
                    <a:pt x="123" y="2"/>
                  </a:cubicBezTo>
                  <a:cubicBezTo>
                    <a:pt x="122" y="1"/>
                    <a:pt x="122" y="1"/>
                    <a:pt x="122" y="1"/>
                  </a:cubicBezTo>
                  <a:cubicBezTo>
                    <a:pt x="123" y="2"/>
                    <a:pt x="123" y="2"/>
                    <a:pt x="123" y="2"/>
                  </a:cubicBezTo>
                  <a:cubicBezTo>
                    <a:pt x="124" y="2"/>
                    <a:pt x="124" y="2"/>
                    <a:pt x="124" y="2"/>
                  </a:cubicBezTo>
                  <a:cubicBezTo>
                    <a:pt x="124" y="1"/>
                    <a:pt x="124" y="1"/>
                    <a:pt x="124" y="1"/>
                  </a:cubicBezTo>
                  <a:cubicBezTo>
                    <a:pt x="124" y="1"/>
                    <a:pt x="124" y="0"/>
                    <a:pt x="123" y="0"/>
                  </a:cubicBezTo>
                  <a:cubicBezTo>
                    <a:pt x="123" y="0"/>
                    <a:pt x="123" y="0"/>
                    <a:pt x="123" y="0"/>
                  </a:cubicBezTo>
                  <a:cubicBezTo>
                    <a:pt x="122" y="0"/>
                    <a:pt x="122" y="0"/>
                    <a:pt x="122" y="0"/>
                  </a:cubicBezTo>
                  <a:cubicBezTo>
                    <a:pt x="105" y="8"/>
                    <a:pt x="90" y="19"/>
                    <a:pt x="76" y="32"/>
                  </a:cubicBezTo>
                  <a:cubicBezTo>
                    <a:pt x="63" y="44"/>
                    <a:pt x="50" y="58"/>
                    <a:pt x="40" y="74"/>
                  </a:cubicBezTo>
                  <a:cubicBezTo>
                    <a:pt x="29" y="89"/>
                    <a:pt x="20" y="105"/>
                    <a:pt x="14" y="123"/>
                  </a:cubicBezTo>
                  <a:cubicBezTo>
                    <a:pt x="7" y="140"/>
                    <a:pt x="2" y="158"/>
                    <a:pt x="0" y="177"/>
                  </a:cubicBezTo>
                  <a:cubicBezTo>
                    <a:pt x="0" y="177"/>
                    <a:pt x="0" y="177"/>
                    <a:pt x="0" y="177"/>
                  </a:cubicBezTo>
                  <a:cubicBezTo>
                    <a:pt x="1" y="178"/>
                    <a:pt x="1" y="178"/>
                    <a:pt x="1" y="178"/>
                  </a:cubicBezTo>
                  <a:cubicBezTo>
                    <a:pt x="1" y="179"/>
                    <a:pt x="2" y="179"/>
                    <a:pt x="2" y="178"/>
                  </a:cubicBezTo>
                  <a:cubicBezTo>
                    <a:pt x="3" y="178"/>
                    <a:pt x="3" y="178"/>
                    <a:pt x="3" y="178"/>
                  </a:cubicBezTo>
                  <a:cubicBezTo>
                    <a:pt x="3" y="177"/>
                    <a:pt x="3" y="177"/>
                    <a:pt x="3" y="177"/>
                  </a:cubicBezTo>
                  <a:cubicBezTo>
                    <a:pt x="9" y="141"/>
                    <a:pt x="23" y="106"/>
                    <a:pt x="43" y="76"/>
                  </a:cubicBezTo>
                  <a:cubicBezTo>
                    <a:pt x="54" y="61"/>
                    <a:pt x="66" y="47"/>
                    <a:pt x="79" y="35"/>
                  </a:cubicBezTo>
                  <a:cubicBezTo>
                    <a:pt x="93" y="22"/>
                    <a:pt x="107" y="12"/>
                    <a:pt x="123" y="3"/>
                  </a:cubicBezTo>
                  <a:cubicBezTo>
                    <a:pt x="124" y="2"/>
                    <a:pt x="124" y="2"/>
                    <a:pt x="124" y="2"/>
                  </a:cubicBezTo>
                  <a:lnTo>
                    <a:pt x="123" y="2"/>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1" name="Freeform 81"/>
            <p:cNvSpPr>
              <a:spLocks/>
            </p:cNvSpPr>
            <p:nvPr/>
          </p:nvSpPr>
          <p:spPr bwMode="auto">
            <a:xfrm>
              <a:off x="5414378" y="2631602"/>
              <a:ext cx="365871" cy="501193"/>
            </a:xfrm>
            <a:custGeom>
              <a:avLst/>
              <a:gdLst>
                <a:gd name="T0" fmla="*/ 88 w 89"/>
                <a:gd name="T1" fmla="*/ 2 h 122"/>
                <a:gd name="T2" fmla="*/ 73 w 89"/>
                <a:gd name="T3" fmla="*/ 45 h 122"/>
                <a:gd name="T4" fmla="*/ 52 w 89"/>
                <a:gd name="T5" fmla="*/ 85 h 122"/>
                <a:gd name="T6" fmla="*/ 39 w 89"/>
                <a:gd name="T7" fmla="*/ 103 h 122"/>
                <a:gd name="T8" fmla="*/ 17 w 89"/>
                <a:gd name="T9" fmla="*/ 120 h 122"/>
                <a:gd name="T10" fmla="*/ 4 w 89"/>
                <a:gd name="T11" fmla="*/ 110 h 122"/>
                <a:gd name="T12" fmla="*/ 3 w 89"/>
                <a:gd name="T13" fmla="*/ 88 h 122"/>
                <a:gd name="T14" fmla="*/ 3 w 89"/>
                <a:gd name="T15" fmla="*/ 89 h 122"/>
                <a:gd name="T16" fmla="*/ 3 w 89"/>
                <a:gd name="T17" fmla="*/ 87 h 122"/>
                <a:gd name="T18" fmla="*/ 3 w 89"/>
                <a:gd name="T19" fmla="*/ 89 h 122"/>
                <a:gd name="T20" fmla="*/ 3 w 89"/>
                <a:gd name="T21" fmla="*/ 88 h 122"/>
                <a:gd name="T22" fmla="*/ 3 w 89"/>
                <a:gd name="T23" fmla="*/ 110 h 122"/>
                <a:gd name="T24" fmla="*/ 16 w 89"/>
                <a:gd name="T25" fmla="*/ 120 h 122"/>
                <a:gd name="T26" fmla="*/ 39 w 89"/>
                <a:gd name="T27" fmla="*/ 103 h 122"/>
                <a:gd name="T28" fmla="*/ 39 w 89"/>
                <a:gd name="T29" fmla="*/ 103 h 122"/>
                <a:gd name="T30" fmla="*/ 73 w 89"/>
                <a:gd name="T31" fmla="*/ 45 h 122"/>
                <a:gd name="T32" fmla="*/ 87 w 89"/>
                <a:gd name="T33" fmla="*/ 2 h 122"/>
                <a:gd name="T34" fmla="*/ 89 w 89"/>
                <a:gd name="T35" fmla="*/ 2 h 122"/>
                <a:gd name="T36" fmla="*/ 87 w 89"/>
                <a:gd name="T37" fmla="*/ 2 h 122"/>
                <a:gd name="T38" fmla="*/ 89 w 89"/>
                <a:gd name="T39" fmla="*/ 2 h 122"/>
                <a:gd name="T40" fmla="*/ 89 w 89"/>
                <a:gd name="T41" fmla="*/ 2 h 122"/>
                <a:gd name="T42" fmla="*/ 89 w 89"/>
                <a:gd name="T43" fmla="*/ 1 h 122"/>
                <a:gd name="T44" fmla="*/ 87 w 89"/>
                <a:gd name="T45" fmla="*/ 1 h 122"/>
                <a:gd name="T46" fmla="*/ 71 w 89"/>
                <a:gd name="T47" fmla="*/ 44 h 122"/>
                <a:gd name="T48" fmla="*/ 37 w 89"/>
                <a:gd name="T49" fmla="*/ 102 h 122"/>
                <a:gd name="T50" fmla="*/ 21 w 89"/>
                <a:gd name="T51" fmla="*/ 117 h 122"/>
                <a:gd name="T52" fmla="*/ 12 w 89"/>
                <a:gd name="T53" fmla="*/ 117 h 122"/>
                <a:gd name="T54" fmla="*/ 3 w 89"/>
                <a:gd name="T55" fmla="*/ 100 h 122"/>
                <a:gd name="T56" fmla="*/ 4 w 89"/>
                <a:gd name="T57" fmla="*/ 87 h 122"/>
                <a:gd name="T58" fmla="*/ 3 w 89"/>
                <a:gd name="T59" fmla="*/ 87 h 122"/>
                <a:gd name="T60" fmla="*/ 1 w 89"/>
                <a:gd name="T61" fmla="*/ 88 h 122"/>
                <a:gd name="T62" fmla="*/ 2 w 89"/>
                <a:gd name="T63" fmla="*/ 111 h 122"/>
                <a:gd name="T64" fmla="*/ 17 w 89"/>
                <a:gd name="T65" fmla="*/ 122 h 122"/>
                <a:gd name="T66" fmla="*/ 40 w 89"/>
                <a:gd name="T67" fmla="*/ 105 h 122"/>
                <a:gd name="T68" fmla="*/ 40 w 89"/>
                <a:gd name="T69" fmla="*/ 105 h 122"/>
                <a:gd name="T70" fmla="*/ 53 w 89"/>
                <a:gd name="T71" fmla="*/ 86 h 122"/>
                <a:gd name="T72" fmla="*/ 83 w 89"/>
                <a:gd name="T73" fmla="*/ 24 h 122"/>
                <a:gd name="T74" fmla="*/ 89 w 89"/>
                <a:gd name="T75" fmla="*/ 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122">
                  <a:moveTo>
                    <a:pt x="89" y="2"/>
                  </a:moveTo>
                  <a:cubicBezTo>
                    <a:pt x="88" y="2"/>
                    <a:pt x="88" y="2"/>
                    <a:pt x="88" y="2"/>
                  </a:cubicBezTo>
                  <a:cubicBezTo>
                    <a:pt x="86" y="9"/>
                    <a:pt x="84" y="16"/>
                    <a:pt x="81" y="23"/>
                  </a:cubicBezTo>
                  <a:cubicBezTo>
                    <a:pt x="79" y="31"/>
                    <a:pt x="76" y="38"/>
                    <a:pt x="73" y="45"/>
                  </a:cubicBezTo>
                  <a:cubicBezTo>
                    <a:pt x="67" y="59"/>
                    <a:pt x="60" y="72"/>
                    <a:pt x="52" y="85"/>
                  </a:cubicBezTo>
                  <a:cubicBezTo>
                    <a:pt x="52" y="85"/>
                    <a:pt x="52" y="85"/>
                    <a:pt x="52" y="85"/>
                  </a:cubicBezTo>
                  <a:cubicBezTo>
                    <a:pt x="48" y="91"/>
                    <a:pt x="43" y="97"/>
                    <a:pt x="39" y="103"/>
                  </a:cubicBezTo>
                  <a:cubicBezTo>
                    <a:pt x="39" y="103"/>
                    <a:pt x="39" y="103"/>
                    <a:pt x="39" y="103"/>
                  </a:cubicBezTo>
                  <a:cubicBezTo>
                    <a:pt x="34" y="110"/>
                    <a:pt x="29" y="116"/>
                    <a:pt x="22" y="119"/>
                  </a:cubicBezTo>
                  <a:cubicBezTo>
                    <a:pt x="20" y="119"/>
                    <a:pt x="19" y="120"/>
                    <a:pt x="17" y="120"/>
                  </a:cubicBezTo>
                  <a:cubicBezTo>
                    <a:pt x="15" y="120"/>
                    <a:pt x="13" y="119"/>
                    <a:pt x="11" y="118"/>
                  </a:cubicBezTo>
                  <a:cubicBezTo>
                    <a:pt x="8" y="117"/>
                    <a:pt x="5" y="114"/>
                    <a:pt x="4" y="110"/>
                  </a:cubicBezTo>
                  <a:cubicBezTo>
                    <a:pt x="2" y="107"/>
                    <a:pt x="2" y="104"/>
                    <a:pt x="2" y="101"/>
                  </a:cubicBezTo>
                  <a:cubicBezTo>
                    <a:pt x="2" y="96"/>
                    <a:pt x="3" y="92"/>
                    <a:pt x="3" y="88"/>
                  </a:cubicBezTo>
                  <a:cubicBezTo>
                    <a:pt x="2" y="88"/>
                    <a:pt x="2" y="88"/>
                    <a:pt x="2" y="88"/>
                  </a:cubicBezTo>
                  <a:cubicBezTo>
                    <a:pt x="3" y="89"/>
                    <a:pt x="3" y="89"/>
                    <a:pt x="3" y="89"/>
                  </a:cubicBezTo>
                  <a:cubicBezTo>
                    <a:pt x="4" y="88"/>
                    <a:pt x="4" y="88"/>
                    <a:pt x="4" y="88"/>
                  </a:cubicBezTo>
                  <a:cubicBezTo>
                    <a:pt x="3" y="87"/>
                    <a:pt x="3" y="87"/>
                    <a:pt x="3" y="87"/>
                  </a:cubicBezTo>
                  <a:cubicBezTo>
                    <a:pt x="2" y="88"/>
                    <a:pt x="2" y="88"/>
                    <a:pt x="2" y="88"/>
                  </a:cubicBezTo>
                  <a:cubicBezTo>
                    <a:pt x="3" y="89"/>
                    <a:pt x="3" y="89"/>
                    <a:pt x="3" y="89"/>
                  </a:cubicBezTo>
                  <a:cubicBezTo>
                    <a:pt x="4" y="88"/>
                    <a:pt x="4" y="88"/>
                    <a:pt x="4" y="88"/>
                  </a:cubicBezTo>
                  <a:cubicBezTo>
                    <a:pt x="3" y="88"/>
                    <a:pt x="3" y="88"/>
                    <a:pt x="3" y="88"/>
                  </a:cubicBezTo>
                  <a:cubicBezTo>
                    <a:pt x="2" y="92"/>
                    <a:pt x="1" y="96"/>
                    <a:pt x="1" y="100"/>
                  </a:cubicBezTo>
                  <a:cubicBezTo>
                    <a:pt x="1" y="103"/>
                    <a:pt x="2" y="107"/>
                    <a:pt x="3" y="110"/>
                  </a:cubicBezTo>
                  <a:cubicBezTo>
                    <a:pt x="5" y="114"/>
                    <a:pt x="8" y="117"/>
                    <a:pt x="11" y="119"/>
                  </a:cubicBezTo>
                  <a:cubicBezTo>
                    <a:pt x="13" y="119"/>
                    <a:pt x="15" y="120"/>
                    <a:pt x="16" y="120"/>
                  </a:cubicBezTo>
                  <a:cubicBezTo>
                    <a:pt x="18" y="120"/>
                    <a:pt x="20" y="119"/>
                    <a:pt x="22" y="119"/>
                  </a:cubicBezTo>
                  <a:cubicBezTo>
                    <a:pt x="29" y="116"/>
                    <a:pt x="34" y="109"/>
                    <a:pt x="39" y="103"/>
                  </a:cubicBezTo>
                  <a:cubicBezTo>
                    <a:pt x="38" y="103"/>
                    <a:pt x="38" y="103"/>
                    <a:pt x="38" y="103"/>
                  </a:cubicBezTo>
                  <a:cubicBezTo>
                    <a:pt x="39" y="103"/>
                    <a:pt x="39" y="103"/>
                    <a:pt x="39" y="103"/>
                  </a:cubicBezTo>
                  <a:cubicBezTo>
                    <a:pt x="43" y="97"/>
                    <a:pt x="47" y="91"/>
                    <a:pt x="51" y="85"/>
                  </a:cubicBezTo>
                  <a:cubicBezTo>
                    <a:pt x="59" y="72"/>
                    <a:pt x="67" y="58"/>
                    <a:pt x="73" y="45"/>
                  </a:cubicBezTo>
                  <a:cubicBezTo>
                    <a:pt x="79" y="31"/>
                    <a:pt x="84" y="16"/>
                    <a:pt x="88" y="2"/>
                  </a:cubicBezTo>
                  <a:cubicBezTo>
                    <a:pt x="87" y="2"/>
                    <a:pt x="87" y="2"/>
                    <a:pt x="87" y="2"/>
                  </a:cubicBezTo>
                  <a:cubicBezTo>
                    <a:pt x="88" y="2"/>
                    <a:pt x="88" y="2"/>
                    <a:pt x="88" y="2"/>
                  </a:cubicBezTo>
                  <a:cubicBezTo>
                    <a:pt x="89" y="2"/>
                    <a:pt x="89" y="2"/>
                    <a:pt x="89" y="2"/>
                  </a:cubicBezTo>
                  <a:cubicBezTo>
                    <a:pt x="88" y="1"/>
                    <a:pt x="88" y="1"/>
                    <a:pt x="88" y="1"/>
                  </a:cubicBezTo>
                  <a:cubicBezTo>
                    <a:pt x="87" y="2"/>
                    <a:pt x="87" y="2"/>
                    <a:pt x="87" y="2"/>
                  </a:cubicBezTo>
                  <a:cubicBezTo>
                    <a:pt x="88" y="2"/>
                    <a:pt x="88" y="2"/>
                    <a:pt x="88" y="2"/>
                  </a:cubicBezTo>
                  <a:cubicBezTo>
                    <a:pt x="89" y="2"/>
                    <a:pt x="89" y="2"/>
                    <a:pt x="89" y="2"/>
                  </a:cubicBezTo>
                  <a:cubicBezTo>
                    <a:pt x="88" y="2"/>
                    <a:pt x="88" y="2"/>
                    <a:pt x="88" y="2"/>
                  </a:cubicBezTo>
                  <a:cubicBezTo>
                    <a:pt x="89" y="2"/>
                    <a:pt x="89" y="2"/>
                    <a:pt x="89" y="2"/>
                  </a:cubicBezTo>
                  <a:cubicBezTo>
                    <a:pt x="89" y="1"/>
                    <a:pt x="89" y="1"/>
                    <a:pt x="89" y="1"/>
                  </a:cubicBezTo>
                  <a:cubicBezTo>
                    <a:pt x="89" y="1"/>
                    <a:pt x="89" y="1"/>
                    <a:pt x="89" y="1"/>
                  </a:cubicBezTo>
                  <a:cubicBezTo>
                    <a:pt x="89" y="0"/>
                    <a:pt x="88" y="0"/>
                    <a:pt x="88" y="0"/>
                  </a:cubicBezTo>
                  <a:cubicBezTo>
                    <a:pt x="87" y="1"/>
                    <a:pt x="87" y="1"/>
                    <a:pt x="87" y="1"/>
                  </a:cubicBezTo>
                  <a:cubicBezTo>
                    <a:pt x="86" y="1"/>
                    <a:pt x="86" y="1"/>
                    <a:pt x="86" y="1"/>
                  </a:cubicBezTo>
                  <a:cubicBezTo>
                    <a:pt x="82" y="16"/>
                    <a:pt x="77" y="30"/>
                    <a:pt x="71" y="44"/>
                  </a:cubicBezTo>
                  <a:cubicBezTo>
                    <a:pt x="65" y="57"/>
                    <a:pt x="58" y="71"/>
                    <a:pt x="50" y="83"/>
                  </a:cubicBezTo>
                  <a:cubicBezTo>
                    <a:pt x="46" y="90"/>
                    <a:pt x="41" y="96"/>
                    <a:pt x="37" y="102"/>
                  </a:cubicBezTo>
                  <a:cubicBezTo>
                    <a:pt x="37" y="102"/>
                    <a:pt x="37" y="102"/>
                    <a:pt x="37" y="102"/>
                  </a:cubicBezTo>
                  <a:cubicBezTo>
                    <a:pt x="33" y="108"/>
                    <a:pt x="28" y="114"/>
                    <a:pt x="21" y="117"/>
                  </a:cubicBezTo>
                  <a:cubicBezTo>
                    <a:pt x="20" y="117"/>
                    <a:pt x="18" y="118"/>
                    <a:pt x="16" y="118"/>
                  </a:cubicBezTo>
                  <a:cubicBezTo>
                    <a:pt x="15" y="118"/>
                    <a:pt x="13" y="117"/>
                    <a:pt x="12" y="117"/>
                  </a:cubicBezTo>
                  <a:cubicBezTo>
                    <a:pt x="9" y="115"/>
                    <a:pt x="7" y="113"/>
                    <a:pt x="5" y="110"/>
                  </a:cubicBezTo>
                  <a:cubicBezTo>
                    <a:pt x="4" y="107"/>
                    <a:pt x="3" y="103"/>
                    <a:pt x="3" y="100"/>
                  </a:cubicBezTo>
                  <a:cubicBezTo>
                    <a:pt x="3" y="96"/>
                    <a:pt x="4" y="92"/>
                    <a:pt x="5" y="88"/>
                  </a:cubicBezTo>
                  <a:cubicBezTo>
                    <a:pt x="4" y="87"/>
                    <a:pt x="4" y="87"/>
                    <a:pt x="4" y="87"/>
                  </a:cubicBezTo>
                  <a:cubicBezTo>
                    <a:pt x="4" y="87"/>
                    <a:pt x="4" y="87"/>
                    <a:pt x="4" y="87"/>
                  </a:cubicBezTo>
                  <a:cubicBezTo>
                    <a:pt x="4" y="86"/>
                    <a:pt x="3" y="86"/>
                    <a:pt x="3" y="87"/>
                  </a:cubicBezTo>
                  <a:cubicBezTo>
                    <a:pt x="2" y="87"/>
                    <a:pt x="2" y="87"/>
                    <a:pt x="2" y="87"/>
                  </a:cubicBezTo>
                  <a:cubicBezTo>
                    <a:pt x="1" y="88"/>
                    <a:pt x="1" y="88"/>
                    <a:pt x="1" y="88"/>
                  </a:cubicBezTo>
                  <a:cubicBezTo>
                    <a:pt x="1" y="92"/>
                    <a:pt x="0" y="96"/>
                    <a:pt x="0" y="101"/>
                  </a:cubicBezTo>
                  <a:cubicBezTo>
                    <a:pt x="0" y="104"/>
                    <a:pt x="0" y="108"/>
                    <a:pt x="2" y="111"/>
                  </a:cubicBezTo>
                  <a:cubicBezTo>
                    <a:pt x="3" y="115"/>
                    <a:pt x="6" y="118"/>
                    <a:pt x="10" y="120"/>
                  </a:cubicBezTo>
                  <a:cubicBezTo>
                    <a:pt x="12" y="121"/>
                    <a:pt x="14" y="122"/>
                    <a:pt x="17" y="122"/>
                  </a:cubicBezTo>
                  <a:cubicBezTo>
                    <a:pt x="19" y="122"/>
                    <a:pt x="21" y="121"/>
                    <a:pt x="23" y="120"/>
                  </a:cubicBezTo>
                  <a:cubicBezTo>
                    <a:pt x="31" y="117"/>
                    <a:pt x="36" y="111"/>
                    <a:pt x="40" y="105"/>
                  </a:cubicBezTo>
                  <a:cubicBezTo>
                    <a:pt x="40" y="104"/>
                    <a:pt x="40" y="104"/>
                    <a:pt x="40" y="104"/>
                  </a:cubicBezTo>
                  <a:cubicBezTo>
                    <a:pt x="40" y="105"/>
                    <a:pt x="40" y="105"/>
                    <a:pt x="40" y="105"/>
                  </a:cubicBezTo>
                  <a:cubicBezTo>
                    <a:pt x="45" y="99"/>
                    <a:pt x="49" y="92"/>
                    <a:pt x="53" y="86"/>
                  </a:cubicBezTo>
                  <a:cubicBezTo>
                    <a:pt x="53" y="86"/>
                    <a:pt x="53" y="86"/>
                    <a:pt x="53" y="86"/>
                  </a:cubicBezTo>
                  <a:cubicBezTo>
                    <a:pt x="62" y="73"/>
                    <a:pt x="69" y="59"/>
                    <a:pt x="75" y="45"/>
                  </a:cubicBezTo>
                  <a:cubicBezTo>
                    <a:pt x="78" y="38"/>
                    <a:pt x="81" y="31"/>
                    <a:pt x="83" y="24"/>
                  </a:cubicBezTo>
                  <a:cubicBezTo>
                    <a:pt x="86" y="17"/>
                    <a:pt x="88" y="9"/>
                    <a:pt x="89" y="2"/>
                  </a:cubicBezTo>
                  <a:cubicBezTo>
                    <a:pt x="89" y="1"/>
                    <a:pt x="89" y="1"/>
                    <a:pt x="89" y="1"/>
                  </a:cubicBezTo>
                  <a:lnTo>
                    <a:pt x="89" y="2"/>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2" name="Freeform 82"/>
            <p:cNvSpPr>
              <a:spLocks/>
            </p:cNvSpPr>
            <p:nvPr/>
          </p:nvSpPr>
          <p:spPr bwMode="auto">
            <a:xfrm>
              <a:off x="5459486" y="2591507"/>
              <a:ext cx="197972" cy="303222"/>
            </a:xfrm>
            <a:custGeom>
              <a:avLst/>
              <a:gdLst>
                <a:gd name="T0" fmla="*/ 47 w 48"/>
                <a:gd name="T1" fmla="*/ 2 h 74"/>
                <a:gd name="T2" fmla="*/ 46 w 48"/>
                <a:gd name="T3" fmla="*/ 1 h 74"/>
                <a:gd name="T4" fmla="*/ 18 w 48"/>
                <a:gd name="T5" fmla="*/ 33 h 74"/>
                <a:gd name="T6" fmla="*/ 1 w 48"/>
                <a:gd name="T7" fmla="*/ 72 h 74"/>
                <a:gd name="T8" fmla="*/ 2 w 48"/>
                <a:gd name="T9" fmla="*/ 72 h 74"/>
                <a:gd name="T10" fmla="*/ 1 w 48"/>
                <a:gd name="T11" fmla="*/ 71 h 74"/>
                <a:gd name="T12" fmla="*/ 1 w 48"/>
                <a:gd name="T13" fmla="*/ 72 h 74"/>
                <a:gd name="T14" fmla="*/ 1 w 48"/>
                <a:gd name="T15" fmla="*/ 73 h 74"/>
                <a:gd name="T16" fmla="*/ 2 w 48"/>
                <a:gd name="T17" fmla="*/ 72 h 74"/>
                <a:gd name="T18" fmla="*/ 2 w 48"/>
                <a:gd name="T19" fmla="*/ 72 h 74"/>
                <a:gd name="T20" fmla="*/ 1 w 48"/>
                <a:gd name="T21" fmla="*/ 72 h 74"/>
                <a:gd name="T22" fmla="*/ 2 w 48"/>
                <a:gd name="T23" fmla="*/ 72 h 74"/>
                <a:gd name="T24" fmla="*/ 18 w 48"/>
                <a:gd name="T25" fmla="*/ 33 h 74"/>
                <a:gd name="T26" fmla="*/ 47 w 48"/>
                <a:gd name="T27" fmla="*/ 2 h 74"/>
                <a:gd name="T28" fmla="*/ 46 w 48"/>
                <a:gd name="T29" fmla="*/ 1 h 74"/>
                <a:gd name="T30" fmla="*/ 46 w 48"/>
                <a:gd name="T31" fmla="*/ 2 h 74"/>
                <a:gd name="T32" fmla="*/ 47 w 48"/>
                <a:gd name="T33" fmla="*/ 2 h 74"/>
                <a:gd name="T34" fmla="*/ 47 w 48"/>
                <a:gd name="T35" fmla="*/ 1 h 74"/>
                <a:gd name="T36" fmla="*/ 46 w 48"/>
                <a:gd name="T37" fmla="*/ 1 h 74"/>
                <a:gd name="T38" fmla="*/ 46 w 48"/>
                <a:gd name="T39" fmla="*/ 2 h 74"/>
                <a:gd name="T40" fmla="*/ 47 w 48"/>
                <a:gd name="T41" fmla="*/ 2 h 74"/>
                <a:gd name="T42" fmla="*/ 46 w 48"/>
                <a:gd name="T43" fmla="*/ 1 h 74"/>
                <a:gd name="T44" fmla="*/ 47 w 48"/>
                <a:gd name="T45" fmla="*/ 2 h 74"/>
                <a:gd name="T46" fmla="*/ 48 w 48"/>
                <a:gd name="T47" fmla="*/ 2 h 74"/>
                <a:gd name="T48" fmla="*/ 48 w 48"/>
                <a:gd name="T49" fmla="*/ 1 h 74"/>
                <a:gd name="T50" fmla="*/ 47 w 48"/>
                <a:gd name="T51" fmla="*/ 0 h 74"/>
                <a:gd name="T52" fmla="*/ 47 w 48"/>
                <a:gd name="T53" fmla="*/ 0 h 74"/>
                <a:gd name="T54" fmla="*/ 46 w 48"/>
                <a:gd name="T55" fmla="*/ 0 h 74"/>
                <a:gd name="T56" fmla="*/ 16 w 48"/>
                <a:gd name="T57" fmla="*/ 32 h 74"/>
                <a:gd name="T58" fmla="*/ 0 w 48"/>
                <a:gd name="T59" fmla="*/ 72 h 74"/>
                <a:gd name="T60" fmla="*/ 0 w 48"/>
                <a:gd name="T61" fmla="*/ 73 h 74"/>
                <a:gd name="T62" fmla="*/ 0 w 48"/>
                <a:gd name="T63" fmla="*/ 73 h 74"/>
                <a:gd name="T64" fmla="*/ 2 w 48"/>
                <a:gd name="T65" fmla="*/ 74 h 74"/>
                <a:gd name="T66" fmla="*/ 2 w 48"/>
                <a:gd name="T67" fmla="*/ 73 h 74"/>
                <a:gd name="T68" fmla="*/ 3 w 48"/>
                <a:gd name="T69" fmla="*/ 73 h 74"/>
                <a:gd name="T70" fmla="*/ 20 w 48"/>
                <a:gd name="T71" fmla="*/ 34 h 74"/>
                <a:gd name="T72" fmla="*/ 48 w 48"/>
                <a:gd name="T73" fmla="*/ 3 h 74"/>
                <a:gd name="T74" fmla="*/ 48 w 48"/>
                <a:gd name="T75" fmla="*/ 2 h 74"/>
                <a:gd name="T76" fmla="*/ 47 w 48"/>
                <a:gd name="T77" fmla="*/ 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 h="74">
                  <a:moveTo>
                    <a:pt x="47" y="2"/>
                  </a:moveTo>
                  <a:cubicBezTo>
                    <a:pt x="46" y="1"/>
                    <a:pt x="46" y="1"/>
                    <a:pt x="46" y="1"/>
                  </a:cubicBezTo>
                  <a:cubicBezTo>
                    <a:pt x="36" y="10"/>
                    <a:pt x="26" y="21"/>
                    <a:pt x="18" y="33"/>
                  </a:cubicBezTo>
                  <a:cubicBezTo>
                    <a:pt x="11" y="45"/>
                    <a:pt x="5" y="58"/>
                    <a:pt x="1" y="72"/>
                  </a:cubicBezTo>
                  <a:cubicBezTo>
                    <a:pt x="2" y="72"/>
                    <a:pt x="2" y="72"/>
                    <a:pt x="2" y="72"/>
                  </a:cubicBezTo>
                  <a:cubicBezTo>
                    <a:pt x="1" y="71"/>
                    <a:pt x="1" y="71"/>
                    <a:pt x="1" y="71"/>
                  </a:cubicBezTo>
                  <a:cubicBezTo>
                    <a:pt x="1" y="72"/>
                    <a:pt x="1" y="72"/>
                    <a:pt x="1" y="72"/>
                  </a:cubicBezTo>
                  <a:cubicBezTo>
                    <a:pt x="1" y="73"/>
                    <a:pt x="1" y="73"/>
                    <a:pt x="1" y="73"/>
                  </a:cubicBezTo>
                  <a:cubicBezTo>
                    <a:pt x="2" y="72"/>
                    <a:pt x="2" y="72"/>
                    <a:pt x="2" y="72"/>
                  </a:cubicBezTo>
                  <a:cubicBezTo>
                    <a:pt x="2" y="72"/>
                    <a:pt x="2" y="72"/>
                    <a:pt x="2" y="72"/>
                  </a:cubicBezTo>
                  <a:cubicBezTo>
                    <a:pt x="1" y="72"/>
                    <a:pt x="1" y="72"/>
                    <a:pt x="1" y="72"/>
                  </a:cubicBezTo>
                  <a:cubicBezTo>
                    <a:pt x="2" y="72"/>
                    <a:pt x="2" y="72"/>
                    <a:pt x="2" y="72"/>
                  </a:cubicBezTo>
                  <a:cubicBezTo>
                    <a:pt x="5" y="58"/>
                    <a:pt x="10" y="45"/>
                    <a:pt x="18" y="33"/>
                  </a:cubicBezTo>
                  <a:cubicBezTo>
                    <a:pt x="26" y="21"/>
                    <a:pt x="35" y="10"/>
                    <a:pt x="47" y="2"/>
                  </a:cubicBezTo>
                  <a:cubicBezTo>
                    <a:pt x="46" y="1"/>
                    <a:pt x="46" y="1"/>
                    <a:pt x="46" y="1"/>
                  </a:cubicBezTo>
                  <a:cubicBezTo>
                    <a:pt x="46" y="2"/>
                    <a:pt x="46" y="2"/>
                    <a:pt x="46" y="2"/>
                  </a:cubicBezTo>
                  <a:cubicBezTo>
                    <a:pt x="47" y="2"/>
                    <a:pt x="47" y="2"/>
                    <a:pt x="47" y="2"/>
                  </a:cubicBezTo>
                  <a:cubicBezTo>
                    <a:pt x="47" y="1"/>
                    <a:pt x="47" y="1"/>
                    <a:pt x="47" y="1"/>
                  </a:cubicBezTo>
                  <a:cubicBezTo>
                    <a:pt x="46" y="1"/>
                    <a:pt x="46" y="1"/>
                    <a:pt x="46" y="1"/>
                  </a:cubicBezTo>
                  <a:cubicBezTo>
                    <a:pt x="46" y="2"/>
                    <a:pt x="46" y="2"/>
                    <a:pt x="46" y="2"/>
                  </a:cubicBezTo>
                  <a:cubicBezTo>
                    <a:pt x="47" y="2"/>
                    <a:pt x="47" y="2"/>
                    <a:pt x="47" y="2"/>
                  </a:cubicBezTo>
                  <a:cubicBezTo>
                    <a:pt x="46" y="1"/>
                    <a:pt x="46" y="1"/>
                    <a:pt x="46" y="1"/>
                  </a:cubicBezTo>
                  <a:cubicBezTo>
                    <a:pt x="47" y="2"/>
                    <a:pt x="47" y="2"/>
                    <a:pt x="47" y="2"/>
                  </a:cubicBezTo>
                  <a:cubicBezTo>
                    <a:pt x="48" y="2"/>
                    <a:pt x="48" y="2"/>
                    <a:pt x="48" y="2"/>
                  </a:cubicBezTo>
                  <a:cubicBezTo>
                    <a:pt x="48" y="1"/>
                    <a:pt x="48" y="1"/>
                    <a:pt x="48" y="1"/>
                  </a:cubicBezTo>
                  <a:cubicBezTo>
                    <a:pt x="48" y="1"/>
                    <a:pt x="48" y="0"/>
                    <a:pt x="47" y="0"/>
                  </a:cubicBezTo>
                  <a:cubicBezTo>
                    <a:pt x="47" y="0"/>
                    <a:pt x="47" y="0"/>
                    <a:pt x="47" y="0"/>
                  </a:cubicBezTo>
                  <a:cubicBezTo>
                    <a:pt x="46" y="0"/>
                    <a:pt x="46" y="0"/>
                    <a:pt x="46" y="0"/>
                  </a:cubicBezTo>
                  <a:cubicBezTo>
                    <a:pt x="34" y="9"/>
                    <a:pt x="24" y="19"/>
                    <a:pt x="16" y="32"/>
                  </a:cubicBezTo>
                  <a:cubicBezTo>
                    <a:pt x="8" y="44"/>
                    <a:pt x="3" y="58"/>
                    <a:pt x="0" y="72"/>
                  </a:cubicBezTo>
                  <a:cubicBezTo>
                    <a:pt x="0" y="73"/>
                    <a:pt x="0" y="73"/>
                    <a:pt x="0" y="73"/>
                  </a:cubicBezTo>
                  <a:cubicBezTo>
                    <a:pt x="0" y="73"/>
                    <a:pt x="0" y="73"/>
                    <a:pt x="0" y="73"/>
                  </a:cubicBezTo>
                  <a:cubicBezTo>
                    <a:pt x="1" y="74"/>
                    <a:pt x="1" y="74"/>
                    <a:pt x="2" y="74"/>
                  </a:cubicBezTo>
                  <a:cubicBezTo>
                    <a:pt x="2" y="73"/>
                    <a:pt x="2" y="73"/>
                    <a:pt x="2" y="73"/>
                  </a:cubicBezTo>
                  <a:cubicBezTo>
                    <a:pt x="3" y="73"/>
                    <a:pt x="3" y="73"/>
                    <a:pt x="3" y="73"/>
                  </a:cubicBezTo>
                  <a:cubicBezTo>
                    <a:pt x="7" y="59"/>
                    <a:pt x="12" y="46"/>
                    <a:pt x="20" y="34"/>
                  </a:cubicBezTo>
                  <a:cubicBezTo>
                    <a:pt x="28" y="22"/>
                    <a:pt x="37" y="12"/>
                    <a:pt x="48" y="3"/>
                  </a:cubicBezTo>
                  <a:cubicBezTo>
                    <a:pt x="48" y="2"/>
                    <a:pt x="48" y="2"/>
                    <a:pt x="48" y="2"/>
                  </a:cubicBezTo>
                  <a:lnTo>
                    <a:pt x="47" y="2"/>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3" name="Freeform 83"/>
            <p:cNvSpPr>
              <a:spLocks/>
            </p:cNvSpPr>
            <p:nvPr/>
          </p:nvSpPr>
          <p:spPr bwMode="auto">
            <a:xfrm>
              <a:off x="7158533" y="2874681"/>
              <a:ext cx="218019" cy="518735"/>
            </a:xfrm>
            <a:custGeom>
              <a:avLst/>
              <a:gdLst>
                <a:gd name="T0" fmla="*/ 49 w 53"/>
                <a:gd name="T1" fmla="*/ 126 h 127"/>
                <a:gd name="T2" fmla="*/ 49 w 53"/>
                <a:gd name="T3" fmla="*/ 126 h 127"/>
                <a:gd name="T4" fmla="*/ 51 w 53"/>
                <a:gd name="T5" fmla="*/ 109 h 127"/>
                <a:gd name="T6" fmla="*/ 41 w 53"/>
                <a:gd name="T7" fmla="*/ 57 h 127"/>
                <a:gd name="T8" fmla="*/ 1 w 53"/>
                <a:gd name="T9" fmla="*/ 1 h 127"/>
                <a:gd name="T10" fmla="*/ 1 w 53"/>
                <a:gd name="T11" fmla="*/ 2 h 127"/>
                <a:gd name="T12" fmla="*/ 2 w 53"/>
                <a:gd name="T13" fmla="*/ 2 h 127"/>
                <a:gd name="T14" fmla="*/ 2 w 53"/>
                <a:gd name="T15" fmla="*/ 1 h 127"/>
                <a:gd name="T16" fmla="*/ 1 w 53"/>
                <a:gd name="T17" fmla="*/ 1 h 127"/>
                <a:gd name="T18" fmla="*/ 1 w 53"/>
                <a:gd name="T19" fmla="*/ 2 h 127"/>
                <a:gd name="T20" fmla="*/ 1 w 53"/>
                <a:gd name="T21" fmla="*/ 2 h 127"/>
                <a:gd name="T22" fmla="*/ 1 w 53"/>
                <a:gd name="T23" fmla="*/ 1 h 127"/>
                <a:gd name="T24" fmla="*/ 1 w 53"/>
                <a:gd name="T25" fmla="*/ 1 h 127"/>
                <a:gd name="T26" fmla="*/ 25 w 53"/>
                <a:gd name="T27" fmla="*/ 27 h 127"/>
                <a:gd name="T28" fmla="*/ 41 w 53"/>
                <a:gd name="T29" fmla="*/ 57 h 127"/>
                <a:gd name="T30" fmla="*/ 51 w 53"/>
                <a:gd name="T31" fmla="*/ 105 h 127"/>
                <a:gd name="T32" fmla="*/ 49 w 53"/>
                <a:gd name="T33" fmla="*/ 126 h 127"/>
                <a:gd name="T34" fmla="*/ 50 w 53"/>
                <a:gd name="T35" fmla="*/ 126 h 127"/>
                <a:gd name="T36" fmla="*/ 49 w 53"/>
                <a:gd name="T37" fmla="*/ 125 h 127"/>
                <a:gd name="T38" fmla="*/ 48 w 53"/>
                <a:gd name="T39" fmla="*/ 126 h 127"/>
                <a:gd name="T40" fmla="*/ 49 w 53"/>
                <a:gd name="T41" fmla="*/ 126 h 127"/>
                <a:gd name="T42" fmla="*/ 50 w 53"/>
                <a:gd name="T43" fmla="*/ 126 h 127"/>
                <a:gd name="T44" fmla="*/ 49 w 53"/>
                <a:gd name="T45" fmla="*/ 125 h 127"/>
                <a:gd name="T46" fmla="*/ 49 w 53"/>
                <a:gd name="T47" fmla="*/ 126 h 127"/>
                <a:gd name="T48" fmla="*/ 49 w 53"/>
                <a:gd name="T49" fmla="*/ 126 h 127"/>
                <a:gd name="T50" fmla="*/ 49 w 53"/>
                <a:gd name="T51" fmla="*/ 126 h 127"/>
                <a:gd name="T52" fmla="*/ 48 w 53"/>
                <a:gd name="T53" fmla="*/ 126 h 127"/>
                <a:gd name="T54" fmla="*/ 48 w 53"/>
                <a:gd name="T55" fmla="*/ 127 h 127"/>
                <a:gd name="T56" fmla="*/ 50 w 53"/>
                <a:gd name="T57" fmla="*/ 127 h 127"/>
                <a:gd name="T58" fmla="*/ 50 w 53"/>
                <a:gd name="T59" fmla="*/ 127 h 127"/>
                <a:gd name="T60" fmla="*/ 51 w 53"/>
                <a:gd name="T61" fmla="*/ 126 h 127"/>
                <a:gd name="T62" fmla="*/ 53 w 53"/>
                <a:gd name="T63" fmla="*/ 105 h 127"/>
                <a:gd name="T64" fmla="*/ 43 w 53"/>
                <a:gd name="T65" fmla="*/ 56 h 127"/>
                <a:gd name="T66" fmla="*/ 26 w 53"/>
                <a:gd name="T67" fmla="*/ 25 h 127"/>
                <a:gd name="T68" fmla="*/ 2 w 53"/>
                <a:gd name="T69" fmla="*/ 0 h 127"/>
                <a:gd name="T70" fmla="*/ 1 w 53"/>
                <a:gd name="T71" fmla="*/ 0 h 127"/>
                <a:gd name="T72" fmla="*/ 0 w 53"/>
                <a:gd name="T73" fmla="*/ 0 h 127"/>
                <a:gd name="T74" fmla="*/ 0 w 53"/>
                <a:gd name="T75" fmla="*/ 1 h 127"/>
                <a:gd name="T76" fmla="*/ 0 w 53"/>
                <a:gd name="T77" fmla="*/ 2 h 127"/>
                <a:gd name="T78" fmla="*/ 0 w 53"/>
                <a:gd name="T79" fmla="*/ 2 h 127"/>
                <a:gd name="T80" fmla="*/ 39 w 53"/>
                <a:gd name="T81" fmla="*/ 58 h 127"/>
                <a:gd name="T82" fmla="*/ 49 w 53"/>
                <a:gd name="T83" fmla="*/ 109 h 127"/>
                <a:gd name="T84" fmla="*/ 48 w 53"/>
                <a:gd name="T85" fmla="*/ 126 h 127"/>
                <a:gd name="T86" fmla="*/ 48 w 53"/>
                <a:gd name="T87" fmla="*/ 126 h 127"/>
                <a:gd name="T88" fmla="*/ 49 w 53"/>
                <a:gd name="T89" fmla="*/ 12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 h="127">
                  <a:moveTo>
                    <a:pt x="49" y="126"/>
                  </a:moveTo>
                  <a:cubicBezTo>
                    <a:pt x="49" y="126"/>
                    <a:pt x="49" y="126"/>
                    <a:pt x="49" y="126"/>
                  </a:cubicBezTo>
                  <a:cubicBezTo>
                    <a:pt x="50" y="120"/>
                    <a:pt x="51" y="115"/>
                    <a:pt x="51" y="109"/>
                  </a:cubicBezTo>
                  <a:cubicBezTo>
                    <a:pt x="51" y="91"/>
                    <a:pt x="47" y="74"/>
                    <a:pt x="41" y="57"/>
                  </a:cubicBezTo>
                  <a:cubicBezTo>
                    <a:pt x="33" y="36"/>
                    <a:pt x="19" y="16"/>
                    <a:pt x="1" y="1"/>
                  </a:cubicBezTo>
                  <a:cubicBezTo>
                    <a:pt x="1" y="2"/>
                    <a:pt x="1" y="2"/>
                    <a:pt x="1" y="2"/>
                  </a:cubicBezTo>
                  <a:cubicBezTo>
                    <a:pt x="2" y="2"/>
                    <a:pt x="2" y="2"/>
                    <a:pt x="2" y="2"/>
                  </a:cubicBezTo>
                  <a:cubicBezTo>
                    <a:pt x="2" y="1"/>
                    <a:pt x="2" y="1"/>
                    <a:pt x="2" y="1"/>
                  </a:cubicBezTo>
                  <a:cubicBezTo>
                    <a:pt x="1" y="1"/>
                    <a:pt x="1" y="1"/>
                    <a:pt x="1" y="1"/>
                  </a:cubicBezTo>
                  <a:cubicBezTo>
                    <a:pt x="1" y="2"/>
                    <a:pt x="1" y="2"/>
                    <a:pt x="1" y="2"/>
                  </a:cubicBezTo>
                  <a:cubicBezTo>
                    <a:pt x="1" y="2"/>
                    <a:pt x="1" y="2"/>
                    <a:pt x="1" y="2"/>
                  </a:cubicBezTo>
                  <a:cubicBezTo>
                    <a:pt x="1" y="1"/>
                    <a:pt x="1" y="1"/>
                    <a:pt x="1" y="1"/>
                  </a:cubicBezTo>
                  <a:cubicBezTo>
                    <a:pt x="1" y="1"/>
                    <a:pt x="1" y="1"/>
                    <a:pt x="1" y="1"/>
                  </a:cubicBezTo>
                  <a:cubicBezTo>
                    <a:pt x="10" y="9"/>
                    <a:pt x="18" y="17"/>
                    <a:pt x="25" y="27"/>
                  </a:cubicBezTo>
                  <a:cubicBezTo>
                    <a:pt x="32" y="36"/>
                    <a:pt x="37" y="46"/>
                    <a:pt x="41" y="57"/>
                  </a:cubicBezTo>
                  <a:cubicBezTo>
                    <a:pt x="47" y="72"/>
                    <a:pt x="51" y="89"/>
                    <a:pt x="51" y="105"/>
                  </a:cubicBezTo>
                  <a:cubicBezTo>
                    <a:pt x="51" y="112"/>
                    <a:pt x="50" y="119"/>
                    <a:pt x="49" y="126"/>
                  </a:cubicBezTo>
                  <a:cubicBezTo>
                    <a:pt x="50" y="126"/>
                    <a:pt x="50" y="126"/>
                    <a:pt x="50" y="126"/>
                  </a:cubicBezTo>
                  <a:cubicBezTo>
                    <a:pt x="49" y="125"/>
                    <a:pt x="49" y="125"/>
                    <a:pt x="49" y="125"/>
                  </a:cubicBezTo>
                  <a:cubicBezTo>
                    <a:pt x="48" y="126"/>
                    <a:pt x="48" y="126"/>
                    <a:pt x="48" y="126"/>
                  </a:cubicBezTo>
                  <a:cubicBezTo>
                    <a:pt x="49" y="126"/>
                    <a:pt x="49" y="126"/>
                    <a:pt x="49" y="126"/>
                  </a:cubicBezTo>
                  <a:cubicBezTo>
                    <a:pt x="50" y="126"/>
                    <a:pt x="50" y="126"/>
                    <a:pt x="50" y="126"/>
                  </a:cubicBezTo>
                  <a:cubicBezTo>
                    <a:pt x="49" y="125"/>
                    <a:pt x="49" y="125"/>
                    <a:pt x="49" y="125"/>
                  </a:cubicBezTo>
                  <a:cubicBezTo>
                    <a:pt x="49" y="126"/>
                    <a:pt x="49" y="126"/>
                    <a:pt x="49" y="126"/>
                  </a:cubicBezTo>
                  <a:cubicBezTo>
                    <a:pt x="49" y="126"/>
                    <a:pt x="49" y="126"/>
                    <a:pt x="49" y="126"/>
                  </a:cubicBezTo>
                  <a:cubicBezTo>
                    <a:pt x="49" y="126"/>
                    <a:pt x="49" y="126"/>
                    <a:pt x="49" y="126"/>
                  </a:cubicBezTo>
                  <a:cubicBezTo>
                    <a:pt x="48" y="126"/>
                    <a:pt x="48" y="126"/>
                    <a:pt x="48" y="126"/>
                  </a:cubicBezTo>
                  <a:cubicBezTo>
                    <a:pt x="48" y="127"/>
                    <a:pt x="48" y="127"/>
                    <a:pt x="48" y="127"/>
                  </a:cubicBezTo>
                  <a:cubicBezTo>
                    <a:pt x="49" y="127"/>
                    <a:pt x="49" y="127"/>
                    <a:pt x="50" y="127"/>
                  </a:cubicBezTo>
                  <a:cubicBezTo>
                    <a:pt x="50" y="127"/>
                    <a:pt x="50" y="127"/>
                    <a:pt x="50" y="127"/>
                  </a:cubicBezTo>
                  <a:cubicBezTo>
                    <a:pt x="51" y="126"/>
                    <a:pt x="51" y="126"/>
                    <a:pt x="51" y="126"/>
                  </a:cubicBezTo>
                  <a:cubicBezTo>
                    <a:pt x="52" y="119"/>
                    <a:pt x="53" y="112"/>
                    <a:pt x="53" y="105"/>
                  </a:cubicBezTo>
                  <a:cubicBezTo>
                    <a:pt x="53" y="88"/>
                    <a:pt x="49" y="72"/>
                    <a:pt x="43" y="56"/>
                  </a:cubicBezTo>
                  <a:cubicBezTo>
                    <a:pt x="39" y="45"/>
                    <a:pt x="33" y="35"/>
                    <a:pt x="26" y="25"/>
                  </a:cubicBezTo>
                  <a:cubicBezTo>
                    <a:pt x="20" y="16"/>
                    <a:pt x="11" y="7"/>
                    <a:pt x="2" y="0"/>
                  </a:cubicBezTo>
                  <a:cubicBezTo>
                    <a:pt x="1" y="0"/>
                    <a:pt x="1" y="0"/>
                    <a:pt x="1" y="0"/>
                  </a:cubicBezTo>
                  <a:cubicBezTo>
                    <a:pt x="0" y="0"/>
                    <a:pt x="0" y="0"/>
                    <a:pt x="0" y="0"/>
                  </a:cubicBezTo>
                  <a:cubicBezTo>
                    <a:pt x="0" y="0"/>
                    <a:pt x="0" y="0"/>
                    <a:pt x="0" y="1"/>
                  </a:cubicBezTo>
                  <a:cubicBezTo>
                    <a:pt x="0" y="2"/>
                    <a:pt x="0" y="2"/>
                    <a:pt x="0" y="2"/>
                  </a:cubicBezTo>
                  <a:cubicBezTo>
                    <a:pt x="0" y="2"/>
                    <a:pt x="0" y="2"/>
                    <a:pt x="0" y="2"/>
                  </a:cubicBezTo>
                  <a:cubicBezTo>
                    <a:pt x="17" y="17"/>
                    <a:pt x="31" y="37"/>
                    <a:pt x="39" y="58"/>
                  </a:cubicBezTo>
                  <a:cubicBezTo>
                    <a:pt x="45" y="74"/>
                    <a:pt x="49" y="92"/>
                    <a:pt x="49" y="109"/>
                  </a:cubicBezTo>
                  <a:cubicBezTo>
                    <a:pt x="49" y="114"/>
                    <a:pt x="48" y="120"/>
                    <a:pt x="48" y="126"/>
                  </a:cubicBezTo>
                  <a:cubicBezTo>
                    <a:pt x="48" y="126"/>
                    <a:pt x="48" y="126"/>
                    <a:pt x="48" y="126"/>
                  </a:cubicBezTo>
                  <a:lnTo>
                    <a:pt x="49" y="126"/>
                  </a:lnTo>
                  <a:close/>
                </a:path>
              </a:pathLst>
            </a:custGeom>
            <a:solidFill>
              <a:srgbClr val="6837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4" name="Freeform 84"/>
            <p:cNvSpPr>
              <a:spLocks/>
            </p:cNvSpPr>
            <p:nvPr/>
          </p:nvSpPr>
          <p:spPr bwMode="auto">
            <a:xfrm>
              <a:off x="6213782" y="4090075"/>
              <a:ext cx="268139" cy="210501"/>
            </a:xfrm>
            <a:custGeom>
              <a:avLst/>
              <a:gdLst>
                <a:gd name="T0" fmla="*/ 61 w 65"/>
                <a:gd name="T1" fmla="*/ 17 h 51"/>
                <a:gd name="T2" fmla="*/ 12 w 65"/>
                <a:gd name="T3" fmla="*/ 1 h 51"/>
                <a:gd name="T4" fmla="*/ 1 w 65"/>
                <a:gd name="T5" fmla="*/ 8 h 51"/>
                <a:gd name="T6" fmla="*/ 22 w 65"/>
                <a:gd name="T7" fmla="*/ 44 h 51"/>
                <a:gd name="T8" fmla="*/ 63 w 65"/>
                <a:gd name="T9" fmla="*/ 29 h 51"/>
                <a:gd name="T10" fmla="*/ 61 w 65"/>
                <a:gd name="T11" fmla="*/ 17 h 51"/>
              </a:gdLst>
              <a:ahLst/>
              <a:cxnLst>
                <a:cxn ang="0">
                  <a:pos x="T0" y="T1"/>
                </a:cxn>
                <a:cxn ang="0">
                  <a:pos x="T2" y="T3"/>
                </a:cxn>
                <a:cxn ang="0">
                  <a:pos x="T4" y="T5"/>
                </a:cxn>
                <a:cxn ang="0">
                  <a:pos x="T6" y="T7"/>
                </a:cxn>
                <a:cxn ang="0">
                  <a:pos x="T8" y="T9"/>
                </a:cxn>
                <a:cxn ang="0">
                  <a:pos x="T10" y="T11"/>
                </a:cxn>
              </a:cxnLst>
              <a:rect l="0" t="0" r="r" b="b"/>
              <a:pathLst>
                <a:path w="65" h="51">
                  <a:moveTo>
                    <a:pt x="61" y="17"/>
                  </a:moveTo>
                  <a:cubicBezTo>
                    <a:pt x="51" y="13"/>
                    <a:pt x="34" y="6"/>
                    <a:pt x="12" y="1"/>
                  </a:cubicBezTo>
                  <a:cubicBezTo>
                    <a:pt x="7" y="0"/>
                    <a:pt x="2" y="3"/>
                    <a:pt x="1" y="8"/>
                  </a:cubicBezTo>
                  <a:cubicBezTo>
                    <a:pt x="0" y="18"/>
                    <a:pt x="2" y="37"/>
                    <a:pt x="22" y="44"/>
                  </a:cubicBezTo>
                  <a:cubicBezTo>
                    <a:pt x="42" y="51"/>
                    <a:pt x="57" y="40"/>
                    <a:pt x="63" y="29"/>
                  </a:cubicBezTo>
                  <a:cubicBezTo>
                    <a:pt x="65" y="25"/>
                    <a:pt x="65" y="20"/>
                    <a:pt x="61" y="1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5" name="Freeform 85"/>
            <p:cNvSpPr>
              <a:spLocks/>
            </p:cNvSpPr>
            <p:nvPr/>
          </p:nvSpPr>
          <p:spPr bwMode="auto">
            <a:xfrm>
              <a:off x="6361635" y="4127664"/>
              <a:ext cx="100239" cy="85203"/>
            </a:xfrm>
            <a:custGeom>
              <a:avLst/>
              <a:gdLst>
                <a:gd name="T0" fmla="*/ 4 w 24"/>
                <a:gd name="T1" fmla="*/ 0 h 21"/>
                <a:gd name="T2" fmla="*/ 0 w 24"/>
                <a:gd name="T3" fmla="*/ 15 h 21"/>
                <a:gd name="T4" fmla="*/ 16 w 24"/>
                <a:gd name="T5" fmla="*/ 19 h 21"/>
                <a:gd name="T6" fmla="*/ 24 w 24"/>
                <a:gd name="T7" fmla="*/ 8 h 21"/>
                <a:gd name="T8" fmla="*/ 4 w 24"/>
                <a:gd name="T9" fmla="*/ 0 h 21"/>
              </a:gdLst>
              <a:ahLst/>
              <a:cxnLst>
                <a:cxn ang="0">
                  <a:pos x="T0" y="T1"/>
                </a:cxn>
                <a:cxn ang="0">
                  <a:pos x="T2" y="T3"/>
                </a:cxn>
                <a:cxn ang="0">
                  <a:pos x="T4" y="T5"/>
                </a:cxn>
                <a:cxn ang="0">
                  <a:pos x="T6" y="T7"/>
                </a:cxn>
                <a:cxn ang="0">
                  <a:pos x="T8" y="T9"/>
                </a:cxn>
              </a:cxnLst>
              <a:rect l="0" t="0" r="r" b="b"/>
              <a:pathLst>
                <a:path w="24" h="21">
                  <a:moveTo>
                    <a:pt x="4" y="0"/>
                  </a:moveTo>
                  <a:cubicBezTo>
                    <a:pt x="2" y="7"/>
                    <a:pt x="0" y="14"/>
                    <a:pt x="0" y="15"/>
                  </a:cubicBezTo>
                  <a:cubicBezTo>
                    <a:pt x="3" y="18"/>
                    <a:pt x="12" y="21"/>
                    <a:pt x="16" y="19"/>
                  </a:cubicBezTo>
                  <a:cubicBezTo>
                    <a:pt x="19" y="18"/>
                    <a:pt x="22" y="13"/>
                    <a:pt x="24" y="8"/>
                  </a:cubicBezTo>
                  <a:cubicBezTo>
                    <a:pt x="19" y="6"/>
                    <a:pt x="12" y="3"/>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6" name="Freeform 86"/>
            <p:cNvSpPr>
              <a:spLocks/>
            </p:cNvSpPr>
            <p:nvPr/>
          </p:nvSpPr>
          <p:spPr bwMode="auto">
            <a:xfrm>
              <a:off x="6261396" y="4100099"/>
              <a:ext cx="90215" cy="60143"/>
            </a:xfrm>
            <a:custGeom>
              <a:avLst/>
              <a:gdLst>
                <a:gd name="T0" fmla="*/ 3 w 22"/>
                <a:gd name="T1" fmla="*/ 0 h 15"/>
                <a:gd name="T2" fmla="*/ 0 w 22"/>
                <a:gd name="T3" fmla="*/ 10 h 15"/>
                <a:gd name="T4" fmla="*/ 15 w 22"/>
                <a:gd name="T5" fmla="*/ 14 h 15"/>
                <a:gd name="T6" fmla="*/ 22 w 22"/>
                <a:gd name="T7" fmla="*/ 5 h 15"/>
                <a:gd name="T8" fmla="*/ 3 w 22"/>
                <a:gd name="T9" fmla="*/ 0 h 15"/>
              </a:gdLst>
              <a:ahLst/>
              <a:cxnLst>
                <a:cxn ang="0">
                  <a:pos x="T0" y="T1"/>
                </a:cxn>
                <a:cxn ang="0">
                  <a:pos x="T2" y="T3"/>
                </a:cxn>
                <a:cxn ang="0">
                  <a:pos x="T4" y="T5"/>
                </a:cxn>
                <a:cxn ang="0">
                  <a:pos x="T6" y="T7"/>
                </a:cxn>
                <a:cxn ang="0">
                  <a:pos x="T8" y="T9"/>
                </a:cxn>
              </a:cxnLst>
              <a:rect l="0" t="0" r="r" b="b"/>
              <a:pathLst>
                <a:path w="22" h="15">
                  <a:moveTo>
                    <a:pt x="3" y="0"/>
                  </a:moveTo>
                  <a:cubicBezTo>
                    <a:pt x="1" y="5"/>
                    <a:pt x="0" y="9"/>
                    <a:pt x="0" y="10"/>
                  </a:cubicBezTo>
                  <a:cubicBezTo>
                    <a:pt x="3" y="13"/>
                    <a:pt x="11" y="15"/>
                    <a:pt x="15" y="14"/>
                  </a:cubicBezTo>
                  <a:cubicBezTo>
                    <a:pt x="17" y="13"/>
                    <a:pt x="20" y="9"/>
                    <a:pt x="22" y="5"/>
                  </a:cubicBezTo>
                  <a:cubicBezTo>
                    <a:pt x="16" y="3"/>
                    <a:pt x="10" y="1"/>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7" name="Freeform 87"/>
            <p:cNvSpPr>
              <a:spLocks/>
            </p:cNvSpPr>
            <p:nvPr/>
          </p:nvSpPr>
          <p:spPr bwMode="auto">
            <a:xfrm>
              <a:off x="6226312" y="4185302"/>
              <a:ext cx="152864" cy="97733"/>
            </a:xfrm>
            <a:custGeom>
              <a:avLst/>
              <a:gdLst>
                <a:gd name="T0" fmla="*/ 26 w 37"/>
                <a:gd name="T1" fmla="*/ 8 h 24"/>
                <a:gd name="T2" fmla="*/ 4 w 37"/>
                <a:gd name="T3" fmla="*/ 1 h 24"/>
                <a:gd name="T4" fmla="*/ 0 w 37"/>
                <a:gd name="T5" fmla="*/ 2 h 24"/>
                <a:gd name="T6" fmla="*/ 19 w 37"/>
                <a:gd name="T7" fmla="*/ 21 h 24"/>
                <a:gd name="T8" fmla="*/ 37 w 37"/>
                <a:gd name="T9" fmla="*/ 23 h 24"/>
                <a:gd name="T10" fmla="*/ 26 w 37"/>
                <a:gd name="T11" fmla="*/ 8 h 24"/>
              </a:gdLst>
              <a:ahLst/>
              <a:cxnLst>
                <a:cxn ang="0">
                  <a:pos x="T0" y="T1"/>
                </a:cxn>
                <a:cxn ang="0">
                  <a:pos x="T2" y="T3"/>
                </a:cxn>
                <a:cxn ang="0">
                  <a:pos x="T4" y="T5"/>
                </a:cxn>
                <a:cxn ang="0">
                  <a:pos x="T6" y="T7"/>
                </a:cxn>
                <a:cxn ang="0">
                  <a:pos x="T8" y="T9"/>
                </a:cxn>
                <a:cxn ang="0">
                  <a:pos x="T10" y="T11"/>
                </a:cxn>
              </a:cxnLst>
              <a:rect l="0" t="0" r="r" b="b"/>
              <a:pathLst>
                <a:path w="37" h="24">
                  <a:moveTo>
                    <a:pt x="26" y="8"/>
                  </a:moveTo>
                  <a:cubicBezTo>
                    <a:pt x="20" y="3"/>
                    <a:pt x="12" y="0"/>
                    <a:pt x="4" y="1"/>
                  </a:cubicBezTo>
                  <a:cubicBezTo>
                    <a:pt x="3" y="1"/>
                    <a:pt x="1" y="2"/>
                    <a:pt x="0" y="2"/>
                  </a:cubicBezTo>
                  <a:cubicBezTo>
                    <a:pt x="3" y="10"/>
                    <a:pt x="8" y="17"/>
                    <a:pt x="19" y="21"/>
                  </a:cubicBezTo>
                  <a:cubicBezTo>
                    <a:pt x="26" y="23"/>
                    <a:pt x="32" y="24"/>
                    <a:pt x="37" y="23"/>
                  </a:cubicBezTo>
                  <a:cubicBezTo>
                    <a:pt x="34" y="17"/>
                    <a:pt x="31" y="12"/>
                    <a:pt x="26" y="8"/>
                  </a:cubicBezTo>
                  <a:close/>
                </a:path>
              </a:pathLst>
            </a:custGeom>
            <a:solidFill>
              <a:srgbClr val="F069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8" name="Freeform 88"/>
            <p:cNvSpPr>
              <a:spLocks/>
            </p:cNvSpPr>
            <p:nvPr/>
          </p:nvSpPr>
          <p:spPr bwMode="auto">
            <a:xfrm>
              <a:off x="6166169" y="2546399"/>
              <a:ext cx="328282" cy="285680"/>
            </a:xfrm>
            <a:custGeom>
              <a:avLst/>
              <a:gdLst>
                <a:gd name="T0" fmla="*/ 80 w 80"/>
                <a:gd name="T1" fmla="*/ 67 h 70"/>
                <a:gd name="T2" fmla="*/ 2 w 80"/>
                <a:gd name="T3" fmla="*/ 0 h 70"/>
                <a:gd name="T4" fmla="*/ 0 w 80"/>
                <a:gd name="T5" fmla="*/ 2 h 70"/>
                <a:gd name="T6" fmla="*/ 78 w 80"/>
                <a:gd name="T7" fmla="*/ 70 h 70"/>
                <a:gd name="T8" fmla="*/ 80 w 80"/>
                <a:gd name="T9" fmla="*/ 67 h 70"/>
              </a:gdLst>
              <a:ahLst/>
              <a:cxnLst>
                <a:cxn ang="0">
                  <a:pos x="T0" y="T1"/>
                </a:cxn>
                <a:cxn ang="0">
                  <a:pos x="T2" y="T3"/>
                </a:cxn>
                <a:cxn ang="0">
                  <a:pos x="T4" y="T5"/>
                </a:cxn>
                <a:cxn ang="0">
                  <a:pos x="T6" y="T7"/>
                </a:cxn>
                <a:cxn ang="0">
                  <a:pos x="T8" y="T9"/>
                </a:cxn>
              </a:cxnLst>
              <a:rect l="0" t="0" r="r" b="b"/>
              <a:pathLst>
                <a:path w="80" h="70">
                  <a:moveTo>
                    <a:pt x="80" y="67"/>
                  </a:moveTo>
                  <a:cubicBezTo>
                    <a:pt x="49" y="52"/>
                    <a:pt x="22" y="28"/>
                    <a:pt x="2" y="0"/>
                  </a:cubicBezTo>
                  <a:cubicBezTo>
                    <a:pt x="0" y="2"/>
                    <a:pt x="0" y="2"/>
                    <a:pt x="0" y="2"/>
                  </a:cubicBezTo>
                  <a:cubicBezTo>
                    <a:pt x="20" y="30"/>
                    <a:pt x="47" y="54"/>
                    <a:pt x="78" y="70"/>
                  </a:cubicBezTo>
                  <a:lnTo>
                    <a:pt x="80" y="67"/>
                  </a:lnTo>
                  <a:close/>
                </a:path>
              </a:pathLst>
            </a:custGeom>
            <a:solidFill>
              <a:srgbClr val="F77E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89" name="Freeform 89"/>
            <p:cNvSpPr>
              <a:spLocks/>
            </p:cNvSpPr>
            <p:nvPr/>
          </p:nvSpPr>
          <p:spPr bwMode="auto">
            <a:xfrm>
              <a:off x="6840275" y="8355231"/>
              <a:ext cx="273151" cy="228043"/>
            </a:xfrm>
            <a:custGeom>
              <a:avLst/>
              <a:gdLst>
                <a:gd name="T0" fmla="*/ 9 w 67"/>
                <a:gd name="T1" fmla="*/ 0 h 56"/>
                <a:gd name="T2" fmla="*/ 11 w 67"/>
                <a:gd name="T3" fmla="*/ 56 h 56"/>
                <a:gd name="T4" fmla="*/ 57 w 67"/>
                <a:gd name="T5" fmla="*/ 48 h 56"/>
                <a:gd name="T6" fmla="*/ 9 w 67"/>
                <a:gd name="T7" fmla="*/ 0 h 56"/>
              </a:gdLst>
              <a:ahLst/>
              <a:cxnLst>
                <a:cxn ang="0">
                  <a:pos x="T0" y="T1"/>
                </a:cxn>
                <a:cxn ang="0">
                  <a:pos x="T2" y="T3"/>
                </a:cxn>
                <a:cxn ang="0">
                  <a:pos x="T4" y="T5"/>
                </a:cxn>
                <a:cxn ang="0">
                  <a:pos x="T6" y="T7"/>
                </a:cxn>
              </a:cxnLst>
              <a:rect l="0" t="0" r="r" b="b"/>
              <a:pathLst>
                <a:path w="67" h="56">
                  <a:moveTo>
                    <a:pt x="9" y="0"/>
                  </a:moveTo>
                  <a:cubicBezTo>
                    <a:pt x="0" y="19"/>
                    <a:pt x="3" y="38"/>
                    <a:pt x="11" y="56"/>
                  </a:cubicBezTo>
                  <a:cubicBezTo>
                    <a:pt x="31" y="54"/>
                    <a:pt x="40" y="52"/>
                    <a:pt x="57" y="48"/>
                  </a:cubicBezTo>
                  <a:cubicBezTo>
                    <a:pt x="57" y="48"/>
                    <a:pt x="67" y="12"/>
                    <a:pt x="9"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0" name="Freeform 90"/>
            <p:cNvSpPr>
              <a:spLocks/>
            </p:cNvSpPr>
            <p:nvPr/>
          </p:nvSpPr>
          <p:spPr bwMode="auto">
            <a:xfrm>
              <a:off x="6191229" y="8119670"/>
              <a:ext cx="696659" cy="488664"/>
            </a:xfrm>
            <a:custGeom>
              <a:avLst/>
              <a:gdLst>
                <a:gd name="T0" fmla="*/ 168 w 170"/>
                <a:gd name="T1" fmla="*/ 56 h 119"/>
                <a:gd name="T2" fmla="*/ 148 w 170"/>
                <a:gd name="T3" fmla="*/ 53 h 119"/>
                <a:gd name="T4" fmla="*/ 104 w 170"/>
                <a:gd name="T5" fmla="*/ 4 h 119"/>
                <a:gd name="T6" fmla="*/ 66 w 170"/>
                <a:gd name="T7" fmla="*/ 39 h 119"/>
                <a:gd name="T8" fmla="*/ 66 w 170"/>
                <a:gd name="T9" fmla="*/ 39 h 119"/>
                <a:gd name="T10" fmla="*/ 46 w 170"/>
                <a:gd name="T11" fmla="*/ 19 h 119"/>
                <a:gd name="T12" fmla="*/ 1 w 170"/>
                <a:gd name="T13" fmla="*/ 50 h 119"/>
                <a:gd name="T14" fmla="*/ 2 w 170"/>
                <a:gd name="T15" fmla="*/ 109 h 119"/>
                <a:gd name="T16" fmla="*/ 170 w 170"/>
                <a:gd name="T17" fmla="*/ 111 h 119"/>
                <a:gd name="T18" fmla="*/ 168 w 170"/>
                <a:gd name="T19" fmla="*/ 5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19">
                  <a:moveTo>
                    <a:pt x="168" y="56"/>
                  </a:moveTo>
                  <a:cubicBezTo>
                    <a:pt x="154" y="53"/>
                    <a:pt x="154" y="53"/>
                    <a:pt x="148" y="53"/>
                  </a:cubicBezTo>
                  <a:cubicBezTo>
                    <a:pt x="148" y="53"/>
                    <a:pt x="154" y="0"/>
                    <a:pt x="104" y="4"/>
                  </a:cubicBezTo>
                  <a:cubicBezTo>
                    <a:pt x="78" y="6"/>
                    <a:pt x="65" y="28"/>
                    <a:pt x="66" y="39"/>
                  </a:cubicBezTo>
                  <a:cubicBezTo>
                    <a:pt x="66" y="38"/>
                    <a:pt x="66" y="39"/>
                    <a:pt x="66" y="39"/>
                  </a:cubicBezTo>
                  <a:cubicBezTo>
                    <a:pt x="64" y="33"/>
                    <a:pt x="60" y="25"/>
                    <a:pt x="46" y="19"/>
                  </a:cubicBezTo>
                  <a:cubicBezTo>
                    <a:pt x="25" y="10"/>
                    <a:pt x="0" y="26"/>
                    <a:pt x="1" y="50"/>
                  </a:cubicBezTo>
                  <a:cubicBezTo>
                    <a:pt x="2" y="109"/>
                    <a:pt x="2" y="109"/>
                    <a:pt x="2" y="109"/>
                  </a:cubicBezTo>
                  <a:cubicBezTo>
                    <a:pt x="2" y="109"/>
                    <a:pt x="79" y="119"/>
                    <a:pt x="170" y="111"/>
                  </a:cubicBezTo>
                  <a:cubicBezTo>
                    <a:pt x="162" y="94"/>
                    <a:pt x="159" y="75"/>
                    <a:pt x="168" y="56"/>
                  </a:cubicBezTo>
                  <a:close/>
                </a:path>
              </a:pathLst>
            </a:custGeom>
            <a:solidFill>
              <a:srgbClr val="38B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1" name="Freeform 91"/>
            <p:cNvSpPr>
              <a:spLocks/>
            </p:cNvSpPr>
            <p:nvPr/>
          </p:nvSpPr>
          <p:spPr bwMode="auto">
            <a:xfrm>
              <a:off x="6193735" y="8543178"/>
              <a:ext cx="884607" cy="160382"/>
            </a:xfrm>
            <a:custGeom>
              <a:avLst/>
              <a:gdLst>
                <a:gd name="T0" fmla="*/ 0 w 215"/>
                <a:gd name="T1" fmla="*/ 7 h 39"/>
                <a:gd name="T2" fmla="*/ 0 w 215"/>
                <a:gd name="T3" fmla="*/ 21 h 39"/>
                <a:gd name="T4" fmla="*/ 211 w 215"/>
                <a:gd name="T5" fmla="*/ 16 h 39"/>
                <a:gd name="T6" fmla="*/ 212 w 215"/>
                <a:gd name="T7" fmla="*/ 1 h 39"/>
                <a:gd name="T8" fmla="*/ 0 w 215"/>
                <a:gd name="T9" fmla="*/ 7 h 39"/>
              </a:gdLst>
              <a:ahLst/>
              <a:cxnLst>
                <a:cxn ang="0">
                  <a:pos x="T0" y="T1"/>
                </a:cxn>
                <a:cxn ang="0">
                  <a:pos x="T2" y="T3"/>
                </a:cxn>
                <a:cxn ang="0">
                  <a:pos x="T4" y="T5"/>
                </a:cxn>
                <a:cxn ang="0">
                  <a:pos x="T6" y="T7"/>
                </a:cxn>
                <a:cxn ang="0">
                  <a:pos x="T8" y="T9"/>
                </a:cxn>
              </a:cxnLst>
              <a:rect l="0" t="0" r="r" b="b"/>
              <a:pathLst>
                <a:path w="215" h="39">
                  <a:moveTo>
                    <a:pt x="0" y="7"/>
                  </a:moveTo>
                  <a:cubicBezTo>
                    <a:pt x="0" y="21"/>
                    <a:pt x="0" y="21"/>
                    <a:pt x="0" y="21"/>
                  </a:cubicBezTo>
                  <a:cubicBezTo>
                    <a:pt x="0" y="21"/>
                    <a:pt x="123" y="39"/>
                    <a:pt x="211" y="16"/>
                  </a:cubicBezTo>
                  <a:cubicBezTo>
                    <a:pt x="211" y="16"/>
                    <a:pt x="215" y="0"/>
                    <a:pt x="212" y="1"/>
                  </a:cubicBezTo>
                  <a:cubicBezTo>
                    <a:pt x="106" y="18"/>
                    <a:pt x="0" y="7"/>
                    <a:pt x="0"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2" name="Freeform 92"/>
            <p:cNvSpPr>
              <a:spLocks/>
            </p:cNvSpPr>
            <p:nvPr/>
          </p:nvSpPr>
          <p:spPr bwMode="auto">
            <a:xfrm>
              <a:off x="6293973" y="8345207"/>
              <a:ext cx="125298" cy="122792"/>
            </a:xfrm>
            <a:custGeom>
              <a:avLst/>
              <a:gdLst>
                <a:gd name="T0" fmla="*/ 31 w 31"/>
                <a:gd name="T1" fmla="*/ 15 h 30"/>
                <a:gd name="T2" fmla="*/ 16 w 31"/>
                <a:gd name="T3" fmla="*/ 30 h 30"/>
                <a:gd name="T4" fmla="*/ 0 w 31"/>
                <a:gd name="T5" fmla="*/ 15 h 30"/>
                <a:gd name="T6" fmla="*/ 15 w 31"/>
                <a:gd name="T7" fmla="*/ 0 h 30"/>
                <a:gd name="T8" fmla="*/ 31 w 31"/>
                <a:gd name="T9" fmla="*/ 15 h 30"/>
              </a:gdLst>
              <a:ahLst/>
              <a:cxnLst>
                <a:cxn ang="0">
                  <a:pos x="T0" y="T1"/>
                </a:cxn>
                <a:cxn ang="0">
                  <a:pos x="T2" y="T3"/>
                </a:cxn>
                <a:cxn ang="0">
                  <a:pos x="T4" y="T5"/>
                </a:cxn>
                <a:cxn ang="0">
                  <a:pos x="T6" y="T7"/>
                </a:cxn>
                <a:cxn ang="0">
                  <a:pos x="T8" y="T9"/>
                </a:cxn>
              </a:cxnLst>
              <a:rect l="0" t="0" r="r" b="b"/>
              <a:pathLst>
                <a:path w="31" h="30">
                  <a:moveTo>
                    <a:pt x="31" y="15"/>
                  </a:moveTo>
                  <a:cubicBezTo>
                    <a:pt x="31" y="23"/>
                    <a:pt x="24" y="30"/>
                    <a:pt x="16" y="30"/>
                  </a:cubicBezTo>
                  <a:cubicBezTo>
                    <a:pt x="7" y="30"/>
                    <a:pt x="0" y="24"/>
                    <a:pt x="0" y="15"/>
                  </a:cubicBezTo>
                  <a:cubicBezTo>
                    <a:pt x="0" y="7"/>
                    <a:pt x="7" y="0"/>
                    <a:pt x="15" y="0"/>
                  </a:cubicBezTo>
                  <a:cubicBezTo>
                    <a:pt x="24" y="0"/>
                    <a:pt x="31" y="7"/>
                    <a:pt x="3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3" name="Freeform 93"/>
            <p:cNvSpPr>
              <a:spLocks/>
            </p:cNvSpPr>
            <p:nvPr/>
          </p:nvSpPr>
          <p:spPr bwMode="auto">
            <a:xfrm>
              <a:off x="6564618" y="8330171"/>
              <a:ext cx="240573" cy="40095"/>
            </a:xfrm>
            <a:custGeom>
              <a:avLst/>
              <a:gdLst>
                <a:gd name="T0" fmla="*/ 56 w 59"/>
                <a:gd name="T1" fmla="*/ 0 h 10"/>
                <a:gd name="T2" fmla="*/ 3 w 59"/>
                <a:gd name="T3" fmla="*/ 4 h 10"/>
                <a:gd name="T4" fmla="*/ 1 w 59"/>
                <a:gd name="T5" fmla="*/ 7 h 10"/>
                <a:gd name="T6" fmla="*/ 4 w 59"/>
                <a:gd name="T7" fmla="*/ 10 h 10"/>
                <a:gd name="T8" fmla="*/ 4 w 59"/>
                <a:gd name="T9" fmla="*/ 10 h 10"/>
                <a:gd name="T10" fmla="*/ 56 w 59"/>
                <a:gd name="T11" fmla="*/ 6 h 10"/>
                <a:gd name="T12" fmla="*/ 59 w 59"/>
                <a:gd name="T13" fmla="*/ 3 h 10"/>
                <a:gd name="T14" fmla="*/ 56 w 5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
                  <a:moveTo>
                    <a:pt x="56" y="0"/>
                  </a:moveTo>
                  <a:cubicBezTo>
                    <a:pt x="3" y="4"/>
                    <a:pt x="3" y="4"/>
                    <a:pt x="3" y="4"/>
                  </a:cubicBezTo>
                  <a:cubicBezTo>
                    <a:pt x="2" y="4"/>
                    <a:pt x="0" y="5"/>
                    <a:pt x="1" y="7"/>
                  </a:cubicBezTo>
                  <a:cubicBezTo>
                    <a:pt x="1" y="8"/>
                    <a:pt x="2" y="10"/>
                    <a:pt x="4" y="10"/>
                  </a:cubicBezTo>
                  <a:cubicBezTo>
                    <a:pt x="4" y="10"/>
                    <a:pt x="4" y="10"/>
                    <a:pt x="4" y="10"/>
                  </a:cubicBezTo>
                  <a:cubicBezTo>
                    <a:pt x="56" y="6"/>
                    <a:pt x="56" y="6"/>
                    <a:pt x="56" y="6"/>
                  </a:cubicBezTo>
                  <a:cubicBezTo>
                    <a:pt x="58" y="6"/>
                    <a:pt x="59" y="5"/>
                    <a:pt x="59" y="3"/>
                  </a:cubicBezTo>
                  <a:cubicBezTo>
                    <a:pt x="59" y="1"/>
                    <a:pt x="58" y="0"/>
                    <a:pt x="5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4" name="Freeform 94"/>
            <p:cNvSpPr>
              <a:spLocks noEditPoints="1"/>
            </p:cNvSpPr>
            <p:nvPr/>
          </p:nvSpPr>
          <p:spPr bwMode="auto">
            <a:xfrm>
              <a:off x="6547076" y="8112152"/>
              <a:ext cx="358353" cy="210501"/>
            </a:xfrm>
            <a:custGeom>
              <a:avLst/>
              <a:gdLst>
                <a:gd name="T0" fmla="*/ 77 w 87"/>
                <a:gd name="T1" fmla="*/ 15 h 51"/>
                <a:gd name="T2" fmla="*/ 77 w 87"/>
                <a:gd name="T3" fmla="*/ 15 h 51"/>
                <a:gd name="T4" fmla="*/ 68 w 87"/>
                <a:gd name="T5" fmla="*/ 18 h 51"/>
                <a:gd name="T6" fmla="*/ 62 w 87"/>
                <a:gd name="T7" fmla="*/ 22 h 51"/>
                <a:gd name="T8" fmla="*/ 65 w 87"/>
                <a:gd name="T9" fmla="*/ 13 h 51"/>
                <a:gd name="T10" fmla="*/ 64 w 87"/>
                <a:gd name="T11" fmla="*/ 2 h 51"/>
                <a:gd name="T12" fmla="*/ 54 w 87"/>
                <a:gd name="T13" fmla="*/ 2 h 51"/>
                <a:gd name="T14" fmla="*/ 49 w 87"/>
                <a:gd name="T15" fmla="*/ 7 h 51"/>
                <a:gd name="T16" fmla="*/ 42 w 87"/>
                <a:gd name="T17" fmla="*/ 27 h 51"/>
                <a:gd name="T18" fmla="*/ 38 w 87"/>
                <a:gd name="T19" fmla="*/ 42 h 51"/>
                <a:gd name="T20" fmla="*/ 38 w 87"/>
                <a:gd name="T21" fmla="*/ 42 h 51"/>
                <a:gd name="T22" fmla="*/ 3 w 87"/>
                <a:gd name="T23" fmla="*/ 45 h 51"/>
                <a:gd name="T24" fmla="*/ 1 w 87"/>
                <a:gd name="T25" fmla="*/ 49 h 51"/>
                <a:gd name="T26" fmla="*/ 4 w 87"/>
                <a:gd name="T27" fmla="*/ 51 h 51"/>
                <a:gd name="T28" fmla="*/ 4 w 87"/>
                <a:gd name="T29" fmla="*/ 51 h 51"/>
                <a:gd name="T30" fmla="*/ 41 w 87"/>
                <a:gd name="T31" fmla="*/ 48 h 51"/>
                <a:gd name="T32" fmla="*/ 42 w 87"/>
                <a:gd name="T33" fmla="*/ 48 h 51"/>
                <a:gd name="T34" fmla="*/ 43 w 87"/>
                <a:gd name="T35" fmla="*/ 47 h 51"/>
                <a:gd name="T36" fmla="*/ 59 w 87"/>
                <a:gd name="T37" fmla="*/ 46 h 51"/>
                <a:gd name="T38" fmla="*/ 62 w 87"/>
                <a:gd name="T39" fmla="*/ 43 h 51"/>
                <a:gd name="T40" fmla="*/ 81 w 87"/>
                <a:gd name="T41" fmla="*/ 31 h 51"/>
                <a:gd name="T42" fmla="*/ 86 w 87"/>
                <a:gd name="T43" fmla="*/ 22 h 51"/>
                <a:gd name="T44" fmla="*/ 77 w 87"/>
                <a:gd name="T45" fmla="*/ 15 h 51"/>
                <a:gd name="T46" fmla="*/ 48 w 87"/>
                <a:gd name="T47" fmla="*/ 29 h 51"/>
                <a:gd name="T48" fmla="*/ 54 w 87"/>
                <a:gd name="T49" fmla="*/ 11 h 51"/>
                <a:gd name="T50" fmla="*/ 57 w 87"/>
                <a:gd name="T51" fmla="*/ 7 h 51"/>
                <a:gd name="T52" fmla="*/ 59 w 87"/>
                <a:gd name="T53" fmla="*/ 6 h 51"/>
                <a:gd name="T54" fmla="*/ 60 w 87"/>
                <a:gd name="T55" fmla="*/ 7 h 51"/>
                <a:gd name="T56" fmla="*/ 60 w 87"/>
                <a:gd name="T57" fmla="*/ 12 h 51"/>
                <a:gd name="T58" fmla="*/ 48 w 87"/>
                <a:gd name="T59" fmla="*/ 34 h 51"/>
                <a:gd name="T60" fmla="*/ 47 w 87"/>
                <a:gd name="T61" fmla="*/ 35 h 51"/>
                <a:gd name="T62" fmla="*/ 48 w 87"/>
                <a:gd name="T63" fmla="*/ 29 h 51"/>
                <a:gd name="T64" fmla="*/ 77 w 87"/>
                <a:gd name="T65" fmla="*/ 27 h 51"/>
                <a:gd name="T66" fmla="*/ 51 w 87"/>
                <a:gd name="T67" fmla="*/ 39 h 51"/>
                <a:gd name="T68" fmla="*/ 52 w 87"/>
                <a:gd name="T69" fmla="*/ 38 h 51"/>
                <a:gd name="T70" fmla="*/ 71 w 87"/>
                <a:gd name="T71" fmla="*/ 23 h 51"/>
                <a:gd name="T72" fmla="*/ 77 w 87"/>
                <a:gd name="T73" fmla="*/ 21 h 51"/>
                <a:gd name="T74" fmla="*/ 77 w 87"/>
                <a:gd name="T75" fmla="*/ 21 h 51"/>
                <a:gd name="T76" fmla="*/ 80 w 87"/>
                <a:gd name="T77" fmla="*/ 23 h 51"/>
                <a:gd name="T78" fmla="*/ 77 w 87"/>
                <a:gd name="T79" fmla="*/ 2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 h="51">
                  <a:moveTo>
                    <a:pt x="77" y="15"/>
                  </a:moveTo>
                  <a:cubicBezTo>
                    <a:pt x="77" y="15"/>
                    <a:pt x="77" y="15"/>
                    <a:pt x="77" y="15"/>
                  </a:cubicBezTo>
                  <a:cubicBezTo>
                    <a:pt x="74" y="15"/>
                    <a:pt x="71" y="17"/>
                    <a:pt x="68" y="18"/>
                  </a:cubicBezTo>
                  <a:cubicBezTo>
                    <a:pt x="66" y="19"/>
                    <a:pt x="64" y="21"/>
                    <a:pt x="62" y="22"/>
                  </a:cubicBezTo>
                  <a:cubicBezTo>
                    <a:pt x="63" y="19"/>
                    <a:pt x="64" y="16"/>
                    <a:pt x="65" y="13"/>
                  </a:cubicBezTo>
                  <a:cubicBezTo>
                    <a:pt x="68" y="7"/>
                    <a:pt x="66" y="4"/>
                    <a:pt x="64" y="2"/>
                  </a:cubicBezTo>
                  <a:cubicBezTo>
                    <a:pt x="61" y="0"/>
                    <a:pt x="57" y="0"/>
                    <a:pt x="54" y="2"/>
                  </a:cubicBezTo>
                  <a:cubicBezTo>
                    <a:pt x="52" y="3"/>
                    <a:pt x="51" y="5"/>
                    <a:pt x="49" y="7"/>
                  </a:cubicBezTo>
                  <a:cubicBezTo>
                    <a:pt x="45" y="14"/>
                    <a:pt x="44" y="21"/>
                    <a:pt x="42" y="27"/>
                  </a:cubicBezTo>
                  <a:cubicBezTo>
                    <a:pt x="41" y="32"/>
                    <a:pt x="40" y="37"/>
                    <a:pt x="38" y="42"/>
                  </a:cubicBezTo>
                  <a:cubicBezTo>
                    <a:pt x="38" y="42"/>
                    <a:pt x="38" y="42"/>
                    <a:pt x="38" y="42"/>
                  </a:cubicBezTo>
                  <a:cubicBezTo>
                    <a:pt x="3" y="45"/>
                    <a:pt x="3" y="45"/>
                    <a:pt x="3" y="45"/>
                  </a:cubicBezTo>
                  <a:cubicBezTo>
                    <a:pt x="2" y="45"/>
                    <a:pt x="0" y="47"/>
                    <a:pt x="1" y="49"/>
                  </a:cubicBezTo>
                  <a:cubicBezTo>
                    <a:pt x="1" y="50"/>
                    <a:pt x="2" y="51"/>
                    <a:pt x="4" y="51"/>
                  </a:cubicBezTo>
                  <a:cubicBezTo>
                    <a:pt x="4" y="51"/>
                    <a:pt x="4" y="51"/>
                    <a:pt x="4" y="51"/>
                  </a:cubicBezTo>
                  <a:cubicBezTo>
                    <a:pt x="41" y="48"/>
                    <a:pt x="41" y="48"/>
                    <a:pt x="41" y="48"/>
                  </a:cubicBezTo>
                  <a:cubicBezTo>
                    <a:pt x="41" y="48"/>
                    <a:pt x="41" y="48"/>
                    <a:pt x="42" y="48"/>
                  </a:cubicBezTo>
                  <a:cubicBezTo>
                    <a:pt x="42" y="48"/>
                    <a:pt x="43" y="48"/>
                    <a:pt x="43" y="47"/>
                  </a:cubicBezTo>
                  <a:cubicBezTo>
                    <a:pt x="59" y="46"/>
                    <a:pt x="59" y="46"/>
                    <a:pt x="59" y="46"/>
                  </a:cubicBezTo>
                  <a:cubicBezTo>
                    <a:pt x="61" y="46"/>
                    <a:pt x="62" y="44"/>
                    <a:pt x="62" y="43"/>
                  </a:cubicBezTo>
                  <a:cubicBezTo>
                    <a:pt x="69" y="40"/>
                    <a:pt x="76" y="36"/>
                    <a:pt x="81" y="31"/>
                  </a:cubicBezTo>
                  <a:cubicBezTo>
                    <a:pt x="83" y="30"/>
                    <a:pt x="87" y="27"/>
                    <a:pt x="86" y="22"/>
                  </a:cubicBezTo>
                  <a:cubicBezTo>
                    <a:pt x="86" y="18"/>
                    <a:pt x="81" y="15"/>
                    <a:pt x="77" y="15"/>
                  </a:cubicBezTo>
                  <a:close/>
                  <a:moveTo>
                    <a:pt x="48" y="29"/>
                  </a:moveTo>
                  <a:cubicBezTo>
                    <a:pt x="50" y="22"/>
                    <a:pt x="51" y="16"/>
                    <a:pt x="54" y="11"/>
                  </a:cubicBezTo>
                  <a:cubicBezTo>
                    <a:pt x="55" y="9"/>
                    <a:pt x="56" y="8"/>
                    <a:pt x="57" y="7"/>
                  </a:cubicBezTo>
                  <a:cubicBezTo>
                    <a:pt x="58" y="7"/>
                    <a:pt x="59" y="6"/>
                    <a:pt x="59" y="6"/>
                  </a:cubicBezTo>
                  <a:cubicBezTo>
                    <a:pt x="60" y="7"/>
                    <a:pt x="60" y="7"/>
                    <a:pt x="60" y="7"/>
                  </a:cubicBezTo>
                  <a:cubicBezTo>
                    <a:pt x="61" y="7"/>
                    <a:pt x="60" y="9"/>
                    <a:pt x="60" y="12"/>
                  </a:cubicBezTo>
                  <a:cubicBezTo>
                    <a:pt x="57" y="20"/>
                    <a:pt x="53" y="27"/>
                    <a:pt x="48" y="34"/>
                  </a:cubicBezTo>
                  <a:cubicBezTo>
                    <a:pt x="47" y="35"/>
                    <a:pt x="47" y="35"/>
                    <a:pt x="47" y="35"/>
                  </a:cubicBezTo>
                  <a:cubicBezTo>
                    <a:pt x="47" y="33"/>
                    <a:pt x="48" y="31"/>
                    <a:pt x="48" y="29"/>
                  </a:cubicBezTo>
                  <a:close/>
                  <a:moveTo>
                    <a:pt x="77" y="27"/>
                  </a:moveTo>
                  <a:cubicBezTo>
                    <a:pt x="70" y="33"/>
                    <a:pt x="60" y="38"/>
                    <a:pt x="51" y="39"/>
                  </a:cubicBezTo>
                  <a:cubicBezTo>
                    <a:pt x="51" y="39"/>
                    <a:pt x="52" y="38"/>
                    <a:pt x="52" y="38"/>
                  </a:cubicBezTo>
                  <a:cubicBezTo>
                    <a:pt x="58" y="32"/>
                    <a:pt x="64" y="28"/>
                    <a:pt x="71" y="23"/>
                  </a:cubicBezTo>
                  <a:cubicBezTo>
                    <a:pt x="73" y="22"/>
                    <a:pt x="75" y="21"/>
                    <a:pt x="77" y="21"/>
                  </a:cubicBezTo>
                  <a:cubicBezTo>
                    <a:pt x="77" y="21"/>
                    <a:pt x="77" y="21"/>
                    <a:pt x="77" y="21"/>
                  </a:cubicBezTo>
                  <a:cubicBezTo>
                    <a:pt x="79" y="21"/>
                    <a:pt x="80" y="22"/>
                    <a:pt x="80" y="23"/>
                  </a:cubicBezTo>
                  <a:cubicBezTo>
                    <a:pt x="80" y="23"/>
                    <a:pt x="80" y="25"/>
                    <a:pt x="77" y="2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5" name="Freeform 95"/>
            <p:cNvSpPr>
              <a:spLocks/>
            </p:cNvSpPr>
            <p:nvPr/>
          </p:nvSpPr>
          <p:spPr bwMode="auto">
            <a:xfrm>
              <a:off x="4822970" y="8355231"/>
              <a:ext cx="275657" cy="228043"/>
            </a:xfrm>
            <a:custGeom>
              <a:avLst/>
              <a:gdLst>
                <a:gd name="T0" fmla="*/ 58 w 67"/>
                <a:gd name="T1" fmla="*/ 0 h 56"/>
                <a:gd name="T2" fmla="*/ 56 w 67"/>
                <a:gd name="T3" fmla="*/ 56 h 56"/>
                <a:gd name="T4" fmla="*/ 10 w 67"/>
                <a:gd name="T5" fmla="*/ 48 h 56"/>
                <a:gd name="T6" fmla="*/ 58 w 67"/>
                <a:gd name="T7" fmla="*/ 0 h 56"/>
              </a:gdLst>
              <a:ahLst/>
              <a:cxnLst>
                <a:cxn ang="0">
                  <a:pos x="T0" y="T1"/>
                </a:cxn>
                <a:cxn ang="0">
                  <a:pos x="T2" y="T3"/>
                </a:cxn>
                <a:cxn ang="0">
                  <a:pos x="T4" y="T5"/>
                </a:cxn>
                <a:cxn ang="0">
                  <a:pos x="T6" y="T7"/>
                </a:cxn>
              </a:cxnLst>
              <a:rect l="0" t="0" r="r" b="b"/>
              <a:pathLst>
                <a:path w="67" h="56">
                  <a:moveTo>
                    <a:pt x="58" y="0"/>
                  </a:moveTo>
                  <a:cubicBezTo>
                    <a:pt x="67" y="19"/>
                    <a:pt x="64" y="38"/>
                    <a:pt x="56" y="56"/>
                  </a:cubicBezTo>
                  <a:cubicBezTo>
                    <a:pt x="36" y="54"/>
                    <a:pt x="27" y="52"/>
                    <a:pt x="10" y="48"/>
                  </a:cubicBezTo>
                  <a:cubicBezTo>
                    <a:pt x="10" y="48"/>
                    <a:pt x="0" y="12"/>
                    <a:pt x="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6" name="Freeform 96"/>
            <p:cNvSpPr>
              <a:spLocks/>
            </p:cNvSpPr>
            <p:nvPr/>
          </p:nvSpPr>
          <p:spPr bwMode="auto">
            <a:xfrm>
              <a:off x="5048507" y="8119670"/>
              <a:ext cx="699165" cy="488664"/>
            </a:xfrm>
            <a:custGeom>
              <a:avLst/>
              <a:gdLst>
                <a:gd name="T0" fmla="*/ 2 w 170"/>
                <a:gd name="T1" fmla="*/ 56 h 119"/>
                <a:gd name="T2" fmla="*/ 22 w 170"/>
                <a:gd name="T3" fmla="*/ 53 h 119"/>
                <a:gd name="T4" fmla="*/ 66 w 170"/>
                <a:gd name="T5" fmla="*/ 4 h 119"/>
                <a:gd name="T6" fmla="*/ 104 w 170"/>
                <a:gd name="T7" fmla="*/ 39 h 119"/>
                <a:gd name="T8" fmla="*/ 104 w 170"/>
                <a:gd name="T9" fmla="*/ 39 h 119"/>
                <a:gd name="T10" fmla="*/ 124 w 170"/>
                <a:gd name="T11" fmla="*/ 19 h 119"/>
                <a:gd name="T12" fmla="*/ 169 w 170"/>
                <a:gd name="T13" fmla="*/ 50 h 119"/>
                <a:gd name="T14" fmla="*/ 168 w 170"/>
                <a:gd name="T15" fmla="*/ 109 h 119"/>
                <a:gd name="T16" fmla="*/ 0 w 170"/>
                <a:gd name="T17" fmla="*/ 111 h 119"/>
                <a:gd name="T18" fmla="*/ 2 w 170"/>
                <a:gd name="T19" fmla="*/ 5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0" h="119">
                  <a:moveTo>
                    <a:pt x="2" y="56"/>
                  </a:moveTo>
                  <a:cubicBezTo>
                    <a:pt x="16" y="53"/>
                    <a:pt x="16" y="53"/>
                    <a:pt x="22" y="53"/>
                  </a:cubicBezTo>
                  <a:cubicBezTo>
                    <a:pt x="22" y="53"/>
                    <a:pt x="16" y="0"/>
                    <a:pt x="66" y="4"/>
                  </a:cubicBezTo>
                  <a:cubicBezTo>
                    <a:pt x="92" y="6"/>
                    <a:pt x="105" y="28"/>
                    <a:pt x="104" y="39"/>
                  </a:cubicBezTo>
                  <a:cubicBezTo>
                    <a:pt x="104" y="38"/>
                    <a:pt x="104" y="39"/>
                    <a:pt x="104" y="39"/>
                  </a:cubicBezTo>
                  <a:cubicBezTo>
                    <a:pt x="106" y="33"/>
                    <a:pt x="110" y="25"/>
                    <a:pt x="124" y="19"/>
                  </a:cubicBezTo>
                  <a:cubicBezTo>
                    <a:pt x="145" y="10"/>
                    <a:pt x="170" y="26"/>
                    <a:pt x="169" y="50"/>
                  </a:cubicBezTo>
                  <a:cubicBezTo>
                    <a:pt x="168" y="109"/>
                    <a:pt x="168" y="109"/>
                    <a:pt x="168" y="109"/>
                  </a:cubicBezTo>
                  <a:cubicBezTo>
                    <a:pt x="168" y="109"/>
                    <a:pt x="91" y="119"/>
                    <a:pt x="0" y="111"/>
                  </a:cubicBezTo>
                  <a:cubicBezTo>
                    <a:pt x="8" y="94"/>
                    <a:pt x="11" y="75"/>
                    <a:pt x="2" y="56"/>
                  </a:cubicBezTo>
                  <a:close/>
                </a:path>
              </a:pathLst>
            </a:custGeom>
            <a:solidFill>
              <a:srgbClr val="38B4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7" name="Freeform 97"/>
            <p:cNvSpPr>
              <a:spLocks/>
            </p:cNvSpPr>
            <p:nvPr/>
          </p:nvSpPr>
          <p:spPr bwMode="auto">
            <a:xfrm>
              <a:off x="5532159" y="8345207"/>
              <a:ext cx="127804" cy="122792"/>
            </a:xfrm>
            <a:custGeom>
              <a:avLst/>
              <a:gdLst>
                <a:gd name="T0" fmla="*/ 31 w 31"/>
                <a:gd name="T1" fmla="*/ 15 h 30"/>
                <a:gd name="T2" fmla="*/ 16 w 31"/>
                <a:gd name="T3" fmla="*/ 30 h 30"/>
                <a:gd name="T4" fmla="*/ 1 w 31"/>
                <a:gd name="T5" fmla="*/ 15 h 30"/>
                <a:gd name="T6" fmla="*/ 16 w 31"/>
                <a:gd name="T7" fmla="*/ 0 h 30"/>
                <a:gd name="T8" fmla="*/ 31 w 31"/>
                <a:gd name="T9" fmla="*/ 15 h 30"/>
              </a:gdLst>
              <a:ahLst/>
              <a:cxnLst>
                <a:cxn ang="0">
                  <a:pos x="T0" y="T1"/>
                </a:cxn>
                <a:cxn ang="0">
                  <a:pos x="T2" y="T3"/>
                </a:cxn>
                <a:cxn ang="0">
                  <a:pos x="T4" y="T5"/>
                </a:cxn>
                <a:cxn ang="0">
                  <a:pos x="T6" y="T7"/>
                </a:cxn>
                <a:cxn ang="0">
                  <a:pos x="T8" y="T9"/>
                </a:cxn>
              </a:cxnLst>
              <a:rect l="0" t="0" r="r" b="b"/>
              <a:pathLst>
                <a:path w="31" h="30">
                  <a:moveTo>
                    <a:pt x="31" y="15"/>
                  </a:moveTo>
                  <a:cubicBezTo>
                    <a:pt x="31" y="23"/>
                    <a:pt x="24" y="30"/>
                    <a:pt x="16" y="30"/>
                  </a:cubicBezTo>
                  <a:cubicBezTo>
                    <a:pt x="7" y="30"/>
                    <a:pt x="1" y="24"/>
                    <a:pt x="1" y="15"/>
                  </a:cubicBezTo>
                  <a:cubicBezTo>
                    <a:pt x="0" y="7"/>
                    <a:pt x="7" y="0"/>
                    <a:pt x="16" y="0"/>
                  </a:cubicBezTo>
                  <a:cubicBezTo>
                    <a:pt x="24" y="0"/>
                    <a:pt x="31" y="7"/>
                    <a:pt x="31" y="1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8" name="Freeform 98"/>
            <p:cNvSpPr>
              <a:spLocks/>
            </p:cNvSpPr>
            <p:nvPr/>
          </p:nvSpPr>
          <p:spPr bwMode="auto">
            <a:xfrm>
              <a:off x="4860559" y="8543178"/>
              <a:ext cx="882101" cy="160382"/>
            </a:xfrm>
            <a:custGeom>
              <a:avLst/>
              <a:gdLst>
                <a:gd name="T0" fmla="*/ 215 w 215"/>
                <a:gd name="T1" fmla="*/ 7 h 39"/>
                <a:gd name="T2" fmla="*/ 215 w 215"/>
                <a:gd name="T3" fmla="*/ 21 h 39"/>
                <a:gd name="T4" fmla="*/ 4 w 215"/>
                <a:gd name="T5" fmla="*/ 16 h 39"/>
                <a:gd name="T6" fmla="*/ 3 w 215"/>
                <a:gd name="T7" fmla="*/ 1 h 39"/>
                <a:gd name="T8" fmla="*/ 215 w 215"/>
                <a:gd name="T9" fmla="*/ 7 h 39"/>
              </a:gdLst>
              <a:ahLst/>
              <a:cxnLst>
                <a:cxn ang="0">
                  <a:pos x="T0" y="T1"/>
                </a:cxn>
                <a:cxn ang="0">
                  <a:pos x="T2" y="T3"/>
                </a:cxn>
                <a:cxn ang="0">
                  <a:pos x="T4" y="T5"/>
                </a:cxn>
                <a:cxn ang="0">
                  <a:pos x="T6" y="T7"/>
                </a:cxn>
                <a:cxn ang="0">
                  <a:pos x="T8" y="T9"/>
                </a:cxn>
              </a:cxnLst>
              <a:rect l="0" t="0" r="r" b="b"/>
              <a:pathLst>
                <a:path w="215" h="39">
                  <a:moveTo>
                    <a:pt x="215" y="7"/>
                  </a:moveTo>
                  <a:cubicBezTo>
                    <a:pt x="215" y="21"/>
                    <a:pt x="215" y="21"/>
                    <a:pt x="215" y="21"/>
                  </a:cubicBezTo>
                  <a:cubicBezTo>
                    <a:pt x="215" y="21"/>
                    <a:pt x="92" y="39"/>
                    <a:pt x="4" y="16"/>
                  </a:cubicBezTo>
                  <a:cubicBezTo>
                    <a:pt x="4" y="16"/>
                    <a:pt x="0" y="0"/>
                    <a:pt x="3" y="1"/>
                  </a:cubicBezTo>
                  <a:cubicBezTo>
                    <a:pt x="109" y="18"/>
                    <a:pt x="215" y="7"/>
                    <a:pt x="215" y="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99" name="Freeform 99"/>
            <p:cNvSpPr>
              <a:spLocks/>
            </p:cNvSpPr>
            <p:nvPr/>
          </p:nvSpPr>
          <p:spPr bwMode="auto">
            <a:xfrm>
              <a:off x="5131204" y="8330171"/>
              <a:ext cx="243079" cy="40095"/>
            </a:xfrm>
            <a:custGeom>
              <a:avLst/>
              <a:gdLst>
                <a:gd name="T0" fmla="*/ 3 w 59"/>
                <a:gd name="T1" fmla="*/ 0 h 10"/>
                <a:gd name="T2" fmla="*/ 56 w 59"/>
                <a:gd name="T3" fmla="*/ 4 h 10"/>
                <a:gd name="T4" fmla="*/ 58 w 59"/>
                <a:gd name="T5" fmla="*/ 7 h 10"/>
                <a:gd name="T6" fmla="*/ 55 w 59"/>
                <a:gd name="T7" fmla="*/ 10 h 10"/>
                <a:gd name="T8" fmla="*/ 55 w 59"/>
                <a:gd name="T9" fmla="*/ 10 h 10"/>
                <a:gd name="T10" fmla="*/ 2 w 59"/>
                <a:gd name="T11" fmla="*/ 6 h 10"/>
                <a:gd name="T12" fmla="*/ 0 w 59"/>
                <a:gd name="T13" fmla="*/ 3 h 10"/>
                <a:gd name="T14" fmla="*/ 3 w 59"/>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
                  <a:moveTo>
                    <a:pt x="3" y="0"/>
                  </a:moveTo>
                  <a:cubicBezTo>
                    <a:pt x="56" y="4"/>
                    <a:pt x="56" y="4"/>
                    <a:pt x="56" y="4"/>
                  </a:cubicBezTo>
                  <a:cubicBezTo>
                    <a:pt x="57" y="4"/>
                    <a:pt x="59" y="5"/>
                    <a:pt x="58" y="7"/>
                  </a:cubicBezTo>
                  <a:cubicBezTo>
                    <a:pt x="58" y="8"/>
                    <a:pt x="57" y="10"/>
                    <a:pt x="55" y="10"/>
                  </a:cubicBezTo>
                  <a:cubicBezTo>
                    <a:pt x="55" y="10"/>
                    <a:pt x="55" y="10"/>
                    <a:pt x="55" y="10"/>
                  </a:cubicBezTo>
                  <a:cubicBezTo>
                    <a:pt x="2" y="6"/>
                    <a:pt x="2" y="6"/>
                    <a:pt x="2" y="6"/>
                  </a:cubicBezTo>
                  <a:cubicBezTo>
                    <a:pt x="1" y="6"/>
                    <a:pt x="0" y="5"/>
                    <a:pt x="0" y="3"/>
                  </a:cubicBezTo>
                  <a:cubicBezTo>
                    <a:pt x="0" y="1"/>
                    <a:pt x="1" y="0"/>
                    <a:pt x="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0" name="Freeform 100"/>
            <p:cNvSpPr>
              <a:spLocks noEditPoints="1"/>
            </p:cNvSpPr>
            <p:nvPr/>
          </p:nvSpPr>
          <p:spPr bwMode="auto">
            <a:xfrm>
              <a:off x="5033471" y="8112152"/>
              <a:ext cx="355848" cy="210501"/>
            </a:xfrm>
            <a:custGeom>
              <a:avLst/>
              <a:gdLst>
                <a:gd name="T0" fmla="*/ 1 w 87"/>
                <a:gd name="T1" fmla="*/ 22 h 51"/>
                <a:gd name="T2" fmla="*/ 6 w 87"/>
                <a:gd name="T3" fmla="*/ 31 h 51"/>
                <a:gd name="T4" fmla="*/ 25 w 87"/>
                <a:gd name="T5" fmla="*/ 43 h 51"/>
                <a:gd name="T6" fmla="*/ 28 w 87"/>
                <a:gd name="T7" fmla="*/ 46 h 51"/>
                <a:gd name="T8" fmla="*/ 44 w 87"/>
                <a:gd name="T9" fmla="*/ 47 h 51"/>
                <a:gd name="T10" fmla="*/ 45 w 87"/>
                <a:gd name="T11" fmla="*/ 48 h 51"/>
                <a:gd name="T12" fmla="*/ 46 w 87"/>
                <a:gd name="T13" fmla="*/ 48 h 51"/>
                <a:gd name="T14" fmla="*/ 83 w 87"/>
                <a:gd name="T15" fmla="*/ 51 h 51"/>
                <a:gd name="T16" fmla="*/ 83 w 87"/>
                <a:gd name="T17" fmla="*/ 51 h 51"/>
                <a:gd name="T18" fmla="*/ 86 w 87"/>
                <a:gd name="T19" fmla="*/ 49 h 51"/>
                <a:gd name="T20" fmla="*/ 84 w 87"/>
                <a:gd name="T21" fmla="*/ 45 h 51"/>
                <a:gd name="T22" fmla="*/ 49 w 87"/>
                <a:gd name="T23" fmla="*/ 42 h 51"/>
                <a:gd name="T24" fmla="*/ 49 w 87"/>
                <a:gd name="T25" fmla="*/ 42 h 51"/>
                <a:gd name="T26" fmla="*/ 45 w 87"/>
                <a:gd name="T27" fmla="*/ 27 h 51"/>
                <a:gd name="T28" fmla="*/ 38 w 87"/>
                <a:gd name="T29" fmla="*/ 7 h 51"/>
                <a:gd name="T30" fmla="*/ 33 w 87"/>
                <a:gd name="T31" fmla="*/ 2 h 51"/>
                <a:gd name="T32" fmla="*/ 23 w 87"/>
                <a:gd name="T33" fmla="*/ 2 h 51"/>
                <a:gd name="T34" fmla="*/ 22 w 87"/>
                <a:gd name="T35" fmla="*/ 13 h 51"/>
                <a:gd name="T36" fmla="*/ 25 w 87"/>
                <a:gd name="T37" fmla="*/ 22 h 51"/>
                <a:gd name="T38" fmla="*/ 19 w 87"/>
                <a:gd name="T39" fmla="*/ 18 h 51"/>
                <a:gd name="T40" fmla="*/ 10 w 87"/>
                <a:gd name="T41" fmla="*/ 15 h 51"/>
                <a:gd name="T42" fmla="*/ 10 w 87"/>
                <a:gd name="T43" fmla="*/ 15 h 51"/>
                <a:gd name="T44" fmla="*/ 1 w 87"/>
                <a:gd name="T45" fmla="*/ 22 h 51"/>
                <a:gd name="T46" fmla="*/ 40 w 87"/>
                <a:gd name="T47" fmla="*/ 35 h 51"/>
                <a:gd name="T48" fmla="*/ 39 w 87"/>
                <a:gd name="T49" fmla="*/ 34 h 51"/>
                <a:gd name="T50" fmla="*/ 27 w 87"/>
                <a:gd name="T51" fmla="*/ 12 h 51"/>
                <a:gd name="T52" fmla="*/ 27 w 87"/>
                <a:gd name="T53" fmla="*/ 7 h 51"/>
                <a:gd name="T54" fmla="*/ 28 w 87"/>
                <a:gd name="T55" fmla="*/ 6 h 51"/>
                <a:gd name="T56" fmla="*/ 30 w 87"/>
                <a:gd name="T57" fmla="*/ 7 h 51"/>
                <a:gd name="T58" fmla="*/ 33 w 87"/>
                <a:gd name="T59" fmla="*/ 11 h 51"/>
                <a:gd name="T60" fmla="*/ 33 w 87"/>
                <a:gd name="T61" fmla="*/ 11 h 51"/>
                <a:gd name="T62" fmla="*/ 39 w 87"/>
                <a:gd name="T63" fmla="*/ 29 h 51"/>
                <a:gd name="T64" fmla="*/ 40 w 87"/>
                <a:gd name="T65" fmla="*/ 35 h 51"/>
                <a:gd name="T66" fmla="*/ 7 w 87"/>
                <a:gd name="T67" fmla="*/ 23 h 51"/>
                <a:gd name="T68" fmla="*/ 10 w 87"/>
                <a:gd name="T69" fmla="*/ 21 h 51"/>
                <a:gd name="T70" fmla="*/ 10 w 87"/>
                <a:gd name="T71" fmla="*/ 21 h 51"/>
                <a:gd name="T72" fmla="*/ 16 w 87"/>
                <a:gd name="T73" fmla="*/ 23 h 51"/>
                <a:gd name="T74" fmla="*/ 35 w 87"/>
                <a:gd name="T75" fmla="*/ 38 h 51"/>
                <a:gd name="T76" fmla="*/ 36 w 87"/>
                <a:gd name="T77" fmla="*/ 39 h 51"/>
                <a:gd name="T78" fmla="*/ 10 w 87"/>
                <a:gd name="T79" fmla="*/ 27 h 51"/>
                <a:gd name="T80" fmla="*/ 7 w 87"/>
                <a:gd name="T81" fmla="*/ 23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51">
                  <a:moveTo>
                    <a:pt x="1" y="22"/>
                  </a:moveTo>
                  <a:cubicBezTo>
                    <a:pt x="0" y="27"/>
                    <a:pt x="4" y="30"/>
                    <a:pt x="6" y="31"/>
                  </a:cubicBezTo>
                  <a:cubicBezTo>
                    <a:pt x="11" y="36"/>
                    <a:pt x="18" y="40"/>
                    <a:pt x="25" y="43"/>
                  </a:cubicBezTo>
                  <a:cubicBezTo>
                    <a:pt x="25" y="44"/>
                    <a:pt x="26" y="46"/>
                    <a:pt x="28" y="46"/>
                  </a:cubicBezTo>
                  <a:cubicBezTo>
                    <a:pt x="44" y="47"/>
                    <a:pt x="44" y="47"/>
                    <a:pt x="44" y="47"/>
                  </a:cubicBezTo>
                  <a:cubicBezTo>
                    <a:pt x="44" y="48"/>
                    <a:pt x="45" y="48"/>
                    <a:pt x="45" y="48"/>
                  </a:cubicBezTo>
                  <a:cubicBezTo>
                    <a:pt x="45" y="48"/>
                    <a:pt x="46" y="48"/>
                    <a:pt x="46" y="48"/>
                  </a:cubicBezTo>
                  <a:cubicBezTo>
                    <a:pt x="83" y="51"/>
                    <a:pt x="83" y="51"/>
                    <a:pt x="83" y="51"/>
                  </a:cubicBezTo>
                  <a:cubicBezTo>
                    <a:pt x="83" y="51"/>
                    <a:pt x="83" y="51"/>
                    <a:pt x="83" y="51"/>
                  </a:cubicBezTo>
                  <a:cubicBezTo>
                    <a:pt x="85" y="51"/>
                    <a:pt x="86" y="50"/>
                    <a:pt x="86" y="49"/>
                  </a:cubicBezTo>
                  <a:cubicBezTo>
                    <a:pt x="87" y="47"/>
                    <a:pt x="85" y="45"/>
                    <a:pt x="84" y="45"/>
                  </a:cubicBezTo>
                  <a:cubicBezTo>
                    <a:pt x="49" y="42"/>
                    <a:pt x="49" y="42"/>
                    <a:pt x="49" y="42"/>
                  </a:cubicBezTo>
                  <a:cubicBezTo>
                    <a:pt x="49" y="42"/>
                    <a:pt x="49" y="42"/>
                    <a:pt x="49" y="42"/>
                  </a:cubicBezTo>
                  <a:cubicBezTo>
                    <a:pt x="47" y="37"/>
                    <a:pt x="46" y="32"/>
                    <a:pt x="45" y="27"/>
                  </a:cubicBezTo>
                  <a:cubicBezTo>
                    <a:pt x="43" y="21"/>
                    <a:pt x="42" y="14"/>
                    <a:pt x="38" y="7"/>
                  </a:cubicBezTo>
                  <a:cubicBezTo>
                    <a:pt x="36" y="5"/>
                    <a:pt x="35" y="3"/>
                    <a:pt x="33" y="2"/>
                  </a:cubicBezTo>
                  <a:cubicBezTo>
                    <a:pt x="30" y="0"/>
                    <a:pt x="26" y="0"/>
                    <a:pt x="23" y="2"/>
                  </a:cubicBezTo>
                  <a:cubicBezTo>
                    <a:pt x="21" y="4"/>
                    <a:pt x="19" y="7"/>
                    <a:pt x="22" y="13"/>
                  </a:cubicBezTo>
                  <a:cubicBezTo>
                    <a:pt x="23" y="16"/>
                    <a:pt x="24" y="19"/>
                    <a:pt x="25" y="22"/>
                  </a:cubicBezTo>
                  <a:cubicBezTo>
                    <a:pt x="23" y="21"/>
                    <a:pt x="21" y="19"/>
                    <a:pt x="19" y="18"/>
                  </a:cubicBezTo>
                  <a:cubicBezTo>
                    <a:pt x="16" y="17"/>
                    <a:pt x="13" y="15"/>
                    <a:pt x="10" y="15"/>
                  </a:cubicBezTo>
                  <a:cubicBezTo>
                    <a:pt x="10" y="15"/>
                    <a:pt x="10" y="15"/>
                    <a:pt x="10" y="15"/>
                  </a:cubicBezTo>
                  <a:cubicBezTo>
                    <a:pt x="6" y="15"/>
                    <a:pt x="1" y="18"/>
                    <a:pt x="1" y="22"/>
                  </a:cubicBezTo>
                  <a:close/>
                  <a:moveTo>
                    <a:pt x="40" y="35"/>
                  </a:moveTo>
                  <a:cubicBezTo>
                    <a:pt x="39" y="34"/>
                    <a:pt x="39" y="34"/>
                    <a:pt x="39" y="34"/>
                  </a:cubicBezTo>
                  <a:cubicBezTo>
                    <a:pt x="34" y="27"/>
                    <a:pt x="30" y="20"/>
                    <a:pt x="27" y="12"/>
                  </a:cubicBezTo>
                  <a:cubicBezTo>
                    <a:pt x="27" y="9"/>
                    <a:pt x="26" y="7"/>
                    <a:pt x="27" y="7"/>
                  </a:cubicBezTo>
                  <a:cubicBezTo>
                    <a:pt x="28" y="6"/>
                    <a:pt x="28" y="6"/>
                    <a:pt x="28" y="6"/>
                  </a:cubicBezTo>
                  <a:cubicBezTo>
                    <a:pt x="28" y="6"/>
                    <a:pt x="29" y="7"/>
                    <a:pt x="30" y="7"/>
                  </a:cubicBezTo>
                  <a:cubicBezTo>
                    <a:pt x="31" y="8"/>
                    <a:pt x="32" y="9"/>
                    <a:pt x="33" y="11"/>
                  </a:cubicBezTo>
                  <a:cubicBezTo>
                    <a:pt x="33" y="11"/>
                    <a:pt x="33" y="11"/>
                    <a:pt x="33" y="11"/>
                  </a:cubicBezTo>
                  <a:cubicBezTo>
                    <a:pt x="36" y="16"/>
                    <a:pt x="37" y="22"/>
                    <a:pt x="39" y="29"/>
                  </a:cubicBezTo>
                  <a:cubicBezTo>
                    <a:pt x="39" y="31"/>
                    <a:pt x="40" y="33"/>
                    <a:pt x="40" y="35"/>
                  </a:cubicBezTo>
                  <a:close/>
                  <a:moveTo>
                    <a:pt x="7" y="23"/>
                  </a:moveTo>
                  <a:cubicBezTo>
                    <a:pt x="7" y="22"/>
                    <a:pt x="8" y="21"/>
                    <a:pt x="10" y="21"/>
                  </a:cubicBezTo>
                  <a:cubicBezTo>
                    <a:pt x="10" y="21"/>
                    <a:pt x="10" y="21"/>
                    <a:pt x="10" y="21"/>
                  </a:cubicBezTo>
                  <a:cubicBezTo>
                    <a:pt x="12" y="21"/>
                    <a:pt x="14" y="22"/>
                    <a:pt x="16" y="23"/>
                  </a:cubicBezTo>
                  <a:cubicBezTo>
                    <a:pt x="23" y="28"/>
                    <a:pt x="29" y="32"/>
                    <a:pt x="35" y="38"/>
                  </a:cubicBezTo>
                  <a:cubicBezTo>
                    <a:pt x="35" y="38"/>
                    <a:pt x="36" y="39"/>
                    <a:pt x="36" y="39"/>
                  </a:cubicBezTo>
                  <a:cubicBezTo>
                    <a:pt x="27" y="38"/>
                    <a:pt x="17" y="33"/>
                    <a:pt x="10" y="27"/>
                  </a:cubicBezTo>
                  <a:cubicBezTo>
                    <a:pt x="7" y="25"/>
                    <a:pt x="7" y="23"/>
                    <a:pt x="7"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1" name="Freeform 101"/>
            <p:cNvSpPr>
              <a:spLocks/>
            </p:cNvSpPr>
            <p:nvPr/>
          </p:nvSpPr>
          <p:spPr bwMode="auto">
            <a:xfrm>
              <a:off x="5685023" y="1631721"/>
              <a:ext cx="2140097" cy="1759189"/>
            </a:xfrm>
            <a:custGeom>
              <a:avLst/>
              <a:gdLst>
                <a:gd name="T0" fmla="*/ 0 w 521"/>
                <a:gd name="T1" fmla="*/ 0 h 429"/>
                <a:gd name="T2" fmla="*/ 382 w 521"/>
                <a:gd name="T3" fmla="*/ 90 h 429"/>
                <a:gd name="T4" fmla="*/ 521 w 521"/>
                <a:gd name="T5" fmla="*/ 429 h 429"/>
                <a:gd name="T6" fmla="*/ 142 w 521"/>
                <a:gd name="T7" fmla="*/ 326 h 429"/>
                <a:gd name="T8" fmla="*/ 0 w 521"/>
                <a:gd name="T9" fmla="*/ 0 h 429"/>
              </a:gdLst>
              <a:ahLst/>
              <a:cxnLst>
                <a:cxn ang="0">
                  <a:pos x="T0" y="T1"/>
                </a:cxn>
                <a:cxn ang="0">
                  <a:pos x="T2" y="T3"/>
                </a:cxn>
                <a:cxn ang="0">
                  <a:pos x="T4" y="T5"/>
                </a:cxn>
                <a:cxn ang="0">
                  <a:pos x="T6" y="T7"/>
                </a:cxn>
                <a:cxn ang="0">
                  <a:pos x="T8" y="T9"/>
                </a:cxn>
              </a:cxnLst>
              <a:rect l="0" t="0" r="r" b="b"/>
              <a:pathLst>
                <a:path w="521" h="429">
                  <a:moveTo>
                    <a:pt x="0" y="0"/>
                  </a:moveTo>
                  <a:cubicBezTo>
                    <a:pt x="382" y="90"/>
                    <a:pt x="382" y="90"/>
                    <a:pt x="382" y="90"/>
                  </a:cubicBezTo>
                  <a:cubicBezTo>
                    <a:pt x="521" y="429"/>
                    <a:pt x="521" y="429"/>
                    <a:pt x="521" y="429"/>
                  </a:cubicBezTo>
                  <a:cubicBezTo>
                    <a:pt x="521" y="429"/>
                    <a:pt x="298" y="386"/>
                    <a:pt x="142" y="326"/>
                  </a:cubicBezTo>
                  <a:cubicBezTo>
                    <a:pt x="138" y="319"/>
                    <a:pt x="0" y="0"/>
                    <a:pt x="0" y="0"/>
                  </a:cubicBezTo>
                  <a:close/>
                </a:path>
              </a:pathLst>
            </a:custGeom>
            <a:solidFill>
              <a:srgbClr val="D0D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2" name="Freeform 102"/>
            <p:cNvSpPr>
              <a:spLocks/>
            </p:cNvSpPr>
            <p:nvPr/>
          </p:nvSpPr>
          <p:spPr bwMode="auto">
            <a:xfrm>
              <a:off x="5677505" y="1611673"/>
              <a:ext cx="2237830" cy="1769213"/>
            </a:xfrm>
            <a:custGeom>
              <a:avLst/>
              <a:gdLst>
                <a:gd name="T0" fmla="*/ 0 w 545"/>
                <a:gd name="T1" fmla="*/ 0 h 432"/>
                <a:gd name="T2" fmla="*/ 407 w 545"/>
                <a:gd name="T3" fmla="*/ 93 h 432"/>
                <a:gd name="T4" fmla="*/ 545 w 545"/>
                <a:gd name="T5" fmla="*/ 432 h 432"/>
                <a:gd name="T6" fmla="*/ 142 w 545"/>
                <a:gd name="T7" fmla="*/ 326 h 432"/>
                <a:gd name="T8" fmla="*/ 0 w 545"/>
                <a:gd name="T9" fmla="*/ 0 h 432"/>
              </a:gdLst>
              <a:ahLst/>
              <a:cxnLst>
                <a:cxn ang="0">
                  <a:pos x="T0" y="T1"/>
                </a:cxn>
                <a:cxn ang="0">
                  <a:pos x="T2" y="T3"/>
                </a:cxn>
                <a:cxn ang="0">
                  <a:pos x="T4" y="T5"/>
                </a:cxn>
                <a:cxn ang="0">
                  <a:pos x="T6" y="T7"/>
                </a:cxn>
                <a:cxn ang="0">
                  <a:pos x="T8" y="T9"/>
                </a:cxn>
              </a:cxnLst>
              <a:rect l="0" t="0" r="r" b="b"/>
              <a:pathLst>
                <a:path w="545" h="432">
                  <a:moveTo>
                    <a:pt x="0" y="0"/>
                  </a:moveTo>
                  <a:cubicBezTo>
                    <a:pt x="407" y="93"/>
                    <a:pt x="407" y="93"/>
                    <a:pt x="407" y="93"/>
                  </a:cubicBezTo>
                  <a:cubicBezTo>
                    <a:pt x="545" y="432"/>
                    <a:pt x="545" y="432"/>
                    <a:pt x="545" y="432"/>
                  </a:cubicBezTo>
                  <a:cubicBezTo>
                    <a:pt x="545" y="432"/>
                    <a:pt x="307" y="387"/>
                    <a:pt x="142" y="326"/>
                  </a:cubicBezTo>
                  <a:cubicBezTo>
                    <a:pt x="142" y="326"/>
                    <a:pt x="0" y="0"/>
                    <a:pt x="0" y="0"/>
                  </a:cubicBezTo>
                  <a:close/>
                </a:path>
              </a:pathLst>
            </a:custGeom>
            <a:solidFill>
              <a:srgbClr val="E7E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3" name="Freeform 103"/>
            <p:cNvSpPr>
              <a:spLocks/>
            </p:cNvSpPr>
            <p:nvPr/>
          </p:nvSpPr>
          <p:spPr bwMode="auto">
            <a:xfrm>
              <a:off x="5669987" y="1591626"/>
              <a:ext cx="2323033" cy="1779237"/>
            </a:xfrm>
            <a:custGeom>
              <a:avLst/>
              <a:gdLst>
                <a:gd name="T0" fmla="*/ 0 w 566"/>
                <a:gd name="T1" fmla="*/ 0 h 434"/>
                <a:gd name="T2" fmla="*/ 407 w 566"/>
                <a:gd name="T3" fmla="*/ 93 h 434"/>
                <a:gd name="T4" fmla="*/ 566 w 566"/>
                <a:gd name="T5" fmla="*/ 434 h 434"/>
                <a:gd name="T6" fmla="*/ 142 w 566"/>
                <a:gd name="T7" fmla="*/ 326 h 434"/>
                <a:gd name="T8" fmla="*/ 0 w 566"/>
                <a:gd name="T9" fmla="*/ 0 h 434"/>
              </a:gdLst>
              <a:ahLst/>
              <a:cxnLst>
                <a:cxn ang="0">
                  <a:pos x="T0" y="T1"/>
                </a:cxn>
                <a:cxn ang="0">
                  <a:pos x="T2" y="T3"/>
                </a:cxn>
                <a:cxn ang="0">
                  <a:pos x="T4" y="T5"/>
                </a:cxn>
                <a:cxn ang="0">
                  <a:pos x="T6" y="T7"/>
                </a:cxn>
                <a:cxn ang="0">
                  <a:pos x="T8" y="T9"/>
                </a:cxn>
              </a:cxnLst>
              <a:rect l="0" t="0" r="r" b="b"/>
              <a:pathLst>
                <a:path w="566" h="434">
                  <a:moveTo>
                    <a:pt x="0" y="0"/>
                  </a:moveTo>
                  <a:cubicBezTo>
                    <a:pt x="407" y="93"/>
                    <a:pt x="407" y="93"/>
                    <a:pt x="407" y="93"/>
                  </a:cubicBezTo>
                  <a:cubicBezTo>
                    <a:pt x="566" y="434"/>
                    <a:pt x="566" y="434"/>
                    <a:pt x="566" y="434"/>
                  </a:cubicBezTo>
                  <a:cubicBezTo>
                    <a:pt x="566" y="434"/>
                    <a:pt x="288" y="379"/>
                    <a:pt x="142" y="326"/>
                  </a:cubicBezTo>
                  <a:cubicBezTo>
                    <a:pt x="142" y="326"/>
                    <a:pt x="0" y="0"/>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4" name="Freeform 104"/>
            <p:cNvSpPr>
              <a:spLocks/>
            </p:cNvSpPr>
            <p:nvPr/>
          </p:nvSpPr>
          <p:spPr bwMode="auto">
            <a:xfrm>
              <a:off x="4361872" y="1659287"/>
              <a:ext cx="1959667" cy="2062411"/>
            </a:xfrm>
            <a:custGeom>
              <a:avLst/>
              <a:gdLst>
                <a:gd name="T0" fmla="*/ 320 w 477"/>
                <a:gd name="T1" fmla="*/ 0 h 503"/>
                <a:gd name="T2" fmla="*/ 0 w 477"/>
                <a:gd name="T3" fmla="*/ 175 h 503"/>
                <a:gd name="T4" fmla="*/ 174 w 477"/>
                <a:gd name="T5" fmla="*/ 503 h 503"/>
                <a:gd name="T6" fmla="*/ 477 w 477"/>
                <a:gd name="T7" fmla="*/ 318 h 503"/>
                <a:gd name="T8" fmla="*/ 320 w 477"/>
                <a:gd name="T9" fmla="*/ 0 h 503"/>
              </a:gdLst>
              <a:ahLst/>
              <a:cxnLst>
                <a:cxn ang="0">
                  <a:pos x="T0" y="T1"/>
                </a:cxn>
                <a:cxn ang="0">
                  <a:pos x="T2" y="T3"/>
                </a:cxn>
                <a:cxn ang="0">
                  <a:pos x="T4" y="T5"/>
                </a:cxn>
                <a:cxn ang="0">
                  <a:pos x="T6" y="T7"/>
                </a:cxn>
                <a:cxn ang="0">
                  <a:pos x="T8" y="T9"/>
                </a:cxn>
              </a:cxnLst>
              <a:rect l="0" t="0" r="r" b="b"/>
              <a:pathLst>
                <a:path w="477" h="503">
                  <a:moveTo>
                    <a:pt x="320" y="0"/>
                  </a:moveTo>
                  <a:cubicBezTo>
                    <a:pt x="0" y="175"/>
                    <a:pt x="0" y="175"/>
                    <a:pt x="0" y="175"/>
                  </a:cubicBezTo>
                  <a:cubicBezTo>
                    <a:pt x="174" y="503"/>
                    <a:pt x="174" y="503"/>
                    <a:pt x="174" y="503"/>
                  </a:cubicBezTo>
                  <a:cubicBezTo>
                    <a:pt x="174" y="503"/>
                    <a:pt x="369" y="409"/>
                    <a:pt x="477" y="318"/>
                  </a:cubicBezTo>
                  <a:cubicBezTo>
                    <a:pt x="477" y="318"/>
                    <a:pt x="320" y="0"/>
                    <a:pt x="320" y="0"/>
                  </a:cubicBezTo>
                  <a:close/>
                </a:path>
              </a:pathLst>
            </a:custGeom>
            <a:solidFill>
              <a:srgbClr val="D0D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5" name="Freeform 105"/>
            <p:cNvSpPr>
              <a:spLocks/>
            </p:cNvSpPr>
            <p:nvPr/>
          </p:nvSpPr>
          <p:spPr bwMode="auto">
            <a:xfrm>
              <a:off x="4256621" y="1639239"/>
              <a:ext cx="2057400" cy="2100000"/>
            </a:xfrm>
            <a:custGeom>
              <a:avLst/>
              <a:gdLst>
                <a:gd name="T0" fmla="*/ 343 w 501"/>
                <a:gd name="T1" fmla="*/ 0 h 512"/>
                <a:gd name="T2" fmla="*/ 0 w 501"/>
                <a:gd name="T3" fmla="*/ 184 h 512"/>
                <a:gd name="T4" fmla="*/ 174 w 501"/>
                <a:gd name="T5" fmla="*/ 512 h 512"/>
                <a:gd name="T6" fmla="*/ 501 w 501"/>
                <a:gd name="T7" fmla="*/ 318 h 512"/>
                <a:gd name="T8" fmla="*/ 343 w 501"/>
                <a:gd name="T9" fmla="*/ 0 h 512"/>
              </a:gdLst>
              <a:ahLst/>
              <a:cxnLst>
                <a:cxn ang="0">
                  <a:pos x="T0" y="T1"/>
                </a:cxn>
                <a:cxn ang="0">
                  <a:pos x="T2" y="T3"/>
                </a:cxn>
                <a:cxn ang="0">
                  <a:pos x="T4" y="T5"/>
                </a:cxn>
                <a:cxn ang="0">
                  <a:pos x="T6" y="T7"/>
                </a:cxn>
                <a:cxn ang="0">
                  <a:pos x="T8" y="T9"/>
                </a:cxn>
              </a:cxnLst>
              <a:rect l="0" t="0" r="r" b="b"/>
              <a:pathLst>
                <a:path w="501" h="512">
                  <a:moveTo>
                    <a:pt x="343" y="0"/>
                  </a:moveTo>
                  <a:cubicBezTo>
                    <a:pt x="0" y="184"/>
                    <a:pt x="0" y="184"/>
                    <a:pt x="0" y="184"/>
                  </a:cubicBezTo>
                  <a:cubicBezTo>
                    <a:pt x="174" y="512"/>
                    <a:pt x="174" y="512"/>
                    <a:pt x="174" y="512"/>
                  </a:cubicBezTo>
                  <a:cubicBezTo>
                    <a:pt x="174" y="512"/>
                    <a:pt x="384" y="413"/>
                    <a:pt x="501" y="318"/>
                  </a:cubicBezTo>
                  <a:cubicBezTo>
                    <a:pt x="500" y="318"/>
                    <a:pt x="343" y="0"/>
                    <a:pt x="343" y="0"/>
                  </a:cubicBezTo>
                  <a:close/>
                </a:path>
              </a:pathLst>
            </a:custGeom>
            <a:solidFill>
              <a:srgbClr val="E7E5F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6" name="Freeform 106"/>
            <p:cNvSpPr>
              <a:spLocks/>
            </p:cNvSpPr>
            <p:nvPr/>
          </p:nvSpPr>
          <p:spPr bwMode="auto">
            <a:xfrm>
              <a:off x="4244091" y="1619191"/>
              <a:ext cx="2057400" cy="2127566"/>
            </a:xfrm>
            <a:custGeom>
              <a:avLst/>
              <a:gdLst>
                <a:gd name="T0" fmla="*/ 343 w 501"/>
                <a:gd name="T1" fmla="*/ 0 h 519"/>
                <a:gd name="T2" fmla="*/ 0 w 501"/>
                <a:gd name="T3" fmla="*/ 184 h 519"/>
                <a:gd name="T4" fmla="*/ 154 w 501"/>
                <a:gd name="T5" fmla="*/ 519 h 519"/>
                <a:gd name="T6" fmla="*/ 501 w 501"/>
                <a:gd name="T7" fmla="*/ 319 h 519"/>
                <a:gd name="T8" fmla="*/ 343 w 501"/>
                <a:gd name="T9" fmla="*/ 0 h 519"/>
              </a:gdLst>
              <a:ahLst/>
              <a:cxnLst>
                <a:cxn ang="0">
                  <a:pos x="T0" y="T1"/>
                </a:cxn>
                <a:cxn ang="0">
                  <a:pos x="T2" y="T3"/>
                </a:cxn>
                <a:cxn ang="0">
                  <a:pos x="T4" y="T5"/>
                </a:cxn>
                <a:cxn ang="0">
                  <a:pos x="T6" y="T7"/>
                </a:cxn>
                <a:cxn ang="0">
                  <a:pos x="T8" y="T9"/>
                </a:cxn>
              </a:cxnLst>
              <a:rect l="0" t="0" r="r" b="b"/>
              <a:pathLst>
                <a:path w="501" h="519">
                  <a:moveTo>
                    <a:pt x="343" y="0"/>
                  </a:moveTo>
                  <a:cubicBezTo>
                    <a:pt x="0" y="184"/>
                    <a:pt x="0" y="184"/>
                    <a:pt x="0" y="184"/>
                  </a:cubicBezTo>
                  <a:cubicBezTo>
                    <a:pt x="154" y="519"/>
                    <a:pt x="154" y="519"/>
                    <a:pt x="154" y="519"/>
                  </a:cubicBezTo>
                  <a:cubicBezTo>
                    <a:pt x="154" y="519"/>
                    <a:pt x="397" y="401"/>
                    <a:pt x="501" y="319"/>
                  </a:cubicBezTo>
                  <a:cubicBezTo>
                    <a:pt x="501" y="318"/>
                    <a:pt x="343" y="0"/>
                    <a:pt x="343"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7" name="Freeform 107"/>
            <p:cNvSpPr>
              <a:spLocks/>
            </p:cNvSpPr>
            <p:nvPr/>
          </p:nvSpPr>
          <p:spPr bwMode="auto">
            <a:xfrm>
              <a:off x="5690035" y="1491387"/>
              <a:ext cx="2425778" cy="1821838"/>
            </a:xfrm>
            <a:custGeom>
              <a:avLst/>
              <a:gdLst>
                <a:gd name="T0" fmla="*/ 19 w 591"/>
                <a:gd name="T1" fmla="*/ 2 h 444"/>
                <a:gd name="T2" fmla="*/ 407 w 591"/>
                <a:gd name="T3" fmla="*/ 77 h 444"/>
                <a:gd name="T4" fmla="*/ 438 w 591"/>
                <a:gd name="T5" fmla="*/ 100 h 444"/>
                <a:gd name="T6" fmla="*/ 586 w 591"/>
                <a:gd name="T7" fmla="*/ 427 h 444"/>
                <a:gd name="T8" fmla="*/ 572 w 591"/>
                <a:gd name="T9" fmla="*/ 442 h 444"/>
                <a:gd name="T10" fmla="*/ 184 w 591"/>
                <a:gd name="T11" fmla="*/ 366 h 444"/>
                <a:gd name="T12" fmla="*/ 153 w 591"/>
                <a:gd name="T13" fmla="*/ 343 h 444"/>
                <a:gd name="T14" fmla="*/ 5 w 591"/>
                <a:gd name="T15" fmla="*/ 16 h 444"/>
                <a:gd name="T16" fmla="*/ 19 w 591"/>
                <a:gd name="T17" fmla="*/ 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91" h="444">
                  <a:moveTo>
                    <a:pt x="19" y="2"/>
                  </a:moveTo>
                  <a:cubicBezTo>
                    <a:pt x="407" y="77"/>
                    <a:pt x="407" y="77"/>
                    <a:pt x="407" y="77"/>
                  </a:cubicBezTo>
                  <a:cubicBezTo>
                    <a:pt x="419" y="80"/>
                    <a:pt x="433" y="90"/>
                    <a:pt x="438" y="100"/>
                  </a:cubicBezTo>
                  <a:cubicBezTo>
                    <a:pt x="586" y="427"/>
                    <a:pt x="586" y="427"/>
                    <a:pt x="586" y="427"/>
                  </a:cubicBezTo>
                  <a:cubicBezTo>
                    <a:pt x="591" y="438"/>
                    <a:pt x="585" y="444"/>
                    <a:pt x="572" y="442"/>
                  </a:cubicBezTo>
                  <a:cubicBezTo>
                    <a:pt x="184" y="366"/>
                    <a:pt x="184" y="366"/>
                    <a:pt x="184" y="366"/>
                  </a:cubicBezTo>
                  <a:cubicBezTo>
                    <a:pt x="172" y="364"/>
                    <a:pt x="158" y="354"/>
                    <a:pt x="153" y="343"/>
                  </a:cubicBezTo>
                  <a:cubicBezTo>
                    <a:pt x="5" y="16"/>
                    <a:pt x="5" y="16"/>
                    <a:pt x="5" y="16"/>
                  </a:cubicBezTo>
                  <a:cubicBezTo>
                    <a:pt x="0" y="6"/>
                    <a:pt x="6" y="0"/>
                    <a:pt x="19" y="2"/>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8" name="Freeform 108"/>
            <p:cNvSpPr>
              <a:spLocks/>
            </p:cNvSpPr>
            <p:nvPr/>
          </p:nvSpPr>
          <p:spPr bwMode="auto">
            <a:xfrm>
              <a:off x="5690035" y="1491387"/>
              <a:ext cx="2405730" cy="1804296"/>
            </a:xfrm>
            <a:custGeom>
              <a:avLst/>
              <a:gdLst>
                <a:gd name="T0" fmla="*/ 19 w 586"/>
                <a:gd name="T1" fmla="*/ 2 h 440"/>
                <a:gd name="T2" fmla="*/ 403 w 586"/>
                <a:gd name="T3" fmla="*/ 77 h 440"/>
                <a:gd name="T4" fmla="*/ 434 w 586"/>
                <a:gd name="T5" fmla="*/ 99 h 440"/>
                <a:gd name="T6" fmla="*/ 581 w 586"/>
                <a:gd name="T7" fmla="*/ 424 h 440"/>
                <a:gd name="T8" fmla="*/ 567 w 586"/>
                <a:gd name="T9" fmla="*/ 438 h 440"/>
                <a:gd name="T10" fmla="*/ 183 w 586"/>
                <a:gd name="T11" fmla="*/ 363 h 440"/>
                <a:gd name="T12" fmla="*/ 152 w 586"/>
                <a:gd name="T13" fmla="*/ 340 h 440"/>
                <a:gd name="T14" fmla="*/ 5 w 586"/>
                <a:gd name="T15" fmla="*/ 16 h 440"/>
                <a:gd name="T16" fmla="*/ 19 w 586"/>
                <a:gd name="T17" fmla="*/ 2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6" h="440">
                  <a:moveTo>
                    <a:pt x="19" y="2"/>
                  </a:moveTo>
                  <a:cubicBezTo>
                    <a:pt x="403" y="77"/>
                    <a:pt x="403" y="77"/>
                    <a:pt x="403" y="77"/>
                  </a:cubicBezTo>
                  <a:cubicBezTo>
                    <a:pt x="416" y="79"/>
                    <a:pt x="430" y="89"/>
                    <a:pt x="434" y="99"/>
                  </a:cubicBezTo>
                  <a:cubicBezTo>
                    <a:pt x="581" y="424"/>
                    <a:pt x="581" y="424"/>
                    <a:pt x="581" y="424"/>
                  </a:cubicBezTo>
                  <a:cubicBezTo>
                    <a:pt x="586" y="434"/>
                    <a:pt x="580" y="440"/>
                    <a:pt x="567" y="438"/>
                  </a:cubicBezTo>
                  <a:cubicBezTo>
                    <a:pt x="183" y="363"/>
                    <a:pt x="183" y="363"/>
                    <a:pt x="183" y="363"/>
                  </a:cubicBezTo>
                  <a:cubicBezTo>
                    <a:pt x="170" y="361"/>
                    <a:pt x="156" y="351"/>
                    <a:pt x="152" y="340"/>
                  </a:cubicBezTo>
                  <a:cubicBezTo>
                    <a:pt x="5" y="16"/>
                    <a:pt x="5" y="16"/>
                    <a:pt x="5" y="16"/>
                  </a:cubicBezTo>
                  <a:cubicBezTo>
                    <a:pt x="0" y="6"/>
                    <a:pt x="6" y="0"/>
                    <a:pt x="19" y="2"/>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09" name="Freeform 109"/>
            <p:cNvSpPr>
              <a:spLocks/>
            </p:cNvSpPr>
            <p:nvPr/>
          </p:nvSpPr>
          <p:spPr bwMode="auto">
            <a:xfrm>
              <a:off x="5755190" y="1533988"/>
              <a:ext cx="2275419" cy="1716587"/>
            </a:xfrm>
            <a:custGeom>
              <a:avLst/>
              <a:gdLst>
                <a:gd name="T0" fmla="*/ 17 w 554"/>
                <a:gd name="T1" fmla="*/ 3 h 419"/>
                <a:gd name="T2" fmla="*/ 16 w 554"/>
                <a:gd name="T3" fmla="*/ 5 h 419"/>
                <a:gd name="T4" fmla="*/ 381 w 554"/>
                <a:gd name="T5" fmla="*/ 76 h 419"/>
                <a:gd name="T6" fmla="*/ 398 w 554"/>
                <a:gd name="T7" fmla="*/ 83 h 419"/>
                <a:gd name="T8" fmla="*/ 409 w 554"/>
                <a:gd name="T9" fmla="*/ 96 h 419"/>
                <a:gd name="T10" fmla="*/ 549 w 554"/>
                <a:gd name="T11" fmla="*/ 404 h 419"/>
                <a:gd name="T12" fmla="*/ 550 w 554"/>
                <a:gd name="T13" fmla="*/ 409 h 419"/>
                <a:gd name="T14" fmla="*/ 548 w 554"/>
                <a:gd name="T15" fmla="*/ 414 h 419"/>
                <a:gd name="T16" fmla="*/ 542 w 554"/>
                <a:gd name="T17" fmla="*/ 415 h 419"/>
                <a:gd name="T18" fmla="*/ 538 w 554"/>
                <a:gd name="T19" fmla="*/ 415 h 419"/>
                <a:gd name="T20" fmla="*/ 173 w 554"/>
                <a:gd name="T21" fmla="*/ 344 h 419"/>
                <a:gd name="T22" fmla="*/ 156 w 554"/>
                <a:gd name="T23" fmla="*/ 336 h 419"/>
                <a:gd name="T24" fmla="*/ 145 w 554"/>
                <a:gd name="T25" fmla="*/ 323 h 419"/>
                <a:gd name="T26" fmla="*/ 5 w 554"/>
                <a:gd name="T27" fmla="*/ 16 h 419"/>
                <a:gd name="T28" fmla="*/ 4 w 554"/>
                <a:gd name="T29" fmla="*/ 11 h 419"/>
                <a:gd name="T30" fmla="*/ 6 w 554"/>
                <a:gd name="T31" fmla="*/ 6 h 419"/>
                <a:gd name="T32" fmla="*/ 12 w 554"/>
                <a:gd name="T33" fmla="*/ 4 h 419"/>
                <a:gd name="T34" fmla="*/ 16 w 554"/>
                <a:gd name="T35" fmla="*/ 5 h 419"/>
                <a:gd name="T36" fmla="*/ 17 w 554"/>
                <a:gd name="T37" fmla="*/ 3 h 419"/>
                <a:gd name="T38" fmla="*/ 17 w 554"/>
                <a:gd name="T39" fmla="*/ 1 h 419"/>
                <a:gd name="T40" fmla="*/ 12 w 554"/>
                <a:gd name="T41" fmla="*/ 0 h 419"/>
                <a:gd name="T42" fmla="*/ 3 w 554"/>
                <a:gd name="T43" fmla="*/ 3 h 419"/>
                <a:gd name="T44" fmla="*/ 0 w 554"/>
                <a:gd name="T45" fmla="*/ 11 h 419"/>
                <a:gd name="T46" fmla="*/ 1 w 554"/>
                <a:gd name="T47" fmla="*/ 17 h 419"/>
                <a:gd name="T48" fmla="*/ 141 w 554"/>
                <a:gd name="T49" fmla="*/ 325 h 419"/>
                <a:gd name="T50" fmla="*/ 154 w 554"/>
                <a:gd name="T51" fmla="*/ 340 h 419"/>
                <a:gd name="T52" fmla="*/ 172 w 554"/>
                <a:gd name="T53" fmla="*/ 348 h 419"/>
                <a:gd name="T54" fmla="*/ 537 w 554"/>
                <a:gd name="T55" fmla="*/ 419 h 419"/>
                <a:gd name="T56" fmla="*/ 542 w 554"/>
                <a:gd name="T57" fmla="*/ 419 h 419"/>
                <a:gd name="T58" fmla="*/ 551 w 554"/>
                <a:gd name="T59" fmla="*/ 417 h 419"/>
                <a:gd name="T60" fmla="*/ 554 w 554"/>
                <a:gd name="T61" fmla="*/ 409 h 419"/>
                <a:gd name="T62" fmla="*/ 553 w 554"/>
                <a:gd name="T63" fmla="*/ 403 h 419"/>
                <a:gd name="T64" fmla="*/ 413 w 554"/>
                <a:gd name="T65" fmla="*/ 95 h 419"/>
                <a:gd name="T66" fmla="*/ 400 w 554"/>
                <a:gd name="T67" fmla="*/ 80 h 419"/>
                <a:gd name="T68" fmla="*/ 382 w 554"/>
                <a:gd name="T69" fmla="*/ 72 h 419"/>
                <a:gd name="T70" fmla="*/ 17 w 554"/>
                <a:gd name="T71" fmla="*/ 1 h 419"/>
                <a:gd name="T72" fmla="*/ 17 w 554"/>
                <a:gd name="T73" fmla="*/ 3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54" h="419">
                  <a:moveTo>
                    <a:pt x="17" y="3"/>
                  </a:moveTo>
                  <a:cubicBezTo>
                    <a:pt x="16" y="5"/>
                    <a:pt x="16" y="5"/>
                    <a:pt x="16" y="5"/>
                  </a:cubicBezTo>
                  <a:cubicBezTo>
                    <a:pt x="381" y="76"/>
                    <a:pt x="381" y="76"/>
                    <a:pt x="381" y="76"/>
                  </a:cubicBezTo>
                  <a:cubicBezTo>
                    <a:pt x="387" y="77"/>
                    <a:pt x="393" y="80"/>
                    <a:pt x="398" y="83"/>
                  </a:cubicBezTo>
                  <a:cubicBezTo>
                    <a:pt x="403" y="87"/>
                    <a:pt x="407" y="92"/>
                    <a:pt x="409" y="96"/>
                  </a:cubicBezTo>
                  <a:cubicBezTo>
                    <a:pt x="549" y="404"/>
                    <a:pt x="549" y="404"/>
                    <a:pt x="549" y="404"/>
                  </a:cubicBezTo>
                  <a:cubicBezTo>
                    <a:pt x="550" y="406"/>
                    <a:pt x="550" y="408"/>
                    <a:pt x="550" y="409"/>
                  </a:cubicBezTo>
                  <a:cubicBezTo>
                    <a:pt x="550" y="411"/>
                    <a:pt x="550" y="413"/>
                    <a:pt x="548" y="414"/>
                  </a:cubicBezTo>
                  <a:cubicBezTo>
                    <a:pt x="547" y="415"/>
                    <a:pt x="545" y="415"/>
                    <a:pt x="542" y="415"/>
                  </a:cubicBezTo>
                  <a:cubicBezTo>
                    <a:pt x="541" y="415"/>
                    <a:pt x="539" y="415"/>
                    <a:pt x="538" y="415"/>
                  </a:cubicBezTo>
                  <a:cubicBezTo>
                    <a:pt x="173" y="344"/>
                    <a:pt x="173" y="344"/>
                    <a:pt x="173" y="344"/>
                  </a:cubicBezTo>
                  <a:cubicBezTo>
                    <a:pt x="167" y="343"/>
                    <a:pt x="161" y="340"/>
                    <a:pt x="156" y="336"/>
                  </a:cubicBezTo>
                  <a:cubicBezTo>
                    <a:pt x="151" y="333"/>
                    <a:pt x="147" y="328"/>
                    <a:pt x="145" y="323"/>
                  </a:cubicBezTo>
                  <a:cubicBezTo>
                    <a:pt x="5" y="16"/>
                    <a:pt x="5" y="16"/>
                    <a:pt x="5" y="16"/>
                  </a:cubicBezTo>
                  <a:cubicBezTo>
                    <a:pt x="4" y="14"/>
                    <a:pt x="4" y="12"/>
                    <a:pt x="4" y="11"/>
                  </a:cubicBezTo>
                  <a:cubicBezTo>
                    <a:pt x="4" y="9"/>
                    <a:pt x="4" y="7"/>
                    <a:pt x="6" y="6"/>
                  </a:cubicBezTo>
                  <a:cubicBezTo>
                    <a:pt x="7" y="5"/>
                    <a:pt x="9" y="4"/>
                    <a:pt x="12" y="4"/>
                  </a:cubicBezTo>
                  <a:cubicBezTo>
                    <a:pt x="13" y="4"/>
                    <a:pt x="15" y="5"/>
                    <a:pt x="16" y="5"/>
                  </a:cubicBezTo>
                  <a:cubicBezTo>
                    <a:pt x="17" y="3"/>
                    <a:pt x="17" y="3"/>
                    <a:pt x="17" y="3"/>
                  </a:cubicBezTo>
                  <a:cubicBezTo>
                    <a:pt x="17" y="1"/>
                    <a:pt x="17" y="1"/>
                    <a:pt x="17" y="1"/>
                  </a:cubicBezTo>
                  <a:cubicBezTo>
                    <a:pt x="15" y="1"/>
                    <a:pt x="13" y="0"/>
                    <a:pt x="12" y="0"/>
                  </a:cubicBezTo>
                  <a:cubicBezTo>
                    <a:pt x="8" y="1"/>
                    <a:pt x="5" y="1"/>
                    <a:pt x="3" y="3"/>
                  </a:cubicBezTo>
                  <a:cubicBezTo>
                    <a:pt x="1" y="5"/>
                    <a:pt x="0" y="8"/>
                    <a:pt x="0" y="11"/>
                  </a:cubicBezTo>
                  <a:cubicBezTo>
                    <a:pt x="0" y="13"/>
                    <a:pt x="0" y="15"/>
                    <a:pt x="1" y="17"/>
                  </a:cubicBezTo>
                  <a:cubicBezTo>
                    <a:pt x="141" y="325"/>
                    <a:pt x="141" y="325"/>
                    <a:pt x="141" y="325"/>
                  </a:cubicBezTo>
                  <a:cubicBezTo>
                    <a:pt x="144" y="330"/>
                    <a:pt x="148" y="335"/>
                    <a:pt x="154" y="340"/>
                  </a:cubicBezTo>
                  <a:cubicBezTo>
                    <a:pt x="159" y="344"/>
                    <a:pt x="166" y="347"/>
                    <a:pt x="172" y="348"/>
                  </a:cubicBezTo>
                  <a:cubicBezTo>
                    <a:pt x="537" y="419"/>
                    <a:pt x="537" y="419"/>
                    <a:pt x="537" y="419"/>
                  </a:cubicBezTo>
                  <a:cubicBezTo>
                    <a:pt x="539" y="419"/>
                    <a:pt x="541" y="419"/>
                    <a:pt x="542" y="419"/>
                  </a:cubicBezTo>
                  <a:cubicBezTo>
                    <a:pt x="546" y="419"/>
                    <a:pt x="549" y="418"/>
                    <a:pt x="551" y="417"/>
                  </a:cubicBezTo>
                  <a:cubicBezTo>
                    <a:pt x="553" y="415"/>
                    <a:pt x="554" y="412"/>
                    <a:pt x="554" y="409"/>
                  </a:cubicBezTo>
                  <a:cubicBezTo>
                    <a:pt x="554" y="407"/>
                    <a:pt x="554" y="405"/>
                    <a:pt x="553" y="403"/>
                  </a:cubicBezTo>
                  <a:cubicBezTo>
                    <a:pt x="413" y="95"/>
                    <a:pt x="413" y="95"/>
                    <a:pt x="413" y="95"/>
                  </a:cubicBezTo>
                  <a:cubicBezTo>
                    <a:pt x="410" y="89"/>
                    <a:pt x="406" y="84"/>
                    <a:pt x="400" y="80"/>
                  </a:cubicBezTo>
                  <a:cubicBezTo>
                    <a:pt x="395" y="76"/>
                    <a:pt x="388" y="73"/>
                    <a:pt x="382" y="72"/>
                  </a:cubicBezTo>
                  <a:cubicBezTo>
                    <a:pt x="17" y="1"/>
                    <a:pt x="17" y="1"/>
                    <a:pt x="17" y="1"/>
                  </a:cubicBezTo>
                  <a:lnTo>
                    <a:pt x="17" y="3"/>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10" name="Freeform 110"/>
            <p:cNvSpPr>
              <a:spLocks/>
            </p:cNvSpPr>
            <p:nvPr/>
          </p:nvSpPr>
          <p:spPr bwMode="auto">
            <a:xfrm>
              <a:off x="4021060" y="1533988"/>
              <a:ext cx="2197734" cy="2187709"/>
            </a:xfrm>
            <a:custGeom>
              <a:avLst/>
              <a:gdLst>
                <a:gd name="T0" fmla="*/ 350 w 535"/>
                <a:gd name="T1" fmla="*/ 5 h 534"/>
                <a:gd name="T2" fmla="*/ 15 w 535"/>
                <a:gd name="T3" fmla="*/ 172 h 534"/>
                <a:gd name="T4" fmla="*/ 5 w 535"/>
                <a:gd name="T5" fmla="*/ 200 h 534"/>
                <a:gd name="T6" fmla="*/ 157 w 535"/>
                <a:gd name="T7" fmla="*/ 520 h 534"/>
                <a:gd name="T8" fmla="*/ 185 w 535"/>
                <a:gd name="T9" fmla="*/ 529 h 534"/>
                <a:gd name="T10" fmla="*/ 520 w 535"/>
                <a:gd name="T11" fmla="*/ 362 h 534"/>
                <a:gd name="T12" fmla="*/ 530 w 535"/>
                <a:gd name="T13" fmla="*/ 334 h 534"/>
                <a:gd name="T14" fmla="*/ 378 w 535"/>
                <a:gd name="T15" fmla="*/ 14 h 534"/>
                <a:gd name="T16" fmla="*/ 350 w 535"/>
                <a:gd name="T17" fmla="*/ 5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5" h="534">
                  <a:moveTo>
                    <a:pt x="350" y="5"/>
                  </a:moveTo>
                  <a:cubicBezTo>
                    <a:pt x="15" y="172"/>
                    <a:pt x="15" y="172"/>
                    <a:pt x="15" y="172"/>
                  </a:cubicBezTo>
                  <a:cubicBezTo>
                    <a:pt x="5" y="177"/>
                    <a:pt x="0" y="189"/>
                    <a:pt x="5" y="200"/>
                  </a:cubicBezTo>
                  <a:cubicBezTo>
                    <a:pt x="157" y="520"/>
                    <a:pt x="157" y="520"/>
                    <a:pt x="157" y="520"/>
                  </a:cubicBezTo>
                  <a:cubicBezTo>
                    <a:pt x="162" y="531"/>
                    <a:pt x="174" y="534"/>
                    <a:pt x="185" y="529"/>
                  </a:cubicBezTo>
                  <a:cubicBezTo>
                    <a:pt x="520" y="362"/>
                    <a:pt x="520" y="362"/>
                    <a:pt x="520" y="362"/>
                  </a:cubicBezTo>
                  <a:cubicBezTo>
                    <a:pt x="530" y="357"/>
                    <a:pt x="535" y="345"/>
                    <a:pt x="530" y="334"/>
                  </a:cubicBezTo>
                  <a:cubicBezTo>
                    <a:pt x="378" y="14"/>
                    <a:pt x="378" y="14"/>
                    <a:pt x="378" y="14"/>
                  </a:cubicBezTo>
                  <a:cubicBezTo>
                    <a:pt x="373" y="4"/>
                    <a:pt x="361" y="0"/>
                    <a:pt x="350" y="5"/>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11" name="Freeform 111"/>
            <p:cNvSpPr>
              <a:spLocks/>
            </p:cNvSpPr>
            <p:nvPr/>
          </p:nvSpPr>
          <p:spPr bwMode="auto">
            <a:xfrm>
              <a:off x="4033590" y="1533988"/>
              <a:ext cx="2180193" cy="2172673"/>
            </a:xfrm>
            <a:custGeom>
              <a:avLst/>
              <a:gdLst>
                <a:gd name="T0" fmla="*/ 347 w 531"/>
                <a:gd name="T1" fmla="*/ 5 h 530"/>
                <a:gd name="T2" fmla="*/ 16 w 531"/>
                <a:gd name="T3" fmla="*/ 170 h 530"/>
                <a:gd name="T4" fmla="*/ 5 w 531"/>
                <a:gd name="T5" fmla="*/ 198 h 530"/>
                <a:gd name="T6" fmla="*/ 156 w 531"/>
                <a:gd name="T7" fmla="*/ 516 h 530"/>
                <a:gd name="T8" fmla="*/ 184 w 531"/>
                <a:gd name="T9" fmla="*/ 524 h 530"/>
                <a:gd name="T10" fmla="*/ 515 w 531"/>
                <a:gd name="T11" fmla="*/ 359 h 530"/>
                <a:gd name="T12" fmla="*/ 526 w 531"/>
                <a:gd name="T13" fmla="*/ 331 h 530"/>
                <a:gd name="T14" fmla="*/ 375 w 531"/>
                <a:gd name="T15" fmla="*/ 14 h 530"/>
                <a:gd name="T16" fmla="*/ 347 w 531"/>
                <a:gd name="T17" fmla="*/ 5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1" h="530">
                  <a:moveTo>
                    <a:pt x="347" y="5"/>
                  </a:moveTo>
                  <a:cubicBezTo>
                    <a:pt x="16" y="170"/>
                    <a:pt x="16" y="170"/>
                    <a:pt x="16" y="170"/>
                  </a:cubicBezTo>
                  <a:cubicBezTo>
                    <a:pt x="5" y="175"/>
                    <a:pt x="0" y="188"/>
                    <a:pt x="5" y="198"/>
                  </a:cubicBezTo>
                  <a:cubicBezTo>
                    <a:pt x="156" y="516"/>
                    <a:pt x="156" y="516"/>
                    <a:pt x="156" y="516"/>
                  </a:cubicBezTo>
                  <a:cubicBezTo>
                    <a:pt x="160" y="526"/>
                    <a:pt x="173" y="530"/>
                    <a:pt x="184" y="524"/>
                  </a:cubicBezTo>
                  <a:cubicBezTo>
                    <a:pt x="515" y="359"/>
                    <a:pt x="515" y="359"/>
                    <a:pt x="515" y="359"/>
                  </a:cubicBezTo>
                  <a:cubicBezTo>
                    <a:pt x="526" y="354"/>
                    <a:pt x="531" y="342"/>
                    <a:pt x="526" y="331"/>
                  </a:cubicBezTo>
                  <a:cubicBezTo>
                    <a:pt x="375" y="14"/>
                    <a:pt x="375" y="14"/>
                    <a:pt x="375" y="14"/>
                  </a:cubicBezTo>
                  <a:cubicBezTo>
                    <a:pt x="370" y="3"/>
                    <a:pt x="358" y="0"/>
                    <a:pt x="347" y="5"/>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12" name="Freeform 112"/>
            <p:cNvSpPr>
              <a:spLocks/>
            </p:cNvSpPr>
            <p:nvPr/>
          </p:nvSpPr>
          <p:spPr bwMode="auto">
            <a:xfrm>
              <a:off x="4083709" y="1579096"/>
              <a:ext cx="2082460" cy="2077447"/>
            </a:xfrm>
            <a:custGeom>
              <a:avLst/>
              <a:gdLst>
                <a:gd name="T0" fmla="*/ 332 w 507"/>
                <a:gd name="T1" fmla="*/ 5 h 507"/>
                <a:gd name="T2" fmla="*/ 331 w 507"/>
                <a:gd name="T3" fmla="*/ 3 h 507"/>
                <a:gd name="T4" fmla="*/ 13 w 507"/>
                <a:gd name="T5" fmla="*/ 161 h 507"/>
                <a:gd name="T6" fmla="*/ 0 w 507"/>
                <a:gd name="T7" fmla="*/ 182 h 507"/>
                <a:gd name="T8" fmla="*/ 2 w 507"/>
                <a:gd name="T9" fmla="*/ 190 h 507"/>
                <a:gd name="T10" fmla="*/ 146 w 507"/>
                <a:gd name="T11" fmla="*/ 495 h 507"/>
                <a:gd name="T12" fmla="*/ 165 w 507"/>
                <a:gd name="T13" fmla="*/ 507 h 507"/>
                <a:gd name="T14" fmla="*/ 176 w 507"/>
                <a:gd name="T15" fmla="*/ 505 h 507"/>
                <a:gd name="T16" fmla="*/ 494 w 507"/>
                <a:gd name="T17" fmla="*/ 346 h 507"/>
                <a:gd name="T18" fmla="*/ 507 w 507"/>
                <a:gd name="T19" fmla="*/ 326 h 507"/>
                <a:gd name="T20" fmla="*/ 505 w 507"/>
                <a:gd name="T21" fmla="*/ 317 h 507"/>
                <a:gd name="T22" fmla="*/ 361 w 507"/>
                <a:gd name="T23" fmla="*/ 12 h 507"/>
                <a:gd name="T24" fmla="*/ 341 w 507"/>
                <a:gd name="T25" fmla="*/ 0 h 507"/>
                <a:gd name="T26" fmla="*/ 331 w 507"/>
                <a:gd name="T27" fmla="*/ 3 h 507"/>
                <a:gd name="T28" fmla="*/ 332 w 507"/>
                <a:gd name="T29" fmla="*/ 5 h 507"/>
                <a:gd name="T30" fmla="*/ 333 w 507"/>
                <a:gd name="T31" fmla="*/ 6 h 507"/>
                <a:gd name="T32" fmla="*/ 341 w 507"/>
                <a:gd name="T33" fmla="*/ 4 h 507"/>
                <a:gd name="T34" fmla="*/ 357 w 507"/>
                <a:gd name="T35" fmla="*/ 14 h 507"/>
                <a:gd name="T36" fmla="*/ 502 w 507"/>
                <a:gd name="T37" fmla="*/ 319 h 507"/>
                <a:gd name="T38" fmla="*/ 503 w 507"/>
                <a:gd name="T39" fmla="*/ 326 h 507"/>
                <a:gd name="T40" fmla="*/ 492 w 507"/>
                <a:gd name="T41" fmla="*/ 343 h 507"/>
                <a:gd name="T42" fmla="*/ 174 w 507"/>
                <a:gd name="T43" fmla="*/ 501 h 507"/>
                <a:gd name="T44" fmla="*/ 165 w 507"/>
                <a:gd name="T45" fmla="*/ 503 h 507"/>
                <a:gd name="T46" fmla="*/ 150 w 507"/>
                <a:gd name="T47" fmla="*/ 494 h 507"/>
                <a:gd name="T48" fmla="*/ 5 w 507"/>
                <a:gd name="T49" fmla="*/ 189 h 507"/>
                <a:gd name="T50" fmla="*/ 4 w 507"/>
                <a:gd name="T51" fmla="*/ 182 h 507"/>
                <a:gd name="T52" fmla="*/ 15 w 507"/>
                <a:gd name="T53" fmla="*/ 165 h 507"/>
                <a:gd name="T54" fmla="*/ 333 w 507"/>
                <a:gd name="T55" fmla="*/ 6 h 507"/>
                <a:gd name="T56" fmla="*/ 332 w 507"/>
                <a:gd name="T57" fmla="*/ 5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7" h="507">
                  <a:moveTo>
                    <a:pt x="332" y="5"/>
                  </a:moveTo>
                  <a:cubicBezTo>
                    <a:pt x="331" y="3"/>
                    <a:pt x="331" y="3"/>
                    <a:pt x="331" y="3"/>
                  </a:cubicBezTo>
                  <a:cubicBezTo>
                    <a:pt x="13" y="161"/>
                    <a:pt x="13" y="161"/>
                    <a:pt x="13" y="161"/>
                  </a:cubicBezTo>
                  <a:cubicBezTo>
                    <a:pt x="5" y="165"/>
                    <a:pt x="0" y="173"/>
                    <a:pt x="0" y="182"/>
                  </a:cubicBezTo>
                  <a:cubicBezTo>
                    <a:pt x="0" y="185"/>
                    <a:pt x="0" y="188"/>
                    <a:pt x="2" y="190"/>
                  </a:cubicBezTo>
                  <a:cubicBezTo>
                    <a:pt x="146" y="495"/>
                    <a:pt x="146" y="495"/>
                    <a:pt x="146" y="495"/>
                  </a:cubicBezTo>
                  <a:cubicBezTo>
                    <a:pt x="150" y="503"/>
                    <a:pt x="157" y="507"/>
                    <a:pt x="165" y="507"/>
                  </a:cubicBezTo>
                  <a:cubicBezTo>
                    <a:pt x="169" y="507"/>
                    <a:pt x="172" y="506"/>
                    <a:pt x="176" y="505"/>
                  </a:cubicBezTo>
                  <a:cubicBezTo>
                    <a:pt x="494" y="346"/>
                    <a:pt x="494" y="346"/>
                    <a:pt x="494" y="346"/>
                  </a:cubicBezTo>
                  <a:cubicBezTo>
                    <a:pt x="502" y="342"/>
                    <a:pt x="507" y="334"/>
                    <a:pt x="507" y="326"/>
                  </a:cubicBezTo>
                  <a:cubicBezTo>
                    <a:pt x="507" y="323"/>
                    <a:pt x="507" y="320"/>
                    <a:pt x="505" y="317"/>
                  </a:cubicBezTo>
                  <a:cubicBezTo>
                    <a:pt x="361" y="12"/>
                    <a:pt x="361" y="12"/>
                    <a:pt x="361" y="12"/>
                  </a:cubicBezTo>
                  <a:cubicBezTo>
                    <a:pt x="357" y="4"/>
                    <a:pt x="349" y="0"/>
                    <a:pt x="341" y="0"/>
                  </a:cubicBezTo>
                  <a:cubicBezTo>
                    <a:pt x="338" y="0"/>
                    <a:pt x="334" y="1"/>
                    <a:pt x="331" y="3"/>
                  </a:cubicBezTo>
                  <a:cubicBezTo>
                    <a:pt x="332" y="5"/>
                    <a:pt x="332" y="5"/>
                    <a:pt x="332" y="5"/>
                  </a:cubicBezTo>
                  <a:cubicBezTo>
                    <a:pt x="333" y="6"/>
                    <a:pt x="333" y="6"/>
                    <a:pt x="333" y="6"/>
                  </a:cubicBezTo>
                  <a:cubicBezTo>
                    <a:pt x="336" y="5"/>
                    <a:pt x="339" y="4"/>
                    <a:pt x="341" y="4"/>
                  </a:cubicBezTo>
                  <a:cubicBezTo>
                    <a:pt x="348" y="4"/>
                    <a:pt x="354" y="8"/>
                    <a:pt x="357" y="14"/>
                  </a:cubicBezTo>
                  <a:cubicBezTo>
                    <a:pt x="502" y="319"/>
                    <a:pt x="502" y="319"/>
                    <a:pt x="502" y="319"/>
                  </a:cubicBezTo>
                  <a:cubicBezTo>
                    <a:pt x="503" y="321"/>
                    <a:pt x="503" y="323"/>
                    <a:pt x="503" y="326"/>
                  </a:cubicBezTo>
                  <a:cubicBezTo>
                    <a:pt x="503" y="332"/>
                    <a:pt x="499" y="339"/>
                    <a:pt x="492" y="343"/>
                  </a:cubicBezTo>
                  <a:cubicBezTo>
                    <a:pt x="174" y="501"/>
                    <a:pt x="174" y="501"/>
                    <a:pt x="174" y="501"/>
                  </a:cubicBezTo>
                  <a:cubicBezTo>
                    <a:pt x="171" y="502"/>
                    <a:pt x="168" y="503"/>
                    <a:pt x="165" y="503"/>
                  </a:cubicBezTo>
                  <a:cubicBezTo>
                    <a:pt x="159" y="503"/>
                    <a:pt x="153" y="500"/>
                    <a:pt x="150" y="494"/>
                  </a:cubicBezTo>
                  <a:cubicBezTo>
                    <a:pt x="5" y="189"/>
                    <a:pt x="5" y="189"/>
                    <a:pt x="5" y="189"/>
                  </a:cubicBezTo>
                  <a:cubicBezTo>
                    <a:pt x="4" y="186"/>
                    <a:pt x="4" y="184"/>
                    <a:pt x="4" y="182"/>
                  </a:cubicBezTo>
                  <a:cubicBezTo>
                    <a:pt x="4" y="175"/>
                    <a:pt x="8" y="168"/>
                    <a:pt x="15" y="165"/>
                  </a:cubicBezTo>
                  <a:cubicBezTo>
                    <a:pt x="333" y="6"/>
                    <a:pt x="333" y="6"/>
                    <a:pt x="333" y="6"/>
                  </a:cubicBezTo>
                  <a:lnTo>
                    <a:pt x="332" y="5"/>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18" name="Freeform 118"/>
            <p:cNvSpPr>
              <a:spLocks noEditPoints="1"/>
            </p:cNvSpPr>
            <p:nvPr/>
          </p:nvSpPr>
          <p:spPr bwMode="auto">
            <a:xfrm>
              <a:off x="6805191" y="2456184"/>
              <a:ext cx="681623" cy="473628"/>
            </a:xfrm>
            <a:custGeom>
              <a:avLst/>
              <a:gdLst>
                <a:gd name="T0" fmla="*/ 25 w 166"/>
                <a:gd name="T1" fmla="*/ 6 h 116"/>
                <a:gd name="T2" fmla="*/ 116 w 166"/>
                <a:gd name="T3" fmla="*/ 21 h 116"/>
                <a:gd name="T4" fmla="*/ 146 w 166"/>
                <a:gd name="T5" fmla="*/ 48 h 116"/>
                <a:gd name="T6" fmla="*/ 158 w 166"/>
                <a:gd name="T7" fmla="*/ 90 h 116"/>
                <a:gd name="T8" fmla="*/ 141 w 166"/>
                <a:gd name="T9" fmla="*/ 110 h 116"/>
                <a:gd name="T10" fmla="*/ 50 w 166"/>
                <a:gd name="T11" fmla="*/ 95 h 116"/>
                <a:gd name="T12" fmla="*/ 20 w 166"/>
                <a:gd name="T13" fmla="*/ 68 h 116"/>
                <a:gd name="T14" fmla="*/ 8 w 166"/>
                <a:gd name="T15" fmla="*/ 26 h 116"/>
                <a:gd name="T16" fmla="*/ 25 w 166"/>
                <a:gd name="T17" fmla="*/ 6 h 116"/>
                <a:gd name="T18" fmla="*/ 24 w 166"/>
                <a:gd name="T19" fmla="*/ 2 h 116"/>
                <a:gd name="T20" fmla="*/ 4 w 166"/>
                <a:gd name="T21" fmla="*/ 25 h 116"/>
                <a:gd name="T22" fmla="*/ 16 w 166"/>
                <a:gd name="T23" fmla="*/ 68 h 116"/>
                <a:gd name="T24" fmla="*/ 51 w 166"/>
                <a:gd name="T25" fmla="*/ 99 h 116"/>
                <a:gd name="T26" fmla="*/ 142 w 166"/>
                <a:gd name="T27" fmla="*/ 114 h 116"/>
                <a:gd name="T28" fmla="*/ 162 w 166"/>
                <a:gd name="T29" fmla="*/ 91 h 116"/>
                <a:gd name="T30" fmla="*/ 151 w 166"/>
                <a:gd name="T31" fmla="*/ 48 h 116"/>
                <a:gd name="T32" fmla="*/ 115 w 166"/>
                <a:gd name="T33" fmla="*/ 17 h 116"/>
                <a:gd name="T34" fmla="*/ 24 w 166"/>
                <a:gd name="T35"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6" h="116">
                  <a:moveTo>
                    <a:pt x="25" y="6"/>
                  </a:moveTo>
                  <a:cubicBezTo>
                    <a:pt x="116" y="21"/>
                    <a:pt x="116" y="21"/>
                    <a:pt x="116" y="21"/>
                  </a:cubicBezTo>
                  <a:cubicBezTo>
                    <a:pt x="129" y="23"/>
                    <a:pt x="143" y="35"/>
                    <a:pt x="146" y="48"/>
                  </a:cubicBezTo>
                  <a:cubicBezTo>
                    <a:pt x="158" y="90"/>
                    <a:pt x="158" y="90"/>
                    <a:pt x="158" y="90"/>
                  </a:cubicBezTo>
                  <a:cubicBezTo>
                    <a:pt x="162" y="103"/>
                    <a:pt x="154" y="112"/>
                    <a:pt x="141" y="110"/>
                  </a:cubicBezTo>
                  <a:cubicBezTo>
                    <a:pt x="50" y="95"/>
                    <a:pt x="50" y="95"/>
                    <a:pt x="50" y="95"/>
                  </a:cubicBezTo>
                  <a:cubicBezTo>
                    <a:pt x="37" y="93"/>
                    <a:pt x="23" y="81"/>
                    <a:pt x="20" y="68"/>
                  </a:cubicBezTo>
                  <a:cubicBezTo>
                    <a:pt x="8" y="26"/>
                    <a:pt x="8" y="26"/>
                    <a:pt x="8" y="26"/>
                  </a:cubicBezTo>
                  <a:cubicBezTo>
                    <a:pt x="5" y="13"/>
                    <a:pt x="12" y="4"/>
                    <a:pt x="25" y="6"/>
                  </a:cubicBezTo>
                  <a:moveTo>
                    <a:pt x="24" y="2"/>
                  </a:moveTo>
                  <a:cubicBezTo>
                    <a:pt x="9" y="0"/>
                    <a:pt x="0" y="10"/>
                    <a:pt x="4" y="25"/>
                  </a:cubicBezTo>
                  <a:cubicBezTo>
                    <a:pt x="16" y="68"/>
                    <a:pt x="16" y="68"/>
                    <a:pt x="16" y="68"/>
                  </a:cubicBezTo>
                  <a:cubicBezTo>
                    <a:pt x="20" y="83"/>
                    <a:pt x="36" y="97"/>
                    <a:pt x="51" y="99"/>
                  </a:cubicBezTo>
                  <a:cubicBezTo>
                    <a:pt x="142" y="114"/>
                    <a:pt x="142" y="114"/>
                    <a:pt x="142" y="114"/>
                  </a:cubicBezTo>
                  <a:cubicBezTo>
                    <a:pt x="157" y="116"/>
                    <a:pt x="166" y="106"/>
                    <a:pt x="162" y="91"/>
                  </a:cubicBezTo>
                  <a:cubicBezTo>
                    <a:pt x="151" y="48"/>
                    <a:pt x="151" y="48"/>
                    <a:pt x="151" y="48"/>
                  </a:cubicBezTo>
                  <a:cubicBezTo>
                    <a:pt x="146" y="33"/>
                    <a:pt x="131" y="19"/>
                    <a:pt x="115" y="17"/>
                  </a:cubicBezTo>
                  <a:lnTo>
                    <a:pt x="24" y="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19" name="Freeform 119"/>
            <p:cNvSpPr>
              <a:spLocks/>
            </p:cNvSpPr>
            <p:nvPr/>
          </p:nvSpPr>
          <p:spPr bwMode="auto">
            <a:xfrm>
              <a:off x="6827745" y="2471220"/>
              <a:ext cx="644034" cy="443556"/>
            </a:xfrm>
            <a:custGeom>
              <a:avLst/>
              <a:gdLst>
                <a:gd name="T0" fmla="*/ 45 w 157"/>
                <a:gd name="T1" fmla="*/ 91 h 108"/>
                <a:gd name="T2" fmla="*/ 136 w 157"/>
                <a:gd name="T3" fmla="*/ 106 h 108"/>
                <a:gd name="T4" fmla="*/ 153 w 157"/>
                <a:gd name="T5" fmla="*/ 86 h 108"/>
                <a:gd name="T6" fmla="*/ 141 w 157"/>
                <a:gd name="T7" fmla="*/ 44 h 108"/>
                <a:gd name="T8" fmla="*/ 111 w 157"/>
                <a:gd name="T9" fmla="*/ 17 h 108"/>
                <a:gd name="T10" fmla="*/ 20 w 157"/>
                <a:gd name="T11" fmla="*/ 2 h 108"/>
                <a:gd name="T12" fmla="*/ 3 w 157"/>
                <a:gd name="T13" fmla="*/ 22 h 108"/>
                <a:gd name="T14" fmla="*/ 15 w 157"/>
                <a:gd name="T15" fmla="*/ 64 h 108"/>
                <a:gd name="T16" fmla="*/ 45 w 157"/>
                <a:gd name="T17" fmla="*/ 9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7" h="108">
                  <a:moveTo>
                    <a:pt x="45" y="91"/>
                  </a:moveTo>
                  <a:cubicBezTo>
                    <a:pt x="136" y="106"/>
                    <a:pt x="136" y="106"/>
                    <a:pt x="136" y="106"/>
                  </a:cubicBezTo>
                  <a:cubicBezTo>
                    <a:pt x="149" y="108"/>
                    <a:pt x="157" y="99"/>
                    <a:pt x="153" y="86"/>
                  </a:cubicBezTo>
                  <a:cubicBezTo>
                    <a:pt x="141" y="44"/>
                    <a:pt x="141" y="44"/>
                    <a:pt x="141" y="44"/>
                  </a:cubicBezTo>
                  <a:cubicBezTo>
                    <a:pt x="138" y="31"/>
                    <a:pt x="124" y="19"/>
                    <a:pt x="111" y="17"/>
                  </a:cubicBezTo>
                  <a:cubicBezTo>
                    <a:pt x="20" y="2"/>
                    <a:pt x="20" y="2"/>
                    <a:pt x="20" y="2"/>
                  </a:cubicBezTo>
                  <a:cubicBezTo>
                    <a:pt x="7" y="0"/>
                    <a:pt x="0" y="9"/>
                    <a:pt x="3" y="22"/>
                  </a:cubicBezTo>
                  <a:cubicBezTo>
                    <a:pt x="15" y="64"/>
                    <a:pt x="15" y="64"/>
                    <a:pt x="15" y="64"/>
                  </a:cubicBezTo>
                  <a:cubicBezTo>
                    <a:pt x="18" y="77"/>
                    <a:pt x="32" y="89"/>
                    <a:pt x="45" y="91"/>
                  </a:cubicBezTo>
                  <a:close/>
                </a:path>
              </a:pathLst>
            </a:custGeom>
            <a:solidFill>
              <a:schemeClr val="accent3">
                <a:lumMod val="20000"/>
                <a:lumOff val="80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0" name="Freeform 120"/>
            <p:cNvSpPr>
              <a:spLocks noEditPoints="1"/>
            </p:cNvSpPr>
            <p:nvPr/>
          </p:nvSpPr>
          <p:spPr bwMode="auto">
            <a:xfrm>
              <a:off x="6953043" y="2784466"/>
              <a:ext cx="466110" cy="77685"/>
            </a:xfrm>
            <a:custGeom>
              <a:avLst/>
              <a:gdLst>
                <a:gd name="T0" fmla="*/ 4 w 186"/>
                <a:gd name="T1" fmla="*/ 1 h 31"/>
                <a:gd name="T2" fmla="*/ 0 w 186"/>
                <a:gd name="T3" fmla="*/ 1 h 31"/>
                <a:gd name="T4" fmla="*/ 9 w 186"/>
                <a:gd name="T5" fmla="*/ 1 h 31"/>
                <a:gd name="T6" fmla="*/ 12 w 186"/>
                <a:gd name="T7" fmla="*/ 3 h 31"/>
                <a:gd name="T8" fmla="*/ 9 w 186"/>
                <a:gd name="T9" fmla="*/ 1 h 31"/>
                <a:gd name="T10" fmla="*/ 20 w 186"/>
                <a:gd name="T11" fmla="*/ 3 h 31"/>
                <a:gd name="T12" fmla="*/ 17 w 186"/>
                <a:gd name="T13" fmla="*/ 3 h 31"/>
                <a:gd name="T14" fmla="*/ 25 w 186"/>
                <a:gd name="T15" fmla="*/ 5 h 31"/>
                <a:gd name="T16" fmla="*/ 28 w 186"/>
                <a:gd name="T17" fmla="*/ 6 h 31"/>
                <a:gd name="T18" fmla="*/ 25 w 186"/>
                <a:gd name="T19" fmla="*/ 5 h 31"/>
                <a:gd name="T20" fmla="*/ 36 w 186"/>
                <a:gd name="T21" fmla="*/ 6 h 31"/>
                <a:gd name="T22" fmla="*/ 33 w 186"/>
                <a:gd name="T23" fmla="*/ 6 h 31"/>
                <a:gd name="T24" fmla="*/ 41 w 186"/>
                <a:gd name="T25" fmla="*/ 6 h 31"/>
                <a:gd name="T26" fmla="*/ 45 w 186"/>
                <a:gd name="T27" fmla="*/ 8 h 31"/>
                <a:gd name="T28" fmla="*/ 41 w 186"/>
                <a:gd name="T29" fmla="*/ 6 h 31"/>
                <a:gd name="T30" fmla="*/ 53 w 186"/>
                <a:gd name="T31" fmla="*/ 8 h 31"/>
                <a:gd name="T32" fmla="*/ 50 w 186"/>
                <a:gd name="T33" fmla="*/ 9 h 31"/>
                <a:gd name="T34" fmla="*/ 58 w 186"/>
                <a:gd name="T35" fmla="*/ 9 h 31"/>
                <a:gd name="T36" fmla="*/ 63 w 186"/>
                <a:gd name="T37" fmla="*/ 11 h 31"/>
                <a:gd name="T38" fmla="*/ 58 w 186"/>
                <a:gd name="T39" fmla="*/ 9 h 31"/>
                <a:gd name="T40" fmla="*/ 69 w 186"/>
                <a:gd name="T41" fmla="*/ 11 h 31"/>
                <a:gd name="T42" fmla="*/ 66 w 186"/>
                <a:gd name="T43" fmla="*/ 11 h 31"/>
                <a:gd name="T44" fmla="*/ 74 w 186"/>
                <a:gd name="T45" fmla="*/ 11 h 31"/>
                <a:gd name="T46" fmla="*/ 79 w 186"/>
                <a:gd name="T47" fmla="*/ 14 h 31"/>
                <a:gd name="T48" fmla="*/ 74 w 186"/>
                <a:gd name="T49" fmla="*/ 11 h 31"/>
                <a:gd name="T50" fmla="*/ 87 w 186"/>
                <a:gd name="T51" fmla="*/ 14 h 31"/>
                <a:gd name="T52" fmla="*/ 82 w 186"/>
                <a:gd name="T53" fmla="*/ 14 h 31"/>
                <a:gd name="T54" fmla="*/ 91 w 186"/>
                <a:gd name="T55" fmla="*/ 14 h 31"/>
                <a:gd name="T56" fmla="*/ 95 w 186"/>
                <a:gd name="T57" fmla="*/ 16 h 31"/>
                <a:gd name="T58" fmla="*/ 91 w 186"/>
                <a:gd name="T59" fmla="*/ 14 h 31"/>
                <a:gd name="T60" fmla="*/ 104 w 186"/>
                <a:gd name="T61" fmla="*/ 16 h 31"/>
                <a:gd name="T62" fmla="*/ 99 w 186"/>
                <a:gd name="T63" fmla="*/ 18 h 31"/>
                <a:gd name="T64" fmla="*/ 107 w 186"/>
                <a:gd name="T65" fmla="*/ 18 h 31"/>
                <a:gd name="T66" fmla="*/ 112 w 186"/>
                <a:gd name="T67" fmla="*/ 19 h 31"/>
                <a:gd name="T68" fmla="*/ 107 w 186"/>
                <a:gd name="T69" fmla="*/ 18 h 31"/>
                <a:gd name="T70" fmla="*/ 120 w 186"/>
                <a:gd name="T71" fmla="*/ 19 h 31"/>
                <a:gd name="T72" fmla="*/ 115 w 186"/>
                <a:gd name="T73" fmla="*/ 19 h 31"/>
                <a:gd name="T74" fmla="*/ 123 w 186"/>
                <a:gd name="T75" fmla="*/ 19 h 31"/>
                <a:gd name="T76" fmla="*/ 128 w 186"/>
                <a:gd name="T77" fmla="*/ 21 h 31"/>
                <a:gd name="T78" fmla="*/ 123 w 186"/>
                <a:gd name="T79" fmla="*/ 19 h 31"/>
                <a:gd name="T80" fmla="*/ 136 w 186"/>
                <a:gd name="T81" fmla="*/ 23 h 31"/>
                <a:gd name="T82" fmla="*/ 132 w 186"/>
                <a:gd name="T83" fmla="*/ 23 h 31"/>
                <a:gd name="T84" fmla="*/ 140 w 186"/>
                <a:gd name="T85" fmla="*/ 23 h 31"/>
                <a:gd name="T86" fmla="*/ 145 w 186"/>
                <a:gd name="T87" fmla="*/ 24 h 31"/>
                <a:gd name="T88" fmla="*/ 140 w 186"/>
                <a:gd name="T89" fmla="*/ 23 h 31"/>
                <a:gd name="T90" fmla="*/ 153 w 186"/>
                <a:gd name="T91" fmla="*/ 24 h 31"/>
                <a:gd name="T92" fmla="*/ 150 w 186"/>
                <a:gd name="T93" fmla="*/ 24 h 31"/>
                <a:gd name="T94" fmla="*/ 156 w 186"/>
                <a:gd name="T95" fmla="*/ 26 h 31"/>
                <a:gd name="T96" fmla="*/ 161 w 186"/>
                <a:gd name="T97" fmla="*/ 27 h 31"/>
                <a:gd name="T98" fmla="*/ 156 w 186"/>
                <a:gd name="T99" fmla="*/ 26 h 31"/>
                <a:gd name="T100" fmla="*/ 169 w 186"/>
                <a:gd name="T101" fmla="*/ 27 h 31"/>
                <a:gd name="T102" fmla="*/ 166 w 186"/>
                <a:gd name="T103" fmla="*/ 27 h 31"/>
                <a:gd name="T104" fmla="*/ 173 w 186"/>
                <a:gd name="T105" fmla="*/ 27 h 31"/>
                <a:gd name="T106" fmla="*/ 177 w 186"/>
                <a:gd name="T107" fmla="*/ 29 h 31"/>
                <a:gd name="T108" fmla="*/ 173 w 186"/>
                <a:gd name="T109" fmla="*/ 27 h 31"/>
                <a:gd name="T110" fmla="*/ 186 w 186"/>
                <a:gd name="T111" fmla="*/ 29 h 31"/>
                <a:gd name="T112" fmla="*/ 182 w 186"/>
                <a:gd name="T11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31">
                  <a:moveTo>
                    <a:pt x="0" y="0"/>
                  </a:moveTo>
                  <a:lnTo>
                    <a:pt x="4" y="1"/>
                  </a:lnTo>
                  <a:lnTo>
                    <a:pt x="4" y="1"/>
                  </a:lnTo>
                  <a:lnTo>
                    <a:pt x="0" y="1"/>
                  </a:lnTo>
                  <a:lnTo>
                    <a:pt x="0" y="0"/>
                  </a:lnTo>
                  <a:close/>
                  <a:moveTo>
                    <a:pt x="9" y="1"/>
                  </a:moveTo>
                  <a:lnTo>
                    <a:pt x="12" y="1"/>
                  </a:lnTo>
                  <a:lnTo>
                    <a:pt x="12" y="3"/>
                  </a:lnTo>
                  <a:lnTo>
                    <a:pt x="9" y="3"/>
                  </a:lnTo>
                  <a:lnTo>
                    <a:pt x="9" y="1"/>
                  </a:lnTo>
                  <a:close/>
                  <a:moveTo>
                    <a:pt x="17" y="3"/>
                  </a:moveTo>
                  <a:lnTo>
                    <a:pt x="20" y="3"/>
                  </a:lnTo>
                  <a:lnTo>
                    <a:pt x="20" y="5"/>
                  </a:lnTo>
                  <a:lnTo>
                    <a:pt x="17" y="3"/>
                  </a:lnTo>
                  <a:lnTo>
                    <a:pt x="17" y="3"/>
                  </a:lnTo>
                  <a:close/>
                  <a:moveTo>
                    <a:pt x="25" y="5"/>
                  </a:moveTo>
                  <a:lnTo>
                    <a:pt x="28" y="5"/>
                  </a:lnTo>
                  <a:lnTo>
                    <a:pt x="28" y="6"/>
                  </a:lnTo>
                  <a:lnTo>
                    <a:pt x="25" y="5"/>
                  </a:lnTo>
                  <a:lnTo>
                    <a:pt x="25" y="5"/>
                  </a:lnTo>
                  <a:close/>
                  <a:moveTo>
                    <a:pt x="33" y="5"/>
                  </a:moveTo>
                  <a:lnTo>
                    <a:pt x="36" y="6"/>
                  </a:lnTo>
                  <a:lnTo>
                    <a:pt x="36" y="6"/>
                  </a:lnTo>
                  <a:lnTo>
                    <a:pt x="33" y="6"/>
                  </a:lnTo>
                  <a:lnTo>
                    <a:pt x="33" y="5"/>
                  </a:lnTo>
                  <a:close/>
                  <a:moveTo>
                    <a:pt x="41" y="6"/>
                  </a:moveTo>
                  <a:lnTo>
                    <a:pt x="45" y="8"/>
                  </a:lnTo>
                  <a:lnTo>
                    <a:pt x="45" y="8"/>
                  </a:lnTo>
                  <a:lnTo>
                    <a:pt x="41" y="8"/>
                  </a:lnTo>
                  <a:lnTo>
                    <a:pt x="41" y="6"/>
                  </a:lnTo>
                  <a:close/>
                  <a:moveTo>
                    <a:pt x="50" y="8"/>
                  </a:moveTo>
                  <a:lnTo>
                    <a:pt x="53" y="8"/>
                  </a:lnTo>
                  <a:lnTo>
                    <a:pt x="53" y="9"/>
                  </a:lnTo>
                  <a:lnTo>
                    <a:pt x="50" y="9"/>
                  </a:lnTo>
                  <a:lnTo>
                    <a:pt x="50" y="8"/>
                  </a:lnTo>
                  <a:close/>
                  <a:moveTo>
                    <a:pt x="58" y="9"/>
                  </a:moveTo>
                  <a:lnTo>
                    <a:pt x="61" y="9"/>
                  </a:lnTo>
                  <a:lnTo>
                    <a:pt x="63" y="11"/>
                  </a:lnTo>
                  <a:lnTo>
                    <a:pt x="58" y="9"/>
                  </a:lnTo>
                  <a:lnTo>
                    <a:pt x="58" y="9"/>
                  </a:lnTo>
                  <a:close/>
                  <a:moveTo>
                    <a:pt x="66" y="11"/>
                  </a:moveTo>
                  <a:lnTo>
                    <a:pt x="69" y="11"/>
                  </a:lnTo>
                  <a:lnTo>
                    <a:pt x="71" y="13"/>
                  </a:lnTo>
                  <a:lnTo>
                    <a:pt x="66" y="11"/>
                  </a:lnTo>
                  <a:lnTo>
                    <a:pt x="66" y="11"/>
                  </a:lnTo>
                  <a:close/>
                  <a:moveTo>
                    <a:pt x="74" y="11"/>
                  </a:moveTo>
                  <a:lnTo>
                    <a:pt x="77" y="13"/>
                  </a:lnTo>
                  <a:lnTo>
                    <a:pt x="79" y="14"/>
                  </a:lnTo>
                  <a:lnTo>
                    <a:pt x="74" y="13"/>
                  </a:lnTo>
                  <a:lnTo>
                    <a:pt x="74" y="11"/>
                  </a:lnTo>
                  <a:close/>
                  <a:moveTo>
                    <a:pt x="82" y="13"/>
                  </a:moveTo>
                  <a:lnTo>
                    <a:pt x="87" y="14"/>
                  </a:lnTo>
                  <a:lnTo>
                    <a:pt x="87" y="14"/>
                  </a:lnTo>
                  <a:lnTo>
                    <a:pt x="82" y="14"/>
                  </a:lnTo>
                  <a:lnTo>
                    <a:pt x="82" y="13"/>
                  </a:lnTo>
                  <a:close/>
                  <a:moveTo>
                    <a:pt x="91" y="14"/>
                  </a:moveTo>
                  <a:lnTo>
                    <a:pt x="95" y="16"/>
                  </a:lnTo>
                  <a:lnTo>
                    <a:pt x="95" y="16"/>
                  </a:lnTo>
                  <a:lnTo>
                    <a:pt x="91" y="16"/>
                  </a:lnTo>
                  <a:lnTo>
                    <a:pt x="91" y="14"/>
                  </a:lnTo>
                  <a:close/>
                  <a:moveTo>
                    <a:pt x="99" y="16"/>
                  </a:moveTo>
                  <a:lnTo>
                    <a:pt x="104" y="16"/>
                  </a:lnTo>
                  <a:lnTo>
                    <a:pt x="104" y="18"/>
                  </a:lnTo>
                  <a:lnTo>
                    <a:pt x="99" y="18"/>
                  </a:lnTo>
                  <a:lnTo>
                    <a:pt x="99" y="16"/>
                  </a:lnTo>
                  <a:close/>
                  <a:moveTo>
                    <a:pt x="107" y="18"/>
                  </a:moveTo>
                  <a:lnTo>
                    <a:pt x="112" y="18"/>
                  </a:lnTo>
                  <a:lnTo>
                    <a:pt x="112" y="19"/>
                  </a:lnTo>
                  <a:lnTo>
                    <a:pt x="107" y="18"/>
                  </a:lnTo>
                  <a:lnTo>
                    <a:pt x="107" y="18"/>
                  </a:lnTo>
                  <a:close/>
                  <a:moveTo>
                    <a:pt x="115" y="19"/>
                  </a:moveTo>
                  <a:lnTo>
                    <a:pt x="120" y="19"/>
                  </a:lnTo>
                  <a:lnTo>
                    <a:pt x="120" y="21"/>
                  </a:lnTo>
                  <a:lnTo>
                    <a:pt x="115" y="19"/>
                  </a:lnTo>
                  <a:lnTo>
                    <a:pt x="115" y="19"/>
                  </a:lnTo>
                  <a:close/>
                  <a:moveTo>
                    <a:pt x="123" y="19"/>
                  </a:moveTo>
                  <a:lnTo>
                    <a:pt x="128" y="21"/>
                  </a:lnTo>
                  <a:lnTo>
                    <a:pt x="128" y="21"/>
                  </a:lnTo>
                  <a:lnTo>
                    <a:pt x="123" y="21"/>
                  </a:lnTo>
                  <a:lnTo>
                    <a:pt x="123" y="19"/>
                  </a:lnTo>
                  <a:close/>
                  <a:moveTo>
                    <a:pt x="132" y="21"/>
                  </a:moveTo>
                  <a:lnTo>
                    <a:pt x="136" y="23"/>
                  </a:lnTo>
                  <a:lnTo>
                    <a:pt x="136" y="23"/>
                  </a:lnTo>
                  <a:lnTo>
                    <a:pt x="132" y="23"/>
                  </a:lnTo>
                  <a:lnTo>
                    <a:pt x="132" y="21"/>
                  </a:lnTo>
                  <a:close/>
                  <a:moveTo>
                    <a:pt x="140" y="23"/>
                  </a:moveTo>
                  <a:lnTo>
                    <a:pt x="145" y="23"/>
                  </a:lnTo>
                  <a:lnTo>
                    <a:pt x="145" y="24"/>
                  </a:lnTo>
                  <a:lnTo>
                    <a:pt x="140" y="24"/>
                  </a:lnTo>
                  <a:lnTo>
                    <a:pt x="140" y="23"/>
                  </a:lnTo>
                  <a:close/>
                  <a:moveTo>
                    <a:pt x="148" y="24"/>
                  </a:moveTo>
                  <a:lnTo>
                    <a:pt x="153" y="24"/>
                  </a:lnTo>
                  <a:lnTo>
                    <a:pt x="153" y="26"/>
                  </a:lnTo>
                  <a:lnTo>
                    <a:pt x="150" y="24"/>
                  </a:lnTo>
                  <a:lnTo>
                    <a:pt x="148" y="24"/>
                  </a:lnTo>
                  <a:close/>
                  <a:moveTo>
                    <a:pt x="156" y="26"/>
                  </a:moveTo>
                  <a:lnTo>
                    <a:pt x="161" y="26"/>
                  </a:lnTo>
                  <a:lnTo>
                    <a:pt x="161" y="27"/>
                  </a:lnTo>
                  <a:lnTo>
                    <a:pt x="158" y="26"/>
                  </a:lnTo>
                  <a:lnTo>
                    <a:pt x="156" y="26"/>
                  </a:lnTo>
                  <a:close/>
                  <a:moveTo>
                    <a:pt x="164" y="26"/>
                  </a:moveTo>
                  <a:lnTo>
                    <a:pt x="169" y="27"/>
                  </a:lnTo>
                  <a:lnTo>
                    <a:pt x="169" y="27"/>
                  </a:lnTo>
                  <a:lnTo>
                    <a:pt x="166" y="27"/>
                  </a:lnTo>
                  <a:lnTo>
                    <a:pt x="164" y="26"/>
                  </a:lnTo>
                  <a:close/>
                  <a:moveTo>
                    <a:pt x="173" y="27"/>
                  </a:moveTo>
                  <a:lnTo>
                    <a:pt x="177" y="29"/>
                  </a:lnTo>
                  <a:lnTo>
                    <a:pt x="177" y="29"/>
                  </a:lnTo>
                  <a:lnTo>
                    <a:pt x="174" y="29"/>
                  </a:lnTo>
                  <a:lnTo>
                    <a:pt x="173" y="27"/>
                  </a:lnTo>
                  <a:close/>
                  <a:moveTo>
                    <a:pt x="182" y="29"/>
                  </a:moveTo>
                  <a:lnTo>
                    <a:pt x="186" y="29"/>
                  </a:lnTo>
                  <a:lnTo>
                    <a:pt x="186" y="31"/>
                  </a:lnTo>
                  <a:lnTo>
                    <a:pt x="182" y="31"/>
                  </a:lnTo>
                  <a:lnTo>
                    <a:pt x="182" y="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1" name="Freeform 121"/>
            <p:cNvSpPr>
              <a:spLocks noEditPoints="1"/>
            </p:cNvSpPr>
            <p:nvPr/>
          </p:nvSpPr>
          <p:spPr bwMode="auto">
            <a:xfrm>
              <a:off x="6930489" y="2706781"/>
              <a:ext cx="466110" cy="77685"/>
            </a:xfrm>
            <a:custGeom>
              <a:avLst/>
              <a:gdLst>
                <a:gd name="T0" fmla="*/ 5 w 186"/>
                <a:gd name="T1" fmla="*/ 0 h 31"/>
                <a:gd name="T2" fmla="*/ 0 w 186"/>
                <a:gd name="T3" fmla="*/ 0 h 31"/>
                <a:gd name="T4" fmla="*/ 8 w 186"/>
                <a:gd name="T5" fmla="*/ 1 h 31"/>
                <a:gd name="T6" fmla="*/ 13 w 186"/>
                <a:gd name="T7" fmla="*/ 3 h 31"/>
                <a:gd name="T8" fmla="*/ 8 w 186"/>
                <a:gd name="T9" fmla="*/ 1 h 31"/>
                <a:gd name="T10" fmla="*/ 21 w 186"/>
                <a:gd name="T11" fmla="*/ 3 h 31"/>
                <a:gd name="T12" fmla="*/ 16 w 186"/>
                <a:gd name="T13" fmla="*/ 3 h 31"/>
                <a:gd name="T14" fmla="*/ 24 w 186"/>
                <a:gd name="T15" fmla="*/ 3 h 31"/>
                <a:gd name="T16" fmla="*/ 29 w 186"/>
                <a:gd name="T17" fmla="*/ 4 h 31"/>
                <a:gd name="T18" fmla="*/ 24 w 186"/>
                <a:gd name="T19" fmla="*/ 3 h 31"/>
                <a:gd name="T20" fmla="*/ 37 w 186"/>
                <a:gd name="T21" fmla="*/ 4 h 31"/>
                <a:gd name="T22" fmla="*/ 34 w 186"/>
                <a:gd name="T23" fmla="*/ 6 h 31"/>
                <a:gd name="T24" fmla="*/ 41 w 186"/>
                <a:gd name="T25" fmla="*/ 6 h 31"/>
                <a:gd name="T26" fmla="*/ 45 w 186"/>
                <a:gd name="T27" fmla="*/ 8 h 31"/>
                <a:gd name="T28" fmla="*/ 41 w 186"/>
                <a:gd name="T29" fmla="*/ 6 h 31"/>
                <a:gd name="T30" fmla="*/ 54 w 186"/>
                <a:gd name="T31" fmla="*/ 8 h 31"/>
                <a:gd name="T32" fmla="*/ 50 w 186"/>
                <a:gd name="T33" fmla="*/ 8 h 31"/>
                <a:gd name="T34" fmla="*/ 59 w 186"/>
                <a:gd name="T35" fmla="*/ 8 h 31"/>
                <a:gd name="T36" fmla="*/ 62 w 186"/>
                <a:gd name="T37" fmla="*/ 9 h 31"/>
                <a:gd name="T38" fmla="*/ 59 w 186"/>
                <a:gd name="T39" fmla="*/ 8 h 31"/>
                <a:gd name="T40" fmla="*/ 70 w 186"/>
                <a:gd name="T41" fmla="*/ 11 h 31"/>
                <a:gd name="T42" fmla="*/ 67 w 186"/>
                <a:gd name="T43" fmla="*/ 11 h 31"/>
                <a:gd name="T44" fmla="*/ 75 w 186"/>
                <a:gd name="T45" fmla="*/ 11 h 31"/>
                <a:gd name="T46" fmla="*/ 78 w 186"/>
                <a:gd name="T47" fmla="*/ 13 h 31"/>
                <a:gd name="T48" fmla="*/ 75 w 186"/>
                <a:gd name="T49" fmla="*/ 11 h 31"/>
                <a:gd name="T50" fmla="*/ 86 w 186"/>
                <a:gd name="T51" fmla="*/ 13 h 31"/>
                <a:gd name="T52" fmla="*/ 83 w 186"/>
                <a:gd name="T53" fmla="*/ 13 h 31"/>
                <a:gd name="T54" fmla="*/ 91 w 186"/>
                <a:gd name="T55" fmla="*/ 14 h 31"/>
                <a:gd name="T56" fmla="*/ 95 w 186"/>
                <a:gd name="T57" fmla="*/ 16 h 31"/>
                <a:gd name="T58" fmla="*/ 91 w 186"/>
                <a:gd name="T59" fmla="*/ 14 h 31"/>
                <a:gd name="T60" fmla="*/ 103 w 186"/>
                <a:gd name="T61" fmla="*/ 16 h 31"/>
                <a:gd name="T62" fmla="*/ 100 w 186"/>
                <a:gd name="T63" fmla="*/ 16 h 31"/>
                <a:gd name="T64" fmla="*/ 108 w 186"/>
                <a:gd name="T65" fmla="*/ 16 h 31"/>
                <a:gd name="T66" fmla="*/ 111 w 186"/>
                <a:gd name="T67" fmla="*/ 18 h 31"/>
                <a:gd name="T68" fmla="*/ 108 w 186"/>
                <a:gd name="T69" fmla="*/ 16 h 31"/>
                <a:gd name="T70" fmla="*/ 119 w 186"/>
                <a:gd name="T71" fmla="*/ 19 h 31"/>
                <a:gd name="T72" fmla="*/ 116 w 186"/>
                <a:gd name="T73" fmla="*/ 19 h 31"/>
                <a:gd name="T74" fmla="*/ 124 w 186"/>
                <a:gd name="T75" fmla="*/ 19 h 31"/>
                <a:gd name="T76" fmla="*/ 129 w 186"/>
                <a:gd name="T77" fmla="*/ 21 h 31"/>
                <a:gd name="T78" fmla="*/ 124 w 186"/>
                <a:gd name="T79" fmla="*/ 19 h 31"/>
                <a:gd name="T80" fmla="*/ 136 w 186"/>
                <a:gd name="T81" fmla="*/ 21 h 31"/>
                <a:gd name="T82" fmla="*/ 132 w 186"/>
                <a:gd name="T83" fmla="*/ 21 h 31"/>
                <a:gd name="T84" fmla="*/ 141 w 186"/>
                <a:gd name="T85" fmla="*/ 22 h 31"/>
                <a:gd name="T86" fmla="*/ 145 w 186"/>
                <a:gd name="T87" fmla="*/ 24 h 31"/>
                <a:gd name="T88" fmla="*/ 141 w 186"/>
                <a:gd name="T89" fmla="*/ 22 h 31"/>
                <a:gd name="T90" fmla="*/ 154 w 186"/>
                <a:gd name="T91" fmla="*/ 24 h 31"/>
                <a:gd name="T92" fmla="*/ 149 w 186"/>
                <a:gd name="T93" fmla="*/ 24 h 31"/>
                <a:gd name="T94" fmla="*/ 157 w 186"/>
                <a:gd name="T95" fmla="*/ 24 h 31"/>
                <a:gd name="T96" fmla="*/ 162 w 186"/>
                <a:gd name="T97" fmla="*/ 26 h 31"/>
                <a:gd name="T98" fmla="*/ 157 w 186"/>
                <a:gd name="T99" fmla="*/ 24 h 31"/>
                <a:gd name="T100" fmla="*/ 170 w 186"/>
                <a:gd name="T101" fmla="*/ 26 h 31"/>
                <a:gd name="T102" fmla="*/ 165 w 186"/>
                <a:gd name="T103" fmla="*/ 27 h 31"/>
                <a:gd name="T104" fmla="*/ 173 w 186"/>
                <a:gd name="T105" fmla="*/ 27 h 31"/>
                <a:gd name="T106" fmla="*/ 178 w 186"/>
                <a:gd name="T107" fmla="*/ 29 h 31"/>
                <a:gd name="T108" fmla="*/ 173 w 186"/>
                <a:gd name="T109" fmla="*/ 27 h 31"/>
                <a:gd name="T110" fmla="*/ 186 w 186"/>
                <a:gd name="T111" fmla="*/ 29 h 31"/>
                <a:gd name="T112" fmla="*/ 182 w 186"/>
                <a:gd name="T11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31">
                  <a:moveTo>
                    <a:pt x="0" y="0"/>
                  </a:moveTo>
                  <a:lnTo>
                    <a:pt x="5" y="0"/>
                  </a:lnTo>
                  <a:lnTo>
                    <a:pt x="5" y="1"/>
                  </a:lnTo>
                  <a:lnTo>
                    <a:pt x="0" y="0"/>
                  </a:lnTo>
                  <a:lnTo>
                    <a:pt x="0" y="0"/>
                  </a:lnTo>
                  <a:close/>
                  <a:moveTo>
                    <a:pt x="8" y="1"/>
                  </a:moveTo>
                  <a:lnTo>
                    <a:pt x="13" y="1"/>
                  </a:lnTo>
                  <a:lnTo>
                    <a:pt x="13" y="3"/>
                  </a:lnTo>
                  <a:lnTo>
                    <a:pt x="8" y="1"/>
                  </a:lnTo>
                  <a:lnTo>
                    <a:pt x="8" y="1"/>
                  </a:lnTo>
                  <a:close/>
                  <a:moveTo>
                    <a:pt x="16" y="1"/>
                  </a:moveTo>
                  <a:lnTo>
                    <a:pt x="21" y="3"/>
                  </a:lnTo>
                  <a:lnTo>
                    <a:pt x="21" y="3"/>
                  </a:lnTo>
                  <a:lnTo>
                    <a:pt x="16" y="3"/>
                  </a:lnTo>
                  <a:lnTo>
                    <a:pt x="16" y="1"/>
                  </a:lnTo>
                  <a:close/>
                  <a:moveTo>
                    <a:pt x="24" y="3"/>
                  </a:moveTo>
                  <a:lnTo>
                    <a:pt x="29" y="4"/>
                  </a:lnTo>
                  <a:lnTo>
                    <a:pt x="29" y="4"/>
                  </a:lnTo>
                  <a:lnTo>
                    <a:pt x="24" y="4"/>
                  </a:lnTo>
                  <a:lnTo>
                    <a:pt x="24" y="3"/>
                  </a:lnTo>
                  <a:close/>
                  <a:moveTo>
                    <a:pt x="32" y="4"/>
                  </a:moveTo>
                  <a:lnTo>
                    <a:pt x="37" y="4"/>
                  </a:lnTo>
                  <a:lnTo>
                    <a:pt x="37" y="6"/>
                  </a:lnTo>
                  <a:lnTo>
                    <a:pt x="34" y="6"/>
                  </a:lnTo>
                  <a:lnTo>
                    <a:pt x="32" y="4"/>
                  </a:lnTo>
                  <a:close/>
                  <a:moveTo>
                    <a:pt x="41" y="6"/>
                  </a:moveTo>
                  <a:lnTo>
                    <a:pt x="45" y="6"/>
                  </a:lnTo>
                  <a:lnTo>
                    <a:pt x="45" y="8"/>
                  </a:lnTo>
                  <a:lnTo>
                    <a:pt x="42" y="6"/>
                  </a:lnTo>
                  <a:lnTo>
                    <a:pt x="41" y="6"/>
                  </a:lnTo>
                  <a:close/>
                  <a:moveTo>
                    <a:pt x="49" y="8"/>
                  </a:moveTo>
                  <a:lnTo>
                    <a:pt x="54" y="8"/>
                  </a:lnTo>
                  <a:lnTo>
                    <a:pt x="54" y="9"/>
                  </a:lnTo>
                  <a:lnTo>
                    <a:pt x="50" y="8"/>
                  </a:lnTo>
                  <a:lnTo>
                    <a:pt x="49" y="8"/>
                  </a:lnTo>
                  <a:close/>
                  <a:moveTo>
                    <a:pt x="59" y="8"/>
                  </a:moveTo>
                  <a:lnTo>
                    <a:pt x="62" y="9"/>
                  </a:lnTo>
                  <a:lnTo>
                    <a:pt x="62" y="9"/>
                  </a:lnTo>
                  <a:lnTo>
                    <a:pt x="59" y="9"/>
                  </a:lnTo>
                  <a:lnTo>
                    <a:pt x="59" y="8"/>
                  </a:lnTo>
                  <a:close/>
                  <a:moveTo>
                    <a:pt x="67" y="9"/>
                  </a:moveTo>
                  <a:lnTo>
                    <a:pt x="70" y="11"/>
                  </a:lnTo>
                  <a:lnTo>
                    <a:pt x="70" y="11"/>
                  </a:lnTo>
                  <a:lnTo>
                    <a:pt x="67" y="11"/>
                  </a:lnTo>
                  <a:lnTo>
                    <a:pt x="67" y="9"/>
                  </a:lnTo>
                  <a:close/>
                  <a:moveTo>
                    <a:pt x="75" y="11"/>
                  </a:moveTo>
                  <a:lnTo>
                    <a:pt x="78" y="11"/>
                  </a:lnTo>
                  <a:lnTo>
                    <a:pt x="78" y="13"/>
                  </a:lnTo>
                  <a:lnTo>
                    <a:pt x="75" y="13"/>
                  </a:lnTo>
                  <a:lnTo>
                    <a:pt x="75" y="11"/>
                  </a:lnTo>
                  <a:close/>
                  <a:moveTo>
                    <a:pt x="83" y="13"/>
                  </a:moveTo>
                  <a:lnTo>
                    <a:pt x="86" y="13"/>
                  </a:lnTo>
                  <a:lnTo>
                    <a:pt x="86" y="14"/>
                  </a:lnTo>
                  <a:lnTo>
                    <a:pt x="83" y="13"/>
                  </a:lnTo>
                  <a:lnTo>
                    <a:pt x="83" y="13"/>
                  </a:lnTo>
                  <a:close/>
                  <a:moveTo>
                    <a:pt x="91" y="14"/>
                  </a:moveTo>
                  <a:lnTo>
                    <a:pt x="95" y="14"/>
                  </a:lnTo>
                  <a:lnTo>
                    <a:pt x="95" y="16"/>
                  </a:lnTo>
                  <a:lnTo>
                    <a:pt x="91" y="14"/>
                  </a:lnTo>
                  <a:lnTo>
                    <a:pt x="91" y="14"/>
                  </a:lnTo>
                  <a:close/>
                  <a:moveTo>
                    <a:pt x="100" y="14"/>
                  </a:moveTo>
                  <a:lnTo>
                    <a:pt x="103" y="16"/>
                  </a:lnTo>
                  <a:lnTo>
                    <a:pt x="103" y="18"/>
                  </a:lnTo>
                  <a:lnTo>
                    <a:pt x="100" y="16"/>
                  </a:lnTo>
                  <a:lnTo>
                    <a:pt x="100" y="14"/>
                  </a:lnTo>
                  <a:close/>
                  <a:moveTo>
                    <a:pt x="108" y="16"/>
                  </a:moveTo>
                  <a:lnTo>
                    <a:pt x="111" y="18"/>
                  </a:lnTo>
                  <a:lnTo>
                    <a:pt x="111" y="18"/>
                  </a:lnTo>
                  <a:lnTo>
                    <a:pt x="108" y="18"/>
                  </a:lnTo>
                  <a:lnTo>
                    <a:pt x="108" y="16"/>
                  </a:lnTo>
                  <a:close/>
                  <a:moveTo>
                    <a:pt x="116" y="18"/>
                  </a:moveTo>
                  <a:lnTo>
                    <a:pt x="119" y="19"/>
                  </a:lnTo>
                  <a:lnTo>
                    <a:pt x="121" y="19"/>
                  </a:lnTo>
                  <a:lnTo>
                    <a:pt x="116" y="19"/>
                  </a:lnTo>
                  <a:lnTo>
                    <a:pt x="116" y="18"/>
                  </a:lnTo>
                  <a:close/>
                  <a:moveTo>
                    <a:pt x="124" y="19"/>
                  </a:moveTo>
                  <a:lnTo>
                    <a:pt x="127" y="19"/>
                  </a:lnTo>
                  <a:lnTo>
                    <a:pt x="129" y="21"/>
                  </a:lnTo>
                  <a:lnTo>
                    <a:pt x="124" y="21"/>
                  </a:lnTo>
                  <a:lnTo>
                    <a:pt x="124" y="19"/>
                  </a:lnTo>
                  <a:close/>
                  <a:moveTo>
                    <a:pt x="132" y="21"/>
                  </a:moveTo>
                  <a:lnTo>
                    <a:pt x="136" y="21"/>
                  </a:lnTo>
                  <a:lnTo>
                    <a:pt x="137" y="22"/>
                  </a:lnTo>
                  <a:lnTo>
                    <a:pt x="132" y="21"/>
                  </a:lnTo>
                  <a:lnTo>
                    <a:pt x="132" y="21"/>
                  </a:lnTo>
                  <a:close/>
                  <a:moveTo>
                    <a:pt x="141" y="22"/>
                  </a:moveTo>
                  <a:lnTo>
                    <a:pt x="144" y="22"/>
                  </a:lnTo>
                  <a:lnTo>
                    <a:pt x="145" y="24"/>
                  </a:lnTo>
                  <a:lnTo>
                    <a:pt x="141" y="22"/>
                  </a:lnTo>
                  <a:lnTo>
                    <a:pt x="141" y="22"/>
                  </a:lnTo>
                  <a:close/>
                  <a:moveTo>
                    <a:pt x="149" y="22"/>
                  </a:moveTo>
                  <a:lnTo>
                    <a:pt x="154" y="24"/>
                  </a:lnTo>
                  <a:lnTo>
                    <a:pt x="154" y="24"/>
                  </a:lnTo>
                  <a:lnTo>
                    <a:pt x="149" y="24"/>
                  </a:lnTo>
                  <a:lnTo>
                    <a:pt x="149" y="22"/>
                  </a:lnTo>
                  <a:close/>
                  <a:moveTo>
                    <a:pt x="157" y="24"/>
                  </a:moveTo>
                  <a:lnTo>
                    <a:pt x="162" y="26"/>
                  </a:lnTo>
                  <a:lnTo>
                    <a:pt x="162" y="26"/>
                  </a:lnTo>
                  <a:lnTo>
                    <a:pt x="157" y="26"/>
                  </a:lnTo>
                  <a:lnTo>
                    <a:pt x="157" y="24"/>
                  </a:lnTo>
                  <a:close/>
                  <a:moveTo>
                    <a:pt x="165" y="26"/>
                  </a:moveTo>
                  <a:lnTo>
                    <a:pt x="170" y="26"/>
                  </a:lnTo>
                  <a:lnTo>
                    <a:pt x="170" y="27"/>
                  </a:lnTo>
                  <a:lnTo>
                    <a:pt x="165" y="27"/>
                  </a:lnTo>
                  <a:lnTo>
                    <a:pt x="165" y="26"/>
                  </a:lnTo>
                  <a:close/>
                  <a:moveTo>
                    <a:pt x="173" y="27"/>
                  </a:moveTo>
                  <a:lnTo>
                    <a:pt x="178" y="27"/>
                  </a:lnTo>
                  <a:lnTo>
                    <a:pt x="178" y="29"/>
                  </a:lnTo>
                  <a:lnTo>
                    <a:pt x="173" y="27"/>
                  </a:lnTo>
                  <a:lnTo>
                    <a:pt x="173" y="27"/>
                  </a:lnTo>
                  <a:close/>
                  <a:moveTo>
                    <a:pt x="182" y="29"/>
                  </a:moveTo>
                  <a:lnTo>
                    <a:pt x="186" y="29"/>
                  </a:lnTo>
                  <a:lnTo>
                    <a:pt x="186" y="31"/>
                  </a:lnTo>
                  <a:lnTo>
                    <a:pt x="182" y="29"/>
                  </a:lnTo>
                  <a:lnTo>
                    <a:pt x="182" y="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2" name="Freeform 122"/>
            <p:cNvSpPr>
              <a:spLocks noEditPoints="1"/>
            </p:cNvSpPr>
            <p:nvPr/>
          </p:nvSpPr>
          <p:spPr bwMode="auto">
            <a:xfrm>
              <a:off x="6907936" y="2624084"/>
              <a:ext cx="468616" cy="77685"/>
            </a:xfrm>
            <a:custGeom>
              <a:avLst/>
              <a:gdLst>
                <a:gd name="T0" fmla="*/ 4 w 187"/>
                <a:gd name="T1" fmla="*/ 1 h 31"/>
                <a:gd name="T2" fmla="*/ 0 w 187"/>
                <a:gd name="T3" fmla="*/ 1 h 31"/>
                <a:gd name="T4" fmla="*/ 9 w 187"/>
                <a:gd name="T5" fmla="*/ 1 h 31"/>
                <a:gd name="T6" fmla="*/ 14 w 187"/>
                <a:gd name="T7" fmla="*/ 3 h 31"/>
                <a:gd name="T8" fmla="*/ 9 w 187"/>
                <a:gd name="T9" fmla="*/ 1 h 31"/>
                <a:gd name="T10" fmla="*/ 20 w 187"/>
                <a:gd name="T11" fmla="*/ 3 h 31"/>
                <a:gd name="T12" fmla="*/ 17 w 187"/>
                <a:gd name="T13" fmla="*/ 5 h 31"/>
                <a:gd name="T14" fmla="*/ 25 w 187"/>
                <a:gd name="T15" fmla="*/ 5 h 31"/>
                <a:gd name="T16" fmla="*/ 30 w 187"/>
                <a:gd name="T17" fmla="*/ 6 h 31"/>
                <a:gd name="T18" fmla="*/ 25 w 187"/>
                <a:gd name="T19" fmla="*/ 5 h 31"/>
                <a:gd name="T20" fmla="*/ 38 w 187"/>
                <a:gd name="T21" fmla="*/ 6 h 31"/>
                <a:gd name="T22" fmla="*/ 33 w 187"/>
                <a:gd name="T23" fmla="*/ 6 h 31"/>
                <a:gd name="T24" fmla="*/ 41 w 187"/>
                <a:gd name="T25" fmla="*/ 6 h 31"/>
                <a:gd name="T26" fmla="*/ 46 w 187"/>
                <a:gd name="T27" fmla="*/ 8 h 31"/>
                <a:gd name="T28" fmla="*/ 41 w 187"/>
                <a:gd name="T29" fmla="*/ 6 h 31"/>
                <a:gd name="T30" fmla="*/ 54 w 187"/>
                <a:gd name="T31" fmla="*/ 10 h 31"/>
                <a:gd name="T32" fmla="*/ 50 w 187"/>
                <a:gd name="T33" fmla="*/ 10 h 31"/>
                <a:gd name="T34" fmla="*/ 58 w 187"/>
                <a:gd name="T35" fmla="*/ 10 h 31"/>
                <a:gd name="T36" fmla="*/ 63 w 187"/>
                <a:gd name="T37" fmla="*/ 11 h 31"/>
                <a:gd name="T38" fmla="*/ 58 w 187"/>
                <a:gd name="T39" fmla="*/ 10 h 31"/>
                <a:gd name="T40" fmla="*/ 71 w 187"/>
                <a:gd name="T41" fmla="*/ 11 h 31"/>
                <a:gd name="T42" fmla="*/ 66 w 187"/>
                <a:gd name="T43" fmla="*/ 11 h 31"/>
                <a:gd name="T44" fmla="*/ 74 w 187"/>
                <a:gd name="T45" fmla="*/ 13 h 31"/>
                <a:gd name="T46" fmla="*/ 79 w 187"/>
                <a:gd name="T47" fmla="*/ 15 h 31"/>
                <a:gd name="T48" fmla="*/ 74 w 187"/>
                <a:gd name="T49" fmla="*/ 13 h 31"/>
                <a:gd name="T50" fmla="*/ 87 w 187"/>
                <a:gd name="T51" fmla="*/ 15 h 31"/>
                <a:gd name="T52" fmla="*/ 82 w 187"/>
                <a:gd name="T53" fmla="*/ 15 h 31"/>
                <a:gd name="T54" fmla="*/ 91 w 187"/>
                <a:gd name="T55" fmla="*/ 15 h 31"/>
                <a:gd name="T56" fmla="*/ 95 w 187"/>
                <a:gd name="T57" fmla="*/ 16 h 31"/>
                <a:gd name="T58" fmla="*/ 91 w 187"/>
                <a:gd name="T59" fmla="*/ 15 h 31"/>
                <a:gd name="T60" fmla="*/ 104 w 187"/>
                <a:gd name="T61" fmla="*/ 16 h 31"/>
                <a:gd name="T62" fmla="*/ 100 w 187"/>
                <a:gd name="T63" fmla="*/ 18 h 31"/>
                <a:gd name="T64" fmla="*/ 107 w 187"/>
                <a:gd name="T65" fmla="*/ 18 h 31"/>
                <a:gd name="T66" fmla="*/ 112 w 187"/>
                <a:gd name="T67" fmla="*/ 19 h 31"/>
                <a:gd name="T68" fmla="*/ 107 w 187"/>
                <a:gd name="T69" fmla="*/ 18 h 31"/>
                <a:gd name="T70" fmla="*/ 120 w 187"/>
                <a:gd name="T71" fmla="*/ 19 h 31"/>
                <a:gd name="T72" fmla="*/ 117 w 187"/>
                <a:gd name="T73" fmla="*/ 19 h 31"/>
                <a:gd name="T74" fmla="*/ 125 w 187"/>
                <a:gd name="T75" fmla="*/ 19 h 31"/>
                <a:gd name="T76" fmla="*/ 128 w 187"/>
                <a:gd name="T77" fmla="*/ 23 h 31"/>
                <a:gd name="T78" fmla="*/ 125 w 187"/>
                <a:gd name="T79" fmla="*/ 19 h 31"/>
                <a:gd name="T80" fmla="*/ 136 w 187"/>
                <a:gd name="T81" fmla="*/ 23 h 31"/>
                <a:gd name="T82" fmla="*/ 133 w 187"/>
                <a:gd name="T83" fmla="*/ 23 h 31"/>
                <a:gd name="T84" fmla="*/ 141 w 187"/>
                <a:gd name="T85" fmla="*/ 23 h 31"/>
                <a:gd name="T86" fmla="*/ 145 w 187"/>
                <a:gd name="T87" fmla="*/ 24 h 31"/>
                <a:gd name="T88" fmla="*/ 141 w 187"/>
                <a:gd name="T89" fmla="*/ 23 h 31"/>
                <a:gd name="T90" fmla="*/ 153 w 187"/>
                <a:gd name="T91" fmla="*/ 24 h 31"/>
                <a:gd name="T92" fmla="*/ 150 w 187"/>
                <a:gd name="T93" fmla="*/ 26 h 31"/>
                <a:gd name="T94" fmla="*/ 158 w 187"/>
                <a:gd name="T95" fmla="*/ 26 h 31"/>
                <a:gd name="T96" fmla="*/ 161 w 187"/>
                <a:gd name="T97" fmla="*/ 28 h 31"/>
                <a:gd name="T98" fmla="*/ 158 w 187"/>
                <a:gd name="T99" fmla="*/ 26 h 31"/>
                <a:gd name="T100" fmla="*/ 169 w 187"/>
                <a:gd name="T101" fmla="*/ 28 h 31"/>
                <a:gd name="T102" fmla="*/ 166 w 187"/>
                <a:gd name="T103" fmla="*/ 28 h 31"/>
                <a:gd name="T104" fmla="*/ 174 w 187"/>
                <a:gd name="T105" fmla="*/ 28 h 31"/>
                <a:gd name="T106" fmla="*/ 177 w 187"/>
                <a:gd name="T107" fmla="*/ 29 h 31"/>
                <a:gd name="T108" fmla="*/ 174 w 187"/>
                <a:gd name="T109" fmla="*/ 28 h 31"/>
                <a:gd name="T110" fmla="*/ 186 w 187"/>
                <a:gd name="T111" fmla="*/ 31 h 31"/>
                <a:gd name="T112" fmla="*/ 182 w 187"/>
                <a:gd name="T11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31">
                  <a:moveTo>
                    <a:pt x="0" y="0"/>
                  </a:moveTo>
                  <a:lnTo>
                    <a:pt x="4" y="1"/>
                  </a:lnTo>
                  <a:lnTo>
                    <a:pt x="5" y="1"/>
                  </a:lnTo>
                  <a:lnTo>
                    <a:pt x="0" y="1"/>
                  </a:lnTo>
                  <a:lnTo>
                    <a:pt x="0" y="0"/>
                  </a:lnTo>
                  <a:close/>
                  <a:moveTo>
                    <a:pt x="9" y="1"/>
                  </a:moveTo>
                  <a:lnTo>
                    <a:pt x="12" y="3"/>
                  </a:lnTo>
                  <a:lnTo>
                    <a:pt x="14" y="3"/>
                  </a:lnTo>
                  <a:lnTo>
                    <a:pt x="9" y="3"/>
                  </a:lnTo>
                  <a:lnTo>
                    <a:pt x="9" y="1"/>
                  </a:lnTo>
                  <a:close/>
                  <a:moveTo>
                    <a:pt x="17" y="3"/>
                  </a:moveTo>
                  <a:lnTo>
                    <a:pt x="20" y="3"/>
                  </a:lnTo>
                  <a:lnTo>
                    <a:pt x="22" y="5"/>
                  </a:lnTo>
                  <a:lnTo>
                    <a:pt x="17" y="5"/>
                  </a:lnTo>
                  <a:lnTo>
                    <a:pt x="17" y="3"/>
                  </a:lnTo>
                  <a:close/>
                  <a:moveTo>
                    <a:pt x="25" y="5"/>
                  </a:moveTo>
                  <a:lnTo>
                    <a:pt x="28" y="5"/>
                  </a:lnTo>
                  <a:lnTo>
                    <a:pt x="30" y="6"/>
                  </a:lnTo>
                  <a:lnTo>
                    <a:pt x="25" y="5"/>
                  </a:lnTo>
                  <a:lnTo>
                    <a:pt x="25" y="5"/>
                  </a:lnTo>
                  <a:close/>
                  <a:moveTo>
                    <a:pt x="33" y="6"/>
                  </a:moveTo>
                  <a:lnTo>
                    <a:pt x="38" y="6"/>
                  </a:lnTo>
                  <a:lnTo>
                    <a:pt x="38" y="8"/>
                  </a:lnTo>
                  <a:lnTo>
                    <a:pt x="33" y="6"/>
                  </a:lnTo>
                  <a:lnTo>
                    <a:pt x="33" y="6"/>
                  </a:lnTo>
                  <a:close/>
                  <a:moveTo>
                    <a:pt x="41" y="6"/>
                  </a:moveTo>
                  <a:lnTo>
                    <a:pt x="46" y="8"/>
                  </a:lnTo>
                  <a:lnTo>
                    <a:pt x="46" y="8"/>
                  </a:lnTo>
                  <a:lnTo>
                    <a:pt x="41" y="8"/>
                  </a:lnTo>
                  <a:lnTo>
                    <a:pt x="41" y="6"/>
                  </a:lnTo>
                  <a:close/>
                  <a:moveTo>
                    <a:pt x="50" y="8"/>
                  </a:moveTo>
                  <a:lnTo>
                    <a:pt x="54" y="10"/>
                  </a:lnTo>
                  <a:lnTo>
                    <a:pt x="54" y="10"/>
                  </a:lnTo>
                  <a:lnTo>
                    <a:pt x="50" y="10"/>
                  </a:lnTo>
                  <a:lnTo>
                    <a:pt x="50" y="8"/>
                  </a:lnTo>
                  <a:close/>
                  <a:moveTo>
                    <a:pt x="58" y="10"/>
                  </a:moveTo>
                  <a:lnTo>
                    <a:pt x="63" y="10"/>
                  </a:lnTo>
                  <a:lnTo>
                    <a:pt x="63" y="11"/>
                  </a:lnTo>
                  <a:lnTo>
                    <a:pt x="58" y="11"/>
                  </a:lnTo>
                  <a:lnTo>
                    <a:pt x="58" y="10"/>
                  </a:lnTo>
                  <a:close/>
                  <a:moveTo>
                    <a:pt x="66" y="11"/>
                  </a:moveTo>
                  <a:lnTo>
                    <a:pt x="71" y="11"/>
                  </a:lnTo>
                  <a:lnTo>
                    <a:pt x="71" y="13"/>
                  </a:lnTo>
                  <a:lnTo>
                    <a:pt x="66" y="11"/>
                  </a:lnTo>
                  <a:lnTo>
                    <a:pt x="66" y="11"/>
                  </a:lnTo>
                  <a:close/>
                  <a:moveTo>
                    <a:pt x="74" y="13"/>
                  </a:moveTo>
                  <a:lnTo>
                    <a:pt x="79" y="13"/>
                  </a:lnTo>
                  <a:lnTo>
                    <a:pt x="79" y="15"/>
                  </a:lnTo>
                  <a:lnTo>
                    <a:pt x="74" y="13"/>
                  </a:lnTo>
                  <a:lnTo>
                    <a:pt x="74" y="13"/>
                  </a:lnTo>
                  <a:close/>
                  <a:moveTo>
                    <a:pt x="82" y="13"/>
                  </a:moveTo>
                  <a:lnTo>
                    <a:pt x="87" y="15"/>
                  </a:lnTo>
                  <a:lnTo>
                    <a:pt x="87" y="15"/>
                  </a:lnTo>
                  <a:lnTo>
                    <a:pt x="82" y="15"/>
                  </a:lnTo>
                  <a:lnTo>
                    <a:pt x="82" y="13"/>
                  </a:lnTo>
                  <a:close/>
                  <a:moveTo>
                    <a:pt x="91" y="15"/>
                  </a:moveTo>
                  <a:lnTo>
                    <a:pt x="95" y="16"/>
                  </a:lnTo>
                  <a:lnTo>
                    <a:pt x="95" y="16"/>
                  </a:lnTo>
                  <a:lnTo>
                    <a:pt x="91" y="16"/>
                  </a:lnTo>
                  <a:lnTo>
                    <a:pt x="91" y="15"/>
                  </a:lnTo>
                  <a:close/>
                  <a:moveTo>
                    <a:pt x="99" y="16"/>
                  </a:moveTo>
                  <a:lnTo>
                    <a:pt x="104" y="16"/>
                  </a:lnTo>
                  <a:lnTo>
                    <a:pt x="104" y="18"/>
                  </a:lnTo>
                  <a:lnTo>
                    <a:pt x="100" y="18"/>
                  </a:lnTo>
                  <a:lnTo>
                    <a:pt x="99" y="16"/>
                  </a:lnTo>
                  <a:close/>
                  <a:moveTo>
                    <a:pt x="107" y="18"/>
                  </a:moveTo>
                  <a:lnTo>
                    <a:pt x="112" y="18"/>
                  </a:lnTo>
                  <a:lnTo>
                    <a:pt x="112" y="19"/>
                  </a:lnTo>
                  <a:lnTo>
                    <a:pt x="109" y="18"/>
                  </a:lnTo>
                  <a:lnTo>
                    <a:pt x="107" y="18"/>
                  </a:lnTo>
                  <a:close/>
                  <a:moveTo>
                    <a:pt x="115" y="19"/>
                  </a:moveTo>
                  <a:lnTo>
                    <a:pt x="120" y="19"/>
                  </a:lnTo>
                  <a:lnTo>
                    <a:pt x="120" y="21"/>
                  </a:lnTo>
                  <a:lnTo>
                    <a:pt x="117" y="19"/>
                  </a:lnTo>
                  <a:lnTo>
                    <a:pt x="115" y="19"/>
                  </a:lnTo>
                  <a:close/>
                  <a:moveTo>
                    <a:pt x="125" y="19"/>
                  </a:moveTo>
                  <a:lnTo>
                    <a:pt x="128" y="21"/>
                  </a:lnTo>
                  <a:lnTo>
                    <a:pt x="128" y="23"/>
                  </a:lnTo>
                  <a:lnTo>
                    <a:pt x="125" y="21"/>
                  </a:lnTo>
                  <a:lnTo>
                    <a:pt x="125" y="19"/>
                  </a:lnTo>
                  <a:close/>
                  <a:moveTo>
                    <a:pt x="133" y="21"/>
                  </a:moveTo>
                  <a:lnTo>
                    <a:pt x="136" y="23"/>
                  </a:lnTo>
                  <a:lnTo>
                    <a:pt x="136" y="23"/>
                  </a:lnTo>
                  <a:lnTo>
                    <a:pt x="133" y="23"/>
                  </a:lnTo>
                  <a:lnTo>
                    <a:pt x="133" y="21"/>
                  </a:lnTo>
                  <a:close/>
                  <a:moveTo>
                    <a:pt x="141" y="23"/>
                  </a:moveTo>
                  <a:lnTo>
                    <a:pt x="145" y="24"/>
                  </a:lnTo>
                  <a:lnTo>
                    <a:pt x="145" y="24"/>
                  </a:lnTo>
                  <a:lnTo>
                    <a:pt x="141" y="24"/>
                  </a:lnTo>
                  <a:lnTo>
                    <a:pt x="141" y="23"/>
                  </a:lnTo>
                  <a:close/>
                  <a:moveTo>
                    <a:pt x="150" y="24"/>
                  </a:moveTo>
                  <a:lnTo>
                    <a:pt x="153" y="24"/>
                  </a:lnTo>
                  <a:lnTo>
                    <a:pt x="153" y="26"/>
                  </a:lnTo>
                  <a:lnTo>
                    <a:pt x="150" y="26"/>
                  </a:lnTo>
                  <a:lnTo>
                    <a:pt x="150" y="24"/>
                  </a:lnTo>
                  <a:close/>
                  <a:moveTo>
                    <a:pt x="158" y="26"/>
                  </a:moveTo>
                  <a:lnTo>
                    <a:pt x="161" y="26"/>
                  </a:lnTo>
                  <a:lnTo>
                    <a:pt x="161" y="28"/>
                  </a:lnTo>
                  <a:lnTo>
                    <a:pt x="158" y="26"/>
                  </a:lnTo>
                  <a:lnTo>
                    <a:pt x="158" y="26"/>
                  </a:lnTo>
                  <a:close/>
                  <a:moveTo>
                    <a:pt x="166" y="28"/>
                  </a:moveTo>
                  <a:lnTo>
                    <a:pt x="169" y="28"/>
                  </a:lnTo>
                  <a:lnTo>
                    <a:pt x="169" y="29"/>
                  </a:lnTo>
                  <a:lnTo>
                    <a:pt x="166" y="28"/>
                  </a:lnTo>
                  <a:lnTo>
                    <a:pt x="166" y="28"/>
                  </a:lnTo>
                  <a:close/>
                  <a:moveTo>
                    <a:pt x="174" y="28"/>
                  </a:moveTo>
                  <a:lnTo>
                    <a:pt x="177" y="29"/>
                  </a:lnTo>
                  <a:lnTo>
                    <a:pt x="177" y="29"/>
                  </a:lnTo>
                  <a:lnTo>
                    <a:pt x="174" y="29"/>
                  </a:lnTo>
                  <a:lnTo>
                    <a:pt x="174" y="28"/>
                  </a:lnTo>
                  <a:close/>
                  <a:moveTo>
                    <a:pt x="182" y="29"/>
                  </a:moveTo>
                  <a:lnTo>
                    <a:pt x="186" y="31"/>
                  </a:lnTo>
                  <a:lnTo>
                    <a:pt x="187" y="31"/>
                  </a:lnTo>
                  <a:lnTo>
                    <a:pt x="182" y="31"/>
                  </a:lnTo>
                  <a:lnTo>
                    <a:pt x="182" y="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3" name="Freeform 123"/>
            <p:cNvSpPr>
              <a:spLocks noEditPoints="1"/>
            </p:cNvSpPr>
            <p:nvPr/>
          </p:nvSpPr>
          <p:spPr bwMode="auto">
            <a:xfrm>
              <a:off x="6885382" y="2546399"/>
              <a:ext cx="466110" cy="77685"/>
            </a:xfrm>
            <a:custGeom>
              <a:avLst/>
              <a:gdLst>
                <a:gd name="T0" fmla="*/ 5 w 186"/>
                <a:gd name="T1" fmla="*/ 0 h 31"/>
                <a:gd name="T2" fmla="*/ 1 w 186"/>
                <a:gd name="T3" fmla="*/ 1 h 31"/>
                <a:gd name="T4" fmla="*/ 9 w 186"/>
                <a:gd name="T5" fmla="*/ 1 h 31"/>
                <a:gd name="T6" fmla="*/ 13 w 186"/>
                <a:gd name="T7" fmla="*/ 3 h 31"/>
                <a:gd name="T8" fmla="*/ 9 w 186"/>
                <a:gd name="T9" fmla="*/ 1 h 31"/>
                <a:gd name="T10" fmla="*/ 21 w 186"/>
                <a:gd name="T11" fmla="*/ 3 h 31"/>
                <a:gd name="T12" fmla="*/ 18 w 186"/>
                <a:gd name="T13" fmla="*/ 3 h 31"/>
                <a:gd name="T14" fmla="*/ 26 w 186"/>
                <a:gd name="T15" fmla="*/ 3 h 31"/>
                <a:gd name="T16" fmla="*/ 29 w 186"/>
                <a:gd name="T17" fmla="*/ 5 h 31"/>
                <a:gd name="T18" fmla="*/ 26 w 186"/>
                <a:gd name="T19" fmla="*/ 3 h 31"/>
                <a:gd name="T20" fmla="*/ 37 w 186"/>
                <a:gd name="T21" fmla="*/ 6 h 31"/>
                <a:gd name="T22" fmla="*/ 34 w 186"/>
                <a:gd name="T23" fmla="*/ 6 h 31"/>
                <a:gd name="T24" fmla="*/ 42 w 186"/>
                <a:gd name="T25" fmla="*/ 6 h 31"/>
                <a:gd name="T26" fmla="*/ 45 w 186"/>
                <a:gd name="T27" fmla="*/ 8 h 31"/>
                <a:gd name="T28" fmla="*/ 42 w 186"/>
                <a:gd name="T29" fmla="*/ 6 h 31"/>
                <a:gd name="T30" fmla="*/ 54 w 186"/>
                <a:gd name="T31" fmla="*/ 8 h 31"/>
                <a:gd name="T32" fmla="*/ 50 w 186"/>
                <a:gd name="T33" fmla="*/ 8 h 31"/>
                <a:gd name="T34" fmla="*/ 59 w 186"/>
                <a:gd name="T35" fmla="*/ 10 h 31"/>
                <a:gd name="T36" fmla="*/ 62 w 186"/>
                <a:gd name="T37" fmla="*/ 11 h 31"/>
                <a:gd name="T38" fmla="*/ 59 w 186"/>
                <a:gd name="T39" fmla="*/ 10 h 31"/>
                <a:gd name="T40" fmla="*/ 70 w 186"/>
                <a:gd name="T41" fmla="*/ 11 h 31"/>
                <a:gd name="T42" fmla="*/ 67 w 186"/>
                <a:gd name="T43" fmla="*/ 11 h 31"/>
                <a:gd name="T44" fmla="*/ 75 w 186"/>
                <a:gd name="T45" fmla="*/ 11 h 31"/>
                <a:gd name="T46" fmla="*/ 80 w 186"/>
                <a:gd name="T47" fmla="*/ 13 h 31"/>
                <a:gd name="T48" fmla="*/ 75 w 186"/>
                <a:gd name="T49" fmla="*/ 11 h 31"/>
                <a:gd name="T50" fmla="*/ 86 w 186"/>
                <a:gd name="T51" fmla="*/ 13 h 31"/>
                <a:gd name="T52" fmla="*/ 83 w 186"/>
                <a:gd name="T53" fmla="*/ 14 h 31"/>
                <a:gd name="T54" fmla="*/ 91 w 186"/>
                <a:gd name="T55" fmla="*/ 14 h 31"/>
                <a:gd name="T56" fmla="*/ 96 w 186"/>
                <a:gd name="T57" fmla="*/ 16 h 31"/>
                <a:gd name="T58" fmla="*/ 91 w 186"/>
                <a:gd name="T59" fmla="*/ 14 h 31"/>
                <a:gd name="T60" fmla="*/ 104 w 186"/>
                <a:gd name="T61" fmla="*/ 16 h 31"/>
                <a:gd name="T62" fmla="*/ 100 w 186"/>
                <a:gd name="T63" fmla="*/ 16 h 31"/>
                <a:gd name="T64" fmla="*/ 108 w 186"/>
                <a:gd name="T65" fmla="*/ 16 h 31"/>
                <a:gd name="T66" fmla="*/ 113 w 186"/>
                <a:gd name="T67" fmla="*/ 18 h 31"/>
                <a:gd name="T68" fmla="*/ 108 w 186"/>
                <a:gd name="T69" fmla="*/ 16 h 31"/>
                <a:gd name="T70" fmla="*/ 121 w 186"/>
                <a:gd name="T71" fmla="*/ 19 h 31"/>
                <a:gd name="T72" fmla="*/ 116 w 186"/>
                <a:gd name="T73" fmla="*/ 19 h 31"/>
                <a:gd name="T74" fmla="*/ 124 w 186"/>
                <a:gd name="T75" fmla="*/ 19 h 31"/>
                <a:gd name="T76" fmla="*/ 129 w 186"/>
                <a:gd name="T77" fmla="*/ 21 h 31"/>
                <a:gd name="T78" fmla="*/ 124 w 186"/>
                <a:gd name="T79" fmla="*/ 19 h 31"/>
                <a:gd name="T80" fmla="*/ 137 w 186"/>
                <a:gd name="T81" fmla="*/ 21 h 31"/>
                <a:gd name="T82" fmla="*/ 132 w 186"/>
                <a:gd name="T83" fmla="*/ 21 h 31"/>
                <a:gd name="T84" fmla="*/ 141 w 186"/>
                <a:gd name="T85" fmla="*/ 23 h 31"/>
                <a:gd name="T86" fmla="*/ 145 w 186"/>
                <a:gd name="T87" fmla="*/ 24 h 31"/>
                <a:gd name="T88" fmla="*/ 141 w 186"/>
                <a:gd name="T89" fmla="*/ 23 h 31"/>
                <a:gd name="T90" fmla="*/ 154 w 186"/>
                <a:gd name="T91" fmla="*/ 24 h 31"/>
                <a:gd name="T92" fmla="*/ 149 w 186"/>
                <a:gd name="T93" fmla="*/ 24 h 31"/>
                <a:gd name="T94" fmla="*/ 157 w 186"/>
                <a:gd name="T95" fmla="*/ 24 h 31"/>
                <a:gd name="T96" fmla="*/ 162 w 186"/>
                <a:gd name="T97" fmla="*/ 26 h 31"/>
                <a:gd name="T98" fmla="*/ 157 w 186"/>
                <a:gd name="T99" fmla="*/ 24 h 31"/>
                <a:gd name="T100" fmla="*/ 170 w 186"/>
                <a:gd name="T101" fmla="*/ 28 h 31"/>
                <a:gd name="T102" fmla="*/ 167 w 186"/>
                <a:gd name="T103" fmla="*/ 28 h 31"/>
                <a:gd name="T104" fmla="*/ 173 w 186"/>
                <a:gd name="T105" fmla="*/ 28 h 31"/>
                <a:gd name="T106" fmla="*/ 178 w 186"/>
                <a:gd name="T107" fmla="*/ 29 h 31"/>
                <a:gd name="T108" fmla="*/ 173 w 186"/>
                <a:gd name="T109" fmla="*/ 28 h 31"/>
                <a:gd name="T110" fmla="*/ 186 w 186"/>
                <a:gd name="T111" fmla="*/ 29 h 31"/>
                <a:gd name="T112" fmla="*/ 183 w 186"/>
                <a:gd name="T113" fmla="*/ 2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6" h="31">
                  <a:moveTo>
                    <a:pt x="0" y="0"/>
                  </a:moveTo>
                  <a:lnTo>
                    <a:pt x="5" y="0"/>
                  </a:lnTo>
                  <a:lnTo>
                    <a:pt x="5" y="1"/>
                  </a:lnTo>
                  <a:lnTo>
                    <a:pt x="1" y="1"/>
                  </a:lnTo>
                  <a:lnTo>
                    <a:pt x="0" y="0"/>
                  </a:lnTo>
                  <a:close/>
                  <a:moveTo>
                    <a:pt x="9" y="1"/>
                  </a:moveTo>
                  <a:lnTo>
                    <a:pt x="13" y="1"/>
                  </a:lnTo>
                  <a:lnTo>
                    <a:pt x="13" y="3"/>
                  </a:lnTo>
                  <a:lnTo>
                    <a:pt x="9" y="1"/>
                  </a:lnTo>
                  <a:lnTo>
                    <a:pt x="9" y="1"/>
                  </a:lnTo>
                  <a:close/>
                  <a:moveTo>
                    <a:pt x="18" y="3"/>
                  </a:moveTo>
                  <a:lnTo>
                    <a:pt x="21" y="3"/>
                  </a:lnTo>
                  <a:lnTo>
                    <a:pt x="21" y="5"/>
                  </a:lnTo>
                  <a:lnTo>
                    <a:pt x="18" y="3"/>
                  </a:lnTo>
                  <a:lnTo>
                    <a:pt x="18" y="3"/>
                  </a:lnTo>
                  <a:close/>
                  <a:moveTo>
                    <a:pt x="26" y="3"/>
                  </a:moveTo>
                  <a:lnTo>
                    <a:pt x="29" y="5"/>
                  </a:lnTo>
                  <a:lnTo>
                    <a:pt x="29" y="5"/>
                  </a:lnTo>
                  <a:lnTo>
                    <a:pt x="26" y="5"/>
                  </a:lnTo>
                  <a:lnTo>
                    <a:pt x="26" y="3"/>
                  </a:lnTo>
                  <a:close/>
                  <a:moveTo>
                    <a:pt x="34" y="5"/>
                  </a:moveTo>
                  <a:lnTo>
                    <a:pt x="37" y="6"/>
                  </a:lnTo>
                  <a:lnTo>
                    <a:pt x="37" y="6"/>
                  </a:lnTo>
                  <a:lnTo>
                    <a:pt x="34" y="6"/>
                  </a:lnTo>
                  <a:lnTo>
                    <a:pt x="34" y="5"/>
                  </a:lnTo>
                  <a:close/>
                  <a:moveTo>
                    <a:pt x="42" y="6"/>
                  </a:moveTo>
                  <a:lnTo>
                    <a:pt x="45" y="6"/>
                  </a:lnTo>
                  <a:lnTo>
                    <a:pt x="45" y="8"/>
                  </a:lnTo>
                  <a:lnTo>
                    <a:pt x="42" y="8"/>
                  </a:lnTo>
                  <a:lnTo>
                    <a:pt x="42" y="6"/>
                  </a:lnTo>
                  <a:close/>
                  <a:moveTo>
                    <a:pt x="50" y="8"/>
                  </a:moveTo>
                  <a:lnTo>
                    <a:pt x="54" y="8"/>
                  </a:lnTo>
                  <a:lnTo>
                    <a:pt x="54" y="10"/>
                  </a:lnTo>
                  <a:lnTo>
                    <a:pt x="50" y="8"/>
                  </a:lnTo>
                  <a:lnTo>
                    <a:pt x="50" y="8"/>
                  </a:lnTo>
                  <a:close/>
                  <a:moveTo>
                    <a:pt x="59" y="10"/>
                  </a:moveTo>
                  <a:lnTo>
                    <a:pt x="62" y="10"/>
                  </a:lnTo>
                  <a:lnTo>
                    <a:pt x="62" y="11"/>
                  </a:lnTo>
                  <a:lnTo>
                    <a:pt x="59" y="10"/>
                  </a:lnTo>
                  <a:lnTo>
                    <a:pt x="59" y="10"/>
                  </a:lnTo>
                  <a:close/>
                  <a:moveTo>
                    <a:pt x="67" y="10"/>
                  </a:moveTo>
                  <a:lnTo>
                    <a:pt x="70" y="11"/>
                  </a:lnTo>
                  <a:lnTo>
                    <a:pt x="72" y="11"/>
                  </a:lnTo>
                  <a:lnTo>
                    <a:pt x="67" y="11"/>
                  </a:lnTo>
                  <a:lnTo>
                    <a:pt x="67" y="10"/>
                  </a:lnTo>
                  <a:close/>
                  <a:moveTo>
                    <a:pt x="75" y="11"/>
                  </a:moveTo>
                  <a:lnTo>
                    <a:pt x="78" y="13"/>
                  </a:lnTo>
                  <a:lnTo>
                    <a:pt x="80" y="13"/>
                  </a:lnTo>
                  <a:lnTo>
                    <a:pt x="75" y="13"/>
                  </a:lnTo>
                  <a:lnTo>
                    <a:pt x="75" y="11"/>
                  </a:lnTo>
                  <a:close/>
                  <a:moveTo>
                    <a:pt x="83" y="13"/>
                  </a:moveTo>
                  <a:lnTo>
                    <a:pt x="86" y="13"/>
                  </a:lnTo>
                  <a:lnTo>
                    <a:pt x="88" y="14"/>
                  </a:lnTo>
                  <a:lnTo>
                    <a:pt x="83" y="14"/>
                  </a:lnTo>
                  <a:lnTo>
                    <a:pt x="83" y="13"/>
                  </a:lnTo>
                  <a:close/>
                  <a:moveTo>
                    <a:pt x="91" y="14"/>
                  </a:moveTo>
                  <a:lnTo>
                    <a:pt x="96" y="14"/>
                  </a:lnTo>
                  <a:lnTo>
                    <a:pt x="96" y="16"/>
                  </a:lnTo>
                  <a:lnTo>
                    <a:pt x="91" y="14"/>
                  </a:lnTo>
                  <a:lnTo>
                    <a:pt x="91" y="14"/>
                  </a:lnTo>
                  <a:close/>
                  <a:moveTo>
                    <a:pt x="100" y="16"/>
                  </a:moveTo>
                  <a:lnTo>
                    <a:pt x="104" y="16"/>
                  </a:lnTo>
                  <a:lnTo>
                    <a:pt x="104" y="18"/>
                  </a:lnTo>
                  <a:lnTo>
                    <a:pt x="100" y="16"/>
                  </a:lnTo>
                  <a:lnTo>
                    <a:pt x="100" y="16"/>
                  </a:lnTo>
                  <a:close/>
                  <a:moveTo>
                    <a:pt x="108" y="16"/>
                  </a:moveTo>
                  <a:lnTo>
                    <a:pt x="113" y="18"/>
                  </a:lnTo>
                  <a:lnTo>
                    <a:pt x="113" y="18"/>
                  </a:lnTo>
                  <a:lnTo>
                    <a:pt x="108" y="18"/>
                  </a:lnTo>
                  <a:lnTo>
                    <a:pt x="108" y="16"/>
                  </a:lnTo>
                  <a:close/>
                  <a:moveTo>
                    <a:pt x="116" y="18"/>
                  </a:moveTo>
                  <a:lnTo>
                    <a:pt x="121" y="19"/>
                  </a:lnTo>
                  <a:lnTo>
                    <a:pt x="121" y="19"/>
                  </a:lnTo>
                  <a:lnTo>
                    <a:pt x="116" y="19"/>
                  </a:lnTo>
                  <a:lnTo>
                    <a:pt x="116" y="18"/>
                  </a:lnTo>
                  <a:close/>
                  <a:moveTo>
                    <a:pt x="124" y="19"/>
                  </a:moveTo>
                  <a:lnTo>
                    <a:pt x="129" y="19"/>
                  </a:lnTo>
                  <a:lnTo>
                    <a:pt x="129" y="21"/>
                  </a:lnTo>
                  <a:lnTo>
                    <a:pt x="124" y="21"/>
                  </a:lnTo>
                  <a:lnTo>
                    <a:pt x="124" y="19"/>
                  </a:lnTo>
                  <a:close/>
                  <a:moveTo>
                    <a:pt x="132" y="21"/>
                  </a:moveTo>
                  <a:lnTo>
                    <a:pt x="137" y="21"/>
                  </a:lnTo>
                  <a:lnTo>
                    <a:pt x="137" y="23"/>
                  </a:lnTo>
                  <a:lnTo>
                    <a:pt x="132" y="21"/>
                  </a:lnTo>
                  <a:lnTo>
                    <a:pt x="132" y="21"/>
                  </a:lnTo>
                  <a:close/>
                  <a:moveTo>
                    <a:pt x="141" y="23"/>
                  </a:moveTo>
                  <a:lnTo>
                    <a:pt x="145" y="23"/>
                  </a:lnTo>
                  <a:lnTo>
                    <a:pt x="145" y="24"/>
                  </a:lnTo>
                  <a:lnTo>
                    <a:pt x="141" y="23"/>
                  </a:lnTo>
                  <a:lnTo>
                    <a:pt x="141" y="23"/>
                  </a:lnTo>
                  <a:close/>
                  <a:moveTo>
                    <a:pt x="149" y="23"/>
                  </a:moveTo>
                  <a:lnTo>
                    <a:pt x="154" y="24"/>
                  </a:lnTo>
                  <a:lnTo>
                    <a:pt x="154" y="26"/>
                  </a:lnTo>
                  <a:lnTo>
                    <a:pt x="149" y="24"/>
                  </a:lnTo>
                  <a:lnTo>
                    <a:pt x="149" y="23"/>
                  </a:lnTo>
                  <a:close/>
                  <a:moveTo>
                    <a:pt x="157" y="24"/>
                  </a:moveTo>
                  <a:lnTo>
                    <a:pt x="162" y="26"/>
                  </a:lnTo>
                  <a:lnTo>
                    <a:pt x="162" y="26"/>
                  </a:lnTo>
                  <a:lnTo>
                    <a:pt x="159" y="26"/>
                  </a:lnTo>
                  <a:lnTo>
                    <a:pt x="157" y="24"/>
                  </a:lnTo>
                  <a:close/>
                  <a:moveTo>
                    <a:pt x="165" y="26"/>
                  </a:moveTo>
                  <a:lnTo>
                    <a:pt x="170" y="28"/>
                  </a:lnTo>
                  <a:lnTo>
                    <a:pt x="170" y="28"/>
                  </a:lnTo>
                  <a:lnTo>
                    <a:pt x="167" y="28"/>
                  </a:lnTo>
                  <a:lnTo>
                    <a:pt x="165" y="26"/>
                  </a:lnTo>
                  <a:close/>
                  <a:moveTo>
                    <a:pt x="173" y="28"/>
                  </a:moveTo>
                  <a:lnTo>
                    <a:pt x="178" y="28"/>
                  </a:lnTo>
                  <a:lnTo>
                    <a:pt x="178" y="29"/>
                  </a:lnTo>
                  <a:lnTo>
                    <a:pt x="175" y="29"/>
                  </a:lnTo>
                  <a:lnTo>
                    <a:pt x="173" y="28"/>
                  </a:lnTo>
                  <a:close/>
                  <a:moveTo>
                    <a:pt x="181" y="29"/>
                  </a:moveTo>
                  <a:lnTo>
                    <a:pt x="186" y="29"/>
                  </a:lnTo>
                  <a:lnTo>
                    <a:pt x="186" y="31"/>
                  </a:lnTo>
                  <a:lnTo>
                    <a:pt x="183" y="29"/>
                  </a:lnTo>
                  <a:lnTo>
                    <a:pt x="181" y="29"/>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4" name="Freeform 124"/>
            <p:cNvSpPr>
              <a:spLocks/>
            </p:cNvSpPr>
            <p:nvPr/>
          </p:nvSpPr>
          <p:spPr bwMode="auto">
            <a:xfrm>
              <a:off x="4411991" y="3152843"/>
              <a:ext cx="483652" cy="621480"/>
            </a:xfrm>
            <a:custGeom>
              <a:avLst/>
              <a:gdLst>
                <a:gd name="T0" fmla="*/ 0 w 118"/>
                <a:gd name="T1" fmla="*/ 47 h 152"/>
                <a:gd name="T2" fmla="*/ 45 w 118"/>
                <a:gd name="T3" fmla="*/ 134 h 152"/>
                <a:gd name="T4" fmla="*/ 116 w 118"/>
                <a:gd name="T5" fmla="*/ 102 h 152"/>
                <a:gd name="T6" fmla="*/ 64 w 118"/>
                <a:gd name="T7" fmla="*/ 110 h 152"/>
                <a:gd name="T8" fmla="*/ 108 w 118"/>
                <a:gd name="T9" fmla="*/ 73 h 152"/>
                <a:gd name="T10" fmla="*/ 49 w 118"/>
                <a:gd name="T11" fmla="*/ 84 h 152"/>
                <a:gd name="T12" fmla="*/ 88 w 118"/>
                <a:gd name="T13" fmla="*/ 42 h 152"/>
                <a:gd name="T14" fmla="*/ 31 w 118"/>
                <a:gd name="T15" fmla="*/ 57 h 152"/>
                <a:gd name="T16" fmla="*/ 75 w 118"/>
                <a:gd name="T17" fmla="*/ 14 h 152"/>
                <a:gd name="T18" fmla="*/ 23 w 118"/>
                <a:gd name="T19" fmla="*/ 33 h 152"/>
                <a:gd name="T20" fmla="*/ 13 w 118"/>
                <a:gd name="T21" fmla="*/ 4 h 152"/>
                <a:gd name="T22" fmla="*/ 0 w 118"/>
                <a:gd name="T23" fmla="*/ 47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8" h="152">
                  <a:moveTo>
                    <a:pt x="0" y="47"/>
                  </a:moveTo>
                  <a:cubicBezTo>
                    <a:pt x="0" y="47"/>
                    <a:pt x="19" y="116"/>
                    <a:pt x="45" y="134"/>
                  </a:cubicBezTo>
                  <a:cubicBezTo>
                    <a:pt x="70" y="152"/>
                    <a:pt x="118" y="117"/>
                    <a:pt x="116" y="102"/>
                  </a:cubicBezTo>
                  <a:cubicBezTo>
                    <a:pt x="113" y="87"/>
                    <a:pt x="64" y="110"/>
                    <a:pt x="64" y="110"/>
                  </a:cubicBezTo>
                  <a:cubicBezTo>
                    <a:pt x="64" y="110"/>
                    <a:pt x="114" y="88"/>
                    <a:pt x="108" y="73"/>
                  </a:cubicBezTo>
                  <a:cubicBezTo>
                    <a:pt x="102" y="58"/>
                    <a:pt x="49" y="84"/>
                    <a:pt x="49" y="84"/>
                  </a:cubicBezTo>
                  <a:cubicBezTo>
                    <a:pt x="49" y="84"/>
                    <a:pt x="97" y="59"/>
                    <a:pt x="88" y="42"/>
                  </a:cubicBezTo>
                  <a:cubicBezTo>
                    <a:pt x="79" y="25"/>
                    <a:pt x="31" y="57"/>
                    <a:pt x="31" y="57"/>
                  </a:cubicBezTo>
                  <a:cubicBezTo>
                    <a:pt x="31" y="57"/>
                    <a:pt x="86" y="24"/>
                    <a:pt x="75" y="14"/>
                  </a:cubicBezTo>
                  <a:cubicBezTo>
                    <a:pt x="65" y="5"/>
                    <a:pt x="23" y="33"/>
                    <a:pt x="23" y="33"/>
                  </a:cubicBezTo>
                  <a:cubicBezTo>
                    <a:pt x="23" y="33"/>
                    <a:pt x="25" y="0"/>
                    <a:pt x="13" y="4"/>
                  </a:cubicBezTo>
                  <a:cubicBezTo>
                    <a:pt x="1" y="7"/>
                    <a:pt x="0" y="47"/>
                    <a:pt x="0" y="47"/>
                  </a:cubicBezTo>
                  <a:close/>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5" name="Freeform 125"/>
            <p:cNvSpPr>
              <a:spLocks/>
            </p:cNvSpPr>
            <p:nvPr/>
          </p:nvSpPr>
          <p:spPr bwMode="auto">
            <a:xfrm>
              <a:off x="7677268" y="2619072"/>
              <a:ext cx="481146" cy="656563"/>
            </a:xfrm>
            <a:custGeom>
              <a:avLst/>
              <a:gdLst>
                <a:gd name="T0" fmla="*/ 73 w 117"/>
                <a:gd name="T1" fmla="*/ 23 h 160"/>
                <a:gd name="T2" fmla="*/ 115 w 117"/>
                <a:gd name="T3" fmla="*/ 112 h 160"/>
                <a:gd name="T4" fmla="*/ 48 w 117"/>
                <a:gd name="T5" fmla="*/ 149 h 160"/>
                <a:gd name="T6" fmla="*/ 84 w 117"/>
                <a:gd name="T7" fmla="*/ 113 h 160"/>
                <a:gd name="T8" fmla="*/ 29 w 117"/>
                <a:gd name="T9" fmla="*/ 125 h 160"/>
                <a:gd name="T10" fmla="*/ 73 w 117"/>
                <a:gd name="T11" fmla="*/ 85 h 160"/>
                <a:gd name="T12" fmla="*/ 16 w 117"/>
                <a:gd name="T13" fmla="*/ 91 h 160"/>
                <a:gd name="T14" fmla="*/ 63 w 117"/>
                <a:gd name="T15" fmla="*/ 54 h 160"/>
                <a:gd name="T16" fmla="*/ 2 w 117"/>
                <a:gd name="T17" fmla="*/ 64 h 160"/>
                <a:gd name="T18" fmla="*/ 49 w 117"/>
                <a:gd name="T19" fmla="*/ 34 h 160"/>
                <a:gd name="T20" fmla="*/ 31 w 117"/>
                <a:gd name="T21" fmla="*/ 8 h 160"/>
                <a:gd name="T22" fmla="*/ 73 w 117"/>
                <a:gd name="T23" fmla="*/ 23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7" h="160">
                  <a:moveTo>
                    <a:pt x="73" y="23"/>
                  </a:moveTo>
                  <a:cubicBezTo>
                    <a:pt x="73" y="23"/>
                    <a:pt x="117" y="80"/>
                    <a:pt x="115" y="112"/>
                  </a:cubicBezTo>
                  <a:cubicBezTo>
                    <a:pt x="114" y="143"/>
                    <a:pt x="58" y="160"/>
                    <a:pt x="48" y="149"/>
                  </a:cubicBezTo>
                  <a:cubicBezTo>
                    <a:pt x="37" y="138"/>
                    <a:pt x="84" y="113"/>
                    <a:pt x="84" y="113"/>
                  </a:cubicBezTo>
                  <a:cubicBezTo>
                    <a:pt x="84" y="113"/>
                    <a:pt x="37" y="139"/>
                    <a:pt x="29" y="125"/>
                  </a:cubicBezTo>
                  <a:cubicBezTo>
                    <a:pt x="21" y="111"/>
                    <a:pt x="73" y="85"/>
                    <a:pt x="73" y="85"/>
                  </a:cubicBezTo>
                  <a:cubicBezTo>
                    <a:pt x="73" y="85"/>
                    <a:pt x="24" y="108"/>
                    <a:pt x="16" y="91"/>
                  </a:cubicBezTo>
                  <a:cubicBezTo>
                    <a:pt x="8" y="73"/>
                    <a:pt x="63" y="54"/>
                    <a:pt x="63" y="54"/>
                  </a:cubicBezTo>
                  <a:cubicBezTo>
                    <a:pt x="63" y="54"/>
                    <a:pt x="3" y="79"/>
                    <a:pt x="2" y="64"/>
                  </a:cubicBezTo>
                  <a:cubicBezTo>
                    <a:pt x="0" y="50"/>
                    <a:pt x="49" y="34"/>
                    <a:pt x="49" y="34"/>
                  </a:cubicBezTo>
                  <a:cubicBezTo>
                    <a:pt x="49" y="34"/>
                    <a:pt x="21" y="15"/>
                    <a:pt x="31" y="8"/>
                  </a:cubicBezTo>
                  <a:cubicBezTo>
                    <a:pt x="40" y="0"/>
                    <a:pt x="73" y="23"/>
                    <a:pt x="73" y="23"/>
                  </a:cubicBezTo>
                  <a:close/>
                </a:path>
              </a:pathLst>
            </a:custGeom>
            <a:solidFill>
              <a:srgbClr val="8E534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9" name="Freeform 113"/>
            <p:cNvSpPr>
              <a:spLocks/>
            </p:cNvSpPr>
            <p:nvPr/>
          </p:nvSpPr>
          <p:spPr bwMode="auto">
            <a:xfrm>
              <a:off x="5451968" y="1491387"/>
              <a:ext cx="1062531" cy="1528640"/>
            </a:xfrm>
            <a:custGeom>
              <a:avLst/>
              <a:gdLst>
                <a:gd name="T0" fmla="*/ 10 w 259"/>
                <a:gd name="T1" fmla="*/ 8 h 373"/>
                <a:gd name="T2" fmla="*/ 75 w 259"/>
                <a:gd name="T3" fmla="*/ 1 h 373"/>
                <a:gd name="T4" fmla="*/ 92 w 259"/>
                <a:gd name="T5" fmla="*/ 9 h 373"/>
                <a:gd name="T6" fmla="*/ 256 w 259"/>
                <a:gd name="T7" fmla="*/ 354 h 373"/>
                <a:gd name="T8" fmla="*/ 248 w 259"/>
                <a:gd name="T9" fmla="*/ 365 h 373"/>
                <a:gd name="T10" fmla="*/ 184 w 259"/>
                <a:gd name="T11" fmla="*/ 372 h 373"/>
                <a:gd name="T12" fmla="*/ 167 w 259"/>
                <a:gd name="T13" fmla="*/ 364 h 373"/>
                <a:gd name="T14" fmla="*/ 2 w 259"/>
                <a:gd name="T15" fmla="*/ 19 h 373"/>
                <a:gd name="T16" fmla="*/ 10 w 259"/>
                <a:gd name="T17" fmla="*/ 8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373">
                  <a:moveTo>
                    <a:pt x="10" y="8"/>
                  </a:moveTo>
                  <a:cubicBezTo>
                    <a:pt x="75" y="1"/>
                    <a:pt x="75" y="1"/>
                    <a:pt x="75" y="1"/>
                  </a:cubicBezTo>
                  <a:cubicBezTo>
                    <a:pt x="81" y="0"/>
                    <a:pt x="89" y="4"/>
                    <a:pt x="92" y="9"/>
                  </a:cubicBezTo>
                  <a:cubicBezTo>
                    <a:pt x="256" y="354"/>
                    <a:pt x="256" y="354"/>
                    <a:pt x="256" y="354"/>
                  </a:cubicBezTo>
                  <a:cubicBezTo>
                    <a:pt x="259" y="359"/>
                    <a:pt x="255" y="364"/>
                    <a:pt x="248" y="365"/>
                  </a:cubicBezTo>
                  <a:cubicBezTo>
                    <a:pt x="184" y="372"/>
                    <a:pt x="184" y="372"/>
                    <a:pt x="184" y="372"/>
                  </a:cubicBezTo>
                  <a:cubicBezTo>
                    <a:pt x="177" y="373"/>
                    <a:pt x="169" y="369"/>
                    <a:pt x="167" y="364"/>
                  </a:cubicBezTo>
                  <a:cubicBezTo>
                    <a:pt x="2" y="19"/>
                    <a:pt x="2" y="19"/>
                    <a:pt x="2" y="19"/>
                  </a:cubicBezTo>
                  <a:cubicBezTo>
                    <a:pt x="0" y="14"/>
                    <a:pt x="3" y="9"/>
                    <a:pt x="10" y="8"/>
                  </a:cubicBez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pPr defTabSz="685647"/>
              <a:endParaRPr lang="en-US" sz="1400">
                <a:solidFill>
                  <a:prstClr val="black"/>
                </a:solidFill>
                <a:latin typeface="+mj-lt"/>
              </a:endParaRPr>
            </a:p>
          </p:txBody>
        </p:sp>
        <p:sp>
          <p:nvSpPr>
            <p:cNvPr id="128" name="Freeform 127"/>
            <p:cNvSpPr>
              <a:spLocks/>
            </p:cNvSpPr>
            <p:nvPr/>
          </p:nvSpPr>
          <p:spPr bwMode="auto">
            <a:xfrm>
              <a:off x="5514556" y="1622778"/>
              <a:ext cx="938786" cy="1268650"/>
            </a:xfrm>
            <a:custGeom>
              <a:avLst/>
              <a:gdLst>
                <a:gd name="connsiteX0" fmla="*/ 909919 w 938786"/>
                <a:gd name="connsiteY0" fmla="*/ 1156059 h 1268650"/>
                <a:gd name="connsiteX1" fmla="*/ 931296 w 938786"/>
                <a:gd name="connsiteY1" fmla="*/ 1200983 h 1268650"/>
                <a:gd name="connsiteX2" fmla="*/ 938786 w 938786"/>
                <a:gd name="connsiteY2" fmla="*/ 1216725 h 1268650"/>
                <a:gd name="connsiteX3" fmla="*/ 906590 w 938786"/>
                <a:gd name="connsiteY3" fmla="*/ 1221807 h 1268650"/>
                <a:gd name="connsiteX4" fmla="*/ 651959 w 938786"/>
                <a:gd name="connsiteY4" fmla="*/ 1258251 h 1268650"/>
                <a:gd name="connsiteX5" fmla="*/ 586465 w 938786"/>
                <a:gd name="connsiteY5" fmla="*/ 1267525 h 1268650"/>
                <a:gd name="connsiteX6" fmla="*/ 578610 w 938786"/>
                <a:gd name="connsiteY6" fmla="*/ 1268650 h 1268650"/>
                <a:gd name="connsiteX7" fmla="*/ 561022 w 938786"/>
                <a:gd name="connsiteY7" fmla="*/ 1231912 h 1268650"/>
                <a:gd name="connsiteX8" fmla="*/ 548672 w 938786"/>
                <a:gd name="connsiteY8" fmla="*/ 1206115 h 1268650"/>
                <a:gd name="connsiteX9" fmla="*/ 574394 w 938786"/>
                <a:gd name="connsiteY9" fmla="*/ 1202545 h 1268650"/>
                <a:gd name="connsiteX10" fmla="*/ 643740 w 938786"/>
                <a:gd name="connsiteY10" fmla="*/ 1193207 h 1268650"/>
                <a:gd name="connsiteX11" fmla="*/ 898370 w 938786"/>
                <a:gd name="connsiteY11" fmla="*/ 1157755 h 1268650"/>
                <a:gd name="connsiteX12" fmla="*/ 809700 w 938786"/>
                <a:gd name="connsiteY12" fmla="*/ 945451 h 1268650"/>
                <a:gd name="connsiteX13" fmla="*/ 823378 w 938786"/>
                <a:gd name="connsiteY13" fmla="*/ 974195 h 1268650"/>
                <a:gd name="connsiteX14" fmla="*/ 838829 w 938786"/>
                <a:gd name="connsiteY14" fmla="*/ 1006665 h 1268650"/>
                <a:gd name="connsiteX15" fmla="*/ 745895 w 938786"/>
                <a:gd name="connsiteY15" fmla="*/ 1021666 h 1268650"/>
                <a:gd name="connsiteX16" fmla="*/ 532863 w 938786"/>
                <a:gd name="connsiteY16" fmla="*/ 1057298 h 1268650"/>
                <a:gd name="connsiteX17" fmla="*/ 481823 w 938786"/>
                <a:gd name="connsiteY17" fmla="*/ 1066484 h 1268650"/>
                <a:gd name="connsiteX18" fmla="*/ 452145 w 938786"/>
                <a:gd name="connsiteY18" fmla="*/ 1004493 h 1268650"/>
                <a:gd name="connsiteX19" fmla="*/ 521057 w 938786"/>
                <a:gd name="connsiteY19" fmla="*/ 992143 h 1268650"/>
                <a:gd name="connsiteX20" fmla="*/ 737682 w 938786"/>
                <a:gd name="connsiteY20" fmla="*/ 956511 h 1268650"/>
                <a:gd name="connsiteX21" fmla="*/ 459578 w 938786"/>
                <a:gd name="connsiteY21" fmla="*/ 209668 h 1268650"/>
                <a:gd name="connsiteX22" fmla="*/ 486876 w 938786"/>
                <a:gd name="connsiteY22" fmla="*/ 267034 h 1268650"/>
                <a:gd name="connsiteX23" fmla="*/ 488233 w 938786"/>
                <a:gd name="connsiteY23" fmla="*/ 269886 h 1268650"/>
                <a:gd name="connsiteX24" fmla="*/ 470552 w 938786"/>
                <a:gd name="connsiteY24" fmla="*/ 272572 h 1268650"/>
                <a:gd name="connsiteX25" fmla="*/ 215921 w 938786"/>
                <a:gd name="connsiteY25" fmla="*/ 312601 h 1268650"/>
                <a:gd name="connsiteX26" fmla="*/ 150427 w 938786"/>
                <a:gd name="connsiteY26" fmla="*/ 319652 h 1268650"/>
                <a:gd name="connsiteX27" fmla="*/ 125789 w 938786"/>
                <a:gd name="connsiteY27" fmla="*/ 322812 h 1268650"/>
                <a:gd name="connsiteX28" fmla="*/ 110877 w 938786"/>
                <a:gd name="connsiteY28" fmla="*/ 291663 h 1268650"/>
                <a:gd name="connsiteX29" fmla="*/ 96425 w 938786"/>
                <a:gd name="connsiteY29" fmla="*/ 261477 h 1268650"/>
                <a:gd name="connsiteX30" fmla="*/ 138356 w 938786"/>
                <a:gd name="connsiteY30" fmla="*/ 255801 h 1268650"/>
                <a:gd name="connsiteX31" fmla="*/ 207702 w 938786"/>
                <a:gd name="connsiteY31" fmla="*/ 246356 h 1268650"/>
                <a:gd name="connsiteX32" fmla="*/ 403412 w 938786"/>
                <a:gd name="connsiteY32" fmla="*/ 218409 h 1268650"/>
                <a:gd name="connsiteX33" fmla="*/ 359808 w 938786"/>
                <a:gd name="connsiteY33" fmla="*/ 0 h 1268650"/>
                <a:gd name="connsiteX34" fmla="*/ 375961 w 938786"/>
                <a:gd name="connsiteY34" fmla="*/ 33946 h 1268650"/>
                <a:gd name="connsiteX35" fmla="*/ 389050 w 938786"/>
                <a:gd name="connsiteY35" fmla="*/ 61453 h 1268650"/>
                <a:gd name="connsiteX36" fmla="*/ 310540 w 938786"/>
                <a:gd name="connsiteY36" fmla="*/ 74411 h 1268650"/>
                <a:gd name="connsiteX37" fmla="*/ 97941 w 938786"/>
                <a:gd name="connsiteY37" fmla="*/ 110043 h 1268650"/>
                <a:gd name="connsiteX38" fmla="*/ 29808 w 938786"/>
                <a:gd name="connsiteY38" fmla="*/ 122330 h 1268650"/>
                <a:gd name="connsiteX39" fmla="*/ 2301 w 938786"/>
                <a:gd name="connsiteY39" fmla="*/ 64875 h 1268650"/>
                <a:gd name="connsiteX40" fmla="*/ 0 w 938786"/>
                <a:gd name="connsiteY40" fmla="*/ 60068 h 1268650"/>
                <a:gd name="connsiteX41" fmla="*/ 85134 w 938786"/>
                <a:gd name="connsiteY41" fmla="*/ 44888 h 1268650"/>
                <a:gd name="connsiteX42" fmla="*/ 298246 w 938786"/>
                <a:gd name="connsiteY42" fmla="*/ 9256 h 12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938786" h="1268650">
                  <a:moveTo>
                    <a:pt x="909919" y="1156059"/>
                  </a:moveTo>
                  <a:lnTo>
                    <a:pt x="931296" y="1200983"/>
                  </a:lnTo>
                  <a:lnTo>
                    <a:pt x="938786" y="1216725"/>
                  </a:lnTo>
                  <a:lnTo>
                    <a:pt x="906590" y="1221807"/>
                  </a:lnTo>
                  <a:cubicBezTo>
                    <a:pt x="802851" y="1237925"/>
                    <a:pt x="729010" y="1248088"/>
                    <a:pt x="651959" y="1258251"/>
                  </a:cubicBezTo>
                  <a:cubicBezTo>
                    <a:pt x="630385" y="1261300"/>
                    <a:pt x="608810" y="1264349"/>
                    <a:pt x="586465" y="1267525"/>
                  </a:cubicBezTo>
                  <a:lnTo>
                    <a:pt x="578610" y="1268650"/>
                  </a:lnTo>
                  <a:lnTo>
                    <a:pt x="561022" y="1231912"/>
                  </a:lnTo>
                  <a:lnTo>
                    <a:pt x="548672" y="1206115"/>
                  </a:lnTo>
                  <a:lnTo>
                    <a:pt x="574394" y="1202545"/>
                  </a:lnTo>
                  <a:cubicBezTo>
                    <a:pt x="598280" y="1199305"/>
                    <a:pt x="621139" y="1196256"/>
                    <a:pt x="643740" y="1193207"/>
                  </a:cubicBezTo>
                  <a:cubicBezTo>
                    <a:pt x="720792" y="1183044"/>
                    <a:pt x="794632" y="1172881"/>
                    <a:pt x="898370" y="1157755"/>
                  </a:cubicBezTo>
                  <a:close/>
                  <a:moveTo>
                    <a:pt x="809700" y="945451"/>
                  </a:moveTo>
                  <a:lnTo>
                    <a:pt x="823378" y="974195"/>
                  </a:lnTo>
                  <a:lnTo>
                    <a:pt x="838829" y="1006665"/>
                  </a:lnTo>
                  <a:lnTo>
                    <a:pt x="745895" y="1021666"/>
                  </a:lnTo>
                  <a:cubicBezTo>
                    <a:pt x="671976" y="1033883"/>
                    <a:pt x="603189" y="1045081"/>
                    <a:pt x="532863" y="1057298"/>
                  </a:cubicBezTo>
                  <a:lnTo>
                    <a:pt x="481823" y="1066484"/>
                  </a:lnTo>
                  <a:lnTo>
                    <a:pt x="452145" y="1004493"/>
                  </a:lnTo>
                  <a:lnTo>
                    <a:pt x="521057" y="992143"/>
                  </a:lnTo>
                  <a:cubicBezTo>
                    <a:pt x="591896" y="979926"/>
                    <a:pt x="661709" y="968728"/>
                    <a:pt x="737682" y="956511"/>
                  </a:cubicBezTo>
                  <a:close/>
                  <a:moveTo>
                    <a:pt x="459578" y="209668"/>
                  </a:moveTo>
                  <a:lnTo>
                    <a:pt x="486876" y="267034"/>
                  </a:lnTo>
                  <a:lnTo>
                    <a:pt x="488233" y="269886"/>
                  </a:lnTo>
                  <a:lnTo>
                    <a:pt x="470552" y="272572"/>
                  </a:lnTo>
                  <a:cubicBezTo>
                    <a:pt x="366813" y="288341"/>
                    <a:pt x="292973" y="299662"/>
                    <a:pt x="215921" y="312601"/>
                  </a:cubicBezTo>
                  <a:cubicBezTo>
                    <a:pt x="194347" y="314671"/>
                    <a:pt x="172772" y="317000"/>
                    <a:pt x="150427" y="319652"/>
                  </a:cubicBezTo>
                  <a:lnTo>
                    <a:pt x="125789" y="322812"/>
                  </a:lnTo>
                  <a:lnTo>
                    <a:pt x="110877" y="291663"/>
                  </a:lnTo>
                  <a:lnTo>
                    <a:pt x="96425" y="261477"/>
                  </a:lnTo>
                  <a:lnTo>
                    <a:pt x="138356" y="255801"/>
                  </a:lnTo>
                  <a:cubicBezTo>
                    <a:pt x="162242" y="252567"/>
                    <a:pt x="185101" y="249461"/>
                    <a:pt x="207702" y="246356"/>
                  </a:cubicBezTo>
                  <a:cubicBezTo>
                    <a:pt x="269343" y="238076"/>
                    <a:pt x="328930" y="229795"/>
                    <a:pt x="403412" y="218409"/>
                  </a:cubicBezTo>
                  <a:close/>
                  <a:moveTo>
                    <a:pt x="359808" y="0"/>
                  </a:moveTo>
                  <a:lnTo>
                    <a:pt x="375961" y="33946"/>
                  </a:lnTo>
                  <a:lnTo>
                    <a:pt x="389050" y="61453"/>
                  </a:lnTo>
                  <a:lnTo>
                    <a:pt x="310540" y="74411"/>
                  </a:lnTo>
                  <a:cubicBezTo>
                    <a:pt x="236771" y="86628"/>
                    <a:pt x="168125" y="97826"/>
                    <a:pt x="97941" y="110043"/>
                  </a:cubicBezTo>
                  <a:lnTo>
                    <a:pt x="29808" y="122330"/>
                  </a:lnTo>
                  <a:lnTo>
                    <a:pt x="2301" y="64875"/>
                  </a:lnTo>
                  <a:lnTo>
                    <a:pt x="0" y="60068"/>
                  </a:lnTo>
                  <a:lnTo>
                    <a:pt x="85134" y="44888"/>
                  </a:lnTo>
                  <a:cubicBezTo>
                    <a:pt x="155830" y="32671"/>
                    <a:pt x="224477" y="21473"/>
                    <a:pt x="298246" y="9256"/>
                  </a:cubicBez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pPr defTabSz="685647"/>
              <a:endParaRPr lang="en-US" sz="1400">
                <a:solidFill>
                  <a:prstClr val="black"/>
                </a:solidFill>
                <a:latin typeface="+mj-lt"/>
              </a:endParaRPr>
            </a:p>
          </p:txBody>
        </p:sp>
      </p:grpSp>
      <p:sp>
        <p:nvSpPr>
          <p:cNvPr id="127" name="Rectangle: Rounded Corners 4">
            <a:extLst>
              <a:ext uri="{FF2B5EF4-FFF2-40B4-BE49-F238E27FC236}">
                <a16:creationId xmlns:a16="http://schemas.microsoft.com/office/drawing/2014/main" id="{EF823996-3D8A-4A65-A82A-74B54FEC06B1}"/>
              </a:ext>
            </a:extLst>
          </p:cNvPr>
          <p:cNvSpPr/>
          <p:nvPr/>
        </p:nvSpPr>
        <p:spPr>
          <a:xfrm>
            <a:off x="100686" y="45437"/>
            <a:ext cx="5937268" cy="3953372"/>
          </a:xfrm>
          <a:prstGeom prst="roundRect">
            <a:avLst/>
          </a:prstGeom>
        </p:spPr>
        <p:style>
          <a:lnRef idx="2">
            <a:schemeClr val="accent4"/>
          </a:lnRef>
          <a:fillRef idx="1">
            <a:schemeClr val="lt1"/>
          </a:fillRef>
          <a:effectRef idx="0">
            <a:schemeClr val="accent4"/>
          </a:effectRef>
          <a:fontRef idx="minor">
            <a:schemeClr val="dk1"/>
          </a:fontRef>
        </p:style>
        <p:txBody>
          <a:bodyPr lIns="68562" tIns="34289" rIns="68562" bIns="34289" rtlCol="0" anchor="t"/>
          <a:lstStyle/>
          <a:p>
            <a:pPr defTabSz="914018"/>
            <a:r>
              <a:rPr lang="en-US" sz="25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25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b="1"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hỏi</a:t>
            </a:r>
            <a:r>
              <a:rPr lang="en-US" sz="2500" b="1"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4: </a:t>
            </a:r>
            <a:r>
              <a:rPr lang="en-US"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Sau </a:t>
            </a:r>
            <a:r>
              <a:rPr lang="en-US" sz="2500"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khi</a:t>
            </a:r>
            <a:r>
              <a:rPr lang="en-US"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đán</a:t>
            </a:r>
            <a:r>
              <a:rPr lang="en-US"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h </a:t>
            </a:r>
            <a:r>
              <a:rPr lang="vi-VN"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a:t>
            </a:r>
            <a:r>
              <a:rPr lang="en-US" sz="2500"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uổi</a:t>
            </a:r>
            <a:r>
              <a:rPr lang="en-US"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giặc</a:t>
            </a:r>
            <a:r>
              <a:rPr lang="en-US"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Ân</a:t>
            </a:r>
            <a:r>
              <a:rPr lang="en-US"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Gióng</a:t>
            </a:r>
            <a:r>
              <a:rPr lang="en-US"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500" dirty="0" err="1"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2500" dirty="0" smtClean="0">
                <a:solidFill>
                  <a:srgbClr val="0000FF"/>
                </a:solidFill>
                <a:latin typeface="Times New Roman" panose="02020603050405020304" pitchFamily="18" charset="0"/>
                <a:ea typeface="Arial-Rounded" panose="020B0500000000000000" pitchFamily="34" charset="0"/>
                <a:cs typeface="Times New Roman" panose="02020603050405020304" pitchFamily="18" charset="0"/>
              </a:rPr>
              <a:t>? </a:t>
            </a:r>
            <a:endParaRPr lang="en-US" sz="2500" dirty="0">
              <a:solidFill>
                <a:srgbClr val="0000FF"/>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130" name="Group 129"/>
          <p:cNvGrpSpPr/>
          <p:nvPr/>
        </p:nvGrpSpPr>
        <p:grpSpPr>
          <a:xfrm>
            <a:off x="5369483" y="170972"/>
            <a:ext cx="1265148" cy="1141643"/>
            <a:chOff x="6279880" y="5382351"/>
            <a:chExt cx="1686864" cy="1522191"/>
          </a:xfrm>
        </p:grpSpPr>
        <p:sp>
          <p:nvSpPr>
            <p:cNvPr id="131" name="Freeform 496"/>
            <p:cNvSpPr>
              <a:spLocks/>
            </p:cNvSpPr>
            <p:nvPr/>
          </p:nvSpPr>
          <p:spPr bwMode="auto">
            <a:xfrm>
              <a:off x="6955688" y="6733967"/>
              <a:ext cx="438537" cy="170575"/>
            </a:xfrm>
            <a:custGeom>
              <a:avLst/>
              <a:gdLst>
                <a:gd name="T0" fmla="*/ 430 w 455"/>
                <a:gd name="T1" fmla="*/ 0 h 177"/>
                <a:gd name="T2" fmla="*/ 449 w 455"/>
                <a:gd name="T3" fmla="*/ 63 h 177"/>
                <a:gd name="T4" fmla="*/ 232 w 455"/>
                <a:gd name="T5" fmla="*/ 151 h 177"/>
                <a:gd name="T6" fmla="*/ 14 w 455"/>
                <a:gd name="T7" fmla="*/ 143 h 177"/>
                <a:gd name="T8" fmla="*/ 14 w 455"/>
                <a:gd name="T9" fmla="*/ 78 h 177"/>
                <a:gd name="T10" fmla="*/ 236 w 455"/>
                <a:gd name="T11" fmla="*/ 64 h 177"/>
                <a:gd name="T12" fmla="*/ 430 w 455"/>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455" h="177">
                  <a:moveTo>
                    <a:pt x="430" y="0"/>
                  </a:moveTo>
                  <a:cubicBezTo>
                    <a:pt x="430" y="0"/>
                    <a:pt x="455" y="23"/>
                    <a:pt x="449" y="63"/>
                  </a:cubicBezTo>
                  <a:cubicBezTo>
                    <a:pt x="444" y="103"/>
                    <a:pt x="354" y="126"/>
                    <a:pt x="232" y="151"/>
                  </a:cubicBezTo>
                  <a:cubicBezTo>
                    <a:pt x="110" y="176"/>
                    <a:pt x="26" y="177"/>
                    <a:pt x="14" y="143"/>
                  </a:cubicBezTo>
                  <a:cubicBezTo>
                    <a:pt x="0" y="107"/>
                    <a:pt x="14" y="78"/>
                    <a:pt x="14" y="78"/>
                  </a:cubicBezTo>
                  <a:cubicBezTo>
                    <a:pt x="28" y="85"/>
                    <a:pt x="131" y="88"/>
                    <a:pt x="236" y="64"/>
                  </a:cubicBezTo>
                  <a:cubicBezTo>
                    <a:pt x="342" y="39"/>
                    <a:pt x="417" y="16"/>
                    <a:pt x="430" y="0"/>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2" name="Freeform 497"/>
            <p:cNvSpPr>
              <a:spLocks/>
            </p:cNvSpPr>
            <p:nvPr/>
          </p:nvSpPr>
          <p:spPr bwMode="auto">
            <a:xfrm>
              <a:off x="6943293" y="6657828"/>
              <a:ext cx="444440" cy="161132"/>
            </a:xfrm>
            <a:custGeom>
              <a:avLst/>
              <a:gdLst>
                <a:gd name="T0" fmla="*/ 429 w 461"/>
                <a:gd name="T1" fmla="*/ 0 h 167"/>
                <a:gd name="T2" fmla="*/ 443 w 461"/>
                <a:gd name="T3" fmla="*/ 79 h 167"/>
                <a:gd name="T4" fmla="*/ 249 w 461"/>
                <a:gd name="T5" fmla="*/ 143 h 167"/>
                <a:gd name="T6" fmla="*/ 27 w 461"/>
                <a:gd name="T7" fmla="*/ 157 h 167"/>
                <a:gd name="T8" fmla="*/ 14 w 461"/>
                <a:gd name="T9" fmla="*/ 89 h 167"/>
                <a:gd name="T10" fmla="*/ 27 w 461"/>
                <a:gd name="T11" fmla="*/ 81 h 167"/>
                <a:gd name="T12" fmla="*/ 233 w 461"/>
                <a:gd name="T13" fmla="*/ 56 h 167"/>
                <a:gd name="T14" fmla="*/ 416 w 461"/>
                <a:gd name="T15" fmla="*/ 3 h 167"/>
                <a:gd name="T16" fmla="*/ 429 w 461"/>
                <a:gd name="T17"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167">
                  <a:moveTo>
                    <a:pt x="429" y="0"/>
                  </a:moveTo>
                  <a:cubicBezTo>
                    <a:pt x="450" y="5"/>
                    <a:pt x="461" y="58"/>
                    <a:pt x="443" y="79"/>
                  </a:cubicBezTo>
                  <a:cubicBezTo>
                    <a:pt x="430" y="95"/>
                    <a:pt x="355" y="118"/>
                    <a:pt x="249" y="143"/>
                  </a:cubicBezTo>
                  <a:cubicBezTo>
                    <a:pt x="144" y="167"/>
                    <a:pt x="41" y="164"/>
                    <a:pt x="27" y="157"/>
                  </a:cubicBezTo>
                  <a:cubicBezTo>
                    <a:pt x="6" y="148"/>
                    <a:pt x="0" y="112"/>
                    <a:pt x="14" y="89"/>
                  </a:cubicBezTo>
                  <a:cubicBezTo>
                    <a:pt x="17" y="85"/>
                    <a:pt x="21" y="83"/>
                    <a:pt x="27" y="81"/>
                  </a:cubicBezTo>
                  <a:cubicBezTo>
                    <a:pt x="57" y="73"/>
                    <a:pt x="133" y="78"/>
                    <a:pt x="233" y="56"/>
                  </a:cubicBezTo>
                  <a:cubicBezTo>
                    <a:pt x="324" y="36"/>
                    <a:pt x="388" y="11"/>
                    <a:pt x="416" y="3"/>
                  </a:cubicBezTo>
                  <a:cubicBezTo>
                    <a:pt x="422" y="1"/>
                    <a:pt x="427" y="0"/>
                    <a:pt x="429" y="0"/>
                  </a:cubicBezTo>
                  <a:close/>
                </a:path>
              </a:pathLst>
            </a:custGeom>
            <a:solidFill>
              <a:schemeClr val="tx2">
                <a:lumMod val="60000"/>
                <a:lumOff val="40000"/>
              </a:schemeClr>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3" name="Freeform 498">
              <a:hlinkClick r:id="rId4" action="ppaction://hlinksldjump"/>
            </p:cNvPr>
            <p:cNvSpPr>
              <a:spLocks/>
            </p:cNvSpPr>
            <p:nvPr/>
          </p:nvSpPr>
          <p:spPr bwMode="auto">
            <a:xfrm>
              <a:off x="6628113" y="5819117"/>
              <a:ext cx="905996" cy="916620"/>
            </a:xfrm>
            <a:custGeom>
              <a:avLst/>
              <a:gdLst>
                <a:gd name="T0" fmla="*/ 904 w 940"/>
                <a:gd name="T1" fmla="*/ 352 h 951"/>
                <a:gd name="T2" fmla="*/ 743 w 940"/>
                <a:gd name="T3" fmla="*/ 873 h 951"/>
                <a:gd name="T4" fmla="*/ 560 w 940"/>
                <a:gd name="T5" fmla="*/ 926 h 951"/>
                <a:gd name="T6" fmla="*/ 354 w 940"/>
                <a:gd name="T7" fmla="*/ 951 h 951"/>
                <a:gd name="T8" fmla="*/ 35 w 940"/>
                <a:gd name="T9" fmla="*/ 489 h 951"/>
                <a:gd name="T10" fmla="*/ 502 w 940"/>
                <a:gd name="T11" fmla="*/ 11 h 951"/>
                <a:gd name="T12" fmla="*/ 904 w 940"/>
                <a:gd name="T13" fmla="*/ 352 h 951"/>
              </a:gdLst>
              <a:ahLst/>
              <a:cxnLst>
                <a:cxn ang="0">
                  <a:pos x="T0" y="T1"/>
                </a:cxn>
                <a:cxn ang="0">
                  <a:pos x="T2" y="T3"/>
                </a:cxn>
                <a:cxn ang="0">
                  <a:pos x="T4" y="T5"/>
                </a:cxn>
                <a:cxn ang="0">
                  <a:pos x="T6" y="T7"/>
                </a:cxn>
                <a:cxn ang="0">
                  <a:pos x="T8" y="T9"/>
                </a:cxn>
                <a:cxn ang="0">
                  <a:pos x="T10" y="T11"/>
                </a:cxn>
                <a:cxn ang="0">
                  <a:pos x="T12" y="T13"/>
                </a:cxn>
              </a:cxnLst>
              <a:rect l="0" t="0" r="r" b="b"/>
              <a:pathLst>
                <a:path w="940" h="951">
                  <a:moveTo>
                    <a:pt x="904" y="352"/>
                  </a:moveTo>
                  <a:cubicBezTo>
                    <a:pt x="940" y="621"/>
                    <a:pt x="748" y="767"/>
                    <a:pt x="743" y="873"/>
                  </a:cubicBezTo>
                  <a:cubicBezTo>
                    <a:pt x="715" y="881"/>
                    <a:pt x="651" y="906"/>
                    <a:pt x="560" y="926"/>
                  </a:cubicBezTo>
                  <a:cubicBezTo>
                    <a:pt x="460" y="948"/>
                    <a:pt x="384" y="943"/>
                    <a:pt x="354" y="951"/>
                  </a:cubicBezTo>
                  <a:cubicBezTo>
                    <a:pt x="325" y="833"/>
                    <a:pt x="74" y="829"/>
                    <a:pt x="35" y="489"/>
                  </a:cubicBezTo>
                  <a:cubicBezTo>
                    <a:pt x="0" y="183"/>
                    <a:pt x="277" y="0"/>
                    <a:pt x="502" y="11"/>
                  </a:cubicBezTo>
                  <a:cubicBezTo>
                    <a:pt x="773" y="25"/>
                    <a:pt x="878" y="167"/>
                    <a:pt x="904" y="35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4" name="Freeform 500"/>
            <p:cNvSpPr>
              <a:spLocks/>
            </p:cNvSpPr>
            <p:nvPr/>
          </p:nvSpPr>
          <p:spPr bwMode="auto">
            <a:xfrm>
              <a:off x="6395564" y="6610610"/>
              <a:ext cx="263240" cy="161132"/>
            </a:xfrm>
            <a:custGeom>
              <a:avLst/>
              <a:gdLst>
                <a:gd name="T0" fmla="*/ 257 w 273"/>
                <a:gd name="T1" fmla="*/ 2 h 167"/>
                <a:gd name="T2" fmla="*/ 194 w 273"/>
                <a:gd name="T3" fmla="*/ 29 h 167"/>
                <a:gd name="T4" fmla="*/ 132 w 273"/>
                <a:gd name="T5" fmla="*/ 66 h 167"/>
                <a:gd name="T6" fmla="*/ 70 w 273"/>
                <a:gd name="T7" fmla="*/ 103 h 167"/>
                <a:gd name="T8" fmla="*/ 7 w 273"/>
                <a:gd name="T9" fmla="*/ 145 h 167"/>
                <a:gd name="T10" fmla="*/ 18 w 273"/>
                <a:gd name="T11" fmla="*/ 163 h 167"/>
                <a:gd name="T12" fmla="*/ 80 w 273"/>
                <a:gd name="T13" fmla="*/ 131 h 167"/>
                <a:gd name="T14" fmla="*/ 142 w 273"/>
                <a:gd name="T15" fmla="*/ 94 h 167"/>
                <a:gd name="T16" fmla="*/ 204 w 273"/>
                <a:gd name="T17" fmla="*/ 56 h 167"/>
                <a:gd name="T18" fmla="*/ 262 w 273"/>
                <a:gd name="T19" fmla="*/ 21 h 167"/>
                <a:gd name="T20" fmla="*/ 257 w 273"/>
                <a:gd name="T21"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3" h="167">
                  <a:moveTo>
                    <a:pt x="257" y="2"/>
                  </a:moveTo>
                  <a:cubicBezTo>
                    <a:pt x="234" y="6"/>
                    <a:pt x="214" y="18"/>
                    <a:pt x="194" y="29"/>
                  </a:cubicBezTo>
                  <a:cubicBezTo>
                    <a:pt x="173" y="41"/>
                    <a:pt x="152" y="54"/>
                    <a:pt x="132" y="66"/>
                  </a:cubicBezTo>
                  <a:cubicBezTo>
                    <a:pt x="111" y="78"/>
                    <a:pt x="90" y="90"/>
                    <a:pt x="70" y="103"/>
                  </a:cubicBezTo>
                  <a:cubicBezTo>
                    <a:pt x="49" y="116"/>
                    <a:pt x="25" y="128"/>
                    <a:pt x="7" y="145"/>
                  </a:cubicBezTo>
                  <a:cubicBezTo>
                    <a:pt x="0" y="152"/>
                    <a:pt x="8" y="167"/>
                    <a:pt x="18" y="163"/>
                  </a:cubicBezTo>
                  <a:cubicBezTo>
                    <a:pt x="40" y="156"/>
                    <a:pt x="61" y="143"/>
                    <a:pt x="80" y="131"/>
                  </a:cubicBezTo>
                  <a:cubicBezTo>
                    <a:pt x="101" y="119"/>
                    <a:pt x="122" y="106"/>
                    <a:pt x="142" y="94"/>
                  </a:cubicBezTo>
                  <a:cubicBezTo>
                    <a:pt x="163" y="81"/>
                    <a:pt x="183" y="69"/>
                    <a:pt x="204" y="56"/>
                  </a:cubicBezTo>
                  <a:cubicBezTo>
                    <a:pt x="223" y="44"/>
                    <a:pt x="241" y="29"/>
                    <a:pt x="262" y="21"/>
                  </a:cubicBezTo>
                  <a:cubicBezTo>
                    <a:pt x="273" y="16"/>
                    <a:pt x="269" y="0"/>
                    <a:pt x="257"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5" name="Freeform 501"/>
            <p:cNvSpPr>
              <a:spLocks/>
            </p:cNvSpPr>
            <p:nvPr/>
          </p:nvSpPr>
          <p:spPr bwMode="auto">
            <a:xfrm>
              <a:off x="6279880" y="6351501"/>
              <a:ext cx="318131" cy="110372"/>
            </a:xfrm>
            <a:custGeom>
              <a:avLst/>
              <a:gdLst>
                <a:gd name="T0" fmla="*/ 315 w 330"/>
                <a:gd name="T1" fmla="*/ 3 h 115"/>
                <a:gd name="T2" fmla="*/ 163 w 330"/>
                <a:gd name="T3" fmla="*/ 48 h 115"/>
                <a:gd name="T4" fmla="*/ 86 w 330"/>
                <a:gd name="T5" fmla="*/ 68 h 115"/>
                <a:gd name="T6" fmla="*/ 12 w 330"/>
                <a:gd name="T7" fmla="*/ 89 h 115"/>
                <a:gd name="T8" fmla="*/ 19 w 330"/>
                <a:gd name="T9" fmla="*/ 113 h 115"/>
                <a:gd name="T10" fmla="*/ 95 w 330"/>
                <a:gd name="T11" fmla="*/ 100 h 115"/>
                <a:gd name="T12" fmla="*/ 174 w 330"/>
                <a:gd name="T13" fmla="*/ 78 h 115"/>
                <a:gd name="T14" fmla="*/ 322 w 330"/>
                <a:gd name="T15" fmla="*/ 19 h 115"/>
                <a:gd name="T16" fmla="*/ 315 w 330"/>
                <a:gd name="T17" fmla="*/ 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0" h="115">
                  <a:moveTo>
                    <a:pt x="315" y="3"/>
                  </a:moveTo>
                  <a:cubicBezTo>
                    <a:pt x="265" y="19"/>
                    <a:pt x="214" y="34"/>
                    <a:pt x="163" y="48"/>
                  </a:cubicBezTo>
                  <a:cubicBezTo>
                    <a:pt x="138" y="56"/>
                    <a:pt x="112" y="62"/>
                    <a:pt x="86" y="68"/>
                  </a:cubicBezTo>
                  <a:cubicBezTo>
                    <a:pt x="62" y="74"/>
                    <a:pt x="34" y="77"/>
                    <a:pt x="12" y="89"/>
                  </a:cubicBezTo>
                  <a:cubicBezTo>
                    <a:pt x="0" y="95"/>
                    <a:pt x="7" y="112"/>
                    <a:pt x="19" y="113"/>
                  </a:cubicBezTo>
                  <a:cubicBezTo>
                    <a:pt x="43" y="115"/>
                    <a:pt x="71" y="106"/>
                    <a:pt x="95" y="100"/>
                  </a:cubicBezTo>
                  <a:cubicBezTo>
                    <a:pt x="122" y="94"/>
                    <a:pt x="148" y="86"/>
                    <a:pt x="174" y="78"/>
                  </a:cubicBezTo>
                  <a:cubicBezTo>
                    <a:pt x="225" y="62"/>
                    <a:pt x="274" y="42"/>
                    <a:pt x="322" y="19"/>
                  </a:cubicBezTo>
                  <a:cubicBezTo>
                    <a:pt x="330" y="15"/>
                    <a:pt x="324" y="0"/>
                    <a:pt x="315" y="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6" name="Freeform 502"/>
            <p:cNvSpPr>
              <a:spLocks/>
            </p:cNvSpPr>
            <p:nvPr/>
          </p:nvSpPr>
          <p:spPr bwMode="auto">
            <a:xfrm>
              <a:off x="6616308" y="5484460"/>
              <a:ext cx="194184" cy="384827"/>
            </a:xfrm>
            <a:custGeom>
              <a:avLst/>
              <a:gdLst>
                <a:gd name="T0" fmla="*/ 196 w 201"/>
                <a:gd name="T1" fmla="*/ 380 h 399"/>
                <a:gd name="T2" fmla="*/ 113 w 201"/>
                <a:gd name="T3" fmla="*/ 187 h 399"/>
                <a:gd name="T4" fmla="*/ 71 w 201"/>
                <a:gd name="T5" fmla="*/ 91 h 399"/>
                <a:gd name="T6" fmla="*/ 50 w 201"/>
                <a:gd name="T7" fmla="*/ 45 h 399"/>
                <a:gd name="T8" fmla="*/ 23 w 201"/>
                <a:gd name="T9" fmla="*/ 3 h 399"/>
                <a:gd name="T10" fmla="*/ 4 w 201"/>
                <a:gd name="T11" fmla="*/ 11 h 399"/>
                <a:gd name="T12" fmla="*/ 16 w 201"/>
                <a:gd name="T13" fmla="*/ 56 h 399"/>
                <a:gd name="T14" fmla="*/ 37 w 201"/>
                <a:gd name="T15" fmla="*/ 102 h 399"/>
                <a:gd name="T16" fmla="*/ 82 w 201"/>
                <a:gd name="T17" fmla="*/ 197 h 399"/>
                <a:gd name="T18" fmla="*/ 176 w 201"/>
                <a:gd name="T19" fmla="*/ 388 h 399"/>
                <a:gd name="T20" fmla="*/ 196 w 201"/>
                <a:gd name="T21" fmla="*/ 38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01" h="399">
                  <a:moveTo>
                    <a:pt x="196" y="380"/>
                  </a:moveTo>
                  <a:cubicBezTo>
                    <a:pt x="169" y="315"/>
                    <a:pt x="142" y="251"/>
                    <a:pt x="113" y="187"/>
                  </a:cubicBezTo>
                  <a:cubicBezTo>
                    <a:pt x="99" y="155"/>
                    <a:pt x="85" y="123"/>
                    <a:pt x="71" y="91"/>
                  </a:cubicBezTo>
                  <a:cubicBezTo>
                    <a:pt x="50" y="45"/>
                    <a:pt x="50" y="45"/>
                    <a:pt x="50" y="45"/>
                  </a:cubicBezTo>
                  <a:cubicBezTo>
                    <a:pt x="43" y="30"/>
                    <a:pt x="38" y="11"/>
                    <a:pt x="23" y="3"/>
                  </a:cubicBezTo>
                  <a:cubicBezTo>
                    <a:pt x="15" y="0"/>
                    <a:pt x="6" y="3"/>
                    <a:pt x="4" y="11"/>
                  </a:cubicBezTo>
                  <a:cubicBezTo>
                    <a:pt x="0" y="28"/>
                    <a:pt x="9" y="41"/>
                    <a:pt x="16" y="56"/>
                  </a:cubicBezTo>
                  <a:cubicBezTo>
                    <a:pt x="37" y="102"/>
                    <a:pt x="37" y="102"/>
                    <a:pt x="37" y="102"/>
                  </a:cubicBezTo>
                  <a:cubicBezTo>
                    <a:pt x="52" y="134"/>
                    <a:pt x="67" y="165"/>
                    <a:pt x="82" y="197"/>
                  </a:cubicBezTo>
                  <a:cubicBezTo>
                    <a:pt x="112" y="261"/>
                    <a:pt x="144" y="325"/>
                    <a:pt x="176" y="388"/>
                  </a:cubicBezTo>
                  <a:cubicBezTo>
                    <a:pt x="181" y="399"/>
                    <a:pt x="201" y="391"/>
                    <a:pt x="196" y="380"/>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7" name="Freeform 503"/>
            <p:cNvSpPr>
              <a:spLocks/>
            </p:cNvSpPr>
            <p:nvPr/>
          </p:nvSpPr>
          <p:spPr bwMode="auto">
            <a:xfrm>
              <a:off x="7027105" y="5662118"/>
              <a:ext cx="36004" cy="112733"/>
            </a:xfrm>
            <a:custGeom>
              <a:avLst/>
              <a:gdLst>
                <a:gd name="T0" fmla="*/ 32 w 37"/>
                <a:gd name="T1" fmla="*/ 57 h 117"/>
                <a:gd name="T2" fmla="*/ 29 w 37"/>
                <a:gd name="T3" fmla="*/ 32 h 117"/>
                <a:gd name="T4" fmla="*/ 28 w 37"/>
                <a:gd name="T5" fmla="*/ 21 h 117"/>
                <a:gd name="T6" fmla="*/ 22 w 37"/>
                <a:gd name="T7" fmla="*/ 9 h 117"/>
                <a:gd name="T8" fmla="*/ 2 w 37"/>
                <a:gd name="T9" fmla="*/ 11 h 117"/>
                <a:gd name="T10" fmla="*/ 0 w 37"/>
                <a:gd name="T11" fmla="*/ 25 h 117"/>
                <a:gd name="T12" fmla="*/ 2 w 37"/>
                <a:gd name="T13" fmla="*/ 37 h 117"/>
                <a:gd name="T14" fmla="*/ 6 w 37"/>
                <a:gd name="T15" fmla="*/ 60 h 117"/>
                <a:gd name="T16" fmla="*/ 15 w 37"/>
                <a:gd name="T17" fmla="*/ 106 h 117"/>
                <a:gd name="T18" fmla="*/ 36 w 37"/>
                <a:gd name="T19" fmla="*/ 103 h 117"/>
                <a:gd name="T20" fmla="*/ 32 w 37"/>
                <a:gd name="T21" fmla="*/ 5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117">
                  <a:moveTo>
                    <a:pt x="32" y="57"/>
                  </a:moveTo>
                  <a:cubicBezTo>
                    <a:pt x="31" y="49"/>
                    <a:pt x="31" y="40"/>
                    <a:pt x="29" y="32"/>
                  </a:cubicBezTo>
                  <a:cubicBezTo>
                    <a:pt x="29" y="28"/>
                    <a:pt x="29" y="25"/>
                    <a:pt x="28" y="21"/>
                  </a:cubicBezTo>
                  <a:cubicBezTo>
                    <a:pt x="27" y="16"/>
                    <a:pt x="24" y="13"/>
                    <a:pt x="22" y="9"/>
                  </a:cubicBezTo>
                  <a:cubicBezTo>
                    <a:pt x="18" y="0"/>
                    <a:pt x="4" y="2"/>
                    <a:pt x="2" y="11"/>
                  </a:cubicBezTo>
                  <a:cubicBezTo>
                    <a:pt x="1" y="16"/>
                    <a:pt x="0" y="20"/>
                    <a:pt x="0" y="25"/>
                  </a:cubicBezTo>
                  <a:cubicBezTo>
                    <a:pt x="0" y="29"/>
                    <a:pt x="1" y="33"/>
                    <a:pt x="2" y="37"/>
                  </a:cubicBezTo>
                  <a:cubicBezTo>
                    <a:pt x="3" y="45"/>
                    <a:pt x="4" y="53"/>
                    <a:pt x="6" y="60"/>
                  </a:cubicBezTo>
                  <a:cubicBezTo>
                    <a:pt x="9" y="75"/>
                    <a:pt x="12" y="91"/>
                    <a:pt x="15" y="106"/>
                  </a:cubicBezTo>
                  <a:cubicBezTo>
                    <a:pt x="17" y="117"/>
                    <a:pt x="37" y="115"/>
                    <a:pt x="36" y="103"/>
                  </a:cubicBezTo>
                  <a:cubicBezTo>
                    <a:pt x="34" y="88"/>
                    <a:pt x="33" y="72"/>
                    <a:pt x="32" y="5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8" name="Freeform 504"/>
            <p:cNvSpPr>
              <a:spLocks/>
            </p:cNvSpPr>
            <p:nvPr/>
          </p:nvSpPr>
          <p:spPr bwMode="auto">
            <a:xfrm>
              <a:off x="7315135" y="5382351"/>
              <a:ext cx="144605" cy="415519"/>
            </a:xfrm>
            <a:custGeom>
              <a:avLst/>
              <a:gdLst>
                <a:gd name="T0" fmla="*/ 144 w 150"/>
                <a:gd name="T1" fmla="*/ 13 h 431"/>
                <a:gd name="T2" fmla="*/ 126 w 150"/>
                <a:gd name="T3" fmla="*/ 6 h 431"/>
                <a:gd name="T4" fmla="*/ 106 w 150"/>
                <a:gd name="T5" fmla="*/ 47 h 431"/>
                <a:gd name="T6" fmla="*/ 93 w 150"/>
                <a:gd name="T7" fmla="*/ 96 h 431"/>
                <a:gd name="T8" fmla="*/ 64 w 150"/>
                <a:gd name="T9" fmla="*/ 201 h 431"/>
                <a:gd name="T10" fmla="*/ 4 w 150"/>
                <a:gd name="T11" fmla="*/ 410 h 431"/>
                <a:gd name="T12" fmla="*/ 28 w 150"/>
                <a:gd name="T13" fmla="*/ 417 h 431"/>
                <a:gd name="T14" fmla="*/ 94 w 150"/>
                <a:gd name="T15" fmla="*/ 213 h 431"/>
                <a:gd name="T16" fmla="*/ 123 w 150"/>
                <a:gd name="T17" fmla="*/ 112 h 431"/>
                <a:gd name="T18" fmla="*/ 137 w 150"/>
                <a:gd name="T19" fmla="*/ 63 h 431"/>
                <a:gd name="T20" fmla="*/ 144 w 150"/>
                <a:gd name="T21" fmla="*/ 13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431">
                  <a:moveTo>
                    <a:pt x="144" y="13"/>
                  </a:moveTo>
                  <a:cubicBezTo>
                    <a:pt x="141" y="7"/>
                    <a:pt x="133" y="0"/>
                    <a:pt x="126" y="6"/>
                  </a:cubicBezTo>
                  <a:cubicBezTo>
                    <a:pt x="112" y="16"/>
                    <a:pt x="111" y="30"/>
                    <a:pt x="106" y="47"/>
                  </a:cubicBezTo>
                  <a:cubicBezTo>
                    <a:pt x="102" y="63"/>
                    <a:pt x="98" y="79"/>
                    <a:pt x="93" y="96"/>
                  </a:cubicBezTo>
                  <a:cubicBezTo>
                    <a:pt x="84" y="131"/>
                    <a:pt x="74" y="166"/>
                    <a:pt x="64" y="201"/>
                  </a:cubicBezTo>
                  <a:cubicBezTo>
                    <a:pt x="44" y="271"/>
                    <a:pt x="23" y="340"/>
                    <a:pt x="4" y="410"/>
                  </a:cubicBezTo>
                  <a:cubicBezTo>
                    <a:pt x="0" y="426"/>
                    <a:pt x="22" y="431"/>
                    <a:pt x="28" y="417"/>
                  </a:cubicBezTo>
                  <a:cubicBezTo>
                    <a:pt x="53" y="350"/>
                    <a:pt x="74" y="282"/>
                    <a:pt x="94" y="213"/>
                  </a:cubicBezTo>
                  <a:cubicBezTo>
                    <a:pt x="104" y="179"/>
                    <a:pt x="114" y="145"/>
                    <a:pt x="123" y="112"/>
                  </a:cubicBezTo>
                  <a:cubicBezTo>
                    <a:pt x="128" y="95"/>
                    <a:pt x="132" y="79"/>
                    <a:pt x="137" y="63"/>
                  </a:cubicBezTo>
                  <a:cubicBezTo>
                    <a:pt x="141" y="47"/>
                    <a:pt x="150" y="29"/>
                    <a:pt x="144" y="13"/>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39" name="Freeform 505"/>
            <p:cNvSpPr>
              <a:spLocks/>
            </p:cNvSpPr>
            <p:nvPr/>
          </p:nvSpPr>
          <p:spPr bwMode="auto">
            <a:xfrm>
              <a:off x="7494563" y="5808493"/>
              <a:ext cx="131030" cy="112733"/>
            </a:xfrm>
            <a:custGeom>
              <a:avLst/>
              <a:gdLst>
                <a:gd name="T0" fmla="*/ 124 w 136"/>
                <a:gd name="T1" fmla="*/ 2 h 117"/>
                <a:gd name="T2" fmla="*/ 94 w 136"/>
                <a:gd name="T3" fmla="*/ 24 h 117"/>
                <a:gd name="T4" fmla="*/ 66 w 136"/>
                <a:gd name="T5" fmla="*/ 49 h 117"/>
                <a:gd name="T6" fmla="*/ 8 w 136"/>
                <a:gd name="T7" fmla="*/ 96 h 117"/>
                <a:gd name="T8" fmla="*/ 19 w 136"/>
                <a:gd name="T9" fmla="*/ 111 h 117"/>
                <a:gd name="T10" fmla="*/ 79 w 136"/>
                <a:gd name="T11" fmla="*/ 65 h 117"/>
                <a:gd name="T12" fmla="*/ 107 w 136"/>
                <a:gd name="T13" fmla="*/ 42 h 117"/>
                <a:gd name="T14" fmla="*/ 134 w 136"/>
                <a:gd name="T15" fmla="*/ 15 h 117"/>
                <a:gd name="T16" fmla="*/ 124 w 136"/>
                <a:gd name="T17" fmla="*/ 2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 h="117">
                  <a:moveTo>
                    <a:pt x="124" y="2"/>
                  </a:moveTo>
                  <a:cubicBezTo>
                    <a:pt x="112" y="7"/>
                    <a:pt x="103" y="16"/>
                    <a:pt x="94" y="24"/>
                  </a:cubicBezTo>
                  <a:cubicBezTo>
                    <a:pt x="84" y="33"/>
                    <a:pt x="75" y="41"/>
                    <a:pt x="66" y="49"/>
                  </a:cubicBezTo>
                  <a:cubicBezTo>
                    <a:pt x="47" y="65"/>
                    <a:pt x="28" y="81"/>
                    <a:pt x="8" y="96"/>
                  </a:cubicBezTo>
                  <a:cubicBezTo>
                    <a:pt x="0" y="103"/>
                    <a:pt x="11" y="117"/>
                    <a:pt x="19" y="111"/>
                  </a:cubicBezTo>
                  <a:cubicBezTo>
                    <a:pt x="40" y="96"/>
                    <a:pt x="59" y="81"/>
                    <a:pt x="79" y="65"/>
                  </a:cubicBezTo>
                  <a:cubicBezTo>
                    <a:pt x="88" y="58"/>
                    <a:pt x="98" y="50"/>
                    <a:pt x="107" y="42"/>
                  </a:cubicBezTo>
                  <a:cubicBezTo>
                    <a:pt x="117" y="34"/>
                    <a:pt x="128" y="26"/>
                    <a:pt x="134" y="15"/>
                  </a:cubicBezTo>
                  <a:cubicBezTo>
                    <a:pt x="136" y="9"/>
                    <a:pt x="132" y="0"/>
                    <a:pt x="124" y="2"/>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40" name="Freeform 506"/>
            <p:cNvSpPr>
              <a:spLocks/>
            </p:cNvSpPr>
            <p:nvPr/>
          </p:nvSpPr>
          <p:spPr bwMode="auto">
            <a:xfrm>
              <a:off x="7603755" y="6104787"/>
              <a:ext cx="362989" cy="99158"/>
            </a:xfrm>
            <a:custGeom>
              <a:avLst/>
              <a:gdLst>
                <a:gd name="T0" fmla="*/ 362 w 377"/>
                <a:gd name="T1" fmla="*/ 1 h 103"/>
                <a:gd name="T2" fmla="*/ 189 w 377"/>
                <a:gd name="T3" fmla="*/ 36 h 103"/>
                <a:gd name="T4" fmla="*/ 103 w 377"/>
                <a:gd name="T5" fmla="*/ 55 h 103"/>
                <a:gd name="T6" fmla="*/ 14 w 377"/>
                <a:gd name="T7" fmla="*/ 75 h 103"/>
                <a:gd name="T8" fmla="*/ 18 w 377"/>
                <a:gd name="T9" fmla="*/ 102 h 103"/>
                <a:gd name="T10" fmla="*/ 191 w 377"/>
                <a:gd name="T11" fmla="*/ 69 h 103"/>
                <a:gd name="T12" fmla="*/ 365 w 377"/>
                <a:gd name="T13" fmla="*/ 25 h 103"/>
                <a:gd name="T14" fmla="*/ 362 w 377"/>
                <a:gd name="T15" fmla="*/ 1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7" h="103">
                  <a:moveTo>
                    <a:pt x="362" y="1"/>
                  </a:moveTo>
                  <a:cubicBezTo>
                    <a:pt x="303" y="7"/>
                    <a:pt x="246" y="24"/>
                    <a:pt x="189" y="36"/>
                  </a:cubicBezTo>
                  <a:cubicBezTo>
                    <a:pt x="160" y="42"/>
                    <a:pt x="132" y="49"/>
                    <a:pt x="103" y="55"/>
                  </a:cubicBezTo>
                  <a:cubicBezTo>
                    <a:pt x="74" y="61"/>
                    <a:pt x="43" y="66"/>
                    <a:pt x="14" y="75"/>
                  </a:cubicBezTo>
                  <a:cubicBezTo>
                    <a:pt x="0" y="79"/>
                    <a:pt x="2" y="103"/>
                    <a:pt x="18" y="102"/>
                  </a:cubicBezTo>
                  <a:cubicBezTo>
                    <a:pt x="76" y="96"/>
                    <a:pt x="134" y="81"/>
                    <a:pt x="191" y="69"/>
                  </a:cubicBezTo>
                  <a:cubicBezTo>
                    <a:pt x="249" y="56"/>
                    <a:pt x="310" y="47"/>
                    <a:pt x="365" y="25"/>
                  </a:cubicBezTo>
                  <a:cubicBezTo>
                    <a:pt x="377" y="21"/>
                    <a:pt x="377" y="0"/>
                    <a:pt x="362" y="1"/>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41" name="Freeform 507"/>
            <p:cNvSpPr>
              <a:spLocks/>
            </p:cNvSpPr>
            <p:nvPr/>
          </p:nvSpPr>
          <p:spPr bwMode="auto">
            <a:xfrm>
              <a:off x="7528206" y="6438264"/>
              <a:ext cx="122767" cy="72007"/>
            </a:xfrm>
            <a:custGeom>
              <a:avLst/>
              <a:gdLst>
                <a:gd name="T0" fmla="*/ 121 w 127"/>
                <a:gd name="T1" fmla="*/ 56 h 75"/>
                <a:gd name="T2" fmla="*/ 118 w 127"/>
                <a:gd name="T3" fmla="*/ 51 h 75"/>
                <a:gd name="T4" fmla="*/ 110 w 127"/>
                <a:gd name="T5" fmla="*/ 43 h 75"/>
                <a:gd name="T6" fmla="*/ 97 w 127"/>
                <a:gd name="T7" fmla="*/ 37 h 75"/>
                <a:gd name="T8" fmla="*/ 74 w 127"/>
                <a:gd name="T9" fmla="*/ 25 h 75"/>
                <a:gd name="T10" fmla="*/ 23 w 127"/>
                <a:gd name="T11" fmla="*/ 3 h 75"/>
                <a:gd name="T12" fmla="*/ 4 w 127"/>
                <a:gd name="T13" fmla="*/ 8 h 75"/>
                <a:gd name="T14" fmla="*/ 9 w 127"/>
                <a:gd name="T15" fmla="*/ 28 h 75"/>
                <a:gd name="T16" fmla="*/ 57 w 127"/>
                <a:gd name="T17" fmla="*/ 54 h 75"/>
                <a:gd name="T18" fmla="*/ 80 w 127"/>
                <a:gd name="T19" fmla="*/ 66 h 75"/>
                <a:gd name="T20" fmla="*/ 94 w 127"/>
                <a:gd name="T21" fmla="*/ 73 h 75"/>
                <a:gd name="T22" fmla="*/ 111 w 127"/>
                <a:gd name="T23" fmla="*/ 75 h 75"/>
                <a:gd name="T24" fmla="*/ 121 w 127"/>
                <a:gd name="T25" fmla="*/ 56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75">
                  <a:moveTo>
                    <a:pt x="121" y="56"/>
                  </a:moveTo>
                  <a:cubicBezTo>
                    <a:pt x="120" y="54"/>
                    <a:pt x="119" y="53"/>
                    <a:pt x="118" y="51"/>
                  </a:cubicBezTo>
                  <a:cubicBezTo>
                    <a:pt x="115" y="48"/>
                    <a:pt x="113" y="46"/>
                    <a:pt x="110" y="43"/>
                  </a:cubicBezTo>
                  <a:cubicBezTo>
                    <a:pt x="106" y="41"/>
                    <a:pt x="101" y="39"/>
                    <a:pt x="97" y="37"/>
                  </a:cubicBezTo>
                  <a:cubicBezTo>
                    <a:pt x="89" y="33"/>
                    <a:pt x="82" y="29"/>
                    <a:pt x="74" y="25"/>
                  </a:cubicBezTo>
                  <a:cubicBezTo>
                    <a:pt x="57" y="18"/>
                    <a:pt x="40" y="10"/>
                    <a:pt x="23" y="3"/>
                  </a:cubicBezTo>
                  <a:cubicBezTo>
                    <a:pt x="16" y="0"/>
                    <a:pt x="8" y="1"/>
                    <a:pt x="4" y="8"/>
                  </a:cubicBezTo>
                  <a:cubicBezTo>
                    <a:pt x="0" y="15"/>
                    <a:pt x="2" y="24"/>
                    <a:pt x="9" y="28"/>
                  </a:cubicBezTo>
                  <a:cubicBezTo>
                    <a:pt x="25" y="37"/>
                    <a:pt x="41" y="46"/>
                    <a:pt x="57" y="54"/>
                  </a:cubicBezTo>
                  <a:cubicBezTo>
                    <a:pt x="64" y="58"/>
                    <a:pt x="72" y="62"/>
                    <a:pt x="80" y="66"/>
                  </a:cubicBezTo>
                  <a:cubicBezTo>
                    <a:pt x="85" y="69"/>
                    <a:pt x="89" y="71"/>
                    <a:pt x="94" y="73"/>
                  </a:cubicBezTo>
                  <a:cubicBezTo>
                    <a:pt x="100" y="75"/>
                    <a:pt x="105" y="75"/>
                    <a:pt x="111" y="75"/>
                  </a:cubicBezTo>
                  <a:cubicBezTo>
                    <a:pt x="119" y="75"/>
                    <a:pt x="127" y="64"/>
                    <a:pt x="121" y="56"/>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42" name="Freeform 508"/>
            <p:cNvSpPr>
              <a:spLocks/>
            </p:cNvSpPr>
            <p:nvPr/>
          </p:nvSpPr>
          <p:spPr bwMode="auto">
            <a:xfrm>
              <a:off x="6383169" y="5980839"/>
              <a:ext cx="222515" cy="102699"/>
            </a:xfrm>
            <a:custGeom>
              <a:avLst/>
              <a:gdLst>
                <a:gd name="T0" fmla="*/ 222 w 231"/>
                <a:gd name="T1" fmla="*/ 87 h 106"/>
                <a:gd name="T2" fmla="*/ 121 w 231"/>
                <a:gd name="T3" fmla="*/ 41 h 106"/>
                <a:gd name="T4" fmla="*/ 18 w 231"/>
                <a:gd name="T5" fmla="*/ 3 h 106"/>
                <a:gd name="T6" fmla="*/ 10 w 231"/>
                <a:gd name="T7" fmla="*/ 21 h 106"/>
                <a:gd name="T8" fmla="*/ 111 w 231"/>
                <a:gd name="T9" fmla="*/ 66 h 106"/>
                <a:gd name="T10" fmla="*/ 215 w 231"/>
                <a:gd name="T11" fmla="*/ 103 h 106"/>
                <a:gd name="T12" fmla="*/ 222 w 231"/>
                <a:gd name="T13" fmla="*/ 87 h 106"/>
              </a:gdLst>
              <a:ahLst/>
              <a:cxnLst>
                <a:cxn ang="0">
                  <a:pos x="T0" y="T1"/>
                </a:cxn>
                <a:cxn ang="0">
                  <a:pos x="T2" y="T3"/>
                </a:cxn>
                <a:cxn ang="0">
                  <a:pos x="T4" y="T5"/>
                </a:cxn>
                <a:cxn ang="0">
                  <a:pos x="T6" y="T7"/>
                </a:cxn>
                <a:cxn ang="0">
                  <a:pos x="T8" y="T9"/>
                </a:cxn>
                <a:cxn ang="0">
                  <a:pos x="T10" y="T11"/>
                </a:cxn>
                <a:cxn ang="0">
                  <a:pos x="T12" y="T13"/>
                </a:cxn>
              </a:cxnLst>
              <a:rect l="0" t="0" r="r" b="b"/>
              <a:pathLst>
                <a:path w="231" h="106">
                  <a:moveTo>
                    <a:pt x="222" y="87"/>
                  </a:moveTo>
                  <a:cubicBezTo>
                    <a:pt x="189" y="71"/>
                    <a:pt x="155" y="56"/>
                    <a:pt x="121" y="41"/>
                  </a:cubicBezTo>
                  <a:cubicBezTo>
                    <a:pt x="87" y="26"/>
                    <a:pt x="54" y="12"/>
                    <a:pt x="18" y="3"/>
                  </a:cubicBezTo>
                  <a:cubicBezTo>
                    <a:pt x="7" y="0"/>
                    <a:pt x="0" y="15"/>
                    <a:pt x="10" y="21"/>
                  </a:cubicBezTo>
                  <a:cubicBezTo>
                    <a:pt x="42" y="39"/>
                    <a:pt x="76" y="53"/>
                    <a:pt x="111" y="66"/>
                  </a:cubicBezTo>
                  <a:cubicBezTo>
                    <a:pt x="145" y="79"/>
                    <a:pt x="180" y="92"/>
                    <a:pt x="215" y="103"/>
                  </a:cubicBezTo>
                  <a:cubicBezTo>
                    <a:pt x="225" y="106"/>
                    <a:pt x="231" y="92"/>
                    <a:pt x="222" y="87"/>
                  </a:cubicBezTo>
                  <a:close/>
                </a:path>
              </a:pathLst>
            </a:custGeom>
            <a:solidFill>
              <a:schemeClr val="accent3"/>
            </a:solidFill>
            <a:ln>
              <a:noFill/>
            </a:ln>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sp>
          <p:nvSpPr>
            <p:cNvPr id="143" name="Freeform 5"/>
            <p:cNvSpPr>
              <a:spLocks noChangeAspect="1" noEditPoints="1"/>
            </p:cNvSpPr>
            <p:nvPr/>
          </p:nvSpPr>
          <p:spPr bwMode="auto">
            <a:xfrm>
              <a:off x="7045107" y="6444445"/>
              <a:ext cx="158361" cy="285647"/>
            </a:xfrm>
            <a:custGeom>
              <a:avLst/>
              <a:gdLst>
                <a:gd name="T0" fmla="*/ 355 w 387"/>
                <a:gd name="T1" fmla="*/ 360 h 701"/>
                <a:gd name="T2" fmla="*/ 386 w 387"/>
                <a:gd name="T3" fmla="*/ 170 h 701"/>
                <a:gd name="T4" fmla="*/ 357 w 387"/>
                <a:gd name="T5" fmla="*/ 40 h 701"/>
                <a:gd name="T6" fmla="*/ 295 w 387"/>
                <a:gd name="T7" fmla="*/ 2 h 701"/>
                <a:gd name="T8" fmla="*/ 224 w 387"/>
                <a:gd name="T9" fmla="*/ 15 h 701"/>
                <a:gd name="T10" fmla="*/ 177 w 387"/>
                <a:gd name="T11" fmla="*/ 71 h 701"/>
                <a:gd name="T12" fmla="*/ 62 w 387"/>
                <a:gd name="T13" fmla="*/ 49 h 701"/>
                <a:gd name="T14" fmla="*/ 33 w 387"/>
                <a:gd name="T15" fmla="*/ 70 h 701"/>
                <a:gd name="T16" fmla="*/ 1 w 387"/>
                <a:gd name="T17" fmla="*/ 169 h 701"/>
                <a:gd name="T18" fmla="*/ 65 w 387"/>
                <a:gd name="T19" fmla="*/ 353 h 701"/>
                <a:gd name="T20" fmla="*/ 187 w 387"/>
                <a:gd name="T21" fmla="*/ 572 h 701"/>
                <a:gd name="T22" fmla="*/ 210 w 387"/>
                <a:gd name="T23" fmla="*/ 694 h 701"/>
                <a:gd name="T24" fmla="*/ 225 w 387"/>
                <a:gd name="T25" fmla="*/ 693 h 701"/>
                <a:gd name="T26" fmla="*/ 152 w 387"/>
                <a:gd name="T27" fmla="*/ 448 h 701"/>
                <a:gd name="T28" fmla="*/ 39 w 387"/>
                <a:gd name="T29" fmla="*/ 227 h 701"/>
                <a:gd name="T30" fmla="*/ 53 w 387"/>
                <a:gd name="T31" fmla="*/ 90 h 701"/>
                <a:gd name="T32" fmla="*/ 75 w 387"/>
                <a:gd name="T33" fmla="*/ 74 h 701"/>
                <a:gd name="T34" fmla="*/ 167 w 387"/>
                <a:gd name="T35" fmla="*/ 102 h 701"/>
                <a:gd name="T36" fmla="*/ 163 w 387"/>
                <a:gd name="T37" fmla="*/ 201 h 701"/>
                <a:gd name="T38" fmla="*/ 179 w 387"/>
                <a:gd name="T39" fmla="*/ 252 h 701"/>
                <a:gd name="T40" fmla="*/ 205 w 387"/>
                <a:gd name="T41" fmla="*/ 271 h 701"/>
                <a:gd name="T42" fmla="*/ 227 w 387"/>
                <a:gd name="T43" fmla="*/ 264 h 701"/>
                <a:gd name="T44" fmla="*/ 247 w 387"/>
                <a:gd name="T45" fmla="*/ 208 h 701"/>
                <a:gd name="T46" fmla="*/ 199 w 387"/>
                <a:gd name="T47" fmla="*/ 94 h 701"/>
                <a:gd name="T48" fmla="*/ 239 w 387"/>
                <a:gd name="T49" fmla="*/ 39 h 701"/>
                <a:gd name="T50" fmla="*/ 315 w 387"/>
                <a:gd name="T51" fmla="*/ 38 h 701"/>
                <a:gd name="T52" fmla="*/ 355 w 387"/>
                <a:gd name="T53" fmla="*/ 109 h 701"/>
                <a:gd name="T54" fmla="*/ 348 w 387"/>
                <a:gd name="T55" fmla="*/ 293 h 701"/>
                <a:gd name="T56" fmla="*/ 326 w 387"/>
                <a:gd name="T57" fmla="*/ 386 h 701"/>
                <a:gd name="T58" fmla="*/ 318 w 387"/>
                <a:gd name="T59" fmla="*/ 546 h 701"/>
                <a:gd name="T60" fmla="*/ 356 w 387"/>
                <a:gd name="T61" fmla="*/ 676 h 701"/>
                <a:gd name="T62" fmla="*/ 360 w 387"/>
                <a:gd name="T63" fmla="*/ 666 h 701"/>
                <a:gd name="T64" fmla="*/ 348 w 387"/>
                <a:gd name="T65" fmla="*/ 390 h 701"/>
                <a:gd name="T66" fmla="*/ 217 w 387"/>
                <a:gd name="T67" fmla="*/ 209 h 701"/>
                <a:gd name="T68" fmla="*/ 208 w 387"/>
                <a:gd name="T69" fmla="*/ 241 h 701"/>
                <a:gd name="T70" fmla="*/ 199 w 387"/>
                <a:gd name="T71" fmla="*/ 225 h 701"/>
                <a:gd name="T72" fmla="*/ 190 w 387"/>
                <a:gd name="T73" fmla="*/ 137 h 701"/>
                <a:gd name="T74" fmla="*/ 202 w 387"/>
                <a:gd name="T75" fmla="*/ 154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7" h="701">
                  <a:moveTo>
                    <a:pt x="348" y="390"/>
                  </a:moveTo>
                  <a:cubicBezTo>
                    <a:pt x="350" y="380"/>
                    <a:pt x="352" y="370"/>
                    <a:pt x="355" y="360"/>
                  </a:cubicBezTo>
                  <a:cubicBezTo>
                    <a:pt x="361" y="340"/>
                    <a:pt x="367" y="319"/>
                    <a:pt x="371" y="298"/>
                  </a:cubicBezTo>
                  <a:cubicBezTo>
                    <a:pt x="380" y="256"/>
                    <a:pt x="386" y="213"/>
                    <a:pt x="386" y="170"/>
                  </a:cubicBezTo>
                  <a:cubicBezTo>
                    <a:pt x="387" y="148"/>
                    <a:pt x="385" y="126"/>
                    <a:pt x="381" y="104"/>
                  </a:cubicBezTo>
                  <a:cubicBezTo>
                    <a:pt x="377" y="82"/>
                    <a:pt x="370" y="60"/>
                    <a:pt x="357" y="40"/>
                  </a:cubicBezTo>
                  <a:cubicBezTo>
                    <a:pt x="349" y="30"/>
                    <a:pt x="341" y="21"/>
                    <a:pt x="330" y="14"/>
                  </a:cubicBezTo>
                  <a:cubicBezTo>
                    <a:pt x="319" y="7"/>
                    <a:pt x="307" y="4"/>
                    <a:pt x="295" y="2"/>
                  </a:cubicBezTo>
                  <a:cubicBezTo>
                    <a:pt x="283" y="0"/>
                    <a:pt x="271" y="0"/>
                    <a:pt x="259" y="2"/>
                  </a:cubicBezTo>
                  <a:cubicBezTo>
                    <a:pt x="247" y="4"/>
                    <a:pt x="235" y="8"/>
                    <a:pt x="224" y="15"/>
                  </a:cubicBezTo>
                  <a:cubicBezTo>
                    <a:pt x="203" y="27"/>
                    <a:pt x="188" y="48"/>
                    <a:pt x="178" y="69"/>
                  </a:cubicBezTo>
                  <a:cubicBezTo>
                    <a:pt x="178" y="70"/>
                    <a:pt x="177" y="70"/>
                    <a:pt x="177" y="71"/>
                  </a:cubicBezTo>
                  <a:cubicBezTo>
                    <a:pt x="165" y="61"/>
                    <a:pt x="151" y="51"/>
                    <a:pt x="135" y="45"/>
                  </a:cubicBezTo>
                  <a:cubicBezTo>
                    <a:pt x="112" y="37"/>
                    <a:pt x="84" y="37"/>
                    <a:pt x="62" y="49"/>
                  </a:cubicBezTo>
                  <a:cubicBezTo>
                    <a:pt x="56" y="52"/>
                    <a:pt x="52" y="55"/>
                    <a:pt x="46" y="59"/>
                  </a:cubicBezTo>
                  <a:cubicBezTo>
                    <a:pt x="42" y="63"/>
                    <a:pt x="37" y="66"/>
                    <a:pt x="33" y="70"/>
                  </a:cubicBezTo>
                  <a:cubicBezTo>
                    <a:pt x="24" y="79"/>
                    <a:pt x="17" y="90"/>
                    <a:pt x="12" y="101"/>
                  </a:cubicBezTo>
                  <a:cubicBezTo>
                    <a:pt x="2" y="123"/>
                    <a:pt x="0" y="147"/>
                    <a:pt x="1" y="169"/>
                  </a:cubicBezTo>
                  <a:cubicBezTo>
                    <a:pt x="3" y="192"/>
                    <a:pt x="7" y="213"/>
                    <a:pt x="14" y="234"/>
                  </a:cubicBezTo>
                  <a:cubicBezTo>
                    <a:pt x="26" y="276"/>
                    <a:pt x="44" y="315"/>
                    <a:pt x="65" y="353"/>
                  </a:cubicBezTo>
                  <a:cubicBezTo>
                    <a:pt x="85" y="391"/>
                    <a:pt x="109" y="427"/>
                    <a:pt x="134" y="461"/>
                  </a:cubicBezTo>
                  <a:cubicBezTo>
                    <a:pt x="158" y="494"/>
                    <a:pt x="175" y="532"/>
                    <a:pt x="187" y="572"/>
                  </a:cubicBezTo>
                  <a:cubicBezTo>
                    <a:pt x="199" y="611"/>
                    <a:pt x="207" y="653"/>
                    <a:pt x="210" y="694"/>
                  </a:cubicBezTo>
                  <a:cubicBezTo>
                    <a:pt x="210" y="694"/>
                    <a:pt x="210" y="694"/>
                    <a:pt x="210" y="694"/>
                  </a:cubicBezTo>
                  <a:cubicBezTo>
                    <a:pt x="211" y="698"/>
                    <a:pt x="214" y="701"/>
                    <a:pt x="218" y="701"/>
                  </a:cubicBezTo>
                  <a:cubicBezTo>
                    <a:pt x="222" y="701"/>
                    <a:pt x="225" y="697"/>
                    <a:pt x="225" y="693"/>
                  </a:cubicBezTo>
                  <a:cubicBezTo>
                    <a:pt x="223" y="650"/>
                    <a:pt x="216" y="608"/>
                    <a:pt x="205" y="566"/>
                  </a:cubicBezTo>
                  <a:cubicBezTo>
                    <a:pt x="193" y="525"/>
                    <a:pt x="177" y="484"/>
                    <a:pt x="152" y="448"/>
                  </a:cubicBezTo>
                  <a:cubicBezTo>
                    <a:pt x="128" y="414"/>
                    <a:pt x="105" y="378"/>
                    <a:pt x="86" y="341"/>
                  </a:cubicBezTo>
                  <a:cubicBezTo>
                    <a:pt x="67" y="305"/>
                    <a:pt x="50" y="266"/>
                    <a:pt x="39" y="227"/>
                  </a:cubicBezTo>
                  <a:cubicBezTo>
                    <a:pt x="29" y="188"/>
                    <a:pt x="23" y="146"/>
                    <a:pt x="38" y="112"/>
                  </a:cubicBezTo>
                  <a:cubicBezTo>
                    <a:pt x="42" y="104"/>
                    <a:pt x="46" y="96"/>
                    <a:pt x="53" y="90"/>
                  </a:cubicBezTo>
                  <a:cubicBezTo>
                    <a:pt x="56" y="87"/>
                    <a:pt x="60" y="84"/>
                    <a:pt x="63" y="81"/>
                  </a:cubicBezTo>
                  <a:cubicBezTo>
                    <a:pt x="67" y="79"/>
                    <a:pt x="71" y="76"/>
                    <a:pt x="75" y="74"/>
                  </a:cubicBezTo>
                  <a:cubicBezTo>
                    <a:pt x="90" y="66"/>
                    <a:pt x="108" y="66"/>
                    <a:pt x="125" y="72"/>
                  </a:cubicBezTo>
                  <a:cubicBezTo>
                    <a:pt x="140" y="78"/>
                    <a:pt x="155" y="89"/>
                    <a:pt x="167" y="102"/>
                  </a:cubicBezTo>
                  <a:cubicBezTo>
                    <a:pt x="164" y="113"/>
                    <a:pt x="163" y="123"/>
                    <a:pt x="161" y="134"/>
                  </a:cubicBezTo>
                  <a:cubicBezTo>
                    <a:pt x="159" y="157"/>
                    <a:pt x="160" y="179"/>
                    <a:pt x="163" y="201"/>
                  </a:cubicBezTo>
                  <a:cubicBezTo>
                    <a:pt x="165" y="212"/>
                    <a:pt x="167" y="223"/>
                    <a:pt x="171" y="235"/>
                  </a:cubicBezTo>
                  <a:cubicBezTo>
                    <a:pt x="173" y="240"/>
                    <a:pt x="175" y="246"/>
                    <a:pt x="179" y="252"/>
                  </a:cubicBezTo>
                  <a:cubicBezTo>
                    <a:pt x="183" y="257"/>
                    <a:pt x="186" y="264"/>
                    <a:pt x="196" y="269"/>
                  </a:cubicBezTo>
                  <a:cubicBezTo>
                    <a:pt x="198" y="270"/>
                    <a:pt x="201" y="271"/>
                    <a:pt x="205" y="271"/>
                  </a:cubicBezTo>
                  <a:cubicBezTo>
                    <a:pt x="208" y="272"/>
                    <a:pt x="211" y="271"/>
                    <a:pt x="213" y="271"/>
                  </a:cubicBezTo>
                  <a:cubicBezTo>
                    <a:pt x="220" y="270"/>
                    <a:pt x="223" y="267"/>
                    <a:pt x="227" y="264"/>
                  </a:cubicBezTo>
                  <a:cubicBezTo>
                    <a:pt x="233" y="258"/>
                    <a:pt x="237" y="252"/>
                    <a:pt x="240" y="246"/>
                  </a:cubicBezTo>
                  <a:cubicBezTo>
                    <a:pt x="246" y="233"/>
                    <a:pt x="247" y="221"/>
                    <a:pt x="247" y="208"/>
                  </a:cubicBezTo>
                  <a:cubicBezTo>
                    <a:pt x="246" y="184"/>
                    <a:pt x="239" y="162"/>
                    <a:pt x="229" y="142"/>
                  </a:cubicBezTo>
                  <a:cubicBezTo>
                    <a:pt x="221" y="125"/>
                    <a:pt x="211" y="109"/>
                    <a:pt x="199" y="94"/>
                  </a:cubicBezTo>
                  <a:cubicBezTo>
                    <a:pt x="201" y="90"/>
                    <a:pt x="202" y="85"/>
                    <a:pt x="204" y="80"/>
                  </a:cubicBezTo>
                  <a:cubicBezTo>
                    <a:pt x="212" y="63"/>
                    <a:pt x="224" y="48"/>
                    <a:pt x="239" y="39"/>
                  </a:cubicBezTo>
                  <a:cubicBezTo>
                    <a:pt x="254" y="30"/>
                    <a:pt x="273" y="28"/>
                    <a:pt x="291" y="29"/>
                  </a:cubicBezTo>
                  <a:cubicBezTo>
                    <a:pt x="300" y="31"/>
                    <a:pt x="308" y="33"/>
                    <a:pt x="315" y="38"/>
                  </a:cubicBezTo>
                  <a:cubicBezTo>
                    <a:pt x="322" y="42"/>
                    <a:pt x="329" y="49"/>
                    <a:pt x="334" y="56"/>
                  </a:cubicBezTo>
                  <a:cubicBezTo>
                    <a:pt x="344" y="71"/>
                    <a:pt x="351" y="90"/>
                    <a:pt x="355" y="109"/>
                  </a:cubicBezTo>
                  <a:cubicBezTo>
                    <a:pt x="359" y="129"/>
                    <a:pt x="360" y="149"/>
                    <a:pt x="360" y="170"/>
                  </a:cubicBezTo>
                  <a:cubicBezTo>
                    <a:pt x="361" y="211"/>
                    <a:pt x="356" y="252"/>
                    <a:pt x="348" y="293"/>
                  </a:cubicBezTo>
                  <a:cubicBezTo>
                    <a:pt x="344" y="313"/>
                    <a:pt x="338" y="333"/>
                    <a:pt x="333" y="354"/>
                  </a:cubicBezTo>
                  <a:cubicBezTo>
                    <a:pt x="330" y="364"/>
                    <a:pt x="328" y="375"/>
                    <a:pt x="326" y="386"/>
                  </a:cubicBezTo>
                  <a:cubicBezTo>
                    <a:pt x="324" y="396"/>
                    <a:pt x="322" y="407"/>
                    <a:pt x="321" y="418"/>
                  </a:cubicBezTo>
                  <a:cubicBezTo>
                    <a:pt x="315" y="460"/>
                    <a:pt x="315" y="503"/>
                    <a:pt x="318" y="546"/>
                  </a:cubicBezTo>
                  <a:cubicBezTo>
                    <a:pt x="322" y="589"/>
                    <a:pt x="331" y="631"/>
                    <a:pt x="347" y="672"/>
                  </a:cubicBezTo>
                  <a:cubicBezTo>
                    <a:pt x="348" y="675"/>
                    <a:pt x="352" y="677"/>
                    <a:pt x="356" y="676"/>
                  </a:cubicBezTo>
                  <a:cubicBezTo>
                    <a:pt x="359" y="675"/>
                    <a:pt x="361" y="671"/>
                    <a:pt x="360" y="667"/>
                  </a:cubicBezTo>
                  <a:cubicBezTo>
                    <a:pt x="360" y="666"/>
                    <a:pt x="360" y="666"/>
                    <a:pt x="360" y="666"/>
                  </a:cubicBezTo>
                  <a:cubicBezTo>
                    <a:pt x="334" y="588"/>
                    <a:pt x="330" y="502"/>
                    <a:pt x="343" y="421"/>
                  </a:cubicBezTo>
                  <a:cubicBezTo>
                    <a:pt x="344" y="410"/>
                    <a:pt x="346" y="400"/>
                    <a:pt x="348" y="390"/>
                  </a:cubicBezTo>
                  <a:close/>
                  <a:moveTo>
                    <a:pt x="202" y="154"/>
                  </a:moveTo>
                  <a:cubicBezTo>
                    <a:pt x="211" y="172"/>
                    <a:pt x="216" y="191"/>
                    <a:pt x="217" y="209"/>
                  </a:cubicBezTo>
                  <a:cubicBezTo>
                    <a:pt x="217" y="218"/>
                    <a:pt x="216" y="227"/>
                    <a:pt x="213" y="233"/>
                  </a:cubicBezTo>
                  <a:cubicBezTo>
                    <a:pt x="211" y="236"/>
                    <a:pt x="209" y="239"/>
                    <a:pt x="208" y="241"/>
                  </a:cubicBezTo>
                  <a:cubicBezTo>
                    <a:pt x="207" y="240"/>
                    <a:pt x="205" y="238"/>
                    <a:pt x="204" y="236"/>
                  </a:cubicBezTo>
                  <a:cubicBezTo>
                    <a:pt x="202" y="233"/>
                    <a:pt x="201" y="229"/>
                    <a:pt x="199" y="225"/>
                  </a:cubicBezTo>
                  <a:cubicBezTo>
                    <a:pt x="196" y="216"/>
                    <a:pt x="194" y="206"/>
                    <a:pt x="192" y="197"/>
                  </a:cubicBezTo>
                  <a:cubicBezTo>
                    <a:pt x="189" y="177"/>
                    <a:pt x="189" y="157"/>
                    <a:pt x="190" y="137"/>
                  </a:cubicBezTo>
                  <a:cubicBezTo>
                    <a:pt x="191" y="136"/>
                    <a:pt x="191" y="134"/>
                    <a:pt x="191" y="133"/>
                  </a:cubicBezTo>
                  <a:cubicBezTo>
                    <a:pt x="195" y="140"/>
                    <a:pt x="199" y="147"/>
                    <a:pt x="202" y="154"/>
                  </a:cubicBezTo>
                  <a:close/>
                </a:path>
              </a:pathLst>
            </a:custGeom>
            <a:solidFill>
              <a:srgbClr val="4C442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685596"/>
              <a:endParaRPr lang="en-US" sz="1400">
                <a:solidFill>
                  <a:prstClr val="black"/>
                </a:solidFill>
                <a:latin typeface="+mj-lt"/>
              </a:endParaRPr>
            </a:p>
          </p:txBody>
        </p:sp>
      </p:grpSp>
      <p:grpSp>
        <p:nvGrpSpPr>
          <p:cNvPr id="144" name="Group 143"/>
          <p:cNvGrpSpPr/>
          <p:nvPr/>
        </p:nvGrpSpPr>
        <p:grpSpPr>
          <a:xfrm>
            <a:off x="152812" y="3675732"/>
            <a:ext cx="6355897" cy="1280122"/>
            <a:chOff x="2522170" y="5084299"/>
            <a:chExt cx="5629406" cy="1239060"/>
          </a:xfrm>
        </p:grpSpPr>
        <p:sp>
          <p:nvSpPr>
            <p:cNvPr id="145" name="Rounded Rectangular Callout 144"/>
            <p:cNvSpPr/>
            <p:nvPr/>
          </p:nvSpPr>
          <p:spPr>
            <a:xfrm>
              <a:off x="2522170" y="5497010"/>
              <a:ext cx="5629406" cy="826349"/>
            </a:xfrm>
            <a:prstGeom prst="wedgeRoundRectCallout">
              <a:avLst>
                <a:gd name="adj1" fmla="val 54577"/>
                <a:gd name="adj2" fmla="val -53499"/>
                <a:gd name="adj3" fmla="val 1666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018"/>
              <a:r>
                <a:rPr lang="vi-VN" sz="2500" dirty="0">
                  <a:solidFill>
                    <a:srgbClr val="FF0000"/>
                  </a:solidFill>
                  <a:latin typeface="+mj-lt"/>
                  <a:ea typeface="Arial-Rounded" panose="020B0500000000000000" pitchFamily="34" charset="0"/>
                  <a:cs typeface="Arial-Rounded" panose="020B0500000000000000" pitchFamily="34" charset="0"/>
                </a:rPr>
                <a:t>Sau khi đánh đuổi giặc Ân, Gióng cưỡi ngựa bay về trời</a:t>
              </a:r>
              <a:r>
                <a:rPr lang="vi-VN" sz="2500" dirty="0" smtClean="0">
                  <a:solidFill>
                    <a:srgbClr val="FF0000"/>
                  </a:solidFill>
                  <a:latin typeface="+mj-lt"/>
                  <a:ea typeface="Arial-Rounded" panose="020B0500000000000000" pitchFamily="34" charset="0"/>
                  <a:cs typeface="Arial-Rounded" panose="020B0500000000000000" pitchFamily="34" charset="0"/>
                </a:rPr>
                <a:t>.</a:t>
              </a:r>
              <a:endParaRPr lang="vi-VN" sz="2500" dirty="0">
                <a:solidFill>
                  <a:srgbClr val="FF0000"/>
                </a:solidFill>
                <a:latin typeface="+mj-lt"/>
                <a:ea typeface="Arial-Rounded" panose="020B0500000000000000" pitchFamily="34" charset="0"/>
                <a:cs typeface="Arial-Rounded" panose="020B0500000000000000" pitchFamily="34" charset="0"/>
              </a:endParaRPr>
            </a:p>
          </p:txBody>
        </p:sp>
        <p:sp>
          <p:nvSpPr>
            <p:cNvPr id="146" name="Rectangle 145"/>
            <p:cNvSpPr/>
            <p:nvPr/>
          </p:nvSpPr>
          <p:spPr>
            <a:xfrm>
              <a:off x="2558861" y="5084299"/>
              <a:ext cx="5556022" cy="461752"/>
            </a:xfrm>
            <a:prstGeom prst="rect">
              <a:avLst/>
            </a:prstGeom>
          </p:spPr>
          <p:txBody>
            <a:bodyPr wrap="square">
              <a:spAutoFit/>
            </a:bodyPr>
            <a:lstStyle/>
            <a:p>
              <a:pPr defTabSz="914018"/>
              <a:r>
                <a:rPr lang="en-US" sz="2500" dirty="0">
                  <a:solidFill>
                    <a:srgbClr val="FF0000"/>
                  </a:solidFill>
                  <a:latin typeface="+mj-lt"/>
                  <a:ea typeface="Arial-Rounded" panose="020B0500000000000000" pitchFamily="34" charset="0"/>
                  <a:cs typeface="Arial-Rounded" panose="020B0500000000000000" pitchFamily="34" charset="0"/>
                </a:rPr>
                <a:t>     </a:t>
              </a:r>
            </a:p>
          </p:txBody>
        </p:sp>
      </p:grpSp>
      <p:pic>
        <p:nvPicPr>
          <p:cNvPr id="149" name="Picture 6" descr="Káº¿t quáº£ hÃ¬nh áº£nh cho right wrong tick icon"/>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6048836" y="4297152"/>
            <a:ext cx="1016533" cy="893404"/>
          </a:xfrm>
          <a:prstGeom prst="rect">
            <a:avLst/>
          </a:prstGeom>
          <a:noFill/>
          <a:extLst>
            <a:ext uri="{909E8E84-426E-40DD-AFC4-6F175D3DCCD1}">
              <a14:hiddenFill xmlns:a14="http://schemas.microsoft.com/office/drawing/2010/main">
                <a:solidFill>
                  <a:srgbClr val="FFFFFF"/>
                </a:solidFill>
              </a14:hiddenFill>
            </a:ext>
          </a:extLst>
        </p:spPr>
      </p:pic>
      <p:pic>
        <p:nvPicPr>
          <p:cNvPr id="152" name="Picture 151"/>
          <p:cNvPicPr>
            <a:picLocks noChangeAspect="1" noChangeArrowheads="1"/>
          </p:cNvPicPr>
          <p:nvPr/>
        </p:nvPicPr>
        <p:blipFill>
          <a:blip r:embed="rId6">
            <a:extLst>
              <a:ext uri="{BEBA8EAE-BF5A-486C-A8C5-ECC9F3942E4B}">
                <a14:imgProps xmlns:a14="http://schemas.microsoft.com/office/drawing/2010/main">
                  <a14:imgLayer r:embed="rId7">
                    <a14:imgEffect>
                      <a14:sharpenSoften amount="25000"/>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805926" y="1066137"/>
            <a:ext cx="4493859" cy="28548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906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 calcmode="lin" valueType="num">
                                      <p:cBhvr additive="base">
                                        <p:cTn id="7" dur="500" fill="hold"/>
                                        <p:tgtEl>
                                          <p:spTgt spid="114"/>
                                        </p:tgtEl>
                                        <p:attrNameLst>
                                          <p:attrName>ppt_x</p:attrName>
                                        </p:attrNameLst>
                                      </p:cBhvr>
                                      <p:tavLst>
                                        <p:tav tm="0">
                                          <p:val>
                                            <p:strVal val="#ppt_x"/>
                                          </p:val>
                                        </p:tav>
                                        <p:tav tm="100000">
                                          <p:val>
                                            <p:strVal val="#ppt_x"/>
                                          </p:val>
                                        </p:tav>
                                      </p:tavLst>
                                    </p:anim>
                                    <p:anim calcmode="lin" valueType="num">
                                      <p:cBhvr additive="base">
                                        <p:cTn id="8" dur="500" fill="hold"/>
                                        <p:tgtEl>
                                          <p:spTgt spid="11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wipe(up)">
                                      <p:cBhvr>
                                        <p:cTn id="12" dur="500"/>
                                        <p:tgtEl>
                                          <p:spTgt spid="127"/>
                                        </p:tgtEl>
                                      </p:cBhvr>
                                    </p:animEffect>
                                  </p:childTnLst>
                                </p:cTn>
                              </p:par>
                              <p:par>
                                <p:cTn id="13" presetID="2" presetClass="entr" presetSubtype="3" fill="hold" grpId="0" nodeType="withEffect">
                                  <p:stCondLst>
                                    <p:cond delay="0"/>
                                  </p:stCondLst>
                                  <p:childTnLst>
                                    <p:set>
                                      <p:cBhvr>
                                        <p:cTn id="14" dur="1" fill="hold">
                                          <p:stCondLst>
                                            <p:cond delay="0"/>
                                          </p:stCondLst>
                                        </p:cTn>
                                        <p:tgtEl>
                                          <p:spTgt spid="126"/>
                                        </p:tgtEl>
                                        <p:attrNameLst>
                                          <p:attrName>style.visibility</p:attrName>
                                        </p:attrNameLst>
                                      </p:cBhvr>
                                      <p:to>
                                        <p:strVal val="visible"/>
                                      </p:to>
                                    </p:set>
                                    <p:anim calcmode="lin" valueType="num">
                                      <p:cBhvr additive="base">
                                        <p:cTn id="15" dur="750" fill="hold"/>
                                        <p:tgtEl>
                                          <p:spTgt spid="126"/>
                                        </p:tgtEl>
                                        <p:attrNameLst>
                                          <p:attrName>ppt_x</p:attrName>
                                        </p:attrNameLst>
                                      </p:cBhvr>
                                      <p:tavLst>
                                        <p:tav tm="0">
                                          <p:val>
                                            <p:strVal val="1+#ppt_w/2"/>
                                          </p:val>
                                        </p:tav>
                                        <p:tav tm="100000">
                                          <p:val>
                                            <p:strVal val="#ppt_x"/>
                                          </p:val>
                                        </p:tav>
                                      </p:tavLst>
                                    </p:anim>
                                    <p:anim calcmode="lin" valueType="num">
                                      <p:cBhvr additive="base">
                                        <p:cTn id="16" dur="750" fill="hold"/>
                                        <p:tgtEl>
                                          <p:spTgt spid="126"/>
                                        </p:tgtEl>
                                        <p:attrNameLst>
                                          <p:attrName>ppt_y</p:attrName>
                                        </p:attrNameLst>
                                      </p:cBhvr>
                                      <p:tavLst>
                                        <p:tav tm="0">
                                          <p:val>
                                            <p:strVal val="0-#ppt_h/2"/>
                                          </p:val>
                                        </p:tav>
                                        <p:tav tm="100000">
                                          <p:val>
                                            <p:strVal val="#ppt_y"/>
                                          </p:val>
                                        </p:tav>
                                      </p:tavLst>
                                    </p:anim>
                                  </p:childTnLst>
                                </p:cTn>
                              </p:par>
                            </p:childTnLst>
                          </p:cTn>
                        </p:par>
                        <p:par>
                          <p:cTn id="17" fill="hold">
                            <p:stCondLst>
                              <p:cond delay="1250"/>
                            </p:stCondLst>
                            <p:childTnLst>
                              <p:par>
                                <p:cTn id="18" presetID="10" presetClass="entr" presetSubtype="0" fill="hold" nodeType="after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0"/>
                                        </p:tgtEl>
                                        <p:attrNameLst>
                                          <p:attrName>style.visibility</p:attrName>
                                        </p:attrNameLst>
                                      </p:cBhvr>
                                      <p:to>
                                        <p:strVal val="visible"/>
                                      </p:to>
                                    </p:set>
                                    <p:anim calcmode="lin" valueType="num">
                                      <p:cBhvr>
                                        <p:cTn id="25" dur="500" fill="hold"/>
                                        <p:tgtEl>
                                          <p:spTgt spid="130"/>
                                        </p:tgtEl>
                                        <p:attrNameLst>
                                          <p:attrName>ppt_w</p:attrName>
                                        </p:attrNameLst>
                                      </p:cBhvr>
                                      <p:tavLst>
                                        <p:tav tm="0">
                                          <p:val>
                                            <p:fltVal val="0"/>
                                          </p:val>
                                        </p:tav>
                                        <p:tav tm="100000">
                                          <p:val>
                                            <p:strVal val="#ppt_w"/>
                                          </p:val>
                                        </p:tav>
                                      </p:tavLst>
                                    </p:anim>
                                    <p:anim calcmode="lin" valueType="num">
                                      <p:cBhvr>
                                        <p:cTn id="26" dur="500" fill="hold"/>
                                        <p:tgtEl>
                                          <p:spTgt spid="130"/>
                                        </p:tgtEl>
                                        <p:attrNameLst>
                                          <p:attrName>ppt_h</p:attrName>
                                        </p:attrNameLst>
                                      </p:cBhvr>
                                      <p:tavLst>
                                        <p:tav tm="0">
                                          <p:val>
                                            <p:fltVal val="0"/>
                                          </p:val>
                                        </p:tav>
                                        <p:tav tm="100000">
                                          <p:val>
                                            <p:strVal val="#ppt_h"/>
                                          </p:val>
                                        </p:tav>
                                      </p:tavLst>
                                    </p:anim>
                                    <p:animEffect transition="in" filter="fade">
                                      <p:cBhvr>
                                        <p:cTn id="27" dur="500"/>
                                        <p:tgtEl>
                                          <p:spTgt spid="130"/>
                                        </p:tgtEl>
                                      </p:cBhvr>
                                    </p:animEffect>
                                  </p:childTnLst>
                                </p:cTn>
                              </p:par>
                              <p:par>
                                <p:cTn id="28" presetID="53" presetClass="entr" presetSubtype="16" fill="hold" nodeType="withEffect">
                                  <p:stCondLst>
                                    <p:cond delay="0"/>
                                  </p:stCondLst>
                                  <p:childTnLst>
                                    <p:set>
                                      <p:cBhvr>
                                        <p:cTn id="29" dur="1" fill="hold">
                                          <p:stCondLst>
                                            <p:cond delay="0"/>
                                          </p:stCondLst>
                                        </p:cTn>
                                        <p:tgtEl>
                                          <p:spTgt spid="144"/>
                                        </p:tgtEl>
                                        <p:attrNameLst>
                                          <p:attrName>style.visibility</p:attrName>
                                        </p:attrNameLst>
                                      </p:cBhvr>
                                      <p:to>
                                        <p:strVal val="visible"/>
                                      </p:to>
                                    </p:set>
                                    <p:anim calcmode="lin" valueType="num">
                                      <p:cBhvr>
                                        <p:cTn id="30" dur="500" fill="hold"/>
                                        <p:tgtEl>
                                          <p:spTgt spid="144"/>
                                        </p:tgtEl>
                                        <p:attrNameLst>
                                          <p:attrName>ppt_w</p:attrName>
                                        </p:attrNameLst>
                                      </p:cBhvr>
                                      <p:tavLst>
                                        <p:tav tm="0">
                                          <p:val>
                                            <p:fltVal val="0"/>
                                          </p:val>
                                        </p:tav>
                                        <p:tav tm="100000">
                                          <p:val>
                                            <p:strVal val="#ppt_w"/>
                                          </p:val>
                                        </p:tav>
                                      </p:tavLst>
                                    </p:anim>
                                    <p:anim calcmode="lin" valueType="num">
                                      <p:cBhvr>
                                        <p:cTn id="31" dur="500" fill="hold"/>
                                        <p:tgtEl>
                                          <p:spTgt spid="144"/>
                                        </p:tgtEl>
                                        <p:attrNameLst>
                                          <p:attrName>ppt_h</p:attrName>
                                        </p:attrNameLst>
                                      </p:cBhvr>
                                      <p:tavLst>
                                        <p:tav tm="0">
                                          <p:val>
                                            <p:fltVal val="0"/>
                                          </p:val>
                                        </p:tav>
                                        <p:tav tm="100000">
                                          <p:val>
                                            <p:strVal val="#ppt_h"/>
                                          </p:val>
                                        </p:tav>
                                      </p:tavLst>
                                    </p:anim>
                                    <p:animEffect transition="in" filter="fade">
                                      <p:cBhvr>
                                        <p:cTn id="32" dur="500"/>
                                        <p:tgtEl>
                                          <p:spTgt spid="144"/>
                                        </p:tgtEl>
                                      </p:cBhvr>
                                    </p:animEffect>
                                  </p:childTnLst>
                                </p:cTn>
                              </p:par>
                              <p:par>
                                <p:cTn id="33" presetID="1" presetClass="entr" presetSubtype="0" fill="hold" nodeType="withEffect">
                                  <p:stCondLst>
                                    <p:cond delay="0"/>
                                  </p:stCondLst>
                                  <p:childTnLst>
                                    <p:set>
                                      <p:cBhvr>
                                        <p:cTn id="34" dur="1" fill="hold">
                                          <p:stCondLst>
                                            <p:cond delay="0"/>
                                          </p:stCondLst>
                                        </p:cTn>
                                        <p:tgtEl>
                                          <p:spTgt spid="149"/>
                                        </p:tgtEl>
                                        <p:attrNameLst>
                                          <p:attrName>style.visibility</p:attrName>
                                        </p:attrNameLst>
                                      </p:cBhvr>
                                      <p:to>
                                        <p:strVal val="visible"/>
                                      </p:to>
                                    </p:set>
                                  </p:childTnLst>
                                  <p:subTnLst>
                                    <p:audio>
                                      <p:cMediaNode>
                                        <p:cTn display="0" masterRel="sameClick">
                                          <p:stCondLst>
                                            <p:cond evt="begin" delay="0">
                                              <p:tn val="33"/>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 grpId="0" animBg="1"/>
      <p:bldP spid="1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2.xml><?xml version="1.0" encoding="utf-8"?>
<p:tagLst xmlns:a="http://schemas.openxmlformats.org/drawingml/2006/main" xmlns:r="http://schemas.openxmlformats.org/officeDocument/2006/relationships"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6、10、14、20、26、27、28、29、3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_Marketing Plan PowerPoint Template by SlideWin">
  <a:themeElements>
    <a:clrScheme name="SlideWin Back To School">
      <a:dk1>
        <a:sysClr val="windowText" lastClr="000000"/>
      </a:dk1>
      <a:lt1>
        <a:sysClr val="window" lastClr="FFFFFF"/>
      </a:lt1>
      <a:dk2>
        <a:srgbClr val="494F4F"/>
      </a:dk2>
      <a:lt2>
        <a:srgbClr val="FFFFFF"/>
      </a:lt2>
      <a:accent1>
        <a:srgbClr val="86C9EA"/>
      </a:accent1>
      <a:accent2>
        <a:srgbClr val="82A271"/>
      </a:accent2>
      <a:accent3>
        <a:srgbClr val="F9DF6B"/>
      </a:accent3>
      <a:accent4>
        <a:srgbClr val="D25763"/>
      </a:accent4>
      <a:accent5>
        <a:srgbClr val="8769B7"/>
      </a:accent5>
      <a:accent6>
        <a:srgbClr val="FF94C0"/>
      </a:accent6>
      <a:hlink>
        <a:srgbClr val="86C9EA"/>
      </a:hlink>
      <a:folHlink>
        <a:srgbClr val="954F72"/>
      </a:folHlink>
    </a:clrScheme>
    <a:fontScheme name="SlideWin Back To School">
      <a:majorFont>
        <a:latin typeface="Titan One"/>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91440" tIns="45720" rIns="91440" bIns="45720" rtlCol="0">
        <a:spAutoFit/>
      </a:bodyPr>
      <a:lstStyle>
        <a:defPPr>
          <a:lnSpc>
            <a:spcPct val="130000"/>
          </a:lnSpc>
          <a:defRPr sz="120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2_Marketing Plan PowerPoint Template by SlideWin">
  <a:themeElements>
    <a:clrScheme name="SlideWin Back To School">
      <a:dk1>
        <a:sysClr val="windowText" lastClr="000000"/>
      </a:dk1>
      <a:lt1>
        <a:sysClr val="window" lastClr="FFFFFF"/>
      </a:lt1>
      <a:dk2>
        <a:srgbClr val="494F4F"/>
      </a:dk2>
      <a:lt2>
        <a:srgbClr val="FFFFFF"/>
      </a:lt2>
      <a:accent1>
        <a:srgbClr val="86C9EA"/>
      </a:accent1>
      <a:accent2>
        <a:srgbClr val="82A271"/>
      </a:accent2>
      <a:accent3>
        <a:srgbClr val="F9DF6B"/>
      </a:accent3>
      <a:accent4>
        <a:srgbClr val="D25763"/>
      </a:accent4>
      <a:accent5>
        <a:srgbClr val="8769B7"/>
      </a:accent5>
      <a:accent6>
        <a:srgbClr val="FF94C0"/>
      </a:accent6>
      <a:hlink>
        <a:srgbClr val="86C9EA"/>
      </a:hlink>
      <a:folHlink>
        <a:srgbClr val="954F72"/>
      </a:folHlink>
    </a:clrScheme>
    <a:fontScheme name="SlideWin Back To School">
      <a:majorFont>
        <a:latin typeface="Titan One"/>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91440" tIns="45720" rIns="91440" bIns="45720" rtlCol="0">
        <a:spAutoFit/>
      </a:bodyPr>
      <a:lstStyle>
        <a:defPPr>
          <a:lnSpc>
            <a:spcPct val="130000"/>
          </a:lnSpc>
          <a:defRPr sz="120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Office 主题">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588ku">
      <a:majorFont>
        <a:latin typeface="Arial Black"/>
        <a:ea typeface="思源黑体 CN Bold"/>
        <a:cs typeface=""/>
      </a:majorFont>
      <a:minorFont>
        <a:latin typeface="Arial"/>
        <a:ea typeface="思源黑体 CN Regula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Marketing Plan PowerPoint Template by SlideWin">
  <a:themeElements>
    <a:clrScheme name="SlideWin Back To School">
      <a:dk1>
        <a:sysClr val="windowText" lastClr="000000"/>
      </a:dk1>
      <a:lt1>
        <a:sysClr val="window" lastClr="FFFFFF"/>
      </a:lt1>
      <a:dk2>
        <a:srgbClr val="494F4F"/>
      </a:dk2>
      <a:lt2>
        <a:srgbClr val="FFFFFF"/>
      </a:lt2>
      <a:accent1>
        <a:srgbClr val="86C9EA"/>
      </a:accent1>
      <a:accent2>
        <a:srgbClr val="82A271"/>
      </a:accent2>
      <a:accent3>
        <a:srgbClr val="F9DF6B"/>
      </a:accent3>
      <a:accent4>
        <a:srgbClr val="D25763"/>
      </a:accent4>
      <a:accent5>
        <a:srgbClr val="8769B7"/>
      </a:accent5>
      <a:accent6>
        <a:srgbClr val="FF94C0"/>
      </a:accent6>
      <a:hlink>
        <a:srgbClr val="86C9EA"/>
      </a:hlink>
      <a:folHlink>
        <a:srgbClr val="954F72"/>
      </a:folHlink>
    </a:clrScheme>
    <a:fontScheme name="SlideWin Back To School">
      <a:majorFont>
        <a:latin typeface="Titan One"/>
        <a:ea typeface=""/>
        <a:cs typeface=""/>
      </a:majorFont>
      <a:minorFont>
        <a:latin typeface="Nuni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91440" tIns="45720" rIns="91440" bIns="45720" rtlCol="0">
        <a:spAutoFit/>
      </a:bodyPr>
      <a:lstStyle>
        <a:defPPr>
          <a:lnSpc>
            <a:spcPct val="130000"/>
          </a:lnSpc>
          <a:defRPr sz="1200" smtClean="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645</TotalTime>
  <Words>1027</Words>
  <Application>Microsoft Office PowerPoint</Application>
  <PresentationFormat>On-screen Show (16:9)</PresentationFormat>
  <Paragraphs>75</Paragraphs>
  <Slides>21</Slides>
  <Notes>20</Notes>
  <HiddenSlides>0</HiddenSlides>
  <MMClips>0</MMClips>
  <ScaleCrop>false</ScaleCrop>
  <HeadingPairs>
    <vt:vector size="6" baseType="variant">
      <vt:variant>
        <vt:lpstr>Fonts Used</vt:lpstr>
      </vt:variant>
      <vt:variant>
        <vt:i4>15</vt:i4>
      </vt:variant>
      <vt:variant>
        <vt:lpstr>Theme</vt:lpstr>
      </vt:variant>
      <vt:variant>
        <vt:i4>12</vt:i4>
      </vt:variant>
      <vt:variant>
        <vt:lpstr>Slide Titles</vt:lpstr>
      </vt:variant>
      <vt:variant>
        <vt:i4>21</vt:i4>
      </vt:variant>
    </vt:vector>
  </HeadingPairs>
  <TitlesOfParts>
    <vt:vector size="48" baseType="lpstr">
      <vt:lpstr>微软雅黑</vt:lpstr>
      <vt:lpstr>宋体</vt:lpstr>
      <vt:lpstr>Arial</vt:lpstr>
      <vt:lpstr>Arial Black</vt:lpstr>
      <vt:lpstr>Arial-Rounded</vt:lpstr>
      <vt:lpstr>Calibri</vt:lpstr>
      <vt:lpstr>Calibri Light</vt:lpstr>
      <vt:lpstr>Century Gothic</vt:lpstr>
      <vt:lpstr>等线</vt:lpstr>
      <vt:lpstr>HP001 4 hàng</vt:lpstr>
      <vt:lpstr>Nunito</vt:lpstr>
      <vt:lpstr>Times New Roman</vt:lpstr>
      <vt:lpstr>Titan One</vt:lpstr>
      <vt:lpstr>思源黑体 CN Bold</vt:lpstr>
      <vt:lpstr>思源黑体 CN Regular</vt:lpstr>
      <vt:lpstr>Office 主题</vt:lpstr>
      <vt:lpstr>1_Office Theme</vt:lpstr>
      <vt:lpstr>1_Office 主题</vt:lpstr>
      <vt:lpstr>2_Office Theme</vt:lpstr>
      <vt:lpstr>6_Office Theme</vt:lpstr>
      <vt:lpstr>7_Office Theme</vt:lpstr>
      <vt:lpstr>3_Office 主题</vt:lpstr>
      <vt:lpstr>2_Office 主题</vt:lpstr>
      <vt:lpstr>Marketing Plan PowerPoint Template by SlideWin</vt:lpstr>
      <vt:lpstr>8_Office Theme</vt:lpstr>
      <vt:lpstr>1_Marketing Plan PowerPoint Template by SlideWin</vt:lpstr>
      <vt:lpstr>2_Marketing Plan PowerPoint Template by SlideWin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Vũ Hồng</dc:creator>
  <cp:lastModifiedBy>Admin</cp:lastModifiedBy>
  <cp:revision>49</cp:revision>
  <dcterms:created xsi:type="dcterms:W3CDTF">2021-11-15T16:16:58Z</dcterms:created>
  <dcterms:modified xsi:type="dcterms:W3CDTF">2024-05-02T09:31:23Z</dcterms:modified>
</cp:coreProperties>
</file>