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4" r:id="rId4"/>
    <p:sldMasterId id="2147483709" r:id="rId5"/>
    <p:sldMasterId id="2147483721" r:id="rId6"/>
    <p:sldMasterId id="2147483734" r:id="rId7"/>
    <p:sldMasterId id="2147483772" r:id="rId8"/>
    <p:sldMasterId id="2147483785" r:id="rId9"/>
    <p:sldMasterId id="2147483798" r:id="rId10"/>
    <p:sldMasterId id="2147483809" r:id="rId11"/>
  </p:sldMasterIdLst>
  <p:notesMasterIdLst>
    <p:notesMasterId r:id="rId24"/>
  </p:notesMasterIdLst>
  <p:sldIdLst>
    <p:sldId id="257" r:id="rId12"/>
    <p:sldId id="260" r:id="rId13"/>
    <p:sldId id="274" r:id="rId14"/>
    <p:sldId id="262" r:id="rId15"/>
    <p:sldId id="263" r:id="rId16"/>
    <p:sldId id="264" r:id="rId17"/>
    <p:sldId id="265" r:id="rId18"/>
    <p:sldId id="266" r:id="rId19"/>
    <p:sldId id="267" r:id="rId20"/>
    <p:sldId id="268" r:id="rId21"/>
    <p:sldId id="272" r:id="rId22"/>
    <p:sldId id="273"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CFF"/>
    <a:srgbClr val="E1F5FF"/>
    <a:srgbClr val="33CCFF"/>
    <a:srgbClr val="81D5FF"/>
    <a:srgbClr val="9FDFFF"/>
    <a:srgbClr val="C1EAFF"/>
    <a:srgbClr val="D9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6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A827F9-2219-4BDB-AD94-DD5A0D3199F1}" type="datetimeFigureOut">
              <a:rPr lang="en-US" smtClean="0"/>
              <a:t>23/04/2023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9EBBB9-9969-480F-9308-513416B1ED1E}" type="slidenum">
              <a:rPr lang="en-US" smtClean="0"/>
              <a:t>‹#›</a:t>
            </a:fld>
            <a:endParaRPr lang="en-US"/>
          </a:p>
        </p:txBody>
      </p:sp>
    </p:spTree>
    <p:extLst>
      <p:ext uri="{BB962C8B-B14F-4D97-AF65-F5344CB8AC3E}">
        <p14:creationId xmlns:p14="http://schemas.microsoft.com/office/powerpoint/2010/main" val="151307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26625"/>
          <p:cNvSpPr>
            <a:spLocks noGrp="1" noRot="1" noChangeAspect="1" noChangeArrowheads="1" noTextEdit="1"/>
          </p:cNvSpPr>
          <p:nvPr>
            <p:ph type="sldImg"/>
          </p:nvPr>
        </p:nvSpPr>
        <p:spPr>
          <a:xfrm>
            <a:off x="381000" y="685800"/>
            <a:ext cx="6096000" cy="3429000"/>
          </a:xfrm>
          <a:ln/>
        </p:spPr>
      </p:sp>
      <p:sp>
        <p:nvSpPr>
          <p:cNvPr id="45059" name="文本占位符 2662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506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4D164E4-3EE5-43BA-A455-69BDE7BE8953}" type="slidenum">
              <a:rPr lang="en-US" altLang="zh-CN" sz="1200">
                <a:solidFill>
                  <a:srgbClr val="000000"/>
                </a:solidFill>
              </a:rPr>
              <a:pPr/>
              <a:t>1</a:t>
            </a:fld>
            <a:endParaRPr lang="zh-CN" alt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8809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28673"/>
          <p:cNvSpPr>
            <a:spLocks noGrp="1" noRot="1" noChangeAspect="1" noChangeArrowheads="1" noTextEdit="1"/>
          </p:cNvSpPr>
          <p:nvPr>
            <p:ph type="sldImg"/>
          </p:nvPr>
        </p:nvSpPr>
        <p:spPr>
          <a:xfrm>
            <a:off x="381000" y="685800"/>
            <a:ext cx="6096000" cy="3429000"/>
          </a:xfrm>
          <a:ln/>
        </p:spPr>
      </p:sp>
      <p:sp>
        <p:nvSpPr>
          <p:cNvPr id="67587" name="文本占位符 286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altLang="en-US" dirty="0" smtClean="0"/>
          </a:p>
        </p:txBody>
      </p:sp>
      <p:sp>
        <p:nvSpPr>
          <p:cNvPr id="6758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BE3E5E47-F919-484B-BF7B-0F4FB6FE23A5}" type="slidenum">
              <a:rPr lang="en-US" altLang="zh-CN" sz="1200">
                <a:solidFill>
                  <a:srgbClr val="000000"/>
                </a:solidFill>
              </a:rPr>
              <a:pPr/>
              <a:t>11</a:t>
            </a:fld>
            <a:endParaRPr lang="zh-CN"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a:ln/>
        </p:spPr>
      </p:sp>
      <p:sp>
        <p:nvSpPr>
          <p:cNvPr id="17411" name="文本占位符 17410"/>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49371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25601"/>
          <p:cNvSpPr>
            <a:spLocks noGrp="1" noRot="1" noChangeAspect="1" noChangeArrowheads="1" noTextEdit="1"/>
          </p:cNvSpPr>
          <p:nvPr>
            <p:ph type="sldImg"/>
          </p:nvPr>
        </p:nvSpPr>
        <p:spPr>
          <a:xfrm>
            <a:off x="381000" y="685800"/>
            <a:ext cx="6096000" cy="3429000"/>
          </a:xfrm>
          <a:ln/>
        </p:spPr>
      </p:sp>
      <p:sp>
        <p:nvSpPr>
          <p:cNvPr id="47107" name="文本占位符 2560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altLang="en-US" dirty="0" smtClean="0"/>
          </a:p>
        </p:txBody>
      </p:sp>
      <p:sp>
        <p:nvSpPr>
          <p:cNvPr id="4710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A8481BB-F989-4443-B104-85F65F9F1BDF}" type="slidenum">
              <a:rPr lang="en-US" altLang="zh-CN" sz="1200">
                <a:solidFill>
                  <a:srgbClr val="000000"/>
                </a:solidFill>
              </a:rPr>
              <a:pPr/>
              <a:t>2</a:t>
            </a:fld>
            <a:endParaRPr lang="zh-CN"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27649"/>
          <p:cNvSpPr>
            <a:spLocks noGrp="1" noRot="1" noChangeAspect="1" noChangeArrowheads="1" noTextEdit="1"/>
          </p:cNvSpPr>
          <p:nvPr>
            <p:ph type="sldImg"/>
          </p:nvPr>
        </p:nvSpPr>
        <p:spPr>
          <a:xfrm>
            <a:off x="381000" y="685800"/>
            <a:ext cx="6096000" cy="3429000"/>
          </a:xfrm>
          <a:ln/>
        </p:spPr>
      </p:sp>
      <p:sp>
        <p:nvSpPr>
          <p:cNvPr id="49155" name="文本占位符 27650"/>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9156"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CC2923-0684-480C-8A38-2161E3CC12BB}" type="slidenum">
              <a:rPr kumimoji="0" lang="en-US" altLang="zh-CN" sz="1200" b="0" i="0" u="none" strike="noStrike" kern="1200" cap="none" spc="0" normalizeH="0" baseline="0" noProof="0">
                <a:ln>
                  <a:noFill/>
                </a:ln>
                <a:solidFill>
                  <a:srgbClr val="000000"/>
                </a:solidFill>
                <a:effectLst/>
                <a:uLnTx/>
                <a:uFillTx/>
                <a:latin typeface=".VnAvant"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000000"/>
              </a:solidFill>
              <a:effectLst/>
              <a:uLnTx/>
              <a:uFillTx/>
              <a:latin typeface=".VnAvant" pitchFamily="34" charset="0"/>
              <a:ea typeface="SimSun" pitchFamily="2" charset="-122"/>
              <a:cs typeface="+mn-cs"/>
            </a:endParaRPr>
          </a:p>
        </p:txBody>
      </p:sp>
    </p:spTree>
    <p:extLst>
      <p:ext uri="{BB962C8B-B14F-4D97-AF65-F5344CB8AC3E}">
        <p14:creationId xmlns:p14="http://schemas.microsoft.com/office/powerpoint/2010/main" val="333986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9C5E7-BE18-4C55-9416-D6C3BE26DCC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0113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6E2D46-B737-419D-A55E-D7437798EF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1102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986240F-614F-4FE2-91A1-BFF3E8D3441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6441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24577"/>
          <p:cNvSpPr>
            <a:spLocks noGrp="1" noRot="1" noChangeAspect="1" noChangeArrowheads="1" noTextEdit="1"/>
          </p:cNvSpPr>
          <p:nvPr>
            <p:ph type="sldImg"/>
          </p:nvPr>
        </p:nvSpPr>
        <p:spPr>
          <a:xfrm>
            <a:off x="381000" y="685800"/>
            <a:ext cx="6096000" cy="3429000"/>
          </a:xfrm>
          <a:ln/>
        </p:spPr>
      </p:sp>
      <p:sp>
        <p:nvSpPr>
          <p:cNvPr id="51203" name="文本占位符 2457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altLang="en-US" dirty="0" smtClean="0"/>
          </a:p>
        </p:txBody>
      </p:sp>
      <p:sp>
        <p:nvSpPr>
          <p:cNvPr id="51204"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292399A9-2264-40B9-ADF4-AC8C267888A9}" type="slidenum">
              <a:rPr lang="en-US" altLang="zh-CN" sz="1200">
                <a:solidFill>
                  <a:srgbClr val="000000"/>
                </a:solidFill>
              </a:rPr>
              <a:pPr/>
              <a:t>7</a:t>
            </a:fld>
            <a:endParaRPr lang="zh-CN"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xfrm>
            <a:off x="381000" y="685800"/>
            <a:ext cx="6096000" cy="3429000"/>
          </a:xfrm>
          <a:ln/>
        </p:spPr>
      </p:sp>
      <p:sp>
        <p:nvSpPr>
          <p:cNvPr id="18435" name="文本占位符 18434"/>
          <p:cNvSpPr>
            <a:spLocks noGrp="1"/>
          </p:cNvSpPr>
          <p:nvPr>
            <p:ph type="body" idx="1"/>
          </p:nvPr>
        </p:nvSpPr>
        <p:spPr>
          <a:ln/>
        </p:spPr>
        <p:txBody>
          <a:bodyPr/>
          <a:lstStyle/>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8</a:t>
            </a:fld>
            <a:endParaRPr lang="zh-CN" altLang="en-US" dirty="0">
              <a:solidFill>
                <a:prstClr val="black"/>
              </a:solidFill>
            </a:endParaRPr>
          </a:p>
        </p:txBody>
      </p:sp>
    </p:spTree>
    <p:extLst>
      <p:ext uri="{BB962C8B-B14F-4D97-AF65-F5344CB8AC3E}">
        <p14:creationId xmlns:p14="http://schemas.microsoft.com/office/powerpoint/2010/main" val="51602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CCDEA4-34AC-4C37-B1DD-344A0963101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9179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23/04/2023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17052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23/04/2023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8315307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62" tIns="24881" rIns="49762" bIns="24881"/>
          <a:lstStyle>
            <a:lvl1pPr marL="0" indent="0">
              <a:buNone/>
              <a:defRPr sz="2400"/>
            </a:lvl1pPr>
            <a:lvl2pPr marL="342457" indent="0">
              <a:buNone/>
              <a:defRPr sz="2100"/>
            </a:lvl2pPr>
            <a:lvl3pPr marL="684914" indent="0">
              <a:buNone/>
              <a:defRPr sz="1800"/>
            </a:lvl3pPr>
            <a:lvl4pPr marL="1027371" indent="0">
              <a:buNone/>
              <a:defRPr sz="1500"/>
            </a:lvl4pPr>
            <a:lvl5pPr marL="1369482" indent="0">
              <a:buNone/>
              <a:defRPr sz="1500"/>
            </a:lvl5pPr>
            <a:lvl6pPr marL="1711939" indent="0">
              <a:buNone/>
              <a:defRPr sz="1500"/>
            </a:lvl6pPr>
            <a:lvl7pPr marL="2054396" indent="0">
              <a:buNone/>
              <a:defRPr sz="1500"/>
            </a:lvl7pPr>
            <a:lvl8pPr marL="2396853" indent="0">
              <a:buNone/>
              <a:defRPr sz="1500"/>
            </a:lvl8pPr>
            <a:lvl9pPr marL="2739310" indent="0">
              <a:buNone/>
              <a:defRPr sz="1500"/>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lIns="49762" tIns="24881" rIns="49762" bIns="24881"/>
          <a:lstStyle>
            <a:lvl1pPr marL="0" indent="0">
              <a:buNone/>
              <a:defRPr sz="1500"/>
            </a:lvl1pPr>
            <a:lvl2pPr marL="342457" indent="0">
              <a:buNone/>
              <a:defRPr sz="1300"/>
            </a:lvl2pPr>
            <a:lvl3pPr marL="684914" indent="0">
              <a:buNone/>
              <a:defRPr sz="1200"/>
            </a:lvl3pPr>
            <a:lvl4pPr marL="1027371" indent="0">
              <a:buNone/>
              <a:defRPr sz="1000"/>
            </a:lvl4pPr>
            <a:lvl5pPr marL="1369482" indent="0">
              <a:buNone/>
              <a:defRPr sz="1000"/>
            </a:lvl5pPr>
            <a:lvl6pPr marL="1711939" indent="0">
              <a:buNone/>
              <a:defRPr sz="1000"/>
            </a:lvl6pPr>
            <a:lvl7pPr marL="2054396" indent="0">
              <a:buNone/>
              <a:defRPr sz="1000"/>
            </a:lvl7pPr>
            <a:lvl8pPr marL="2396853" indent="0">
              <a:buNone/>
              <a:defRPr sz="1000"/>
            </a:lvl8pPr>
            <a:lvl9pPr marL="273931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80778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085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7483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325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2023/4/23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969027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510974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44910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67926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969332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693329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23/04/2023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20751232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24470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2023/4/23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89013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260382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81740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720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47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873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0282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4764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868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0" tIns="27829" rIns="55660" bIns="27829"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0" tIns="27829" rIns="55660" bIns="27829"/>
          <a:lstStyle>
            <a:lvl1pPr marL="0" indent="0" algn="ctr">
              <a:buNone/>
              <a:defRPr sz="2000"/>
            </a:lvl1pPr>
            <a:lvl2pPr marL="383055" indent="0" algn="ctr">
              <a:buNone/>
              <a:defRPr sz="1700"/>
            </a:lvl2pPr>
            <a:lvl3pPr marL="766112" indent="0" algn="ctr">
              <a:buNone/>
              <a:defRPr sz="1500"/>
            </a:lvl3pPr>
            <a:lvl4pPr marL="1149177" indent="0" algn="ctr">
              <a:buNone/>
              <a:defRPr sz="1300"/>
            </a:lvl4pPr>
            <a:lvl5pPr marL="1531847" indent="0" algn="ctr">
              <a:buNone/>
              <a:defRPr sz="1300"/>
            </a:lvl5pPr>
            <a:lvl6pPr marL="1914908" indent="0" algn="ctr">
              <a:buNone/>
              <a:defRPr sz="1300"/>
            </a:lvl6pPr>
            <a:lvl7pPr marL="2297964" indent="0" algn="ctr">
              <a:buNone/>
              <a:defRPr sz="1300"/>
            </a:lvl7pPr>
            <a:lvl8pPr marL="2681022" indent="0" algn="ctr">
              <a:buNone/>
              <a:defRPr sz="1300"/>
            </a:lvl8pPr>
            <a:lvl9pPr marL="30640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3621831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8863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6"/>
            <a:ext cx="3008313" cy="351829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911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137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761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11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17960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8" y="1282370"/>
            <a:ext cx="7886849" cy="2139625"/>
          </a:xfrm>
          <a:prstGeom prst="rect">
            <a:avLst/>
          </a:prstGeom>
        </p:spPr>
        <p:txBody>
          <a:bodyPr lIns="55660" tIns="27829" rIns="55660" bIns="27829"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8" y="3442226"/>
            <a:ext cx="7886849" cy="1125178"/>
          </a:xfrm>
          <a:prstGeom prst="rect">
            <a:avLst/>
          </a:prstGeom>
        </p:spPr>
        <p:txBody>
          <a:bodyPr lIns="55660" tIns="27829" rIns="55660" bIns="27829"/>
          <a:lstStyle>
            <a:lvl1pPr marL="0" indent="0">
              <a:buNone/>
              <a:defRPr sz="2000">
                <a:solidFill>
                  <a:schemeClr val="tx1">
                    <a:tint val="75000"/>
                  </a:schemeClr>
                </a:solidFill>
              </a:defRPr>
            </a:lvl1pPr>
            <a:lvl2pPr marL="383055" indent="0">
              <a:buNone/>
              <a:defRPr sz="1700">
                <a:solidFill>
                  <a:schemeClr val="tx1">
                    <a:tint val="75000"/>
                  </a:schemeClr>
                </a:solidFill>
              </a:defRPr>
            </a:lvl2pPr>
            <a:lvl3pPr marL="766112" indent="0">
              <a:buNone/>
              <a:defRPr sz="1500">
                <a:solidFill>
                  <a:schemeClr val="tx1">
                    <a:tint val="75000"/>
                  </a:schemeClr>
                </a:solidFill>
              </a:defRPr>
            </a:lvl3pPr>
            <a:lvl4pPr marL="1149177" indent="0">
              <a:buNone/>
              <a:defRPr sz="1300">
                <a:solidFill>
                  <a:schemeClr val="tx1">
                    <a:tint val="75000"/>
                  </a:schemeClr>
                </a:solidFill>
              </a:defRPr>
            </a:lvl4pPr>
            <a:lvl5pPr marL="1531847" indent="0">
              <a:buNone/>
              <a:defRPr sz="1300">
                <a:solidFill>
                  <a:schemeClr val="tx1">
                    <a:tint val="75000"/>
                  </a:schemeClr>
                </a:solidFill>
              </a:defRPr>
            </a:lvl5pPr>
            <a:lvl6pPr marL="1914908" indent="0">
              <a:buNone/>
              <a:defRPr sz="1300">
                <a:solidFill>
                  <a:schemeClr val="tx1">
                    <a:tint val="75000"/>
                  </a:schemeClr>
                </a:solidFill>
              </a:defRPr>
            </a:lvl6pPr>
            <a:lvl7pPr marL="2297964" indent="0">
              <a:buNone/>
              <a:defRPr sz="1300">
                <a:solidFill>
                  <a:schemeClr val="tx1">
                    <a:tint val="75000"/>
                  </a:schemeClr>
                </a:solidFill>
              </a:defRPr>
            </a:lvl7pPr>
            <a:lvl8pPr marL="2681022" indent="0">
              <a:buNone/>
              <a:defRPr sz="1300">
                <a:solidFill>
                  <a:schemeClr val="tx1">
                    <a:tint val="75000"/>
                  </a:schemeClr>
                </a:solidFill>
              </a:defRPr>
            </a:lvl8pPr>
            <a:lvl9pPr marL="30640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95324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146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2" y="273856"/>
            <a:ext cx="7886849" cy="994205"/>
          </a:xfrm>
          <a:prstGeom prst="rect">
            <a:avLst/>
          </a:prstGeom>
        </p:spPr>
        <p:txBody>
          <a:bodyPr lIns="55660" tIns="27829" rIns="55660" bIns="27829"/>
          <a:lstStyle/>
          <a:p>
            <a:r>
              <a:rPr lang="zh-CN" altLang="en-US"/>
              <a:t>单击此处编辑母版标题样式</a:t>
            </a:r>
          </a:p>
        </p:txBody>
      </p:sp>
      <p:sp>
        <p:nvSpPr>
          <p:cNvPr id="3" name="文本占位符 2"/>
          <p:cNvSpPr>
            <a:spLocks noGrp="1"/>
          </p:cNvSpPr>
          <p:nvPr>
            <p:ph type="body" idx="1"/>
          </p:nvPr>
        </p:nvSpPr>
        <p:spPr>
          <a:xfrm>
            <a:off x="890127" y="1333884"/>
            <a:ext cx="3655249"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7" y="1999101"/>
            <a:ext cx="3655249"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1" y="1333884"/>
            <a:ext cx="3673251"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1" y="1999101"/>
            <a:ext cx="3673251"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9115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Tree>
    <p:extLst>
      <p:ext uri="{BB962C8B-B14F-4D97-AF65-F5344CB8AC3E}">
        <p14:creationId xmlns:p14="http://schemas.microsoft.com/office/powerpoint/2010/main" val="2416724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502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0" tIns="27829" rIns="55660" bIns="27829"/>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0" tIns="27829" rIns="55660" bIns="27829"/>
          <a:lstStyle>
            <a:lvl1pPr marL="0" indent="0">
              <a:buNone/>
              <a:defRPr sz="1300"/>
            </a:lvl1pPr>
            <a:lvl2pPr marL="383055" indent="0">
              <a:buNone/>
              <a:defRPr sz="1200"/>
            </a:lvl2pPr>
            <a:lvl3pPr marL="766112" indent="0">
              <a:buNone/>
              <a:defRPr sz="1000"/>
            </a:lvl3pPr>
            <a:lvl4pPr marL="1149177" indent="0">
              <a:buNone/>
              <a:defRPr sz="800"/>
            </a:lvl4pPr>
            <a:lvl5pPr marL="1531847" indent="0">
              <a:buNone/>
              <a:defRPr sz="800"/>
            </a:lvl5pPr>
            <a:lvl6pPr marL="1914908" indent="0">
              <a:buNone/>
              <a:defRPr sz="800"/>
            </a:lvl6pPr>
            <a:lvl7pPr marL="2297964" indent="0">
              <a:buNone/>
              <a:defRPr sz="800"/>
            </a:lvl7pPr>
            <a:lvl8pPr marL="2681022" indent="0">
              <a:buNone/>
              <a:defRPr sz="800"/>
            </a:lvl8pPr>
            <a:lvl9pPr marL="30640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239586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AFA7CB-6F9E-43F0-8883-AF8E4038EC54}" type="datetimeFigureOut">
              <a:rPr lang="en-US" smtClean="0"/>
              <a:t>23/04/2023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48324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2" y="342912"/>
            <a:ext cx="3124071"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0" tIns="27829" rIns="55660" bIns="27829"/>
          <a:lstStyle>
            <a:lvl1pPr marL="0" indent="0">
              <a:buNone/>
              <a:defRPr sz="2700"/>
            </a:lvl1pPr>
            <a:lvl2pPr marL="383055" indent="0">
              <a:buNone/>
              <a:defRPr sz="2300"/>
            </a:lvl2pPr>
            <a:lvl3pPr marL="766112" indent="0">
              <a:buNone/>
              <a:defRPr sz="2000"/>
            </a:lvl3pPr>
            <a:lvl4pPr marL="1149177" indent="0">
              <a:buNone/>
              <a:defRPr sz="1700"/>
            </a:lvl4pPr>
            <a:lvl5pPr marL="1531847" indent="0">
              <a:buNone/>
              <a:defRPr sz="1700"/>
            </a:lvl5pPr>
            <a:lvl6pPr marL="1914908" indent="0">
              <a:buNone/>
              <a:defRPr sz="1700"/>
            </a:lvl6pPr>
            <a:lvl7pPr marL="2297964" indent="0">
              <a:buNone/>
              <a:defRPr sz="1700"/>
            </a:lvl7pPr>
            <a:lvl8pPr marL="2681022" indent="0">
              <a:buNone/>
              <a:defRPr sz="1700"/>
            </a:lvl8pPr>
            <a:lvl9pPr marL="3064075" indent="0">
              <a:buNone/>
              <a:defRPr sz="1700"/>
            </a:lvl9pPr>
          </a:lstStyle>
          <a:p>
            <a:pPr lvl="0"/>
            <a:endParaRPr lang="zh-CN" altLang="en-US" noProof="0"/>
          </a:p>
        </p:txBody>
      </p:sp>
      <p:sp>
        <p:nvSpPr>
          <p:cNvPr id="4" name="文本占位符 3"/>
          <p:cNvSpPr>
            <a:spLocks noGrp="1"/>
          </p:cNvSpPr>
          <p:nvPr>
            <p:ph type="body" sz="half" idx="2"/>
          </p:nvPr>
        </p:nvSpPr>
        <p:spPr>
          <a:xfrm>
            <a:off x="629882" y="1543105"/>
            <a:ext cx="3124071" cy="2858787"/>
          </a:xfrm>
          <a:prstGeom prst="rect">
            <a:avLst/>
          </a:prstGeom>
        </p:spPr>
        <p:txBody>
          <a:bodyPr lIns="55660" tIns="27829" rIns="55660" bIns="27829"/>
          <a:lstStyle>
            <a:lvl1pPr marL="0" indent="0">
              <a:buNone/>
              <a:defRPr sz="1700"/>
            </a:lvl1pPr>
            <a:lvl2pPr marL="383055" indent="0">
              <a:buNone/>
              <a:defRPr sz="1500"/>
            </a:lvl2pPr>
            <a:lvl3pPr marL="766112" indent="0">
              <a:buNone/>
              <a:defRPr sz="1300"/>
            </a:lvl3pPr>
            <a:lvl4pPr marL="1149177" indent="0">
              <a:buNone/>
              <a:defRPr sz="1200"/>
            </a:lvl4pPr>
            <a:lvl5pPr marL="1531847" indent="0">
              <a:buNone/>
              <a:defRPr sz="1200"/>
            </a:lvl5pPr>
            <a:lvl6pPr marL="1914908" indent="0">
              <a:buNone/>
              <a:defRPr sz="1200"/>
            </a:lvl6pPr>
            <a:lvl7pPr marL="2297964" indent="0">
              <a:buNone/>
              <a:defRPr sz="1200"/>
            </a:lvl7pPr>
            <a:lvl8pPr marL="2681022" indent="0">
              <a:buNone/>
              <a:defRPr sz="1200"/>
            </a:lvl8pPr>
            <a:lvl9pPr marL="30640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651583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8458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2078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1"/>
            <a:ext cx="3886273" cy="1575250"/>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070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2023/4/23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14683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6300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940549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433480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52700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2023/4/23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288950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AFA7CB-6F9E-43F0-8883-AF8E4038EC54}" type="datetimeFigureOut">
              <a:rPr lang="en-US" smtClean="0"/>
              <a:t>23/04/2023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664486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948441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2023/4/23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05075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26420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2023/4/23</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59899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9" tIns="27833" rIns="55669" bIns="27833"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9" tIns="27833" rIns="55669" bIns="27833"/>
          <a:lstStyle>
            <a:lvl1pPr marL="0" indent="0" algn="ctr">
              <a:buNone/>
              <a:defRPr sz="2000"/>
            </a:lvl1pPr>
            <a:lvl2pPr marL="383123" indent="0" algn="ctr">
              <a:buNone/>
              <a:defRPr sz="1700"/>
            </a:lvl2pPr>
            <a:lvl3pPr marL="766237" indent="0" algn="ctr">
              <a:buNone/>
              <a:defRPr sz="1500"/>
            </a:lvl3pPr>
            <a:lvl4pPr marL="1149367" indent="0" algn="ctr">
              <a:buNone/>
              <a:defRPr sz="1300"/>
            </a:lvl4pPr>
            <a:lvl5pPr marL="1532097" indent="0" algn="ctr">
              <a:buNone/>
              <a:defRPr sz="1300"/>
            </a:lvl5pPr>
            <a:lvl6pPr marL="1915221" indent="0" algn="ctr">
              <a:buNone/>
              <a:defRPr sz="1300"/>
            </a:lvl6pPr>
            <a:lvl7pPr marL="2298335" indent="0" algn="ctr">
              <a:buNone/>
              <a:defRPr sz="1300"/>
            </a:lvl7pPr>
            <a:lvl8pPr marL="2681459" indent="0" algn="ctr">
              <a:buNone/>
              <a:defRPr sz="1300"/>
            </a:lvl8pPr>
            <a:lvl9pPr marL="30645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245032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2714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5" y="1282368"/>
            <a:ext cx="7886849" cy="2139625"/>
          </a:xfrm>
          <a:prstGeom prst="rect">
            <a:avLst/>
          </a:prstGeom>
        </p:spPr>
        <p:txBody>
          <a:bodyPr lIns="55669" tIns="27833" rIns="55669" bIns="27833"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5" y="3442224"/>
            <a:ext cx="7886849" cy="1125178"/>
          </a:xfrm>
          <a:prstGeom prst="rect">
            <a:avLst/>
          </a:prstGeom>
        </p:spPr>
        <p:txBody>
          <a:bodyPr lIns="55669" tIns="27833" rIns="55669" bIns="27833"/>
          <a:lstStyle>
            <a:lvl1pPr marL="0" indent="0">
              <a:buNone/>
              <a:defRPr sz="2000">
                <a:solidFill>
                  <a:schemeClr val="tx1">
                    <a:tint val="75000"/>
                  </a:schemeClr>
                </a:solidFill>
              </a:defRPr>
            </a:lvl1pPr>
            <a:lvl2pPr marL="383123" indent="0">
              <a:buNone/>
              <a:defRPr sz="1700">
                <a:solidFill>
                  <a:schemeClr val="tx1">
                    <a:tint val="75000"/>
                  </a:schemeClr>
                </a:solidFill>
              </a:defRPr>
            </a:lvl2pPr>
            <a:lvl3pPr marL="766237" indent="0">
              <a:buNone/>
              <a:defRPr sz="1500">
                <a:solidFill>
                  <a:schemeClr val="tx1">
                    <a:tint val="75000"/>
                  </a:schemeClr>
                </a:solidFill>
              </a:defRPr>
            </a:lvl3pPr>
            <a:lvl4pPr marL="1149367" indent="0">
              <a:buNone/>
              <a:defRPr sz="1300">
                <a:solidFill>
                  <a:schemeClr val="tx1">
                    <a:tint val="75000"/>
                  </a:schemeClr>
                </a:solidFill>
              </a:defRPr>
            </a:lvl4pPr>
            <a:lvl5pPr marL="1532097" indent="0">
              <a:buNone/>
              <a:defRPr sz="1300">
                <a:solidFill>
                  <a:schemeClr val="tx1">
                    <a:tint val="75000"/>
                  </a:schemeClr>
                </a:solidFill>
              </a:defRPr>
            </a:lvl5pPr>
            <a:lvl6pPr marL="1915221" indent="0">
              <a:buNone/>
              <a:defRPr sz="1300">
                <a:solidFill>
                  <a:schemeClr val="tx1">
                    <a:tint val="75000"/>
                  </a:schemeClr>
                </a:solidFill>
              </a:defRPr>
            </a:lvl6pPr>
            <a:lvl7pPr marL="2298335" indent="0">
              <a:buNone/>
              <a:defRPr sz="1300">
                <a:solidFill>
                  <a:schemeClr val="tx1">
                    <a:tint val="75000"/>
                  </a:schemeClr>
                </a:solidFill>
              </a:defRPr>
            </a:lvl7pPr>
            <a:lvl8pPr marL="2681459" indent="0">
              <a:buNone/>
              <a:defRPr sz="1300">
                <a:solidFill>
                  <a:schemeClr val="tx1">
                    <a:tint val="75000"/>
                  </a:schemeClr>
                </a:solidFill>
              </a:defRPr>
            </a:lvl8pPr>
            <a:lvl9pPr marL="30645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89252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910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78" y="273856"/>
            <a:ext cx="7886849" cy="994205"/>
          </a:xfrm>
          <a:prstGeom prst="rect">
            <a:avLst/>
          </a:prstGeom>
        </p:spPr>
        <p:txBody>
          <a:bodyPr lIns="55669" tIns="27833" rIns="55669" bIns="27833"/>
          <a:lstStyle/>
          <a:p>
            <a:r>
              <a:rPr lang="zh-CN" altLang="en-US"/>
              <a:t>单击此处编辑母版标题样式</a:t>
            </a:r>
          </a:p>
        </p:txBody>
      </p:sp>
      <p:sp>
        <p:nvSpPr>
          <p:cNvPr id="3" name="文本占位符 2"/>
          <p:cNvSpPr>
            <a:spLocks noGrp="1"/>
          </p:cNvSpPr>
          <p:nvPr>
            <p:ph type="body" idx="1"/>
          </p:nvPr>
        </p:nvSpPr>
        <p:spPr>
          <a:xfrm>
            <a:off x="890124" y="1333884"/>
            <a:ext cx="3655249"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4" y="1999101"/>
            <a:ext cx="3655249"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18" y="1333884"/>
            <a:ext cx="3673251" cy="617955"/>
          </a:xfrm>
          <a:prstGeom prst="rect">
            <a:avLst/>
          </a:prstGeom>
        </p:spPr>
        <p:txBody>
          <a:bodyPr lIns="55669" tIns="27833" rIns="55669" bIns="27833" anchor="ctr" anchorCtr="0"/>
          <a:lstStyle>
            <a:lvl1pPr marL="0" indent="0">
              <a:buNone/>
              <a:defRPr sz="2300"/>
            </a:lvl1pPr>
            <a:lvl2pPr marL="383123" indent="0">
              <a:buNone/>
              <a:defRPr sz="2000"/>
            </a:lvl2pPr>
            <a:lvl3pPr marL="766237" indent="0">
              <a:buNone/>
              <a:defRPr sz="1700"/>
            </a:lvl3pPr>
            <a:lvl4pPr marL="1149367" indent="0">
              <a:buNone/>
              <a:defRPr sz="1500"/>
            </a:lvl4pPr>
            <a:lvl5pPr marL="1532097" indent="0">
              <a:buNone/>
              <a:defRPr sz="1500"/>
            </a:lvl5pPr>
            <a:lvl6pPr marL="1915221" indent="0">
              <a:buNone/>
              <a:defRPr sz="1500"/>
            </a:lvl6pPr>
            <a:lvl7pPr marL="2298335" indent="0">
              <a:buNone/>
              <a:defRPr sz="1500"/>
            </a:lvl7pPr>
            <a:lvl8pPr marL="2681459" indent="0">
              <a:buNone/>
              <a:defRPr sz="1500"/>
            </a:lvl8pPr>
            <a:lvl9pPr marL="30645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18" y="1999101"/>
            <a:ext cx="3673251" cy="2643302"/>
          </a:xfrm>
          <a:prstGeom prst="rect">
            <a:avLst/>
          </a:prstGeo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278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Tree>
    <p:extLst>
      <p:ext uri="{BB962C8B-B14F-4D97-AF65-F5344CB8AC3E}">
        <p14:creationId xmlns:p14="http://schemas.microsoft.com/office/powerpoint/2010/main" val="392464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AFA7CB-6F9E-43F0-8883-AF8E4038EC54}" type="datetimeFigureOut">
              <a:rPr lang="en-US" smtClean="0"/>
              <a:t>23/04/2023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6282482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71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9" tIns="27833" rIns="55669" bIns="27833"/>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9" tIns="27833" rIns="55669" bIns="27833"/>
          <a:lstStyle>
            <a:lvl1pPr marL="0" indent="0">
              <a:buNone/>
              <a:defRPr sz="1300"/>
            </a:lvl1pPr>
            <a:lvl2pPr marL="383123" indent="0">
              <a:buNone/>
              <a:defRPr sz="1200"/>
            </a:lvl2pPr>
            <a:lvl3pPr marL="766237" indent="0">
              <a:buNone/>
              <a:defRPr sz="1000"/>
            </a:lvl3pPr>
            <a:lvl4pPr marL="1149367" indent="0">
              <a:buNone/>
              <a:defRPr sz="800"/>
            </a:lvl4pPr>
            <a:lvl5pPr marL="1532097" indent="0">
              <a:buNone/>
              <a:defRPr sz="800"/>
            </a:lvl5pPr>
            <a:lvl6pPr marL="1915221" indent="0">
              <a:buNone/>
              <a:defRPr sz="800"/>
            </a:lvl6pPr>
            <a:lvl7pPr marL="2298335" indent="0">
              <a:buNone/>
              <a:defRPr sz="800"/>
            </a:lvl7pPr>
            <a:lvl8pPr marL="2681459" indent="0">
              <a:buNone/>
              <a:defRPr sz="800"/>
            </a:lvl8pPr>
            <a:lvl9pPr marL="30645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55803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79" y="342912"/>
            <a:ext cx="3124071" cy="1200190"/>
          </a:xfrm>
          <a:prstGeom prst="rect">
            <a:avLst/>
          </a:prstGeom>
        </p:spPr>
        <p:txBody>
          <a:bodyPr lIns="55669" tIns="27833" rIns="55669" bIns="27833"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9" tIns="27833" rIns="55669" bIns="27833"/>
          <a:lstStyle>
            <a:lvl1pPr marL="0" indent="0">
              <a:buNone/>
              <a:defRPr sz="2700"/>
            </a:lvl1pPr>
            <a:lvl2pPr marL="383123" indent="0">
              <a:buNone/>
              <a:defRPr sz="2300"/>
            </a:lvl2pPr>
            <a:lvl3pPr marL="766237" indent="0">
              <a:buNone/>
              <a:defRPr sz="2000"/>
            </a:lvl3pPr>
            <a:lvl4pPr marL="1149367" indent="0">
              <a:buNone/>
              <a:defRPr sz="1700"/>
            </a:lvl4pPr>
            <a:lvl5pPr marL="1532097" indent="0">
              <a:buNone/>
              <a:defRPr sz="1700"/>
            </a:lvl5pPr>
            <a:lvl6pPr marL="1915221" indent="0">
              <a:buNone/>
              <a:defRPr sz="1700"/>
            </a:lvl6pPr>
            <a:lvl7pPr marL="2298335" indent="0">
              <a:buNone/>
              <a:defRPr sz="1700"/>
            </a:lvl7pPr>
            <a:lvl8pPr marL="2681459" indent="0">
              <a:buNone/>
              <a:defRPr sz="1700"/>
            </a:lvl8pPr>
            <a:lvl9pPr marL="3064575" indent="0">
              <a:buNone/>
              <a:defRPr sz="1700"/>
            </a:lvl9pPr>
          </a:lstStyle>
          <a:p>
            <a:pPr lvl="0"/>
            <a:endParaRPr lang="zh-CN" altLang="en-US" noProof="0"/>
          </a:p>
        </p:txBody>
      </p:sp>
      <p:sp>
        <p:nvSpPr>
          <p:cNvPr id="4" name="文本占位符 3"/>
          <p:cNvSpPr>
            <a:spLocks noGrp="1"/>
          </p:cNvSpPr>
          <p:nvPr>
            <p:ph type="body" sz="half" idx="2"/>
          </p:nvPr>
        </p:nvSpPr>
        <p:spPr>
          <a:xfrm>
            <a:off x="629879" y="1543105"/>
            <a:ext cx="3124071" cy="2858787"/>
          </a:xfrm>
          <a:prstGeom prst="rect">
            <a:avLst/>
          </a:prstGeom>
        </p:spPr>
        <p:txBody>
          <a:bodyPr lIns="55669" tIns="27833" rIns="55669" bIns="27833"/>
          <a:lstStyle>
            <a:lvl1pPr marL="0" indent="0">
              <a:buNone/>
              <a:defRPr sz="1700"/>
            </a:lvl1pPr>
            <a:lvl2pPr marL="383123" indent="0">
              <a:buNone/>
              <a:defRPr sz="1500"/>
            </a:lvl2pPr>
            <a:lvl3pPr marL="766237" indent="0">
              <a:buNone/>
              <a:defRPr sz="1300"/>
            </a:lvl3pPr>
            <a:lvl4pPr marL="1149367" indent="0">
              <a:buNone/>
              <a:defRPr sz="1200"/>
            </a:lvl4pPr>
            <a:lvl5pPr marL="1532097" indent="0">
              <a:buNone/>
              <a:defRPr sz="1200"/>
            </a:lvl5pPr>
            <a:lvl6pPr marL="1915221" indent="0">
              <a:buNone/>
              <a:defRPr sz="1200"/>
            </a:lvl6pPr>
            <a:lvl7pPr marL="2298335" indent="0">
              <a:buNone/>
              <a:defRPr sz="1200"/>
            </a:lvl7pPr>
            <a:lvl8pPr marL="2681459" indent="0">
              <a:buNone/>
              <a:defRPr sz="1200"/>
            </a:lvl8pPr>
            <a:lvl9pPr marL="30645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7887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1170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9" tIns="27833" rIns="55669" bIns="27833"/>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00813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9" tIns="27833" rIns="55669" bIns="27833"/>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75"/>
            <a:ext cx="3886273" cy="1574059"/>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39"/>
            <a:ext cx="3886273" cy="1575250"/>
          </a:xfrm>
        </p:spPr>
        <p:txBody>
          <a:bodyPr lIns="55669" tIns="27833" rIns="55669" bIns="2783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6019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415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594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51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51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AFA7CB-6F9E-43F0-8883-AF8E4038EC54}" type="datetimeFigureOut">
              <a:rPr lang="en-US" smtClean="0"/>
              <a:t>23/04/2023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952961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5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03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98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85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99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65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42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1" tIns="24875" rIns="49751" bIns="24875"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1" tIns="24875" rIns="49751" bIns="24875"/>
          <a:lstStyle>
            <a:lvl1pPr marL="0" indent="0" algn="ctr">
              <a:buNone/>
              <a:defRPr sz="1800"/>
            </a:lvl1pPr>
            <a:lvl2pPr marL="342391" indent="0" algn="ctr">
              <a:buNone/>
              <a:defRPr sz="1500"/>
            </a:lvl2pPr>
            <a:lvl3pPr marL="684781" indent="0" algn="ctr">
              <a:buNone/>
              <a:defRPr sz="1300"/>
            </a:lvl3pPr>
            <a:lvl4pPr marL="1027170" indent="0" algn="ctr">
              <a:buNone/>
              <a:defRPr sz="1200"/>
            </a:lvl4pPr>
            <a:lvl5pPr marL="1369214" indent="0" algn="ctr">
              <a:buNone/>
              <a:defRPr sz="1200"/>
            </a:lvl5pPr>
            <a:lvl6pPr marL="1711603" indent="0" algn="ctr">
              <a:buNone/>
              <a:defRPr sz="1200"/>
            </a:lvl6pPr>
            <a:lvl7pPr marL="2053994" indent="0" algn="ctr">
              <a:buNone/>
              <a:defRPr sz="1200"/>
            </a:lvl7pPr>
            <a:lvl8pPr marL="2396385" indent="0" algn="ctr">
              <a:buNone/>
              <a:defRPr sz="1200"/>
            </a:lvl8pPr>
            <a:lvl9pPr marL="2738776"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825826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91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5" y="1282346"/>
            <a:ext cx="7886849" cy="2139624"/>
          </a:xfrm>
          <a:prstGeom prst="rect">
            <a:avLst/>
          </a:prstGeom>
        </p:spPr>
        <p:txBody>
          <a:bodyPr lIns="49751" tIns="24875" rIns="49751" bIns="24875"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5" y="3442213"/>
            <a:ext cx="7886849" cy="1125178"/>
          </a:xfrm>
          <a:prstGeom prst="rect">
            <a:avLst/>
          </a:prstGeom>
        </p:spPr>
        <p:txBody>
          <a:bodyPr lIns="49751" tIns="24875" rIns="49751" bIns="24875"/>
          <a:lstStyle>
            <a:lvl1pPr marL="0" indent="0">
              <a:buNone/>
              <a:defRPr sz="1800">
                <a:solidFill>
                  <a:schemeClr val="tx1">
                    <a:tint val="75000"/>
                  </a:schemeClr>
                </a:solidFill>
              </a:defRPr>
            </a:lvl1pPr>
            <a:lvl2pPr marL="342391" indent="0">
              <a:buNone/>
              <a:defRPr sz="1500">
                <a:solidFill>
                  <a:schemeClr val="tx1">
                    <a:tint val="75000"/>
                  </a:schemeClr>
                </a:solidFill>
              </a:defRPr>
            </a:lvl2pPr>
            <a:lvl3pPr marL="684781" indent="0">
              <a:buNone/>
              <a:defRPr sz="1300">
                <a:solidFill>
                  <a:schemeClr val="tx1">
                    <a:tint val="75000"/>
                  </a:schemeClr>
                </a:solidFill>
              </a:defRPr>
            </a:lvl3pPr>
            <a:lvl4pPr marL="1027170" indent="0">
              <a:buNone/>
              <a:defRPr sz="1200">
                <a:solidFill>
                  <a:schemeClr val="tx1">
                    <a:tint val="75000"/>
                  </a:schemeClr>
                </a:solidFill>
              </a:defRPr>
            </a:lvl4pPr>
            <a:lvl5pPr marL="1369214" indent="0">
              <a:buNone/>
              <a:defRPr sz="1200">
                <a:solidFill>
                  <a:schemeClr val="tx1">
                    <a:tint val="75000"/>
                  </a:schemeClr>
                </a:solidFill>
              </a:defRPr>
            </a:lvl5pPr>
            <a:lvl6pPr marL="1711603" indent="0">
              <a:buNone/>
              <a:defRPr sz="1200">
                <a:solidFill>
                  <a:schemeClr val="tx1">
                    <a:tint val="75000"/>
                  </a:schemeClr>
                </a:solidFill>
              </a:defRPr>
            </a:lvl6pPr>
            <a:lvl7pPr marL="2053994" indent="0">
              <a:buNone/>
              <a:defRPr sz="1200">
                <a:solidFill>
                  <a:schemeClr val="tx1">
                    <a:tint val="75000"/>
                  </a:schemeClr>
                </a:solidFill>
              </a:defRPr>
            </a:lvl7pPr>
            <a:lvl8pPr marL="2396385" indent="0">
              <a:buNone/>
              <a:defRPr sz="1200">
                <a:solidFill>
                  <a:schemeClr val="tx1">
                    <a:tint val="75000"/>
                  </a:schemeClr>
                </a:solidFill>
              </a:defRPr>
            </a:lvl8pPr>
            <a:lvl9pPr marL="2738776"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62366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AFA7CB-6F9E-43F0-8883-AF8E4038EC54}" type="datetimeFigureOut">
              <a:rPr lang="en-US" smtClean="0"/>
              <a:t>23/04/2023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3608239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6128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9" y="273853"/>
            <a:ext cx="7886849" cy="994206"/>
          </a:xfrm>
          <a:prstGeom prst="rect">
            <a:avLst/>
          </a:prstGeom>
        </p:spPr>
        <p:txBody>
          <a:bodyPr lIns="49751" tIns="24875" rIns="49751" bIns="24875"/>
          <a:lstStyle/>
          <a:p>
            <a:r>
              <a:rPr lang="zh-CN" altLang="en-US"/>
              <a:t>单击此处编辑母版标题样式</a:t>
            </a:r>
          </a:p>
        </p:txBody>
      </p:sp>
      <p:sp>
        <p:nvSpPr>
          <p:cNvPr id="3" name="文本占位符 2"/>
          <p:cNvSpPr>
            <a:spLocks noGrp="1"/>
          </p:cNvSpPr>
          <p:nvPr>
            <p:ph type="body" idx="1"/>
          </p:nvPr>
        </p:nvSpPr>
        <p:spPr>
          <a:xfrm>
            <a:off x="890104" y="1333879"/>
            <a:ext cx="3655249"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4" y="1999107"/>
            <a:ext cx="3655249"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8" y="1333879"/>
            <a:ext cx="3673251" cy="617955"/>
          </a:xfrm>
          <a:prstGeom prst="rect">
            <a:avLst/>
          </a:prstGeom>
        </p:spPr>
        <p:txBody>
          <a:bodyPr lIns="49751" tIns="24875" rIns="49751" bIns="24875" anchor="ctr" anchorCtr="0"/>
          <a:lstStyle>
            <a:lvl1pPr marL="0" indent="0">
              <a:buNone/>
              <a:defRPr sz="2100"/>
            </a:lvl1pPr>
            <a:lvl2pPr marL="342391" indent="0">
              <a:buNone/>
              <a:defRPr sz="1800"/>
            </a:lvl2pPr>
            <a:lvl3pPr marL="684781" indent="0">
              <a:buNone/>
              <a:defRPr sz="1500"/>
            </a:lvl3pPr>
            <a:lvl4pPr marL="1027170" indent="0">
              <a:buNone/>
              <a:defRPr sz="1300"/>
            </a:lvl4pPr>
            <a:lvl5pPr marL="1369214" indent="0">
              <a:buNone/>
              <a:defRPr sz="1300"/>
            </a:lvl5pPr>
            <a:lvl6pPr marL="1711603" indent="0">
              <a:buNone/>
              <a:defRPr sz="1300"/>
            </a:lvl6pPr>
            <a:lvl7pPr marL="2053994" indent="0">
              <a:buNone/>
              <a:defRPr sz="1300"/>
            </a:lvl7pPr>
            <a:lvl8pPr marL="2396385" indent="0">
              <a:buNone/>
              <a:defRPr sz="1300"/>
            </a:lvl8pPr>
            <a:lvl9pPr marL="2738776"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8" y="1999107"/>
            <a:ext cx="3673251" cy="2643301"/>
          </a:xfrm>
          <a:prstGeom prst="rect">
            <a:avLst/>
          </a:prstGeo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08398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Tree>
    <p:extLst>
      <p:ext uri="{BB962C8B-B14F-4D97-AF65-F5344CB8AC3E}">
        <p14:creationId xmlns:p14="http://schemas.microsoft.com/office/powerpoint/2010/main" val="45605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1" tIns="24875" rIns="49751" bIns="24875"/>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1" tIns="24875" rIns="49751" bIns="24875"/>
          <a:lstStyle>
            <a:lvl1pPr marL="0" indent="0">
              <a:buNone/>
              <a:defRPr sz="1200"/>
            </a:lvl1pPr>
            <a:lvl2pPr marL="342391" indent="0">
              <a:buNone/>
              <a:defRPr sz="1000"/>
            </a:lvl2pPr>
            <a:lvl3pPr marL="684781" indent="0">
              <a:buNone/>
              <a:defRPr sz="900"/>
            </a:lvl3pPr>
            <a:lvl4pPr marL="1027170" indent="0">
              <a:buNone/>
              <a:defRPr sz="700"/>
            </a:lvl4pPr>
            <a:lvl5pPr marL="1369214" indent="0">
              <a:buNone/>
              <a:defRPr sz="700"/>
            </a:lvl5pPr>
            <a:lvl6pPr marL="1711603" indent="0">
              <a:buNone/>
              <a:defRPr sz="700"/>
            </a:lvl6pPr>
            <a:lvl7pPr marL="2053994" indent="0">
              <a:buNone/>
              <a:defRPr sz="700"/>
            </a:lvl7pPr>
            <a:lvl8pPr marL="2396385" indent="0">
              <a:buNone/>
              <a:defRPr sz="700"/>
            </a:lvl8pPr>
            <a:lvl9pPr marL="2738776"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20858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9" y="342912"/>
            <a:ext cx="3124071" cy="1200190"/>
          </a:xfrm>
          <a:prstGeom prst="rect">
            <a:avLst/>
          </a:prstGeom>
        </p:spPr>
        <p:txBody>
          <a:bodyPr lIns="49751" tIns="24875" rIns="49751" bIns="24875"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1" tIns="24875" rIns="49751" bIns="24875"/>
          <a:lstStyle>
            <a:lvl1pPr marL="0" indent="0">
              <a:buNone/>
              <a:defRPr sz="2400"/>
            </a:lvl1pPr>
            <a:lvl2pPr marL="342391" indent="0">
              <a:buNone/>
              <a:defRPr sz="2100"/>
            </a:lvl2pPr>
            <a:lvl3pPr marL="684781" indent="0">
              <a:buNone/>
              <a:defRPr sz="1800"/>
            </a:lvl3pPr>
            <a:lvl4pPr marL="1027170" indent="0">
              <a:buNone/>
              <a:defRPr sz="1500"/>
            </a:lvl4pPr>
            <a:lvl5pPr marL="1369214" indent="0">
              <a:buNone/>
              <a:defRPr sz="1500"/>
            </a:lvl5pPr>
            <a:lvl6pPr marL="1711603" indent="0">
              <a:buNone/>
              <a:defRPr sz="1500"/>
            </a:lvl6pPr>
            <a:lvl7pPr marL="2053994" indent="0">
              <a:buNone/>
              <a:defRPr sz="1500"/>
            </a:lvl7pPr>
            <a:lvl8pPr marL="2396385" indent="0">
              <a:buNone/>
              <a:defRPr sz="1500"/>
            </a:lvl8pPr>
            <a:lvl9pPr marL="2738776" indent="0">
              <a:buNone/>
              <a:defRPr sz="1500"/>
            </a:lvl9pPr>
          </a:lstStyle>
          <a:p>
            <a:endParaRPr lang="zh-CN" altLang="en-US"/>
          </a:p>
        </p:txBody>
      </p:sp>
      <p:sp>
        <p:nvSpPr>
          <p:cNvPr id="4" name="文本占位符 3"/>
          <p:cNvSpPr>
            <a:spLocks noGrp="1"/>
          </p:cNvSpPr>
          <p:nvPr>
            <p:ph type="body" sz="half" idx="2"/>
          </p:nvPr>
        </p:nvSpPr>
        <p:spPr>
          <a:xfrm>
            <a:off x="629859" y="1543105"/>
            <a:ext cx="3124071" cy="2858787"/>
          </a:xfrm>
          <a:prstGeom prst="rect">
            <a:avLst/>
          </a:prstGeom>
        </p:spPr>
        <p:txBody>
          <a:bodyPr lIns="49751" tIns="24875" rIns="49751" bIns="24875"/>
          <a:lstStyle>
            <a:lvl1pPr marL="0" indent="0">
              <a:buNone/>
              <a:defRPr sz="1500"/>
            </a:lvl1pPr>
            <a:lvl2pPr marL="342391" indent="0">
              <a:buNone/>
              <a:defRPr sz="1300"/>
            </a:lvl2pPr>
            <a:lvl3pPr marL="684781" indent="0">
              <a:buNone/>
              <a:defRPr sz="1200"/>
            </a:lvl3pPr>
            <a:lvl4pPr marL="1027170" indent="0">
              <a:buNone/>
              <a:defRPr sz="1000"/>
            </a:lvl4pPr>
            <a:lvl5pPr marL="1369214" indent="0">
              <a:buNone/>
              <a:defRPr sz="1000"/>
            </a:lvl5pPr>
            <a:lvl6pPr marL="1711603" indent="0">
              <a:buNone/>
              <a:defRPr sz="1000"/>
            </a:lvl6pPr>
            <a:lvl7pPr marL="2053994" indent="0">
              <a:buNone/>
              <a:defRPr sz="1000"/>
            </a:lvl7pPr>
            <a:lvl8pPr marL="2396385" indent="0">
              <a:buNone/>
              <a:defRPr sz="1000"/>
            </a:lvl8pPr>
            <a:lvl9pPr marL="2738776"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3841929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3"/>
            <a:ext cx="4485050" cy="620425"/>
          </a:xfrm>
          <a:prstGeom prst="rect">
            <a:avLst/>
          </a:prstGeom>
        </p:spPr>
        <p:txBody>
          <a:bodyPr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6278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1" tIns="24875" rIns="49751" bIns="24875"/>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0751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1" tIns="24875" rIns="49751" bIns="24875"/>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1" tIns="24875" rIns="49751" bIns="2487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8028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77" indent="0" algn="ctr">
              <a:buNone/>
              <a:defRPr>
                <a:solidFill>
                  <a:schemeClr val="tx1">
                    <a:tint val="75000"/>
                  </a:schemeClr>
                </a:solidFill>
              </a:defRPr>
            </a:lvl2pPr>
            <a:lvl3pPr marL="913959" indent="0" algn="ctr">
              <a:buNone/>
              <a:defRPr>
                <a:solidFill>
                  <a:schemeClr val="tx1">
                    <a:tint val="75000"/>
                  </a:schemeClr>
                </a:solidFill>
              </a:defRPr>
            </a:lvl3pPr>
            <a:lvl4pPr marL="1370940" indent="0" algn="ctr">
              <a:buNone/>
              <a:defRPr>
                <a:solidFill>
                  <a:schemeClr val="tx1">
                    <a:tint val="75000"/>
                  </a:schemeClr>
                </a:solidFill>
              </a:defRPr>
            </a:lvl4pPr>
            <a:lvl5pPr marL="1827923" indent="0" algn="ctr">
              <a:buNone/>
              <a:defRPr>
                <a:solidFill>
                  <a:schemeClr val="tx1">
                    <a:tint val="75000"/>
                  </a:schemeClr>
                </a:solidFill>
              </a:defRPr>
            </a:lvl5pPr>
            <a:lvl6pPr marL="2284901" indent="0" algn="ctr">
              <a:buNone/>
              <a:defRPr>
                <a:solidFill>
                  <a:schemeClr val="tx1">
                    <a:tint val="75000"/>
                  </a:schemeClr>
                </a:solidFill>
              </a:defRPr>
            </a:lvl6pPr>
            <a:lvl7pPr marL="2741876" indent="0" algn="ctr">
              <a:buNone/>
              <a:defRPr>
                <a:solidFill>
                  <a:schemeClr val="tx1">
                    <a:tint val="75000"/>
                  </a:schemeClr>
                </a:solidFill>
              </a:defRPr>
            </a:lvl7pPr>
            <a:lvl8pPr marL="3198856" indent="0" algn="ctr">
              <a:buNone/>
              <a:defRPr>
                <a:solidFill>
                  <a:schemeClr val="tx1">
                    <a:tint val="75000"/>
                  </a:schemeClr>
                </a:solidFill>
              </a:defRPr>
            </a:lvl8pPr>
            <a:lvl9pPr marL="36558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435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A7CB-6F9E-43F0-8883-AF8E4038EC54}" type="datetimeFigureOut">
              <a:rPr lang="en-US" smtClean="0"/>
              <a:t>23/04/2023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1903625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028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77" indent="0">
              <a:buNone/>
              <a:defRPr sz="1800">
                <a:solidFill>
                  <a:schemeClr val="tx1">
                    <a:tint val="75000"/>
                  </a:schemeClr>
                </a:solidFill>
              </a:defRPr>
            </a:lvl2pPr>
            <a:lvl3pPr marL="913959" indent="0">
              <a:buNone/>
              <a:defRPr sz="1600">
                <a:solidFill>
                  <a:schemeClr val="tx1">
                    <a:tint val="75000"/>
                  </a:schemeClr>
                </a:solidFill>
              </a:defRPr>
            </a:lvl3pPr>
            <a:lvl4pPr marL="1370940" indent="0">
              <a:buNone/>
              <a:defRPr sz="1400">
                <a:solidFill>
                  <a:schemeClr val="tx1">
                    <a:tint val="75000"/>
                  </a:schemeClr>
                </a:solidFill>
              </a:defRPr>
            </a:lvl4pPr>
            <a:lvl5pPr marL="1827923" indent="0">
              <a:buNone/>
              <a:defRPr sz="1400">
                <a:solidFill>
                  <a:schemeClr val="tx1">
                    <a:tint val="75000"/>
                  </a:schemeClr>
                </a:solidFill>
              </a:defRPr>
            </a:lvl5pPr>
            <a:lvl6pPr marL="2284901" indent="0">
              <a:buNone/>
              <a:defRPr sz="1400">
                <a:solidFill>
                  <a:schemeClr val="tx1">
                    <a:tint val="75000"/>
                  </a:schemeClr>
                </a:solidFill>
              </a:defRPr>
            </a:lvl6pPr>
            <a:lvl7pPr marL="2741876" indent="0">
              <a:buNone/>
              <a:defRPr sz="1400">
                <a:solidFill>
                  <a:schemeClr val="tx1">
                    <a:tint val="75000"/>
                  </a:schemeClr>
                </a:solidFill>
              </a:defRPr>
            </a:lvl7pPr>
            <a:lvl8pPr marL="3198856" indent="0">
              <a:buNone/>
              <a:defRPr sz="1400">
                <a:solidFill>
                  <a:schemeClr val="tx1">
                    <a:tint val="75000"/>
                  </a:schemeClr>
                </a:solidFill>
              </a:defRPr>
            </a:lvl8pPr>
            <a:lvl9pPr marL="36558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25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39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6977" indent="0">
              <a:buNone/>
              <a:defRPr sz="2000" b="1"/>
            </a:lvl2pPr>
            <a:lvl3pPr marL="913959" indent="0">
              <a:buNone/>
              <a:defRPr sz="1800" b="1"/>
            </a:lvl3pPr>
            <a:lvl4pPr marL="1370940" indent="0">
              <a:buNone/>
              <a:defRPr sz="1600" b="1"/>
            </a:lvl4pPr>
            <a:lvl5pPr marL="1827923" indent="0">
              <a:buNone/>
              <a:defRPr sz="1600" b="1"/>
            </a:lvl5pPr>
            <a:lvl6pPr marL="2284901" indent="0">
              <a:buNone/>
              <a:defRPr sz="1600" b="1"/>
            </a:lvl6pPr>
            <a:lvl7pPr marL="2741876" indent="0">
              <a:buNone/>
              <a:defRPr sz="1600" b="1"/>
            </a:lvl7pPr>
            <a:lvl8pPr marL="3198856" indent="0">
              <a:buNone/>
              <a:defRPr sz="1600" b="1"/>
            </a:lvl8pPr>
            <a:lvl9pPr marL="36558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1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3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54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0480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076328"/>
            <a:ext cx="3008313" cy="351829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00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77" indent="0">
              <a:buNone/>
              <a:defRPr sz="2800"/>
            </a:lvl2pPr>
            <a:lvl3pPr marL="913959" indent="0">
              <a:buNone/>
              <a:defRPr sz="2400"/>
            </a:lvl3pPr>
            <a:lvl4pPr marL="1370940" indent="0">
              <a:buNone/>
              <a:defRPr sz="2000"/>
            </a:lvl4pPr>
            <a:lvl5pPr marL="1827923" indent="0">
              <a:buNone/>
              <a:defRPr sz="2000"/>
            </a:lvl5pPr>
            <a:lvl6pPr marL="2284901" indent="0">
              <a:buNone/>
              <a:defRPr sz="2000"/>
            </a:lvl6pPr>
            <a:lvl7pPr marL="2741876" indent="0">
              <a:buNone/>
              <a:defRPr sz="2000"/>
            </a:lvl7pPr>
            <a:lvl8pPr marL="3198856" indent="0">
              <a:buNone/>
              <a:defRPr sz="2000"/>
            </a:lvl8pPr>
            <a:lvl9pPr marL="3655834" indent="0">
              <a:buNone/>
              <a:defRPr sz="2000"/>
            </a:lvl9pPr>
          </a:lstStyle>
          <a:p>
            <a:endParaRPr lang="en-US"/>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6977" indent="0">
              <a:buNone/>
              <a:defRPr sz="1200"/>
            </a:lvl2pPr>
            <a:lvl3pPr marL="913959" indent="0">
              <a:buNone/>
              <a:defRPr sz="1000"/>
            </a:lvl3pPr>
            <a:lvl4pPr marL="1370940" indent="0">
              <a:buNone/>
              <a:defRPr sz="900"/>
            </a:lvl4pPr>
            <a:lvl5pPr marL="1827923" indent="0">
              <a:buNone/>
              <a:defRPr sz="900"/>
            </a:lvl5pPr>
            <a:lvl6pPr marL="2284901" indent="0">
              <a:buNone/>
              <a:defRPr sz="900"/>
            </a:lvl6pPr>
            <a:lvl7pPr marL="2741876" indent="0">
              <a:buNone/>
              <a:defRPr sz="900"/>
            </a:lvl7pPr>
            <a:lvl8pPr marL="3198856" indent="0">
              <a:buNone/>
              <a:defRPr sz="900"/>
            </a:lvl8pPr>
            <a:lvl9pPr marL="36558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55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33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B899E5-0EEC-49FE-AB3C-89FE6C3855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013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FA7CB-6F9E-43F0-8883-AF8E4038EC54}" type="datetimeFigureOut">
              <a:rPr lang="en-US" smtClean="0"/>
              <a:t>23/04/2023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9104742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57" tIns="27827" rIns="55657" bIns="27827"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57" tIns="27827" rIns="55657" bIns="27827"/>
          <a:lstStyle>
            <a:lvl1pPr marL="0" indent="0" algn="ctr">
              <a:buNone/>
              <a:defRPr sz="2000"/>
            </a:lvl1pPr>
            <a:lvl2pPr marL="383037" indent="0" algn="ctr">
              <a:buNone/>
              <a:defRPr sz="1700"/>
            </a:lvl2pPr>
            <a:lvl3pPr marL="766071" indent="0" algn="ctr">
              <a:buNone/>
              <a:defRPr sz="1500"/>
            </a:lvl3pPr>
            <a:lvl4pPr marL="1149116" indent="0" algn="ctr">
              <a:buNone/>
              <a:defRPr sz="1300"/>
            </a:lvl4pPr>
            <a:lvl5pPr marL="1531764" indent="0" algn="ctr">
              <a:buNone/>
              <a:defRPr sz="1300"/>
            </a:lvl5pPr>
            <a:lvl6pPr marL="1914805" indent="0" algn="ctr">
              <a:buNone/>
              <a:defRPr sz="1300"/>
            </a:lvl6pPr>
            <a:lvl7pPr marL="2297836" indent="0" algn="ctr">
              <a:buNone/>
              <a:defRPr sz="1300"/>
            </a:lvl7pPr>
            <a:lvl8pPr marL="2680877" indent="0" algn="ctr">
              <a:buNone/>
              <a:defRPr sz="1300"/>
            </a:lvl8pPr>
            <a:lvl9pPr marL="30639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388833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42622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9" y="1282371"/>
            <a:ext cx="7886849" cy="2139625"/>
          </a:xfrm>
          <a:prstGeom prst="rect">
            <a:avLst/>
          </a:prstGeom>
        </p:spPr>
        <p:txBody>
          <a:bodyPr lIns="55657" tIns="27827" rIns="55657" bIns="27827"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9" y="3442227"/>
            <a:ext cx="7886849" cy="1125178"/>
          </a:xfrm>
          <a:prstGeom prst="rect">
            <a:avLst/>
          </a:prstGeom>
        </p:spPr>
        <p:txBody>
          <a:bodyPr lIns="55657" tIns="27827" rIns="55657" bIns="27827"/>
          <a:lstStyle>
            <a:lvl1pPr marL="0" indent="0">
              <a:buNone/>
              <a:defRPr sz="2000">
                <a:solidFill>
                  <a:schemeClr val="tx1">
                    <a:tint val="75000"/>
                  </a:schemeClr>
                </a:solidFill>
              </a:defRPr>
            </a:lvl1pPr>
            <a:lvl2pPr marL="383037" indent="0">
              <a:buNone/>
              <a:defRPr sz="1700">
                <a:solidFill>
                  <a:schemeClr val="tx1">
                    <a:tint val="75000"/>
                  </a:schemeClr>
                </a:solidFill>
              </a:defRPr>
            </a:lvl2pPr>
            <a:lvl3pPr marL="766071" indent="0">
              <a:buNone/>
              <a:defRPr sz="1500">
                <a:solidFill>
                  <a:schemeClr val="tx1">
                    <a:tint val="75000"/>
                  </a:schemeClr>
                </a:solidFill>
              </a:defRPr>
            </a:lvl3pPr>
            <a:lvl4pPr marL="1149116" indent="0">
              <a:buNone/>
              <a:defRPr sz="1300">
                <a:solidFill>
                  <a:schemeClr val="tx1">
                    <a:tint val="75000"/>
                  </a:schemeClr>
                </a:solidFill>
              </a:defRPr>
            </a:lvl4pPr>
            <a:lvl5pPr marL="1531764" indent="0">
              <a:buNone/>
              <a:defRPr sz="1300">
                <a:solidFill>
                  <a:schemeClr val="tx1">
                    <a:tint val="75000"/>
                  </a:schemeClr>
                </a:solidFill>
              </a:defRPr>
            </a:lvl5pPr>
            <a:lvl6pPr marL="1914805" indent="0">
              <a:buNone/>
              <a:defRPr sz="1300">
                <a:solidFill>
                  <a:schemeClr val="tx1">
                    <a:tint val="75000"/>
                  </a:schemeClr>
                </a:solidFill>
              </a:defRPr>
            </a:lvl6pPr>
            <a:lvl7pPr marL="2297836" indent="0">
              <a:buNone/>
              <a:defRPr sz="1300">
                <a:solidFill>
                  <a:schemeClr val="tx1">
                    <a:tint val="75000"/>
                  </a:schemeClr>
                </a:solidFill>
              </a:defRPr>
            </a:lvl7pPr>
            <a:lvl8pPr marL="2680877" indent="0">
              <a:buNone/>
              <a:defRPr sz="1300">
                <a:solidFill>
                  <a:schemeClr val="tx1">
                    <a:tint val="75000"/>
                  </a:schemeClr>
                </a:solidFill>
              </a:defRPr>
            </a:lvl8pPr>
            <a:lvl9pPr marL="30639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057535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3844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3" y="273856"/>
            <a:ext cx="7886849" cy="994205"/>
          </a:xfrm>
          <a:prstGeom prst="rect">
            <a:avLst/>
          </a:prstGeom>
        </p:spPr>
        <p:txBody>
          <a:bodyPr lIns="55657" tIns="27827" rIns="55657" bIns="27827"/>
          <a:lstStyle/>
          <a:p>
            <a:r>
              <a:rPr lang="zh-CN" altLang="en-US"/>
              <a:t>单击此处编辑母版标题样式</a:t>
            </a:r>
          </a:p>
        </p:txBody>
      </p:sp>
      <p:sp>
        <p:nvSpPr>
          <p:cNvPr id="3" name="文本占位符 2"/>
          <p:cNvSpPr>
            <a:spLocks noGrp="1"/>
          </p:cNvSpPr>
          <p:nvPr>
            <p:ph type="body" idx="1"/>
          </p:nvPr>
        </p:nvSpPr>
        <p:spPr>
          <a:xfrm>
            <a:off x="890128" y="1333884"/>
            <a:ext cx="3655249"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8" y="1999101"/>
            <a:ext cx="3655249"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2" y="1333884"/>
            <a:ext cx="3673251"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2" y="1999101"/>
            <a:ext cx="3673251"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95652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Tree>
    <p:extLst>
      <p:ext uri="{BB962C8B-B14F-4D97-AF65-F5344CB8AC3E}">
        <p14:creationId xmlns:p14="http://schemas.microsoft.com/office/powerpoint/2010/main" val="1123491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2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57" tIns="27827" rIns="55657" bIns="27827"/>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57" tIns="27827" rIns="55657" bIns="27827"/>
          <a:lstStyle>
            <a:lvl1pPr marL="0" indent="0">
              <a:buNone/>
              <a:defRPr sz="1300"/>
            </a:lvl1pPr>
            <a:lvl2pPr marL="383037" indent="0">
              <a:buNone/>
              <a:defRPr sz="1200"/>
            </a:lvl2pPr>
            <a:lvl3pPr marL="766071" indent="0">
              <a:buNone/>
              <a:defRPr sz="1000"/>
            </a:lvl3pPr>
            <a:lvl4pPr marL="1149116" indent="0">
              <a:buNone/>
              <a:defRPr sz="800"/>
            </a:lvl4pPr>
            <a:lvl5pPr marL="1531764" indent="0">
              <a:buNone/>
              <a:defRPr sz="800"/>
            </a:lvl5pPr>
            <a:lvl6pPr marL="1914805" indent="0">
              <a:buNone/>
              <a:defRPr sz="800"/>
            </a:lvl6pPr>
            <a:lvl7pPr marL="2297836" indent="0">
              <a:buNone/>
              <a:defRPr sz="800"/>
            </a:lvl7pPr>
            <a:lvl8pPr marL="2680877" indent="0">
              <a:buNone/>
              <a:defRPr sz="800"/>
            </a:lvl8pPr>
            <a:lvl9pPr marL="30639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1931373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3" y="342912"/>
            <a:ext cx="3124071"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57" tIns="27827" rIns="55657" bIns="27827"/>
          <a:lstStyle>
            <a:lvl1pPr marL="0" indent="0">
              <a:buNone/>
              <a:defRPr sz="2700"/>
            </a:lvl1pPr>
            <a:lvl2pPr marL="383037" indent="0">
              <a:buNone/>
              <a:defRPr sz="2300"/>
            </a:lvl2pPr>
            <a:lvl3pPr marL="766071" indent="0">
              <a:buNone/>
              <a:defRPr sz="2000"/>
            </a:lvl3pPr>
            <a:lvl4pPr marL="1149116" indent="0">
              <a:buNone/>
              <a:defRPr sz="1700"/>
            </a:lvl4pPr>
            <a:lvl5pPr marL="1531764" indent="0">
              <a:buNone/>
              <a:defRPr sz="1700"/>
            </a:lvl5pPr>
            <a:lvl6pPr marL="1914805" indent="0">
              <a:buNone/>
              <a:defRPr sz="1700"/>
            </a:lvl6pPr>
            <a:lvl7pPr marL="2297836" indent="0">
              <a:buNone/>
              <a:defRPr sz="1700"/>
            </a:lvl7pPr>
            <a:lvl8pPr marL="2680877" indent="0">
              <a:buNone/>
              <a:defRPr sz="1700"/>
            </a:lvl8pPr>
            <a:lvl9pPr marL="3063907" indent="0">
              <a:buNone/>
              <a:defRPr sz="1700"/>
            </a:lvl9pPr>
          </a:lstStyle>
          <a:p>
            <a:pPr lvl="0"/>
            <a:endParaRPr lang="zh-CN" altLang="en-US" noProof="0"/>
          </a:p>
        </p:txBody>
      </p:sp>
      <p:sp>
        <p:nvSpPr>
          <p:cNvPr id="4" name="文本占位符 3"/>
          <p:cNvSpPr>
            <a:spLocks noGrp="1"/>
          </p:cNvSpPr>
          <p:nvPr>
            <p:ph type="body" sz="half" idx="2"/>
          </p:nvPr>
        </p:nvSpPr>
        <p:spPr>
          <a:xfrm>
            <a:off x="629883" y="1543105"/>
            <a:ext cx="3124071" cy="2858787"/>
          </a:xfrm>
          <a:prstGeom prst="rect">
            <a:avLst/>
          </a:prstGeom>
        </p:spPr>
        <p:txBody>
          <a:bodyPr lIns="55657" tIns="27827" rIns="55657" bIns="27827"/>
          <a:lstStyle>
            <a:lvl1pPr marL="0" indent="0">
              <a:buNone/>
              <a:defRPr sz="1700"/>
            </a:lvl1pPr>
            <a:lvl2pPr marL="383037" indent="0">
              <a:buNone/>
              <a:defRPr sz="1500"/>
            </a:lvl2pPr>
            <a:lvl3pPr marL="766071" indent="0">
              <a:buNone/>
              <a:defRPr sz="1300"/>
            </a:lvl3pPr>
            <a:lvl4pPr marL="1149116" indent="0">
              <a:buNone/>
              <a:defRPr sz="1200"/>
            </a:lvl4pPr>
            <a:lvl5pPr marL="1531764" indent="0">
              <a:buNone/>
              <a:defRPr sz="1200"/>
            </a:lvl5pPr>
            <a:lvl6pPr marL="1914805" indent="0">
              <a:buNone/>
              <a:defRPr sz="1200"/>
            </a:lvl6pPr>
            <a:lvl7pPr marL="2297836" indent="0">
              <a:buNone/>
              <a:defRPr sz="1200"/>
            </a:lvl7pPr>
            <a:lvl8pPr marL="2680877" indent="0">
              <a:buNone/>
              <a:defRPr sz="1200"/>
            </a:lvl8pPr>
            <a:lvl9pPr marL="30639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6763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856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AFA7CB-6F9E-43F0-8883-AF8E4038EC54}" type="datetimeFigureOut">
              <a:rPr lang="en-US" smtClean="0"/>
              <a:t>23/04/2023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C51A6-04D5-4C8F-B736-CB51EDB0900A}" type="slidenum">
              <a:rPr lang="en-US" smtClean="0"/>
              <a:t>‹#›</a:t>
            </a:fld>
            <a:endParaRPr lang="en-US"/>
          </a:p>
        </p:txBody>
      </p:sp>
    </p:spTree>
    <p:extLst>
      <p:ext uri="{BB962C8B-B14F-4D97-AF65-F5344CB8AC3E}">
        <p14:creationId xmlns:p14="http://schemas.microsoft.com/office/powerpoint/2010/main" val="9283385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9301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2"/>
            <a:ext cx="3886273" cy="1575250"/>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352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lIns="49762" tIns="24881" rIns="49762" bIns="24881"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lIns="49762" tIns="24881" rIns="49762" bIns="24881"/>
          <a:lstStyle>
            <a:lvl1pPr marL="0" indent="0" algn="ctr">
              <a:buNone/>
              <a:defRPr sz="1800"/>
            </a:lvl1pPr>
            <a:lvl2pPr marL="342457" indent="0" algn="ctr">
              <a:buNone/>
              <a:defRPr sz="1500"/>
            </a:lvl2pPr>
            <a:lvl3pPr marL="684914" indent="0" algn="ctr">
              <a:buNone/>
              <a:defRPr sz="1300"/>
            </a:lvl3pPr>
            <a:lvl4pPr marL="1027371" indent="0" algn="ctr">
              <a:buNone/>
              <a:defRPr sz="1200"/>
            </a:lvl4pPr>
            <a:lvl5pPr marL="1369482" indent="0" algn="ctr">
              <a:buNone/>
              <a:defRPr sz="1200"/>
            </a:lvl5pPr>
            <a:lvl6pPr marL="1711939" indent="0" algn="ctr">
              <a:buNone/>
              <a:defRPr sz="1200"/>
            </a:lvl6pPr>
            <a:lvl7pPr marL="2054396" indent="0" algn="ctr">
              <a:buNone/>
              <a:defRPr sz="1200"/>
            </a:lvl7pPr>
            <a:lvl8pPr marL="2396853" indent="0" algn="ctr">
              <a:buNone/>
              <a:defRPr sz="1200"/>
            </a:lvl8pPr>
            <a:lvl9pPr marL="273931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187014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692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lIns="49762" tIns="24881" rIns="49762" bIns="24881"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lIns="49762" tIns="24881" rIns="49762" bIns="24881"/>
          <a:lstStyle>
            <a:lvl1pPr marL="0" indent="0">
              <a:buNone/>
              <a:defRPr sz="1800">
                <a:solidFill>
                  <a:schemeClr val="tx1">
                    <a:tint val="75000"/>
                  </a:schemeClr>
                </a:solidFill>
              </a:defRPr>
            </a:lvl1pPr>
            <a:lvl2pPr marL="342457" indent="0">
              <a:buNone/>
              <a:defRPr sz="1500">
                <a:solidFill>
                  <a:schemeClr val="tx1">
                    <a:tint val="75000"/>
                  </a:schemeClr>
                </a:solidFill>
              </a:defRPr>
            </a:lvl2pPr>
            <a:lvl3pPr marL="684914" indent="0">
              <a:buNone/>
              <a:defRPr sz="1300">
                <a:solidFill>
                  <a:schemeClr val="tx1">
                    <a:tint val="75000"/>
                  </a:schemeClr>
                </a:solidFill>
              </a:defRPr>
            </a:lvl3pPr>
            <a:lvl4pPr marL="1027371" indent="0">
              <a:buNone/>
              <a:defRPr sz="1200">
                <a:solidFill>
                  <a:schemeClr val="tx1">
                    <a:tint val="75000"/>
                  </a:schemeClr>
                </a:solidFill>
              </a:defRPr>
            </a:lvl4pPr>
            <a:lvl5pPr marL="1369482" indent="0">
              <a:buNone/>
              <a:defRPr sz="1200">
                <a:solidFill>
                  <a:schemeClr val="tx1">
                    <a:tint val="75000"/>
                  </a:schemeClr>
                </a:solidFill>
              </a:defRPr>
            </a:lvl5pPr>
            <a:lvl6pPr marL="1711939" indent="0">
              <a:buNone/>
              <a:defRPr sz="1200">
                <a:solidFill>
                  <a:schemeClr val="tx1">
                    <a:tint val="75000"/>
                  </a:schemeClr>
                </a:solidFill>
              </a:defRPr>
            </a:lvl6pPr>
            <a:lvl7pPr marL="2054396" indent="0">
              <a:buNone/>
              <a:defRPr sz="1200">
                <a:solidFill>
                  <a:schemeClr val="tx1">
                    <a:tint val="75000"/>
                  </a:schemeClr>
                </a:solidFill>
              </a:defRPr>
            </a:lvl7pPr>
            <a:lvl8pPr marL="2396853" indent="0">
              <a:buNone/>
              <a:defRPr sz="1200">
                <a:solidFill>
                  <a:schemeClr val="tx1">
                    <a:tint val="75000"/>
                  </a:schemeClr>
                </a:solidFill>
              </a:defRPr>
            </a:lvl8pPr>
            <a:lvl9pPr marL="273931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44470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44003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lIns="49762" tIns="24881" rIns="49762" bIns="24881"/>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6319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Tree>
    <p:extLst>
      <p:ext uri="{BB962C8B-B14F-4D97-AF65-F5344CB8AC3E}">
        <p14:creationId xmlns:p14="http://schemas.microsoft.com/office/powerpoint/2010/main" val="35954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24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lIns="49762" tIns="24881" rIns="49762" bIns="248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lIns="49762" tIns="24881" rIns="49762" bIns="24881"/>
          <a:lstStyle>
            <a:lvl1pPr marL="0" indent="0">
              <a:buNone/>
              <a:defRPr sz="1200"/>
            </a:lvl1pPr>
            <a:lvl2pPr marL="342457" indent="0">
              <a:buNone/>
              <a:defRPr sz="1000"/>
            </a:lvl2pPr>
            <a:lvl3pPr marL="684914" indent="0">
              <a:buNone/>
              <a:defRPr sz="900"/>
            </a:lvl3pPr>
            <a:lvl4pPr marL="1027371" indent="0">
              <a:buNone/>
              <a:defRPr sz="700"/>
            </a:lvl4pPr>
            <a:lvl5pPr marL="1369482" indent="0">
              <a:buNone/>
              <a:defRPr sz="700"/>
            </a:lvl5pPr>
            <a:lvl6pPr marL="1711939" indent="0">
              <a:buNone/>
              <a:defRPr sz="700"/>
            </a:lvl6pPr>
            <a:lvl7pPr marL="2054396" indent="0">
              <a:buNone/>
              <a:defRPr sz="700"/>
            </a:lvl7pPr>
            <a:lvl8pPr marL="2396853" indent="0">
              <a:buNone/>
              <a:defRPr sz="700"/>
            </a:lvl8pPr>
            <a:lvl9pPr marL="2739310"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2852893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ags" Target="../tags/tag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theme" Target="../theme/theme10.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1.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AFA7CB-6F9E-43F0-8883-AF8E4038EC54}" type="datetimeFigureOut">
              <a:rPr lang="en-US" smtClean="0"/>
              <a:t>23/04/2023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7C51A6-04D5-4C8F-B736-CB51EDB0900A}" type="slidenum">
              <a:rPr lang="en-US" smtClean="0"/>
              <a:t>‹#›</a:t>
            </a:fld>
            <a:endParaRPr lang="en-US"/>
          </a:p>
        </p:txBody>
      </p:sp>
    </p:spTree>
    <p:extLst>
      <p:ext uri="{BB962C8B-B14F-4D97-AF65-F5344CB8AC3E}">
        <p14:creationId xmlns:p14="http://schemas.microsoft.com/office/powerpoint/2010/main" val="3327919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97189559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pPr marL="0" marR="0" lvl="0" indent="0" algn="l" defTabSz="914072" rtl="0" eaLnBrk="1" fontAlgn="auto" latinLnBrk="0" hangingPunct="1">
              <a:lnSpc>
                <a:spcPct val="100000"/>
              </a:lnSpc>
              <a:spcBef>
                <a:spcPts val="0"/>
              </a:spcBef>
              <a:spcAft>
                <a:spcPts val="0"/>
              </a:spcAft>
              <a:buClrTx/>
              <a:buSzTx/>
              <a:buFontTx/>
              <a:buNone/>
              <a:tabLst/>
              <a:defRPr/>
            </a:pPr>
            <a:fld id="{54DBF65B-4746-40C1-B906-C5A84C1A520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072" rtl="0" eaLnBrk="1" fontAlgn="auto" latinLnBrk="0" hangingPunct="1">
                <a:lnSpc>
                  <a:spcPct val="100000"/>
                </a:lnSpc>
                <a:spcBef>
                  <a:spcPts val="0"/>
                </a:spcBef>
                <a:spcAft>
                  <a:spcPts val="0"/>
                </a:spcAft>
                <a:buClrTx/>
                <a:buSzTx/>
                <a:buFontTx/>
                <a:buNone/>
                <a:tabLst/>
                <a:defRPr/>
              </a:pPr>
              <a:t>23/04/2023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pPr marL="0" marR="0" lvl="0" indent="0" algn="ctr" defTabSz="91407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pPr marL="0" marR="0" lvl="0" indent="0" algn="r" defTabSz="914072" rtl="0" eaLnBrk="1" fontAlgn="auto" latinLnBrk="0" hangingPunct="1">
              <a:lnSpc>
                <a:spcPct val="100000"/>
              </a:lnSpc>
              <a:spcBef>
                <a:spcPts val="0"/>
              </a:spcBef>
              <a:spcAft>
                <a:spcPts val="0"/>
              </a:spcAft>
              <a:buClrTx/>
              <a:buSzTx/>
              <a:buFontTx/>
              <a:buNone/>
              <a:tabLst/>
              <a:defRPr/>
            </a:pPr>
            <a:fld id="{BDB899E5-0EEC-49FE-AB3C-89FE6C3855A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072"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159703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604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88" lvl="5"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992" lvl="6"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295" lvl="7"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615" lvl="8"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61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09" lvl="1"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618" lvl="2"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923" lvl="3"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228" lvl="4"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540" lvl="5"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842" lvl="6"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147" lvl="7"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456" lvl="8"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41724259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740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937" lvl="5"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9286" lvl="6"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635" lvl="7"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999" lvl="8" indent="-139172" algn="l" defTabSz="913531"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70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54" lvl="1"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708" lvl="2"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059" lvl="3"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410" lvl="4"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765" lvl="5"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0114" lvl="6"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465" lvl="7"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819" lvl="8" indent="0" algn="l" defTabSz="55670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54A232-E3A6-49F1-8394-84778C592AD1}" type="datetimeFigureOut">
              <a:rPr lang="en-US" smtClean="0">
                <a:solidFill>
                  <a:prstClr val="black">
                    <a:tint val="75000"/>
                  </a:prstClr>
                </a:solidFill>
              </a:rPr>
              <a:pPr/>
              <a:t>23/04/2023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66C6A4-9830-4DAC-9ACA-E539836C2A0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1196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17817205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41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67" lvl="0" indent="-305767" algn="l" defTabSz="81641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360" lvl="1" indent="-255671" algn="l" defTabSz="81641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261" lvl="2" indent="-203849" algn="l" defTabSz="81641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643" lvl="3" indent="-204538"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331" lvl="4" indent="-203849"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179" lvl="5"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6938" lvl="6"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697" lvl="7"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456" lvl="8" indent="-124380" algn="l" defTabSz="81641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20"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60" lvl="1"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20" lvl="2"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281" lvl="3"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040" lvl="4"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800" lvl="5"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558" lvl="6"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319" lvl="7"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077" lvl="8" indent="0" algn="l" defTabSz="497520"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397" tIns="45700" rIns="91397"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397" tIns="45700" rIns="91397"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397" tIns="45700" rIns="91397" bIns="45700" rtlCol="0" anchor="ctr"/>
          <a:lstStyle>
            <a:lvl1pPr algn="l">
              <a:defRPr sz="1200">
                <a:solidFill>
                  <a:schemeClr val="tx1">
                    <a:tint val="75000"/>
                  </a:schemeClr>
                </a:solidFill>
              </a:defRPr>
            </a:lvl1pPr>
          </a:lstStyle>
          <a:p>
            <a:pPr defTabSz="913959"/>
            <a:fld id="{54DBF65B-4746-40C1-B906-C5A84C1A5207}" type="datetimeFigureOut">
              <a:rPr lang="en-US" smtClean="0">
                <a:solidFill>
                  <a:prstClr val="black">
                    <a:tint val="75000"/>
                  </a:prstClr>
                </a:solidFill>
              </a:rPr>
              <a:pPr defTabSz="913959"/>
              <a:t>23/04/2023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4"/>
            <a:ext cx="2895600" cy="273844"/>
          </a:xfrm>
          <a:prstGeom prst="rect">
            <a:avLst/>
          </a:prstGeom>
        </p:spPr>
        <p:txBody>
          <a:bodyPr vert="horz" lIns="91397" tIns="45700" rIns="91397" bIns="45700" rtlCol="0" anchor="ctr"/>
          <a:lstStyle>
            <a:lvl1pPr algn="ctr">
              <a:defRPr sz="1200">
                <a:solidFill>
                  <a:schemeClr val="tx1">
                    <a:tint val="75000"/>
                  </a:schemeClr>
                </a:solidFill>
              </a:defRPr>
            </a:lvl1pPr>
          </a:lstStyle>
          <a:p>
            <a:pPr defTabSz="913959"/>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397" tIns="45700" rIns="91397" bIns="45700" rtlCol="0" anchor="ctr"/>
          <a:lstStyle>
            <a:lvl1pPr algn="r">
              <a:defRPr sz="1200">
                <a:solidFill>
                  <a:schemeClr val="tx1">
                    <a:tint val="75000"/>
                  </a:schemeClr>
                </a:solidFill>
              </a:defRPr>
            </a:lvl1pPr>
          </a:lstStyle>
          <a:p>
            <a:pPr defTabSz="913959"/>
            <a:fld id="{BDB899E5-0EEC-49FE-AB3C-89FE6C3855AC}" type="slidenum">
              <a:rPr lang="en-US" smtClean="0">
                <a:solidFill>
                  <a:prstClr val="black">
                    <a:tint val="75000"/>
                  </a:prstClr>
                </a:solidFill>
              </a:rPr>
              <a:pPr defTabSz="913959"/>
              <a:t>‹#›</a:t>
            </a:fld>
            <a:endParaRPr lang="en-US">
              <a:solidFill>
                <a:prstClr val="black">
                  <a:tint val="75000"/>
                </a:prstClr>
              </a:solidFill>
            </a:endParaRPr>
          </a:p>
        </p:txBody>
      </p:sp>
    </p:spTree>
    <p:extLst>
      <p:ext uri="{BB962C8B-B14F-4D97-AF65-F5344CB8AC3E}">
        <p14:creationId xmlns:p14="http://schemas.microsoft.com/office/powerpoint/2010/main" val="9343957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9" rtl="0" eaLnBrk="1" latinLnBrk="0" hangingPunct="1">
        <a:spcBef>
          <a:spcPct val="0"/>
        </a:spcBef>
        <a:buNone/>
        <a:defRPr sz="4400" kern="1200">
          <a:solidFill>
            <a:schemeClr val="tx1"/>
          </a:solidFill>
          <a:latin typeface="+mj-lt"/>
          <a:ea typeface="+mj-ea"/>
          <a:cs typeface="+mj-cs"/>
        </a:defRPr>
      </a:lvl1pPr>
    </p:titleStyle>
    <p:bodyStyle>
      <a:lvl1pPr marL="342734" indent="-342734" algn="l" defTabSz="9139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95" indent="-285614" algn="l" defTabSz="9139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50" indent="-228491" algn="l" defTabSz="9139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2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408"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85"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6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352"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327" indent="-228491" algn="l" defTabSz="9139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9" rtl="0" eaLnBrk="1" latinLnBrk="0" hangingPunct="1">
        <a:defRPr sz="1800" kern="1200">
          <a:solidFill>
            <a:schemeClr val="tx1"/>
          </a:solidFill>
          <a:latin typeface="+mn-lt"/>
          <a:ea typeface="+mn-ea"/>
          <a:cs typeface="+mn-cs"/>
        </a:defRPr>
      </a:lvl1pPr>
      <a:lvl2pPr marL="456977" algn="l" defTabSz="913959" rtl="0" eaLnBrk="1" latinLnBrk="0" hangingPunct="1">
        <a:defRPr sz="1800" kern="1200">
          <a:solidFill>
            <a:schemeClr val="tx1"/>
          </a:solidFill>
          <a:latin typeface="+mn-lt"/>
          <a:ea typeface="+mn-ea"/>
          <a:cs typeface="+mn-cs"/>
        </a:defRPr>
      </a:lvl2pPr>
      <a:lvl3pPr marL="913959" algn="l" defTabSz="913959" rtl="0" eaLnBrk="1" latinLnBrk="0" hangingPunct="1">
        <a:defRPr sz="1800" kern="1200">
          <a:solidFill>
            <a:schemeClr val="tx1"/>
          </a:solidFill>
          <a:latin typeface="+mn-lt"/>
          <a:ea typeface="+mn-ea"/>
          <a:cs typeface="+mn-cs"/>
        </a:defRPr>
      </a:lvl3pPr>
      <a:lvl4pPr marL="1370940" algn="l" defTabSz="913959" rtl="0" eaLnBrk="1" latinLnBrk="0" hangingPunct="1">
        <a:defRPr sz="1800" kern="1200">
          <a:solidFill>
            <a:schemeClr val="tx1"/>
          </a:solidFill>
          <a:latin typeface="+mn-lt"/>
          <a:ea typeface="+mn-ea"/>
          <a:cs typeface="+mn-cs"/>
        </a:defRPr>
      </a:lvl4pPr>
      <a:lvl5pPr marL="1827923" algn="l" defTabSz="913959" rtl="0" eaLnBrk="1" latinLnBrk="0" hangingPunct="1">
        <a:defRPr sz="1800" kern="1200">
          <a:solidFill>
            <a:schemeClr val="tx1"/>
          </a:solidFill>
          <a:latin typeface="+mn-lt"/>
          <a:ea typeface="+mn-ea"/>
          <a:cs typeface="+mn-cs"/>
        </a:defRPr>
      </a:lvl5pPr>
      <a:lvl6pPr marL="2284901" algn="l" defTabSz="913959" rtl="0" eaLnBrk="1" latinLnBrk="0" hangingPunct="1">
        <a:defRPr sz="1800" kern="1200">
          <a:solidFill>
            <a:schemeClr val="tx1"/>
          </a:solidFill>
          <a:latin typeface="+mn-lt"/>
          <a:ea typeface="+mn-ea"/>
          <a:cs typeface="+mn-cs"/>
        </a:defRPr>
      </a:lvl6pPr>
      <a:lvl7pPr marL="2741876" algn="l" defTabSz="913959" rtl="0" eaLnBrk="1" latinLnBrk="0" hangingPunct="1">
        <a:defRPr sz="1800" kern="1200">
          <a:solidFill>
            <a:schemeClr val="tx1"/>
          </a:solidFill>
          <a:latin typeface="+mn-lt"/>
          <a:ea typeface="+mn-ea"/>
          <a:cs typeface="+mn-cs"/>
        </a:defRPr>
      </a:lvl7pPr>
      <a:lvl8pPr marL="3198856" algn="l" defTabSz="913959" rtl="0" eaLnBrk="1" latinLnBrk="0" hangingPunct="1">
        <a:defRPr sz="1800" kern="1200">
          <a:solidFill>
            <a:schemeClr val="tx1"/>
          </a:solidFill>
          <a:latin typeface="+mn-lt"/>
          <a:ea typeface="+mn-ea"/>
          <a:cs typeface="+mn-cs"/>
        </a:defRPr>
      </a:lvl8pPr>
      <a:lvl9pPr marL="3655834" algn="l" defTabSz="91395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4383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05" lvl="5"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894" lvl="6"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181" lvl="7"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487" lvl="8"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58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294" lvl="1"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588" lvl="2"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878" lvl="3"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168" lvl="4"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465" lvl="5"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751" lvl="6"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041" lvl="7"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335" lvl="8"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6" y="862"/>
            <a:ext cx="9142269" cy="5141776"/>
          </a:xfrm>
          <a:prstGeom prst="rect">
            <a:avLst/>
          </a:prstGeom>
          <a:noFill/>
          <a:ln w="9525">
            <a:noFill/>
          </a:ln>
        </p:spPr>
      </p:pic>
    </p:spTree>
    <p:extLst>
      <p:ext uri="{BB962C8B-B14F-4D97-AF65-F5344CB8AC3E}">
        <p14:creationId xmlns:p14="http://schemas.microsoft.com/office/powerpoint/2010/main" val="105503924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mc:AlternateContent xmlns:mc="http://schemas.openxmlformats.org/markup-compatibility/2006" xmlns:p14="http://schemas.microsoft.com/office/powerpoint/2010/main">
    <mc:Choice Requires="p14">
      <p:transition p14:dur="0"/>
    </mc:Choice>
    <mc:Fallback xmlns="">
      <p:transition/>
    </mc:Fallback>
  </mc:AlternateContent>
  <p:hf sldNum="0" hdr="0"/>
  <p:txStyles>
    <p:titleStyle>
      <a:lvl1pPr marL="0" lvl="0" indent="0" algn="ctr" defTabSz="816575"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827" lvl="0" indent="-305827" algn="l" defTabSz="816575"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89" lvl="1" indent="-255720" algn="l" defTabSz="816575"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459" lvl="2" indent="-203885" algn="l" defTabSz="816575"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920" lvl="3" indent="-204576"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689" lvl="4" indent="-203885"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445" lvl="5"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254" lvl="6"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6062" lvl="7"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870" lvl="8"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616"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808" lvl="1"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616" lvl="2"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425" lvl="3"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233" lvl="4"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4041" lvl="5"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849" lvl="6"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658" lvl="7"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466" lvl="8"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81.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6.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99" y="23813"/>
            <a:ext cx="517048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28915"/>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76"/>
          <p:cNvSpPr txBox="1">
            <a:spLocks noChangeArrowheads="1"/>
          </p:cNvSpPr>
          <p:nvPr/>
        </p:nvSpPr>
        <p:spPr bwMode="auto">
          <a:xfrm>
            <a:off x="4373574" y="2584450"/>
            <a:ext cx="3995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3" tIns="45702" rIns="91323" bIns="45702">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000" b="1">
                <a:solidFill>
                  <a:srgbClr val="000000"/>
                </a:solidFill>
                <a:latin typeface="HP001 4 hàng" pitchFamily="34" charset="0"/>
                <a:ea typeface="字魂59号-创粗黑"/>
                <a:cs typeface="字魂59号-创粗黑"/>
              </a:rPr>
              <a:t>Chào mừng các con đến với tiết học Tiếng Việt</a:t>
            </a:r>
            <a:endParaRPr lang="zh-CN" altLang="en-US" sz="4000" b="1">
              <a:solidFill>
                <a:srgbClr val="000000"/>
              </a:solidFill>
              <a:latin typeface="经典趣体简"/>
            </a:endParaRPr>
          </a:p>
        </p:txBody>
      </p:sp>
    </p:spTree>
    <p:extLst>
      <p:ext uri="{BB962C8B-B14F-4D97-AF65-F5344CB8AC3E}">
        <p14:creationId xmlns:p14="http://schemas.microsoft.com/office/powerpoint/2010/main" val="246170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decel="48000"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250" fill="hold"/>
                                        <p:tgtEl>
                                          <p:spTgt spid="11270"/>
                                        </p:tgtEl>
                                        <p:attrNameLst>
                                          <p:attrName>ppt_x</p:attrName>
                                        </p:attrNameLst>
                                      </p:cBhvr>
                                      <p:tavLst>
                                        <p:tav tm="0">
                                          <p:val>
                                            <p:strVal val="1+#ppt_w/2"/>
                                          </p:val>
                                        </p:tav>
                                        <p:tav tm="100000">
                                          <p:val>
                                            <p:strVal val="#ppt_x"/>
                                          </p:val>
                                        </p:tav>
                                      </p:tavLst>
                                    </p:anim>
                                    <p:anim calcmode="lin" valueType="num">
                                      <p:cBhvr additive="base">
                                        <p:cTn id="8" dur="1250" fill="hold"/>
                                        <p:tgtEl>
                                          <p:spTgt spid="112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25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250" autoRev="1" fill="hold">
                                          <p:stCondLst>
                                            <p:cond delay="0"/>
                                          </p:stCondLst>
                                        </p:cTn>
                                        <p:tgtEl>
                                          <p:spTgt spid="6"/>
                                        </p:tgtEl>
                                        <p:attrNameLst>
                                          <p:attrName>ppt_w</p:attrName>
                                        </p:attrNameLst>
                                      </p:cBhvr>
                                    </p:anim>
                                    <p:anim by="(#ppt_w*0.50)" calcmode="lin" valueType="num">
                                      <p:cBhvr>
                                        <p:cTn id="20" dur="250" decel="50000" autoRev="1" fill="hold">
                                          <p:stCondLst>
                                            <p:cond delay="0"/>
                                          </p:stCondLst>
                                        </p:cTn>
                                        <p:tgtEl>
                                          <p:spTgt spid="6"/>
                                        </p:tgtEl>
                                        <p:attrNameLst>
                                          <p:attrName>ppt_x</p:attrName>
                                        </p:attrNameLst>
                                      </p:cBhvr>
                                    </p:anim>
                                    <p:anim from="(-#ppt_h/2)" to="(#ppt_y)" calcmode="lin" valueType="num">
                                      <p:cBhvr>
                                        <p:cTn id="21" dur="500" fill="hold">
                                          <p:stCondLst>
                                            <p:cond delay="0"/>
                                          </p:stCondLst>
                                        </p:cTn>
                                        <p:tgtEl>
                                          <p:spTgt spid="6"/>
                                        </p:tgtEl>
                                        <p:attrNameLst>
                                          <p:attrName>ppt_y</p:attrName>
                                        </p:attrNameLst>
                                      </p:cBhvr>
                                    </p:anim>
                                    <p:animRot by="21600000">
                                      <p:cBhvr>
                                        <p:cTn id="2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4" y="-766494"/>
            <a:ext cx="5217746" cy="3733800"/>
          </a:xfrm>
          <a:prstGeom prst="rect">
            <a:avLst/>
          </a:prstGeom>
        </p:spPr>
      </p:pic>
      <p:pic>
        <p:nvPicPr>
          <p:cNvPr id="5" name="图片 3">
            <a:extLst>
              <a:ext uri="{FF2B5EF4-FFF2-40B4-BE49-F238E27FC236}">
                <a16:creationId xmlns:a16="http://schemas.microsoft.com/office/drawing/2014/main" id="{88C024A3-7B6C-48F8-920A-ACE2F37BC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8601" y="231014"/>
            <a:ext cx="5105400" cy="5105400"/>
          </a:xfrm>
          <a:prstGeom prst="rect">
            <a:avLst/>
          </a:prstGeom>
        </p:spPr>
      </p:pic>
      <p:sp>
        <p:nvSpPr>
          <p:cNvPr id="7" name="文本框 12">
            <a:extLst>
              <a:ext uri="{FF2B5EF4-FFF2-40B4-BE49-F238E27FC236}">
                <a16:creationId xmlns:a16="http://schemas.microsoft.com/office/drawing/2014/main" id="{280E0337-0763-4611-8687-43DD667EC7F9}"/>
              </a:ext>
            </a:extLst>
          </p:cNvPr>
          <p:cNvSpPr txBox="1"/>
          <p:nvPr/>
        </p:nvSpPr>
        <p:spPr>
          <a:xfrm rot="21333005">
            <a:off x="215540" y="1028177"/>
            <a:ext cx="4634279" cy="974181"/>
          </a:xfrm>
          <a:prstGeom prst="rect">
            <a:avLst/>
          </a:prstGeom>
          <a:noFill/>
        </p:spPr>
        <p:txBody>
          <a:bodyPr wrap="square" lIns="91420" tIns="45711" rIns="91420" bIns="45711" rtlCol="0">
            <a:spAutoFit/>
          </a:bodyPr>
          <a:lstStyle/>
          <a:p>
            <a:pPr algn="ctr" defTabSz="914072">
              <a:lnSpc>
                <a:spcPct val="120000"/>
              </a:lnSpc>
            </a:pP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Viết</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8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vở</a:t>
            </a:r>
            <a:r>
              <a:rPr lang="en-US" altLang="zh-CN" sz="48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6084" y="3061946"/>
            <a:ext cx="1937521" cy="1860207"/>
          </a:xfrm>
          <a:prstGeom prst="rect">
            <a:avLst/>
          </a:prstGeom>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649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1488"/>
            <a:ext cx="6135688"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4340" descr="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76550"/>
            <a:ext cx="3556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4"/>
          <p:cNvSpPr txBox="1">
            <a:spLocks noChangeArrowheads="1"/>
          </p:cNvSpPr>
          <p:nvPr/>
        </p:nvSpPr>
        <p:spPr bwMode="auto">
          <a:xfrm>
            <a:off x="3048000" y="1428750"/>
            <a:ext cx="4953000" cy="19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defTabSz="914072" fontAlgn="base">
              <a:spcBef>
                <a:spcPct val="0"/>
              </a:spcBef>
              <a:spcAft>
                <a:spcPct val="0"/>
              </a:spcAft>
            </a:pPr>
            <a:r>
              <a:rPr lang="en-US" altLang="zh-CN" sz="6000" dirty="0" err="1">
                <a:solidFill>
                  <a:srgbClr val="FF3399"/>
                </a:solidFill>
                <a:latin typeface="Arial-Rounded" pitchFamily="34" charset="0"/>
                <a:ea typeface="字魂59号-创粗黑"/>
                <a:cs typeface="字魂59号-创粗黑"/>
              </a:rPr>
              <a:t>Củng</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cố</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và</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dặn</a:t>
            </a:r>
            <a:r>
              <a:rPr lang="en-US" altLang="zh-CN" sz="6000" dirty="0">
                <a:solidFill>
                  <a:srgbClr val="FF3399"/>
                </a:solidFill>
                <a:latin typeface="Arial-Rounded" pitchFamily="34" charset="0"/>
                <a:ea typeface="字魂59号-创粗黑"/>
                <a:cs typeface="字魂59号-创粗黑"/>
              </a:rPr>
              <a:t> </a:t>
            </a:r>
            <a:r>
              <a:rPr lang="en-US" altLang="zh-CN" sz="6000" dirty="0" err="1">
                <a:solidFill>
                  <a:srgbClr val="FF3399"/>
                </a:solidFill>
                <a:latin typeface="Arial-Rounded" pitchFamily="34" charset="0"/>
                <a:ea typeface="字魂59号-创粗黑"/>
                <a:cs typeface="字魂59号-创粗黑"/>
              </a:rPr>
              <a:t>dò</a:t>
            </a:r>
            <a:endParaRPr lang="zh-CN" altLang="en-US" sz="6000" dirty="0">
              <a:solidFill>
                <a:srgbClr val="FF3399"/>
              </a:solidFill>
              <a:latin typeface="Arial-Rounded" pitchFamily="34" charset="0"/>
              <a:ea typeface="字魂59号-创粗黑"/>
              <a:cs typeface="字魂59号-创粗黑"/>
            </a:endParaRPr>
          </a:p>
        </p:txBody>
      </p:sp>
      <p:pic>
        <p:nvPicPr>
          <p:cNvPr id="33798" name="Picture 6" descr="Tết Thiếu Nhi Vui Vẻ Hình ảnh | Định dạng hình ảnh PNG 400345414|  vn.lovepik.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7174" y="-52377"/>
            <a:ext cx="26066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914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0226 7.40741E-7 L -0.86944 0.02068 " pathEditMode="relative" rAng="0" ptsTypes="AA">
                                      <p:cBhvr>
                                        <p:cTn id="6" dur="2000" fill="hold"/>
                                        <p:tgtEl>
                                          <p:spTgt spid="14341"/>
                                        </p:tgtEl>
                                        <p:attrNameLst>
                                          <p:attrName>ppt_x</p:attrName>
                                          <p:attrName>ppt_y</p:attrName>
                                        </p:attrNameLst>
                                      </p:cBhvr>
                                      <p:rCtr x="-43594" y="1019"/>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499"/>
                                          </p:stCondLst>
                                        </p:cTn>
                                        <p:tgtEl>
                                          <p:spTgt spid="14342"/>
                                        </p:tgtEl>
                                        <p:attrNameLst>
                                          <p:attrName>style.visibility</p:attrName>
                                        </p:attrNameLst>
                                      </p:cBhvr>
                                      <p:to>
                                        <p:strVal val="visible"/>
                                      </p:to>
                                    </p:set>
                                  </p:childTnLst>
                                </p:cTn>
                              </p:par>
                            </p:childTnLst>
                          </p:cTn>
                        </p:par>
                        <p:par>
                          <p:cTn id="10" fill="hold" nodeType="withGroup">
                            <p:stCondLst>
                              <p:cond delay="2500"/>
                            </p:stCondLst>
                            <p:childTnLst>
                              <p:par>
                                <p:cTn id="11" presetID="26"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down)">
                                      <p:cBhvr>
                                        <p:cTn id="13" dur="145">
                                          <p:stCondLst>
                                            <p:cond delay="0"/>
                                          </p:stCondLst>
                                        </p:cTn>
                                        <p:tgtEl>
                                          <p:spTgt spid="33798"/>
                                        </p:tgtEl>
                                      </p:cBhvr>
                                    </p:animEffect>
                                    <p:anim calcmode="lin" valueType="num">
                                      <p:cBhvr>
                                        <p:cTn id="14" dur="455" tmFilter="0,0; 0.14,0.36; 0.43,0.73; 0.71,0.91; 1.0,1.0">
                                          <p:stCondLst>
                                            <p:cond delay="0"/>
                                          </p:stCondLst>
                                        </p:cTn>
                                        <p:tgtEl>
                                          <p:spTgt spid="33798"/>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33798"/>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33798"/>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33798"/>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33798"/>
                                        </p:tgtEl>
                                        <p:attrNameLst>
                                          <p:attrName>ppt_y</p:attrName>
                                        </p:attrNameLst>
                                      </p:cBhvr>
                                      <p:tavLst>
                                        <p:tav tm="0" fmla="#ppt_y-sin(pi*$)/81">
                                          <p:val>
                                            <p:fltVal val="0"/>
                                          </p:val>
                                        </p:tav>
                                        <p:tav tm="100000">
                                          <p:val>
                                            <p:fltVal val="1"/>
                                          </p:val>
                                        </p:tav>
                                      </p:tavLst>
                                    </p:anim>
                                    <p:animScale>
                                      <p:cBhvr>
                                        <p:cTn id="19" dur="6">
                                          <p:stCondLst>
                                            <p:cond delay="162"/>
                                          </p:stCondLst>
                                        </p:cTn>
                                        <p:tgtEl>
                                          <p:spTgt spid="33798"/>
                                        </p:tgtEl>
                                      </p:cBhvr>
                                      <p:to x="100000" y="60000"/>
                                    </p:animScale>
                                    <p:animScale>
                                      <p:cBhvr>
                                        <p:cTn id="20" dur="41" decel="50000">
                                          <p:stCondLst>
                                            <p:cond delay="169"/>
                                          </p:stCondLst>
                                        </p:cTn>
                                        <p:tgtEl>
                                          <p:spTgt spid="33798"/>
                                        </p:tgtEl>
                                      </p:cBhvr>
                                      <p:to x="100000" y="100000"/>
                                    </p:animScale>
                                    <p:animScale>
                                      <p:cBhvr>
                                        <p:cTn id="21" dur="6">
                                          <p:stCondLst>
                                            <p:cond delay="328"/>
                                          </p:stCondLst>
                                        </p:cTn>
                                        <p:tgtEl>
                                          <p:spTgt spid="33798"/>
                                        </p:tgtEl>
                                      </p:cBhvr>
                                      <p:to x="100000" y="80000"/>
                                    </p:animScale>
                                    <p:animScale>
                                      <p:cBhvr>
                                        <p:cTn id="22" dur="41" decel="50000">
                                          <p:stCondLst>
                                            <p:cond delay="334"/>
                                          </p:stCondLst>
                                        </p:cTn>
                                        <p:tgtEl>
                                          <p:spTgt spid="33798"/>
                                        </p:tgtEl>
                                      </p:cBhvr>
                                      <p:to x="100000" y="100000"/>
                                    </p:animScale>
                                    <p:animScale>
                                      <p:cBhvr>
                                        <p:cTn id="23" dur="6">
                                          <p:stCondLst>
                                            <p:cond delay="410"/>
                                          </p:stCondLst>
                                        </p:cTn>
                                        <p:tgtEl>
                                          <p:spTgt spid="33798"/>
                                        </p:tgtEl>
                                      </p:cBhvr>
                                      <p:to x="100000" y="90000"/>
                                    </p:animScale>
                                    <p:animScale>
                                      <p:cBhvr>
                                        <p:cTn id="24" dur="41" decel="50000">
                                          <p:stCondLst>
                                            <p:cond delay="417"/>
                                          </p:stCondLst>
                                        </p:cTn>
                                        <p:tgtEl>
                                          <p:spTgt spid="33798"/>
                                        </p:tgtEl>
                                      </p:cBhvr>
                                      <p:to x="100000" y="100000"/>
                                    </p:animScale>
                                    <p:animScale>
                                      <p:cBhvr>
                                        <p:cTn id="25" dur="6">
                                          <p:stCondLst>
                                            <p:cond delay="452"/>
                                          </p:stCondLst>
                                        </p:cTn>
                                        <p:tgtEl>
                                          <p:spTgt spid="33798"/>
                                        </p:tgtEl>
                                      </p:cBhvr>
                                      <p:to x="100000" y="95000"/>
                                    </p:animScale>
                                    <p:animScale>
                                      <p:cBhvr>
                                        <p:cTn id="26" dur="41" decel="50000">
                                          <p:stCondLst>
                                            <p:cond delay="458"/>
                                          </p:stCondLst>
                                        </p:cTn>
                                        <p:tgtEl>
                                          <p:spTgt spid="337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6921" y="3447"/>
            <a:ext cx="9129292" cy="513574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5227" y="610948"/>
            <a:ext cx="8712279" cy="8644595"/>
          </a:xfrm>
          <a:prstGeom prst="rect">
            <a:avLst/>
          </a:prstGeom>
          <a:noFill/>
          <a:ln w="9525">
            <a:noFill/>
          </a:ln>
        </p:spPr>
      </p:pic>
      <p:pic>
        <p:nvPicPr>
          <p:cNvPr id="2078" name="图片 2077" descr="2"/>
          <p:cNvPicPr>
            <a:picLocks noChangeAspect="1"/>
          </p:cNvPicPr>
          <p:nvPr/>
        </p:nvPicPr>
        <p:blipFill>
          <a:blip r:embed="rId5"/>
          <a:stretch>
            <a:fillRect/>
          </a:stretch>
        </p:blipFill>
        <p:spPr>
          <a:xfrm>
            <a:off x="451620" y="265405"/>
            <a:ext cx="1681894" cy="56010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7044228" y="226628"/>
            <a:ext cx="1884344" cy="873766"/>
          </a:xfrm>
          <a:prstGeom prst="rect">
            <a:avLst/>
          </a:prstGeom>
          <a:noFill/>
          <a:ln w="9525">
            <a:noFill/>
          </a:ln>
        </p:spPr>
      </p:pic>
      <p:sp>
        <p:nvSpPr>
          <p:cNvPr id="8" name="Title 1"/>
          <p:cNvSpPr txBox="1">
            <a:spLocks/>
          </p:cNvSpPr>
          <p:nvPr/>
        </p:nvSpPr>
        <p:spPr>
          <a:xfrm>
            <a:off x="921633" y="2984170"/>
            <a:ext cx="8045873" cy="12507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91432" tIns="45718" rIns="91432" bIns="45718"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4000" b="1" dirty="0">
                <a:solidFill>
                  <a:srgbClr val="FF0000"/>
                </a:solidFill>
                <a:latin typeface="Arial-Rounded" pitchFamily="34" charset="0"/>
                <a:ea typeface="Arial-Rounded" pitchFamily="34" charset="0"/>
                <a:cs typeface="Arial-Rounded" pitchFamily="34" charset="0"/>
              </a:rPr>
              <a:t>CHÀO TẠM BIỆT CÁC EM!</a:t>
            </a:r>
          </a:p>
        </p:txBody>
      </p:sp>
    </p:spTree>
    <p:extLst>
      <p:ext uri="{BB962C8B-B14F-4D97-AF65-F5344CB8AC3E}">
        <p14:creationId xmlns:p14="http://schemas.microsoft.com/office/powerpoint/2010/main" val="149926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5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500"/>
                                        <p:tgtEl>
                                          <p:spTgt spid="2088"/>
                                        </p:tgtEl>
                                      </p:cBhvr>
                                    </p:animEffect>
                                    <p:anim calcmode="lin" valueType="num">
                                      <p:cBhvr>
                                        <p:cTn id="14" dur="500" fill="hold"/>
                                        <p:tgtEl>
                                          <p:spTgt spid="2088"/>
                                        </p:tgtEl>
                                        <p:attrNameLst>
                                          <p:attrName>ppt_x</p:attrName>
                                        </p:attrNameLst>
                                      </p:cBhvr>
                                      <p:tavLst>
                                        <p:tav tm="0">
                                          <p:val>
                                            <p:strVal val="#ppt_x"/>
                                          </p:val>
                                        </p:tav>
                                        <p:tav tm="100000">
                                          <p:val>
                                            <p:strVal val="#ppt_x"/>
                                          </p:val>
                                        </p:tav>
                                      </p:tavLst>
                                    </p:anim>
                                    <p:anim calcmode="lin" valueType="num">
                                      <p:cBhvr>
                                        <p:cTn id="15" dur="500" fill="hold"/>
                                        <p:tgtEl>
                                          <p:spTgt spid="208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9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图片 10244" descr="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9722" y="3105150"/>
            <a:ext cx="2343382"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p:cNvPr>
          <p:cNvSpPr/>
          <p:nvPr/>
        </p:nvSpPr>
        <p:spPr>
          <a:xfrm>
            <a:off x="-228600" y="514350"/>
            <a:ext cx="9144000" cy="2350776"/>
          </a:xfrm>
          <a:prstGeom prst="rect">
            <a:avLst/>
          </a:prstGeom>
          <a:noFill/>
          <a:ln w="12700" cap="flat" cmpd="sng" algn="ctr">
            <a:noFill/>
            <a:prstDash val="solid"/>
            <a:miter lim="800000"/>
          </a:ln>
          <a:effectLst/>
        </p:spPr>
        <p:txBody>
          <a:bodyPr lIns="91393" tIns="45702" rIns="91393" bIns="45702" anchor="ctr"/>
          <a:lstStyle/>
          <a:p>
            <a:pPr algn="ctr" defTabSz="914072">
              <a:lnSpc>
                <a:spcPct val="130000"/>
              </a:lnSpc>
              <a:defRPr/>
            </a:pPr>
            <a:r>
              <a:rPr lang="en-US" sz="4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 tập</a:t>
            </a:r>
            <a:endParaRPr lang="en-US" sz="4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ctr" defTabSz="914072">
              <a:lnSpc>
                <a:spcPct val="130000"/>
              </a:lnSpc>
              <a:defRPr/>
            </a:pPr>
            <a:r>
              <a:rPr lang="en-US" sz="4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đoạn văn giới thiệu</a:t>
            </a:r>
          </a:p>
          <a:p>
            <a:pPr algn="ctr" defTabSz="914072">
              <a:lnSpc>
                <a:spcPct val="130000"/>
              </a:lnSpc>
              <a:defRPr/>
            </a:pPr>
            <a:r>
              <a:rPr lang="en-US" sz="4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một sản phẩm được làm từ tre hoặc gỗ</a:t>
            </a:r>
            <a:endParaRPr lang="vi-VN"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61576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图片 12293" descr="2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5" y="3714750"/>
            <a:ext cx="2663723" cy="154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12292" descr="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109776"/>
            <a:ext cx="1642821" cy="30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461;p28"/>
          <p:cNvSpPr txBox="1">
            <a:spLocks noChangeArrowheads="1"/>
          </p:cNvSpPr>
          <p:nvPr/>
        </p:nvSpPr>
        <p:spPr bwMode="auto">
          <a:xfrm>
            <a:off x="457200" y="-33798"/>
            <a:ext cx="7953376" cy="11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741" tIns="121741" rIns="121741" bIns="121741"/>
          <a:lstStyle>
            <a:lvl1pPr defTabSz="912813">
              <a:defRPr sz="7200">
                <a:solidFill>
                  <a:schemeClr val="tx1"/>
                </a:solidFill>
                <a:latin typeface=".VnAvant" pitchFamily="34" charset="0"/>
                <a:ea typeface="SimSun" pitchFamily="2" charset="-122"/>
              </a:defRPr>
            </a:lvl1pPr>
            <a:lvl2pPr marL="914400" indent="-393700" defTabSz="912813">
              <a:defRPr sz="7200">
                <a:solidFill>
                  <a:schemeClr val="tx1"/>
                </a:solidFill>
                <a:latin typeface=".VnAvant" pitchFamily="34" charset="0"/>
                <a:ea typeface="SimSun" pitchFamily="2" charset="-122"/>
              </a:defRPr>
            </a:lvl2pPr>
            <a:lvl3pPr marL="1371600" indent="-393700" defTabSz="912813">
              <a:defRPr sz="7200">
                <a:solidFill>
                  <a:schemeClr val="tx1"/>
                </a:solidFill>
                <a:latin typeface=".VnAvant" pitchFamily="34" charset="0"/>
                <a:ea typeface="SimSun" pitchFamily="2" charset="-122"/>
              </a:defRPr>
            </a:lvl3pPr>
            <a:lvl4pPr marL="1828800" indent="-393700" defTabSz="912813">
              <a:defRPr sz="7200">
                <a:solidFill>
                  <a:schemeClr val="tx1"/>
                </a:solidFill>
                <a:latin typeface=".VnAvant" pitchFamily="34" charset="0"/>
                <a:ea typeface="SimSun" pitchFamily="2" charset="-122"/>
              </a:defRPr>
            </a:lvl4pPr>
            <a:lvl5pPr marL="2286000" indent="-393700" defTabSz="912813">
              <a:defRPr sz="7200">
                <a:solidFill>
                  <a:schemeClr val="tx1"/>
                </a:solidFill>
                <a:latin typeface=".VnAvant" pitchFamily="34" charset="0"/>
                <a:ea typeface="SimSun" pitchFamily="2" charset="-122"/>
              </a:defRPr>
            </a:lvl5pPr>
            <a:lvl6pPr marL="27432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32004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6576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4114800" indent="-3937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marL="0" marR="0" lvl="0" indent="0" algn="ctr" defTabSz="912813" rtl="0" eaLnBrk="1" fontAlgn="base" latinLnBrk="0" hangingPunct="1">
              <a:lnSpc>
                <a:spcPct val="100000"/>
              </a:lnSpc>
              <a:spcBef>
                <a:spcPts val="600"/>
              </a:spcBef>
              <a:spcAft>
                <a:spcPct val="0"/>
              </a:spcAft>
              <a:buClr>
                <a:srgbClr val="4472C4"/>
              </a:buClr>
              <a:buSzPts val="2600"/>
              <a:buFontTx/>
              <a:buNone/>
              <a:tabLst/>
              <a:defRPr/>
            </a:pPr>
            <a:r>
              <a:rPr kumimoji="0" lang="en-US" altLang="en-US" sz="6000" b="0" i="0" u="none" strike="noStrike" kern="1200" cap="none" spc="0" normalizeH="0" baseline="0" noProof="0" dirty="0" smtClean="0">
                <a:ln>
                  <a:noFill/>
                </a:ln>
                <a:solidFill>
                  <a:srgbClr val="00B050"/>
                </a:solidFill>
                <a:effectLst/>
                <a:uLnTx/>
                <a:uFillTx/>
                <a:latin typeface="Times New Roman" panose="02020603050405020304" pitchFamily="18" charset="0"/>
                <a:ea typeface="字魂59号-创粗黑"/>
                <a:cs typeface="Times New Roman" panose="02020603050405020304" pitchFamily="18" charset="0"/>
                <a:sym typeface="Chivo Light"/>
              </a:rPr>
              <a:t>Yêu cầu cần đạt</a:t>
            </a:r>
            <a:endParaRPr kumimoji="0" lang="en-US" altLang="en-US" sz="6000" b="0" i="0" u="none" strike="noStrike" kern="1200" cap="none" spc="0" normalizeH="0" baseline="0" noProof="0" dirty="0">
              <a:ln>
                <a:noFill/>
              </a:ln>
              <a:solidFill>
                <a:srgbClr val="00B050"/>
              </a:solidFill>
              <a:effectLst/>
              <a:uLnTx/>
              <a:uFillTx/>
              <a:latin typeface="Times New Roman" panose="02020603050405020304" pitchFamily="18" charset="0"/>
              <a:ea typeface="字魂59号-创粗黑"/>
              <a:cs typeface="Times New Roman" panose="02020603050405020304" pitchFamily="18" charset="0"/>
              <a:sym typeface="Chivo Light"/>
            </a:endParaRPr>
          </a:p>
        </p:txBody>
      </p:sp>
      <p:sp>
        <p:nvSpPr>
          <p:cNvPr id="8" name="Hình chữ nhật: Góc Tròn 2">
            <a:extLst>
              <a:ext uri="{FF2B5EF4-FFF2-40B4-BE49-F238E27FC236}">
                <a16:creationId xmlns:a16="http://schemas.microsoft.com/office/drawing/2014/main" id="{C80951C1-5E30-47CC-806F-235746522BFF}"/>
              </a:ext>
            </a:extLst>
          </p:cNvPr>
          <p:cNvSpPr/>
          <p:nvPr/>
        </p:nvSpPr>
        <p:spPr>
          <a:xfrm>
            <a:off x="1116744" y="1231282"/>
            <a:ext cx="6198707" cy="912336"/>
          </a:xfrm>
          <a:prstGeom prst="roundRec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59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 </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Kể</a:t>
            </a:r>
            <a:r>
              <a:rPr kumimoji="0" lang="en-US" sz="2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tên và nêu được công dụng của một số đồ vật được làm từ tre hoặc gỗ. </a:t>
            </a:r>
            <a:endPar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9" name="Hình chữ nhật: Góc Tròn 3">
            <a:extLst>
              <a:ext uri="{FF2B5EF4-FFF2-40B4-BE49-F238E27FC236}">
                <a16:creationId xmlns:a16="http://schemas.microsoft.com/office/drawing/2014/main" id="{B4A57ACB-AC00-44D8-A227-E199238C3085}"/>
              </a:ext>
            </a:extLst>
          </p:cNvPr>
          <p:cNvSpPr/>
          <p:nvPr/>
        </p:nvSpPr>
        <p:spPr>
          <a:xfrm>
            <a:off x="1201754" y="2624803"/>
            <a:ext cx="6129833" cy="997929"/>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59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2. </a:t>
            </a:r>
            <a:r>
              <a:rPr kumimoji="0" lang="en-US" sz="20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mn-cs"/>
              </a:rPr>
              <a:t>Phát triển kĩ năng viết đoạn văn giới</a:t>
            </a:r>
            <a:r>
              <a:rPr kumimoji="0" lang="en-US" sz="2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mn-cs"/>
              </a:rPr>
              <a:t> thiệu về một đồ vật được làm bằng tre hoặc gỗ. </a:t>
            </a:r>
            <a:endParaRPr kumimoji="0" lang="en-US" sz="20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40879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 calcmode="lin" valueType="num">
                                      <p:cBhvr additive="base">
                                        <p:cTn id="7" dur="500" fill="hold"/>
                                        <p:tgtEl>
                                          <p:spTgt spid="12294"/>
                                        </p:tgtEl>
                                        <p:attrNameLst>
                                          <p:attrName>ppt_x</p:attrName>
                                        </p:attrNameLst>
                                      </p:cBhvr>
                                      <p:tavLst>
                                        <p:tav tm="0">
                                          <p:val>
                                            <p:strVal val="0-#ppt_w/2"/>
                                          </p:val>
                                        </p:tav>
                                        <p:tav tm="100000">
                                          <p:val>
                                            <p:strVal val="#ppt_x"/>
                                          </p:val>
                                        </p:tav>
                                      </p:tavLst>
                                    </p:anim>
                                    <p:anim calcmode="lin" valueType="num">
                                      <p:cBhvr additive="base">
                                        <p:cTn id="8"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750" fill="hold"/>
                                        <p:tgtEl>
                                          <p:spTgt spid="12293"/>
                                        </p:tgtEl>
                                        <p:attrNameLst>
                                          <p:attrName>ppt_x</p:attrName>
                                        </p:attrNameLst>
                                      </p:cBhvr>
                                      <p:tavLst>
                                        <p:tav tm="0">
                                          <p:val>
                                            <p:strVal val="1+#ppt_w/2"/>
                                          </p:val>
                                        </p:tav>
                                        <p:tav tm="100000">
                                          <p:val>
                                            <p:strVal val="#ppt_x"/>
                                          </p:val>
                                        </p:tav>
                                      </p:tavLst>
                                    </p:anim>
                                    <p:anim calcmode="lin" valueType="num">
                                      <p:cBhvr additive="base">
                                        <p:cTn id="14" dur="75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9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ABE5EC-101B-4A05-99E5-445A55133AA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2209800" y="601615"/>
            <a:ext cx="5143499" cy="4504193"/>
          </a:xfrm>
          <a:prstGeom prst="rect">
            <a:avLst/>
          </a:prstGeom>
        </p:spPr>
      </p:pic>
      <p:sp>
        <p:nvSpPr>
          <p:cNvPr id="8" name="Rounded Rectangle 7"/>
          <p:cNvSpPr/>
          <p:nvPr/>
        </p:nvSpPr>
        <p:spPr>
          <a:xfrm>
            <a:off x="1114499" y="1123951"/>
            <a:ext cx="1295400" cy="459244"/>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2400" dirty="0" smtClean="0">
                <a:solidFill>
                  <a:prstClr val="black"/>
                </a:solidFill>
                <a:latin typeface="+mj-lt"/>
                <a:ea typeface="Arial-Rounded" panose="020B0500000000000000" pitchFamily="34" charset="0"/>
                <a:cs typeface="Arial-Rounded" panose="020B0500000000000000" pitchFamily="34" charset="0"/>
              </a:rPr>
              <a:t>Đũa</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tre</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4" name="TextBox 3"/>
          <p:cNvSpPr txBox="1"/>
          <p:nvPr/>
        </p:nvSpPr>
        <p:spPr>
          <a:xfrm>
            <a:off x="533401" y="38294"/>
            <a:ext cx="8686799" cy="504039"/>
          </a:xfrm>
          <a:prstGeom prst="rect">
            <a:avLst/>
          </a:prstGeom>
          <a:noFill/>
        </p:spPr>
        <p:txBody>
          <a:bodyPr wrap="square" lIns="91430" tIns="45715" rIns="91430" bIns="45715" rtlCol="0">
            <a:spAutoFit/>
          </a:bodyPr>
          <a:lstStyle/>
          <a:p>
            <a:pPr defTabSz="914310">
              <a:lnSpc>
                <a:spcPct val="120000"/>
              </a:lnSpc>
            </a:pPr>
            <a:r>
              <a:rPr lang="en-US" sz="2400" b="1" dirty="0" smtClean="0">
                <a:solidFill>
                  <a:srgbClr val="FF6600"/>
                </a:solidFill>
                <a:latin typeface="+mj-lt"/>
                <a:ea typeface="Arial-Rounded" panose="020B0500000000000000" pitchFamily="34" charset="0"/>
                <a:cs typeface="Arial-Rounded" panose="020B0500000000000000" pitchFamily="34" charset="0"/>
              </a:rPr>
              <a:t>1. </a:t>
            </a:r>
            <a:r>
              <a:rPr lang="vi-VN" sz="2400" dirty="0" smtClean="0">
                <a:solidFill>
                  <a:prstClr val="black"/>
                </a:solidFill>
                <a:latin typeface="+mj-lt"/>
                <a:ea typeface="Arial-Rounded" panose="020B0500000000000000" pitchFamily="34" charset="0"/>
                <a:cs typeface="Arial-Rounded" panose="020B0500000000000000" pitchFamily="34" charset="0"/>
              </a:rPr>
              <a:t>Nêu </a:t>
            </a:r>
            <a:r>
              <a:rPr lang="vi-VN" sz="2400" dirty="0">
                <a:solidFill>
                  <a:prstClr val="black"/>
                </a:solidFill>
                <a:latin typeface="+mj-lt"/>
                <a:ea typeface="Arial-Rounded" panose="020B0500000000000000" pitchFamily="34" charset="0"/>
                <a:cs typeface="Arial-Rounded" panose="020B0500000000000000" pitchFamily="34" charset="0"/>
              </a:rPr>
              <a:t>tên các đồ vật làm bằng tre hoặc gỗ và công dụng </a:t>
            </a:r>
            <a:r>
              <a:rPr lang="vi-VN" sz="2400" dirty="0" smtClean="0">
                <a:solidFill>
                  <a:prstClr val="black"/>
                </a:solidFill>
                <a:latin typeface="+mj-lt"/>
                <a:ea typeface="Arial-Rounded" panose="020B0500000000000000" pitchFamily="34" charset="0"/>
                <a:cs typeface="Arial-Rounded" panose="020B0500000000000000" pitchFamily="34" charset="0"/>
              </a:rPr>
              <a:t>của </a:t>
            </a:r>
            <a:r>
              <a:rPr lang="vi-VN" sz="2400" dirty="0">
                <a:solidFill>
                  <a:prstClr val="black"/>
                </a:solidFill>
                <a:latin typeface="+mj-lt"/>
                <a:ea typeface="Arial-Rounded" panose="020B0500000000000000" pitchFamily="34" charset="0"/>
                <a:cs typeface="Arial-Rounded" panose="020B0500000000000000" pitchFamily="34" charset="0"/>
              </a:rPr>
              <a:t>chúng</a:t>
            </a:r>
            <a:r>
              <a:rPr lang="vi-VN" sz="2400" dirty="0" smtClean="0">
                <a:solidFill>
                  <a:prstClr val="black"/>
                </a:solidFill>
                <a:latin typeface="+mj-lt"/>
                <a:ea typeface="Arial-Rounded" panose="020B0500000000000000" pitchFamily="34" charset="0"/>
                <a:cs typeface="Arial-Rounded" panose="020B0500000000000000" pitchFamily="34" charset="0"/>
              </a:rPr>
              <a:t>.</a:t>
            </a:r>
            <a:endParaRPr lang="vi-VN" sz="2400" dirty="0">
              <a:solidFill>
                <a:prstClr val="black"/>
              </a:solidFill>
              <a:latin typeface="+mj-lt"/>
              <a:ea typeface="Arial-Rounded" panose="020B0500000000000000" pitchFamily="34" charset="0"/>
              <a:cs typeface="Arial-Rounded" panose="020B0500000000000000" pitchFamily="34" charset="0"/>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6137" cy="57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887547" y="923721"/>
            <a:ext cx="1646852" cy="859703"/>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smtClean="0">
                <a:solidFill>
                  <a:prstClr val="black"/>
                </a:solidFill>
                <a:latin typeface="+mj-lt"/>
                <a:ea typeface="Arial-Rounded" panose="020B0500000000000000" pitchFamily="34" charset="0"/>
                <a:cs typeface="Arial-Rounded" panose="020B0500000000000000" pitchFamily="34" charset="0"/>
              </a:rPr>
              <a:t>Khay</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vi-VN" sz="2400" dirty="0" smtClean="0">
                <a:solidFill>
                  <a:prstClr val="black"/>
                </a:solidFill>
                <a:latin typeface="+mj-lt"/>
                <a:ea typeface="Arial-Rounded" panose="020B0500000000000000" pitchFamily="34" charset="0"/>
                <a:cs typeface="Arial-Rounded" panose="020B0500000000000000" pitchFamily="34" charset="0"/>
              </a:rPr>
              <a:t>để</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cốc</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a:solidFill>
                  <a:prstClr val="black"/>
                </a:solidFill>
                <a:latin typeface="+mj-lt"/>
                <a:ea typeface="Arial-Rounded" panose="020B0500000000000000" pitchFamily="34" charset="0"/>
                <a:cs typeface="Arial-Rounded" panose="020B0500000000000000" pitchFamily="34" charset="0"/>
              </a:rPr>
              <a:t>chén</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7" name="Rounded Rectangle 6"/>
          <p:cNvSpPr/>
          <p:nvPr/>
        </p:nvSpPr>
        <p:spPr>
          <a:xfrm>
            <a:off x="5530722" y="4011512"/>
            <a:ext cx="2561252" cy="422951"/>
          </a:xfrm>
          <a:prstGeom prst="roundRect">
            <a:avLst/>
          </a:prstGeom>
          <a:solidFill>
            <a:srgbClr val="F7FCFF"/>
          </a:solidFill>
          <a:ln w="19050">
            <a:solidFill>
              <a:srgbClr val="33CC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dirty="0" err="1" smtClean="0">
                <a:solidFill>
                  <a:prstClr val="black"/>
                </a:solidFill>
                <a:latin typeface="+mj-lt"/>
                <a:ea typeface="Arial-Rounded" panose="020B0500000000000000" pitchFamily="34" charset="0"/>
                <a:cs typeface="Arial-Rounded" panose="020B0500000000000000" pitchFamily="34" charset="0"/>
              </a:rPr>
              <a:t>Bàn</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ghế</a:t>
            </a:r>
            <a:r>
              <a:rPr lang="en-US" sz="2400" dirty="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bằng</a:t>
            </a:r>
            <a:r>
              <a:rPr lang="en-US" sz="2400" dirty="0" smtClean="0">
                <a:solidFill>
                  <a:prstClr val="black"/>
                </a:solidFill>
                <a:latin typeface="+mj-lt"/>
                <a:ea typeface="Arial-Rounded" panose="020B0500000000000000" pitchFamily="34" charset="0"/>
                <a:cs typeface="Arial-Rounded" panose="020B0500000000000000" pitchFamily="34" charset="0"/>
              </a:rPr>
              <a:t> </a:t>
            </a:r>
            <a:r>
              <a:rPr lang="en-US" sz="2400" dirty="0" err="1" smtClean="0">
                <a:solidFill>
                  <a:prstClr val="black"/>
                </a:solidFill>
                <a:latin typeface="+mj-lt"/>
                <a:ea typeface="Arial-Rounded" panose="020B0500000000000000" pitchFamily="34" charset="0"/>
                <a:cs typeface="Arial-Rounded" panose="020B0500000000000000" pitchFamily="34" charset="0"/>
              </a:rPr>
              <a:t>tre</a:t>
            </a:r>
            <a:endParaRPr lang="vi-VN" sz="2400" dirty="0">
              <a:solidFill>
                <a:prstClr val="black"/>
              </a:solidFill>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9981A61D-33F7-45D7-B0F8-AACA4AEE20F4}"/>
              </a:ext>
            </a:extLst>
          </p:cNvPr>
          <p:cNvSpPr txBox="1"/>
          <p:nvPr/>
        </p:nvSpPr>
        <p:spPr>
          <a:xfrm>
            <a:off x="213590" y="1648420"/>
            <a:ext cx="1738318" cy="830997"/>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gắp thức ăn</a:t>
            </a:r>
          </a:p>
        </p:txBody>
      </p:sp>
      <p:sp>
        <p:nvSpPr>
          <p:cNvPr id="10" name="TextBox 9">
            <a:extLst>
              <a:ext uri="{FF2B5EF4-FFF2-40B4-BE49-F238E27FC236}">
                <a16:creationId xmlns:a16="http://schemas.microsoft.com/office/drawing/2014/main" id="{49653005-DFCF-4118-B360-0C2695380A3C}"/>
              </a:ext>
            </a:extLst>
          </p:cNvPr>
          <p:cNvSpPr txBox="1"/>
          <p:nvPr/>
        </p:nvSpPr>
        <p:spPr>
          <a:xfrm>
            <a:off x="13855" y="3894315"/>
            <a:ext cx="2665416" cy="1246495"/>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ngồi </a:t>
            </a:r>
            <a:r>
              <a:rPr lang="en-US" sz="2400" dirty="0" err="1">
                <a:solidFill>
                  <a:srgbClr val="FF0000"/>
                </a:solidFill>
                <a:latin typeface="+mj-lt"/>
                <a:ea typeface="Arial-Rounded" panose="020B0500000000000000" pitchFamily="34" charset="0"/>
                <a:cs typeface="Arial-Rounded" panose="020B0500000000000000" pitchFamily="34" charset="0"/>
              </a:rPr>
              <a:t>tiếp</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smtClean="0">
                <a:solidFill>
                  <a:srgbClr val="FF0000"/>
                </a:solidFill>
                <a:latin typeface="+mj-lt"/>
                <a:ea typeface="Arial-Rounded" panose="020B0500000000000000" pitchFamily="34" charset="0"/>
                <a:cs typeface="Arial-Rounded" panose="020B0500000000000000" pitchFamily="34" charset="0"/>
              </a:rPr>
              <a:t>khách</a:t>
            </a:r>
            <a:r>
              <a:rPr lang="vi-VN" sz="2400" dirty="0" smtClean="0">
                <a:solidFill>
                  <a:srgbClr val="FF0000"/>
                </a:solidFill>
                <a:latin typeface="+mj-lt"/>
                <a:ea typeface="Arial-Rounded" panose="020B0500000000000000" pitchFamily="34" charset="0"/>
                <a:cs typeface="Arial-Rounded" panose="020B0500000000000000" pitchFamily="34" charset="0"/>
              </a:rPr>
              <a:t>, </a:t>
            </a:r>
            <a:r>
              <a:rPr lang="vi-VN" sz="2400" dirty="0">
                <a:solidFill>
                  <a:srgbClr val="FF0000"/>
                </a:solidFill>
                <a:latin typeface="+mj-lt"/>
                <a:ea typeface="Arial-Rounded" panose="020B0500000000000000" pitchFamily="34" charset="0"/>
                <a:cs typeface="Arial-Rounded" panose="020B0500000000000000" pitchFamily="34" charset="0"/>
              </a:rPr>
              <a:t>nghỉ ngơi, làm việc,...</a:t>
            </a:r>
          </a:p>
        </p:txBody>
      </p:sp>
      <p:sp>
        <p:nvSpPr>
          <p:cNvPr id="11" name="TextBox 10">
            <a:extLst>
              <a:ext uri="{FF2B5EF4-FFF2-40B4-BE49-F238E27FC236}">
                <a16:creationId xmlns:a16="http://schemas.microsoft.com/office/drawing/2014/main" id="{9981A61D-33F7-45D7-B0F8-AACA4AEE20F4}"/>
              </a:ext>
            </a:extLst>
          </p:cNvPr>
          <p:cNvSpPr txBox="1"/>
          <p:nvPr/>
        </p:nvSpPr>
        <p:spPr>
          <a:xfrm>
            <a:off x="6324600" y="1962150"/>
            <a:ext cx="2209799" cy="830997"/>
          </a:xfrm>
          <a:prstGeom prst="rect">
            <a:avLst/>
          </a:prstGeom>
          <a:noFill/>
        </p:spPr>
        <p:txBody>
          <a:bodyPr wrap="square" rtlCol="0">
            <a:spAutoFit/>
          </a:bodyPr>
          <a:lstStyle/>
          <a:p>
            <a:pPr algn="ctr"/>
            <a:r>
              <a:rPr lang="vi-VN" sz="2400" dirty="0">
                <a:solidFill>
                  <a:srgbClr val="FF0000"/>
                </a:solidFill>
                <a:latin typeface="+mj-lt"/>
                <a:ea typeface="Arial-Rounded" panose="020B0500000000000000" pitchFamily="34" charset="0"/>
                <a:cs typeface="Arial-Rounded" panose="020B0500000000000000" pitchFamily="34" charset="0"/>
              </a:rPr>
              <a:t>Dùng để </a:t>
            </a:r>
            <a:r>
              <a:rPr lang="en-US" sz="2400" dirty="0" err="1" smtClean="0">
                <a:solidFill>
                  <a:srgbClr val="FF0000"/>
                </a:solidFill>
                <a:latin typeface="+mj-lt"/>
                <a:ea typeface="Arial-Rounded" panose="020B0500000000000000" pitchFamily="34" charset="0"/>
                <a:cs typeface="Arial-Rounded" panose="020B0500000000000000" pitchFamily="34" charset="0"/>
              </a:rPr>
              <a:t>bày</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smtClean="0">
                <a:solidFill>
                  <a:srgbClr val="FF0000"/>
                </a:solidFill>
                <a:latin typeface="+mj-lt"/>
                <a:ea typeface="Arial-Rounded" panose="020B0500000000000000" pitchFamily="34" charset="0"/>
                <a:cs typeface="Arial-Rounded" panose="020B0500000000000000" pitchFamily="34" charset="0"/>
              </a:rPr>
              <a:t>ấm</a:t>
            </a:r>
            <a:r>
              <a:rPr lang="en-US" sz="2400" dirty="0">
                <a:solidFill>
                  <a:srgbClr val="FF0000"/>
                </a:solidFill>
                <a:latin typeface="+mj-lt"/>
                <a:ea typeface="Arial-Rounded" panose="020B0500000000000000" pitchFamily="34" charset="0"/>
                <a:cs typeface="Arial-Rounded" panose="020B0500000000000000" pitchFamily="34" charset="0"/>
              </a:rPr>
              <a:t> </a:t>
            </a:r>
            <a:r>
              <a:rPr lang="en-US" sz="2400" dirty="0" err="1">
                <a:solidFill>
                  <a:srgbClr val="FF0000"/>
                </a:solidFill>
                <a:latin typeface="+mj-lt"/>
                <a:ea typeface="Arial-Rounded" panose="020B0500000000000000" pitchFamily="34" charset="0"/>
                <a:cs typeface="Arial-Rounded" panose="020B0500000000000000" pitchFamily="34" charset="0"/>
              </a:rPr>
              <a:t>chén</a:t>
            </a:r>
            <a:endParaRPr lang="vi-VN" sz="2400" dirty="0">
              <a:solidFill>
                <a:srgbClr val="FF0000"/>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5616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50" fill="hold"/>
                                        <p:tgtEl>
                                          <p:spTgt spid="12"/>
                                        </p:tgtEl>
                                        <p:attrNameLst>
                                          <p:attrName>ppt_w</p:attrName>
                                        </p:attrNameLst>
                                      </p:cBhvr>
                                      <p:tavLst>
                                        <p:tav tm="0">
                                          <p:val>
                                            <p:fltVal val="0"/>
                                          </p:val>
                                        </p:tav>
                                        <p:tav tm="100000">
                                          <p:val>
                                            <p:strVal val="#ppt_w"/>
                                          </p:val>
                                        </p:tav>
                                      </p:tavLst>
                                    </p:anim>
                                    <p:anim calcmode="lin" valueType="num">
                                      <p:cBhvr>
                                        <p:cTn id="15" dur="250" fill="hold"/>
                                        <p:tgtEl>
                                          <p:spTgt spid="12"/>
                                        </p:tgtEl>
                                        <p:attrNameLst>
                                          <p:attrName>ppt_h</p:attrName>
                                        </p:attrNameLst>
                                      </p:cBhvr>
                                      <p:tavLst>
                                        <p:tav tm="0">
                                          <p:val>
                                            <p:fltVal val="0"/>
                                          </p:val>
                                        </p:tav>
                                        <p:tav tm="100000">
                                          <p:val>
                                            <p:strVal val="#ppt_h"/>
                                          </p:val>
                                        </p:tav>
                                      </p:tavLst>
                                    </p:anim>
                                    <p:animEffect transition="in" filter="fade">
                                      <p:cBhvr>
                                        <p:cTn id="16" dur="2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decel="9200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decel="9200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1+#ppt_w/2"/>
                                          </p:val>
                                        </p:tav>
                                        <p:tav tm="100000">
                                          <p:val>
                                            <p:strVal val="#ppt_x"/>
                                          </p:val>
                                        </p:tav>
                                      </p:tavLst>
                                    </p:anim>
                                    <p:anim calcmode="lin" valueType="num">
                                      <p:cBhvr additive="base">
                                        <p:cTn id="33" dur="10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decel="9200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1000" fill="hold"/>
                                        <p:tgtEl>
                                          <p:spTgt spid="7"/>
                                        </p:tgtEl>
                                        <p:attrNameLst>
                                          <p:attrName>ppt_x</p:attrName>
                                        </p:attrNameLst>
                                      </p:cBhvr>
                                      <p:tavLst>
                                        <p:tav tm="0">
                                          <p:val>
                                            <p:strVal val="#ppt_x"/>
                                          </p:val>
                                        </p:tav>
                                        <p:tav tm="100000">
                                          <p:val>
                                            <p:strVal val="#ppt_x"/>
                                          </p:val>
                                        </p:tav>
                                      </p:tavLst>
                                    </p:anim>
                                    <p:anim calcmode="lin" valueType="num">
                                      <p:cBhvr additive="base">
                                        <p:cTn id="43" dur="100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animBg="1"/>
      <p:bldP spid="7" grpId="0" animBg="1"/>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1" y="36562"/>
            <a:ext cx="8610600" cy="479993"/>
          </a:xfrm>
          <a:prstGeom prst="rect">
            <a:avLst/>
          </a:prstGeom>
          <a:noFill/>
        </p:spPr>
        <p:txBody>
          <a:bodyPr wrap="square" lIns="91430" tIns="45715" rIns="91430" bIns="45715" rtlCol="0">
            <a:spAutoFit/>
          </a:bodyPr>
          <a:lstStyle/>
          <a:p>
            <a:pPr defTabSz="914310">
              <a:lnSpc>
                <a:spcPct val="120000"/>
              </a:lnSpc>
            </a:pPr>
            <a:r>
              <a:rPr lang="en-US" sz="23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Nêu tên các đồ vật làm bằng tre hoặc gỗ và công dụng của chúng.</a:t>
            </a:r>
          </a:p>
        </p:txBody>
      </p:sp>
      <p:sp>
        <p:nvSpPr>
          <p:cNvPr id="6" name="Rounded Rectangle 5"/>
          <p:cNvSpPr/>
          <p:nvPr/>
        </p:nvSpPr>
        <p:spPr>
          <a:xfrm>
            <a:off x="381000" y="598182"/>
            <a:ext cx="8382000" cy="4411968"/>
          </a:xfrm>
          <a:prstGeom prst="roundRect">
            <a:avLst/>
          </a:prstGeom>
          <a:solidFill>
            <a:schemeClr val="bg1"/>
          </a:solidFill>
          <a:ln w="19050">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sz="2400" i="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Mẫu</a:t>
            </a:r>
            <a:r>
              <a:rPr lang="en-US" sz="2400"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10000"/>
              </a:lnSpc>
            </a:pP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Những đồ vật làm bằng tre hoặc gỗ là: đũa, khay để ấm chén, bàn ghế, tủ, kệ, giường,...</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Công dụng:</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Giường: để ngủ, nghỉ ngơi</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Đũa: để gắp thức ăn</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Khay để ấm chén: để bày ấm chén</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Bàn ghế: để ngồi, tiếp khách,..</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Tủ: để đựng quần áo</a:t>
            </a:r>
          </a:p>
          <a:p>
            <a:pPr algn="just">
              <a:lnSpc>
                <a:spcPct val="110000"/>
              </a:lnSpc>
            </a:pPr>
            <a:r>
              <a:rPr lang="vi-VN" sz="2500" dirty="0" smtClean="0">
                <a:solidFill>
                  <a:srgbClr val="CC0099"/>
                </a:solidFill>
                <a:latin typeface="Times New Roman" panose="02020603050405020304" pitchFamily="18" charset="0"/>
                <a:ea typeface="Arial-Rounded" panose="020B0500000000000000" pitchFamily="34" charset="0"/>
                <a:cs typeface="Times New Roman" panose="02020603050405020304" pitchFamily="18" charset="0"/>
              </a:rPr>
              <a:t>+ Kệ: để đựng sách vở</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43600" y="2451735"/>
            <a:ext cx="2340416" cy="1684585"/>
          </a:xfrm>
          <a:prstGeom prst="rect">
            <a:avLst/>
          </a:prstGeom>
        </p:spPr>
      </p:pic>
    </p:spTree>
    <p:extLst>
      <p:ext uri="{BB962C8B-B14F-4D97-AF65-F5344CB8AC3E}">
        <p14:creationId xmlns:p14="http://schemas.microsoft.com/office/powerpoint/2010/main" val="395500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9" dur="500"/>
                                        <p:tgtEl>
                                          <p:spTgt spid="6">
                                            <p:txEl>
                                              <p:pRg st="3" end="3"/>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2" dur="500"/>
                                        <p:tgtEl>
                                          <p:spTgt spid="6">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5" dur="500"/>
                                        <p:tgtEl>
                                          <p:spTgt spid="6">
                                            <p:txEl>
                                              <p:pRg st="5" end="5"/>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8" dur="500"/>
                                        <p:tgtEl>
                                          <p:spTgt spid="6">
                                            <p:txEl>
                                              <p:pRg st="6" end="6"/>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1" dur="500"/>
                                        <p:tgtEl>
                                          <p:spTgt spid="6">
                                            <p:txEl>
                                              <p:pRg st="7" end="7"/>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1300" y="2217039"/>
            <a:ext cx="2081212" cy="125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4" y="57150"/>
            <a:ext cx="8610596" cy="484866"/>
          </a:xfrm>
          <a:prstGeom prst="rect">
            <a:avLst/>
          </a:prstGeom>
          <a:noFill/>
        </p:spPr>
        <p:txBody>
          <a:bodyPr wrap="square" lIns="91430" tIns="45715" rIns="91430" bIns="45715" rtlCol="0">
            <a:spAutoFit/>
          </a:bodyPr>
          <a:lstStyle/>
          <a:p>
            <a:pPr defTabSz="914310">
              <a:lnSpc>
                <a:spcPct val="110000"/>
              </a:lnSpc>
            </a:pPr>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2. </a:t>
            </a:r>
            <a:r>
              <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Viết 4 – 5 câu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5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tre</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gỗ</a:t>
            </a:r>
            <a:endParaRPr lang="vi-VN"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6">
            <a:extLst>
              <a:ext uri="{FF2B5EF4-FFF2-40B4-BE49-F238E27FC236}">
                <a16:creationId xmlns:a16="http://schemas.microsoft.com/office/drawing/2014/main" id="{62DC85F6-D3A4-4656-9D8D-B22B203E177E}"/>
              </a:ext>
            </a:extLst>
          </p:cNvPr>
          <p:cNvSpPr/>
          <p:nvPr/>
        </p:nvSpPr>
        <p:spPr>
          <a:xfrm>
            <a:off x="3108009" y="895350"/>
            <a:ext cx="3332794" cy="822277"/>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muốn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14">
            <a:extLst>
              <a:ext uri="{FF2B5EF4-FFF2-40B4-BE49-F238E27FC236}">
                <a16:creationId xmlns:a16="http://schemas.microsoft.com/office/drawing/2014/main" id="{EE7E633C-C486-4A4D-B781-133C0719F521}"/>
              </a:ext>
            </a:extLst>
          </p:cNvPr>
          <p:cNvSpPr/>
          <p:nvPr/>
        </p:nvSpPr>
        <p:spPr>
          <a:xfrm>
            <a:off x="6019800" y="2152312"/>
            <a:ext cx="2971800" cy="1147287"/>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iểm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nổi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hình</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dạng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màu</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sắc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20">
            <a:extLst>
              <a:ext uri="{FF2B5EF4-FFF2-40B4-BE49-F238E27FC236}">
                <a16:creationId xmlns:a16="http://schemas.microsoft.com/office/drawing/2014/main" id="{05A93D0B-314A-4F60-9F32-723392FE8BC2}"/>
              </a:ext>
            </a:extLst>
          </p:cNvPr>
          <p:cNvSpPr/>
          <p:nvPr/>
        </p:nvSpPr>
        <p:spPr>
          <a:xfrm>
            <a:off x="152400" y="2202011"/>
            <a:ext cx="3215812" cy="1207822"/>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xét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ười</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33">
            <a:extLst>
              <a:ext uri="{FF2B5EF4-FFF2-40B4-BE49-F238E27FC236}">
                <a16:creationId xmlns:a16="http://schemas.microsoft.com/office/drawing/2014/main" id="{4DC46006-A411-45CE-8938-F8F872779954}"/>
              </a:ext>
            </a:extLst>
          </p:cNvPr>
          <p:cNvSpPr/>
          <p:nvPr/>
        </p:nvSpPr>
        <p:spPr>
          <a:xfrm>
            <a:off x="2926813" y="3954611"/>
            <a:ext cx="3550187" cy="964025"/>
          </a:xfrm>
          <a:prstGeom prst="roundRect">
            <a:avLst/>
          </a:prstGeom>
          <a:solidFill>
            <a:srgbClr val="D9F2FF"/>
          </a:solidFill>
          <a:ln>
            <a:solidFill>
              <a:srgbClr val="81D5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dùng</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3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8150" name="TextBox 48149"/>
          <p:cNvSpPr txBox="1"/>
          <p:nvPr/>
        </p:nvSpPr>
        <p:spPr>
          <a:xfrm>
            <a:off x="685800" y="503826"/>
            <a:ext cx="1219200" cy="477054"/>
          </a:xfrm>
          <a:prstGeom prst="rect">
            <a:avLst/>
          </a:prstGeom>
          <a:noFill/>
        </p:spPr>
        <p:txBody>
          <a:bodyPr wrap="square" rtlCol="0">
            <a:spAutoFit/>
          </a:bodyPr>
          <a:lstStyle/>
          <a:p>
            <a:r>
              <a:rPr lang="en-US" sz="25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G:</a:t>
            </a:r>
          </a:p>
        </p:txBody>
      </p:sp>
    </p:spTree>
    <p:extLst>
      <p:ext uri="{BB962C8B-B14F-4D97-AF65-F5344CB8AC3E}">
        <p14:creationId xmlns:p14="http://schemas.microsoft.com/office/powerpoint/2010/main" val="267782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8150"/>
                                        </p:tgtEl>
                                        <p:attrNameLst>
                                          <p:attrName>style.visibility</p:attrName>
                                        </p:attrNameLst>
                                      </p:cBhvr>
                                      <p:to>
                                        <p:strVal val="visible"/>
                                      </p:to>
                                    </p:set>
                                    <p:animEffect transition="in" filter="fade">
                                      <p:cBhvr>
                                        <p:cTn id="13" dur="500"/>
                                        <p:tgtEl>
                                          <p:spTgt spid="4815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2" grpId="0" animBg="1"/>
      <p:bldP spid="20" grpId="0" animBg="1"/>
      <p:bldP spid="11" grpId="0" animBg="1"/>
      <p:bldP spid="48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0700" y="66675"/>
            <a:ext cx="726122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9221"/>
          <p:cNvSpPr txBox="1"/>
          <p:nvPr/>
        </p:nvSpPr>
        <p:spPr>
          <a:xfrm rot="21267193">
            <a:off x="3128522" y="846403"/>
            <a:ext cx="2226516" cy="1773977"/>
          </a:xfrm>
          <a:prstGeom prst="rect">
            <a:avLst/>
          </a:prstGeom>
          <a:noFill/>
          <a:ln w="9525">
            <a:noFill/>
          </a:ln>
        </p:spPr>
        <p:txBody>
          <a:bodyPr wrap="square" lIns="49732" tIns="24864" rIns="49732" bIns="24864">
            <a:spAutoFit/>
          </a:bodyPr>
          <a:lstStyle/>
          <a:p>
            <a:pPr algn="ctr" defTabSz="816081" fontAlgn="base">
              <a:spcBef>
                <a:spcPct val="50000"/>
              </a:spcBef>
              <a:spcAft>
                <a:spcPct val="0"/>
              </a:spcAft>
            </a:pP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nhóm</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đô</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i</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a:p>
            <a:pPr algn="ctr" defTabSz="816081" fontAlgn="base">
              <a:spcBef>
                <a:spcPct val="50000"/>
              </a:spcBef>
              <a:spcAft>
                <a:spcPct val="0"/>
              </a:spcAft>
            </a:pP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(5 </a:t>
            </a:r>
            <a:r>
              <a:rPr lang="en-US" altLang="zh-CN"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phút</a:t>
            </a:r>
            <a:r>
              <a:rPr lang="en-US" altLang="zh-C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60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529485" y="148220"/>
            <a:ext cx="8162895" cy="4901361"/>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353997" y="238691"/>
            <a:ext cx="4767961" cy="4720404"/>
          </a:xfrm>
          <a:prstGeom prst="rect">
            <a:avLst/>
          </a:prstGeom>
          <a:noFill/>
          <a:ln w="9525">
            <a:noFill/>
          </a:ln>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2769" y1="77324" x2="43526" y2="84014"/>
                        <a14:foregroundMark x1="53788" y1="79633" x2="56198" y2="84488"/>
                        <a14:foregroundMark x1="43802" y1="26347" x2="42493" y2="39254"/>
                        <a14:foregroundMark x1="54821" y1="28182" x2="52135" y2="40853"/>
                        <a14:foregroundMark x1="40634" y1="21018" x2="43320" y2="35346"/>
                        <a14:foregroundMark x1="52686" y1="22143" x2="56680" y2="35583"/>
                        <a14:foregroundMark x1="39256" y1="28656" x2="39807" y2="34399"/>
                        <a14:foregroundMark x1="25000" y1="44819" x2="38154" y2="49438"/>
                        <a14:foregroundMark x1="42769" y1="81528" x2="38705" y2="84725"/>
                        <a14:foregroundMark x1="45730" y1="17525" x2="53512" y2="81291"/>
                      </a14:backgroundRemoval>
                    </a14:imgEffect>
                  </a14:imgLayer>
                </a14:imgProps>
              </a:ext>
              <a:ext uri="{28A0092B-C50C-407E-A947-70E740481C1C}">
                <a14:useLocalDpi xmlns:a14="http://schemas.microsoft.com/office/drawing/2010/main" val="0"/>
              </a:ext>
            </a:extLst>
          </a:blip>
          <a:stretch>
            <a:fillRect/>
          </a:stretch>
        </p:blipFill>
        <p:spPr>
          <a:xfrm>
            <a:off x="4560834" y="3"/>
            <a:ext cx="4668580" cy="5430599"/>
          </a:xfrm>
          <a:prstGeom prst="rect">
            <a:avLst/>
          </a:prstGeom>
        </p:spPr>
      </p:pic>
      <p:sp>
        <p:nvSpPr>
          <p:cNvPr id="6" name="Rectangle 5"/>
          <p:cNvSpPr/>
          <p:nvPr/>
        </p:nvSpPr>
        <p:spPr>
          <a:xfrm>
            <a:off x="2196878" y="1581150"/>
            <a:ext cx="3082205" cy="1938988"/>
          </a:xfrm>
          <a:prstGeom prst="rect">
            <a:avLst/>
          </a:prstGeom>
        </p:spPr>
        <p:txBody>
          <a:bodyPr wrap="square" lIns="91414" tIns="45710" rIns="91414" bIns="45710">
            <a:spAutoFit/>
          </a:bodyPr>
          <a:lstStyle/>
          <a:p>
            <a:pPr algn="ctr" defTabSz="914072"/>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Chia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sẻ</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p>
          <a:p>
            <a:pPr algn="ctr" defTabSz="914072"/>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6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lớp</a:t>
            </a:r>
            <a:r>
              <a:rPr lang="en-US" altLang="zh-CN"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rPr>
              <a:t>.</a:t>
            </a:r>
            <a:endParaRPr lang="zh-CN" altLang="en-US" sz="6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654565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500" fill="hold"/>
                                        <p:tgtEl>
                                          <p:spTgt spid="3097"/>
                                        </p:tgtEl>
                                        <p:attrNameLst>
                                          <p:attrName>ppt_w</p:attrName>
                                        </p:attrNameLst>
                                      </p:cBhvr>
                                      <p:tavLst>
                                        <p:tav tm="0">
                                          <p:val>
                                            <p:fltVal val="0"/>
                                          </p:val>
                                        </p:tav>
                                        <p:tav tm="100000">
                                          <p:val>
                                            <p:strVal val="#ppt_w"/>
                                          </p:val>
                                        </p:tav>
                                      </p:tavLst>
                                    </p:anim>
                                    <p:anim calcmode="lin" valueType="num">
                                      <p:cBhvr>
                                        <p:cTn id="13" dur="500" fill="hold"/>
                                        <p:tgtEl>
                                          <p:spTgt spid="3097"/>
                                        </p:tgtEl>
                                        <p:attrNameLst>
                                          <p:attrName>ppt_h</p:attrName>
                                        </p:attrNameLst>
                                      </p:cBhvr>
                                      <p:tavLst>
                                        <p:tav tm="0">
                                          <p:val>
                                            <p:fltVal val="0"/>
                                          </p:val>
                                        </p:tav>
                                        <p:tav tm="100000">
                                          <p:val>
                                            <p:strVal val="#ppt_h"/>
                                          </p:val>
                                        </p:tav>
                                      </p:tavLst>
                                    </p:anim>
                                    <p:anim calcmode="lin" valueType="num">
                                      <p:cBhvr>
                                        <p:cTn id="14" dur="5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a:extLst>
              <a:ext uri="{FF2B5EF4-FFF2-40B4-BE49-F238E27FC236}">
                <a16:creationId xmlns:a16="http://schemas.microsoft.com/office/drawing/2014/main" id="{588B7F25-7CC6-4C12-A864-75D5D3478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18581">
            <a:off x="-109870" y="62139"/>
            <a:ext cx="1237395" cy="1605744"/>
          </a:xfrm>
          <a:prstGeom prst="rect">
            <a:avLst/>
          </a:prstGeom>
        </p:spPr>
      </p:pic>
      <p:grpSp>
        <p:nvGrpSpPr>
          <p:cNvPr id="7" name="组合 11">
            <a:extLst>
              <a:ext uri="{FF2B5EF4-FFF2-40B4-BE49-F238E27FC236}">
                <a16:creationId xmlns:a16="http://schemas.microsoft.com/office/drawing/2014/main" id="{B706C7B5-824D-409F-9866-3B58749FD788}"/>
              </a:ext>
            </a:extLst>
          </p:cNvPr>
          <p:cNvGrpSpPr/>
          <p:nvPr/>
        </p:nvGrpSpPr>
        <p:grpSpPr>
          <a:xfrm rot="1134518">
            <a:off x="6580311" y="991506"/>
            <a:ext cx="989068" cy="240634"/>
            <a:chOff x="4531763" y="904319"/>
            <a:chExt cx="3274666" cy="206375"/>
          </a:xfrm>
        </p:grpSpPr>
        <p:sp>
          <p:nvSpPr>
            <p:cNvPr id="8" name="Freeform 139">
              <a:extLst>
                <a:ext uri="{FF2B5EF4-FFF2-40B4-BE49-F238E27FC236}">
                  <a16:creationId xmlns:a16="http://schemas.microsoft.com/office/drawing/2014/main" id="{851FD985-B084-43F9-A5D4-26FFA98478F7}"/>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9" name="Freeform 139">
              <a:extLst>
                <a:ext uri="{FF2B5EF4-FFF2-40B4-BE49-F238E27FC236}">
                  <a16:creationId xmlns:a16="http://schemas.microsoft.com/office/drawing/2014/main" id="{9C5E37CF-A022-4268-9EAC-75F8C75BAD58}"/>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0" name="Freeform 139">
              <a:extLst>
                <a:ext uri="{FF2B5EF4-FFF2-40B4-BE49-F238E27FC236}">
                  <a16:creationId xmlns:a16="http://schemas.microsoft.com/office/drawing/2014/main" id="{62D08905-F5A7-41DE-8EFE-BA071CAA7955}"/>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1" name="Freeform 139">
              <a:extLst>
                <a:ext uri="{FF2B5EF4-FFF2-40B4-BE49-F238E27FC236}">
                  <a16:creationId xmlns:a16="http://schemas.microsoft.com/office/drawing/2014/main" id="{0369BA1A-8283-4297-B09A-B60CF47D53B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2" name="Freeform 139">
              <a:extLst>
                <a:ext uri="{FF2B5EF4-FFF2-40B4-BE49-F238E27FC236}">
                  <a16:creationId xmlns:a16="http://schemas.microsoft.com/office/drawing/2014/main" id="{BD55F051-2B59-4E3E-9025-DB6C724EB1B9}"/>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3" name="Freeform 139">
              <a:extLst>
                <a:ext uri="{FF2B5EF4-FFF2-40B4-BE49-F238E27FC236}">
                  <a16:creationId xmlns:a16="http://schemas.microsoft.com/office/drawing/2014/main" id="{8EA3D07B-C902-49D2-B4DB-70AB769C0212}"/>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4" name="Freeform 139">
              <a:extLst>
                <a:ext uri="{FF2B5EF4-FFF2-40B4-BE49-F238E27FC236}">
                  <a16:creationId xmlns:a16="http://schemas.microsoft.com/office/drawing/2014/main" id="{B7BFB22C-3456-4B12-83D4-2689FA1800C4}"/>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5" name="Freeform 139">
              <a:extLst>
                <a:ext uri="{FF2B5EF4-FFF2-40B4-BE49-F238E27FC236}">
                  <a16:creationId xmlns:a16="http://schemas.microsoft.com/office/drawing/2014/main" id="{2D646924-5126-4873-B5A1-9DF471A9A2ED}"/>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6" name="Freeform 139">
              <a:extLst>
                <a:ext uri="{FF2B5EF4-FFF2-40B4-BE49-F238E27FC236}">
                  <a16:creationId xmlns:a16="http://schemas.microsoft.com/office/drawing/2014/main" id="{385D4465-7891-47B3-9AA6-B252111A2DA8}"/>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17" name="Freeform 139">
              <a:extLst>
                <a:ext uri="{FF2B5EF4-FFF2-40B4-BE49-F238E27FC236}">
                  <a16:creationId xmlns:a16="http://schemas.microsoft.com/office/drawing/2014/main" id="{AD6892F8-8565-4461-AA20-147C8A52C9F8}"/>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grpSp>
        <p:nvGrpSpPr>
          <p:cNvPr id="18" name="组合 23">
            <a:extLst>
              <a:ext uri="{FF2B5EF4-FFF2-40B4-BE49-F238E27FC236}">
                <a16:creationId xmlns:a16="http://schemas.microsoft.com/office/drawing/2014/main" id="{C659CD8D-7413-4616-B389-2D19BFC3B480}"/>
              </a:ext>
            </a:extLst>
          </p:cNvPr>
          <p:cNvGrpSpPr/>
          <p:nvPr/>
        </p:nvGrpSpPr>
        <p:grpSpPr>
          <a:xfrm rot="21193181">
            <a:off x="7011297" y="352402"/>
            <a:ext cx="945659" cy="645896"/>
            <a:chOff x="9015984" y="2528554"/>
            <a:chExt cx="2157344" cy="1473489"/>
          </a:xfrm>
        </p:grpSpPr>
        <p:sp>
          <p:nvSpPr>
            <p:cNvPr id="19" name="Freeform 166">
              <a:extLst>
                <a:ext uri="{FF2B5EF4-FFF2-40B4-BE49-F238E27FC236}">
                  <a16:creationId xmlns:a16="http://schemas.microsoft.com/office/drawing/2014/main" id="{CCC05074-DB93-4887-9E9E-FBBA31A1EF71}"/>
                </a:ext>
              </a:extLst>
            </p:cNvPr>
            <p:cNvSpPr>
              <a:spLocks/>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0" name="Freeform 167">
              <a:extLst>
                <a:ext uri="{FF2B5EF4-FFF2-40B4-BE49-F238E27FC236}">
                  <a16:creationId xmlns:a16="http://schemas.microsoft.com/office/drawing/2014/main" id="{E0080C94-C78D-4B4D-9FBC-261923BF82F4}"/>
                </a:ext>
              </a:extLst>
            </p:cNvPr>
            <p:cNvSpPr>
              <a:spLocks/>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1" name="Freeform 168">
              <a:extLst>
                <a:ext uri="{FF2B5EF4-FFF2-40B4-BE49-F238E27FC236}">
                  <a16:creationId xmlns:a16="http://schemas.microsoft.com/office/drawing/2014/main" id="{853EA083-3DCD-4E9E-869D-6F6683D2121B}"/>
                </a:ext>
              </a:extLst>
            </p:cNvPr>
            <p:cNvSpPr>
              <a:spLocks/>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2" name="Freeform 169">
              <a:extLst>
                <a:ext uri="{FF2B5EF4-FFF2-40B4-BE49-F238E27FC236}">
                  <a16:creationId xmlns:a16="http://schemas.microsoft.com/office/drawing/2014/main" id="{36C90D80-22EA-47EF-B037-498040597F03}"/>
                </a:ext>
              </a:extLst>
            </p:cNvPr>
            <p:cNvSpPr>
              <a:spLocks/>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3" name="Freeform 170">
              <a:extLst>
                <a:ext uri="{FF2B5EF4-FFF2-40B4-BE49-F238E27FC236}">
                  <a16:creationId xmlns:a16="http://schemas.microsoft.com/office/drawing/2014/main" id="{FD74C569-FBAF-4B38-B801-A6AF868538CD}"/>
                </a:ext>
              </a:extLst>
            </p:cNvPr>
            <p:cNvSpPr>
              <a:spLocks/>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4" name="Freeform 175">
              <a:extLst>
                <a:ext uri="{FF2B5EF4-FFF2-40B4-BE49-F238E27FC236}">
                  <a16:creationId xmlns:a16="http://schemas.microsoft.com/office/drawing/2014/main" id="{CCA089E2-72DB-42CF-BD5F-795DA207F3B2}"/>
                </a:ext>
              </a:extLst>
            </p:cNvPr>
            <p:cNvSpPr>
              <a:spLocks/>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5" name="Freeform 176">
              <a:extLst>
                <a:ext uri="{FF2B5EF4-FFF2-40B4-BE49-F238E27FC236}">
                  <a16:creationId xmlns:a16="http://schemas.microsoft.com/office/drawing/2014/main" id="{08C86C53-607E-49A5-A604-AA89FED9BE0B}"/>
                </a:ext>
              </a:extLst>
            </p:cNvPr>
            <p:cNvSpPr>
              <a:spLocks/>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6" name="Freeform 177">
              <a:extLst>
                <a:ext uri="{FF2B5EF4-FFF2-40B4-BE49-F238E27FC236}">
                  <a16:creationId xmlns:a16="http://schemas.microsoft.com/office/drawing/2014/main" id="{D87E7937-ACAC-4CA3-9DE2-6FECA5D21849}"/>
                </a:ext>
              </a:extLst>
            </p:cNvPr>
            <p:cNvSpPr>
              <a:spLocks/>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7" name="Freeform 178">
              <a:extLst>
                <a:ext uri="{FF2B5EF4-FFF2-40B4-BE49-F238E27FC236}">
                  <a16:creationId xmlns:a16="http://schemas.microsoft.com/office/drawing/2014/main" id="{3C7357D6-645F-4CE9-9F0B-5983CF0E72B8}"/>
                </a:ext>
              </a:extLst>
            </p:cNvPr>
            <p:cNvSpPr>
              <a:spLocks/>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sp>
          <p:nvSpPr>
            <p:cNvPr id="28" name="Freeform 179">
              <a:extLst>
                <a:ext uri="{FF2B5EF4-FFF2-40B4-BE49-F238E27FC236}">
                  <a16:creationId xmlns:a16="http://schemas.microsoft.com/office/drawing/2014/main" id="{C2CD47C3-376E-41A7-9C10-92978E7C228B}"/>
                </a:ext>
              </a:extLst>
            </p:cNvPr>
            <p:cNvSpPr>
              <a:spLocks/>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265">
                <a:defRPr/>
              </a:pPr>
              <a:endParaRPr lang="zh-CN" altLang="en-US">
                <a:solidFill>
                  <a:prstClr val="black"/>
                </a:solidFill>
                <a:latin typeface="等线" panose="020F0502020204030204"/>
              </a:endParaRPr>
            </a:p>
          </p:txBody>
        </p:sp>
      </p:grpSp>
      <p:pic>
        <p:nvPicPr>
          <p:cNvPr id="29"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323850"/>
            <a:ext cx="7693144" cy="5867400"/>
          </a:xfrm>
          <a:prstGeom prst="rect">
            <a:avLst/>
          </a:prstGeom>
        </p:spPr>
      </p:pic>
      <p:pic>
        <p:nvPicPr>
          <p:cNvPr id="4" name="图片 2">
            <a:extLst>
              <a:ext uri="{FF2B5EF4-FFF2-40B4-BE49-F238E27FC236}">
                <a16:creationId xmlns:a16="http://schemas.microsoft.com/office/drawing/2014/main" id="{1472BCDB-2094-4A04-87A2-6CA5D49275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 y="3275283"/>
            <a:ext cx="1017649" cy="1868221"/>
          </a:xfrm>
          <a:prstGeom prst="rect">
            <a:avLst/>
          </a:prstGeom>
        </p:spPr>
      </p:pic>
      <p:sp>
        <p:nvSpPr>
          <p:cNvPr id="30" name="Rectangle 29"/>
          <p:cNvSpPr/>
          <p:nvPr/>
        </p:nvSpPr>
        <p:spPr>
          <a:xfrm>
            <a:off x="955376" y="1602564"/>
            <a:ext cx="5860864" cy="2400647"/>
          </a:xfrm>
          <a:prstGeom prst="rect">
            <a:avLst/>
          </a:prstGeom>
        </p:spPr>
        <p:txBody>
          <a:bodyPr wrap="square" lIns="91430" tIns="45715" rIns="91430" bIns="45715">
            <a:spAutoFit/>
          </a:bodyPr>
          <a:lstStyle/>
          <a:p>
            <a:pPr algn="just" defTabSz="914310"/>
            <a:r>
              <a:rPr lang="en-US" sz="25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Nhà em có một </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cái tủ</a:t>
            </a:r>
            <a:r>
              <a:rPr lang="en-US" sz="2500" dirty="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gỗ</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Cái tủ</a:t>
            </a:r>
            <a:r>
              <a:rPr lang="vi-VN" sz="2500" dirty="0" smtClean="0">
                <a:solidFill>
                  <a:srgbClr val="0033CC"/>
                </a:solidFill>
                <a:latin typeface="Times New Roman" panose="02020603050405020304" pitchFamily="18" charset="0"/>
                <a:ea typeface="Arial-Rounded" panose="020B0500000000000000" pitchFamily="34" charset="0"/>
                <a:cs typeface="Times New Roman" panose="02020603050405020304" pitchFamily="18" charset="0"/>
              </a:rPr>
              <a:t> hình chữ nhật, to và nhiều ngăn, có cả gương bên trong cánh tủ. Nó được dùng để đựng quần áo, chăn màn,... Em thích cái tủ vì nó giống như một cái hộp bí mật, chứa được rất nhiều đồ đạc, giúp nhà cửa thêm gọn gàng.</a:t>
            </a:r>
          </a:p>
        </p:txBody>
      </p:sp>
      <p:sp>
        <p:nvSpPr>
          <p:cNvPr id="31" name="TextBox 30"/>
          <p:cNvSpPr txBox="1"/>
          <p:nvPr/>
        </p:nvSpPr>
        <p:spPr>
          <a:xfrm>
            <a:off x="2662698" y="422821"/>
            <a:ext cx="2286000" cy="584757"/>
          </a:xfrm>
          <a:prstGeom prst="rect">
            <a:avLst/>
          </a:prstGeom>
          <a:noFill/>
        </p:spPr>
        <p:txBody>
          <a:bodyPr wrap="square" lIns="91412" tIns="45707" rIns="91412" bIns="45707" rtlCol="0">
            <a:spAutoFit/>
          </a:bodyPr>
          <a:lstStyle/>
          <a:p>
            <a:pPr algn="ctr" defTabSz="913959"/>
            <a:r>
              <a:rPr lang="en-US" sz="32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rPr>
              <a:t>MẪU</a:t>
            </a:r>
          </a:p>
        </p:txBody>
      </p:sp>
      <p:pic>
        <p:nvPicPr>
          <p:cNvPr id="5" name="图片 5">
            <a:extLst>
              <a:ext uri="{FF2B5EF4-FFF2-40B4-BE49-F238E27FC236}">
                <a16:creationId xmlns:a16="http://schemas.microsoft.com/office/drawing/2014/main" id="{54E4E0F7-6B2D-4301-9581-556C59B1E9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573" y="244540"/>
            <a:ext cx="1487516" cy="2228441"/>
          </a:xfrm>
          <a:prstGeom prst="rect">
            <a:avLst/>
          </a:prstGeom>
        </p:spPr>
      </p:pic>
      <p:pic>
        <p:nvPicPr>
          <p:cNvPr id="1027"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flipH="1">
            <a:off x="6719489" y="2724150"/>
            <a:ext cx="2424509" cy="242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197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500"/>
                                        <p:tgtEl>
                                          <p:spTgt spid="30"/>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p:cTn id="39" dur="500" fill="hold"/>
                                        <p:tgtEl>
                                          <p:spTgt spid="1027"/>
                                        </p:tgtEl>
                                        <p:attrNameLst>
                                          <p:attrName>ppt_w</p:attrName>
                                        </p:attrNameLst>
                                      </p:cBhvr>
                                      <p:tavLst>
                                        <p:tav tm="0">
                                          <p:val>
                                            <p:fltVal val="0"/>
                                          </p:val>
                                        </p:tav>
                                        <p:tav tm="100000">
                                          <p:val>
                                            <p:strVal val="#ppt_w"/>
                                          </p:val>
                                        </p:tav>
                                      </p:tavLst>
                                    </p:anim>
                                    <p:anim calcmode="lin" valueType="num">
                                      <p:cBhvr>
                                        <p:cTn id="40" dur="500" fill="hold"/>
                                        <p:tgtEl>
                                          <p:spTgt spid="1027"/>
                                        </p:tgtEl>
                                        <p:attrNameLst>
                                          <p:attrName>ppt_h</p:attrName>
                                        </p:attrNameLst>
                                      </p:cBhvr>
                                      <p:tavLst>
                                        <p:tav tm="0">
                                          <p:val>
                                            <p:fltVal val="0"/>
                                          </p:val>
                                        </p:tav>
                                        <p:tav tm="100000">
                                          <p:val>
                                            <p:strVal val="#ppt_h"/>
                                          </p:val>
                                        </p:tav>
                                      </p:tavLst>
                                    </p:anim>
                                    <p:animEffect transition="in" filter="fade">
                                      <p:cBhvr>
                                        <p:cTn id="4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435</Words>
  <Application>Microsoft Office PowerPoint</Application>
  <PresentationFormat>On-screen Show (16:9)</PresentationFormat>
  <Paragraphs>54</Paragraphs>
  <Slides>12</Slides>
  <Notes>12</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12</vt:i4>
      </vt:variant>
    </vt:vector>
  </HeadingPairs>
  <TitlesOfParts>
    <vt:vector size="36" baseType="lpstr">
      <vt:lpstr>微软雅黑</vt:lpstr>
      <vt:lpstr>SimSun</vt:lpstr>
      <vt:lpstr>SimSun</vt:lpstr>
      <vt:lpstr>.VnAvant</vt:lpstr>
      <vt:lpstr>Arial</vt:lpstr>
      <vt:lpstr>Arial-Rounded</vt:lpstr>
      <vt:lpstr>Calibri</vt:lpstr>
      <vt:lpstr>Chivo Light</vt:lpstr>
      <vt:lpstr>等线</vt:lpstr>
      <vt:lpstr>HP001 4 hàng</vt:lpstr>
      <vt:lpstr>Times New Roman</vt:lpstr>
      <vt:lpstr>字魂59号-创粗黑</vt:lpstr>
      <vt:lpstr>经典趣体简</vt:lpstr>
      <vt:lpstr>Office Theme</vt:lpstr>
      <vt:lpstr>1_默认设计模板</vt:lpstr>
      <vt:lpstr>1_Office 主题</vt:lpstr>
      <vt:lpstr>2_默认设计模板</vt:lpstr>
      <vt:lpstr>2_Office Theme</vt:lpstr>
      <vt:lpstr>3_默认设计模板</vt:lpstr>
      <vt:lpstr>3_Office Theme</vt:lpstr>
      <vt:lpstr>默认设计模板</vt:lpstr>
      <vt:lpstr>4_默认设计模板</vt:lpstr>
      <vt:lpstr>3_Office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14</cp:revision>
  <dcterms:created xsi:type="dcterms:W3CDTF">2022-01-23T15:20:30Z</dcterms:created>
  <dcterms:modified xsi:type="dcterms:W3CDTF">2023-04-23T09:23:08Z</dcterms:modified>
</cp:coreProperties>
</file>