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9" r:id="rId3"/>
    <p:sldMasterId id="2147483690" r:id="rId4"/>
    <p:sldMasterId id="2147483693" r:id="rId5"/>
  </p:sldMasterIdLst>
  <p:notesMasterIdLst>
    <p:notesMasterId r:id="rId14"/>
  </p:notesMasterIdLst>
  <p:sldIdLst>
    <p:sldId id="272" r:id="rId6"/>
    <p:sldId id="273" r:id="rId7"/>
    <p:sldId id="282" r:id="rId8"/>
    <p:sldId id="256" r:id="rId9"/>
    <p:sldId id="280" r:id="rId10"/>
    <p:sldId id="281" r:id="rId11"/>
    <p:sldId id="277" r:id="rId12"/>
    <p:sldId id="278" r:id="rId13"/>
  </p:sldIdLst>
  <p:sldSz cx="9144000" cy="5143500" type="screen16x9"/>
  <p:notesSz cx="9144000" cy="6858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6600"/>
    <a:srgbClr val="FF0066"/>
    <a:srgbClr val="FF7C80"/>
    <a:srgbClr val="00CC00"/>
    <a:srgbClr val="FDB9FA"/>
    <a:srgbClr val="FDADF9"/>
    <a:srgbClr val="FFFFA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BDE2-0FA2-467A-AB00-A57B7184B164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FADD-65C9-43A0-B15B-C75DA6265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FADD-65C9-43A0-B15B-C75DA6265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4992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0308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13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92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501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2023/4/23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8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1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6EF0-7B6F-488D-A90C-AEDA706A727E}" type="datetimeFigureOut">
              <a:rPr lang="en-US" smtClean="0"/>
              <a:t>23/04/2023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AD71-649F-4AC0-BB20-7608066C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57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2568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1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B52EFB4-6718-4D3A-B582-96184B9ED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23/04/2023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C142097-52F5-4D3F-A312-BB770D561E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4" y="1084084"/>
            <a:ext cx="3091415" cy="3507094"/>
          </a:xfrm>
          <a:prstGeom prst="rect">
            <a:avLst/>
          </a:prstGeom>
        </p:spPr>
      </p:pic>
      <p:sp>
        <p:nvSpPr>
          <p:cNvPr id="16" name="文本框 17">
            <a:extLst>
              <a:ext uri="{FF2B5EF4-FFF2-40B4-BE49-F238E27FC236}">
                <a16:creationId xmlns:a16="http://schemas.microsoft.com/office/drawing/2014/main" id="{B12091A3-3C70-4596-9388-4586864D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1748790"/>
            <a:ext cx="4375040" cy="22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9" rIns="68564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48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48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48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8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152400" y="210515"/>
            <a:ext cx="8839200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933450"/>
            <a:ext cx="10172700" cy="653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3968" y="1079399"/>
            <a:ext cx="739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u="sng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en-US" sz="2800" u="sng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 rộng vốn từ về sản phẩm các miền đất nước; Câu giới thiệu</a:t>
            </a:r>
            <a:endParaRPr lang="en-US" sz="3600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152400" y="210515"/>
            <a:ext cx="8839200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512589" y="278055"/>
            <a:ext cx="7641656" cy="900238"/>
          </a:xfrm>
          <a:prstGeom prst="rect">
            <a:avLst/>
          </a:prstGeom>
          <a:noFill/>
        </p:spPr>
        <p:txBody>
          <a:bodyPr wrap="square" lIns="68553" tIns="34286" rIns="68553" bIns="34286" rtlCol="0">
            <a:spAutoFit/>
          </a:bodyPr>
          <a:lstStyle/>
          <a:p>
            <a:pPr algn="ctr" defTabSz="342569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914400" y="1245844"/>
            <a:ext cx="7696200" cy="923049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rộng vốn từ về các sản phẩm ở các miền đất nước.</a:t>
            </a:r>
            <a:endParaRPr lang="en-US" sz="2399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914400" y="2463613"/>
            <a:ext cx="7696200" cy="9906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2. Biết </a:t>
            </a:r>
            <a:r>
              <a:rPr lang="en-US" sz="2399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đặt câu giới thiệu theo yêu cầu. </a:t>
            </a:r>
            <a:endParaRPr lang="en-US" sz="2399" b="1" i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4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769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chỉ sự vật tương ứng với mỗi lời giải thích dưới đây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38150"/>
            <a:ext cx="7848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Món ăn gồm bánh phở và thịt, chan nước dùng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62150"/>
            <a:ext cx="8763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Đồ chơi dân gian, được nặn bằng bột màu hấp chín, thường có hình con vật.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581150"/>
            <a:ext cx="5344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Trang phục truyền thống của Việt Nam.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871776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Vật dùng để đội đầu, che mưa nắng, thường làm bằng lá, có hình chóp.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8" y="2767493"/>
            <a:ext cx="8447432" cy="18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67476" y="4588728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46761" y="4573096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67393" y="4585515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00175" y="4588728"/>
            <a:ext cx="1718524" cy="480981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87" y="3497834"/>
            <a:ext cx="1973355" cy="1600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922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1699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276350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2187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073985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S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839346"/>
            <a:ext cx="2677758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720485" y="1200150"/>
            <a:ext cx="4194915" cy="491159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686300" y="1924946"/>
            <a:ext cx="4223480" cy="799204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704228" y="2918791"/>
            <a:ext cx="4194915" cy="491159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5" y="3867150"/>
            <a:ext cx="1626569" cy="131837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2906358" y="1504950"/>
            <a:ext cx="1779942" cy="8195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2895600" y="2302585"/>
            <a:ext cx="1808628" cy="8617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2895600" y="1445730"/>
            <a:ext cx="1824885" cy="1622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88999"/>
            <a:ext cx="2362200" cy="1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9" y="3524932"/>
            <a:ext cx="2106791" cy="15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57" y="3524931"/>
            <a:ext cx="2191443" cy="15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469438"/>
            <a:ext cx="8458200" cy="2102311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120000"/>
              </a:lnSpc>
            </a:pP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Ninh là quê hương của những làn điệu quan họ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là thành phố hoa phượng đỏ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20000"/>
              </a:lnSpc>
            </a:pPr>
            <a:r>
              <a:rPr lang="en-US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 </a:t>
            </a:r>
            <a:r>
              <a:rPr lang="vi-VN" sz="2500" dirty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là thủ đô của nước Việt </a:t>
            </a:r>
            <a:r>
              <a:rPr lang="vi-VN" sz="2500" dirty="0" smtClean="0">
                <a:solidFill>
                  <a:srgbClr val="CC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Nam…</a:t>
            </a:r>
            <a:endParaRPr lang="vi-VN" sz="2500" dirty="0">
              <a:solidFill>
                <a:srgbClr val="CC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04" y="2952749"/>
            <a:ext cx="1627220" cy="2099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16" y="2876550"/>
            <a:ext cx="2331887" cy="23215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024" y="-19050"/>
            <a:ext cx="9137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một câu giới thiệu về quê em hoặc nơi em ở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7" y="2800350"/>
            <a:ext cx="3574213" cy="223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82" y="2649464"/>
            <a:ext cx="2768534" cy="23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60370"/>
            <a:ext cx="4114808" cy="4114808"/>
          </a:xfrm>
          <a:prstGeom prst="rect">
            <a:avLst/>
          </a:prstGeom>
        </p:spPr>
      </p:pic>
      <p:grpSp>
        <p:nvGrpSpPr>
          <p:cNvPr id="9" name="组合 87"/>
          <p:cNvGrpSpPr>
            <a:grpSpLocks/>
          </p:cNvGrpSpPr>
          <p:nvPr/>
        </p:nvGrpSpPr>
        <p:grpSpPr bwMode="auto">
          <a:xfrm>
            <a:off x="898576" y="1625600"/>
            <a:ext cx="5000625" cy="946150"/>
            <a:chOff x="2843769" y="436877"/>
            <a:chExt cx="6667564" cy="1278696"/>
          </a:xfrm>
        </p:grpSpPr>
        <p:sp>
          <p:nvSpPr>
            <p:cNvPr id="10" name="矩形 88">
              <a:extLst>
                <a:ext uri="{FF2B5EF4-FFF2-40B4-BE49-F238E27FC236}">
                  <a16:creationId xmlns:a16="http://schemas.microsoft.com/office/drawing/2014/main" id="{946B7C59-A853-4BB0-B80A-AE60E547025F}"/>
                </a:ext>
              </a:extLst>
            </p:cNvPr>
            <p:cNvSpPr/>
            <p:nvPr/>
          </p:nvSpPr>
          <p:spPr>
            <a:xfrm>
              <a:off x="284668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ln w="44450">
                    <a:solidFill>
                      <a:srgbClr val="FFFFFF"/>
                    </a:solidFill>
                  </a:ln>
                  <a:solidFill>
                    <a:srgbClr val="00CC00"/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ln w="44450">
                  <a:solidFill>
                    <a:srgbClr val="FFFFFF"/>
                  </a:solidFill>
                </a:ln>
                <a:solidFill>
                  <a:srgbClr val="00CC00"/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矩形 89">
              <a:extLst>
                <a:ext uri="{FF2B5EF4-FFF2-40B4-BE49-F238E27FC236}">
                  <a16:creationId xmlns:a16="http://schemas.microsoft.com/office/drawing/2014/main" id="{B80EE5E4-304F-4E91-A847-6DAC69263549}"/>
                </a:ext>
              </a:extLst>
            </p:cNvPr>
            <p:cNvSpPr/>
            <p:nvPr/>
          </p:nvSpPr>
          <p:spPr>
            <a:xfrm>
              <a:off x="2843769" y="436877"/>
              <a:ext cx="6664644" cy="12786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38579">
                <a:defRPr/>
              </a:pP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Củng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altLang="zh-CN" sz="5600" dirty="0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5600" dirty="0" err="1">
                  <a:solidFill>
                    <a:srgbClr val="00CC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56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5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6649043" y="-19767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室内&#10;&#10;自动生成的说明">
            <a:extLst>
              <a:ext uri="{FF2B5EF4-FFF2-40B4-BE49-F238E27FC236}">
                <a16:creationId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609600" y="1684714"/>
            <a:ext cx="5109228" cy="4087980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2176BAF-EF13-4DCC-8BC0-A8B4160E7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2704854"/>
            <a:ext cx="2202281" cy="2056327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42" y="1145125"/>
            <a:ext cx="785245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294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HP001 4 hàng</vt:lpstr>
      <vt:lpstr>Times New Roman</vt:lpstr>
      <vt:lpstr>字魂59号-创粗黑</vt:lpstr>
      <vt:lpstr>Office Theme</vt:lpstr>
      <vt:lpstr>Office 主题</vt:lpstr>
      <vt:lpstr>3_Office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28</cp:revision>
  <dcterms:created xsi:type="dcterms:W3CDTF">2021-11-02T13:38:07Z</dcterms:created>
  <dcterms:modified xsi:type="dcterms:W3CDTF">2023-04-23T09:25:02Z</dcterms:modified>
</cp:coreProperties>
</file>