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</p:sldMasterIdLst>
  <p:notesMasterIdLst>
    <p:notesMasterId r:id="rId13"/>
  </p:notesMasterIdLst>
  <p:sldIdLst>
    <p:sldId id="263" r:id="rId6"/>
    <p:sldId id="258" r:id="rId7"/>
    <p:sldId id="265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BC215-D93B-4BB2-B26C-F8331E6D2617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556E-1E22-4CAA-B49F-65ADDD6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276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文本占位符 2765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C2923-0684-480C-8A38-2161E3CC12B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5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2355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文本占位符 2355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65540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170DE-6E2C-432C-BE0D-B8E48020D9C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7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276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文本占位符 2765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C2923-0684-480C-8A38-2161E3CC12B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36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01DC8-FCB2-4F5F-B657-F5C6351D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7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EBBB9-9969-480F-9308-513416B1E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91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2867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文本占位符 2867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67588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E5E47-F919-484B-BF7B-0F4FB6FE23A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5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 smtClean="0"/>
          </a:p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9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4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55711" tIns="27855" rIns="55711" bIns="27855" anchor="b"/>
          <a:lstStyle>
            <a:lvl1pPr algn="ctr"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2"/>
            <a:ext cx="9144173" cy="1655817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 algn="ctr">
              <a:buNone/>
              <a:defRPr sz="2667"/>
            </a:lvl1pPr>
            <a:lvl2pPr marL="511203" indent="0" algn="ctr">
              <a:buNone/>
              <a:defRPr sz="2267"/>
            </a:lvl2pPr>
            <a:lvl3pPr marL="1022405" indent="0" algn="ctr">
              <a:buNone/>
              <a:defRPr sz="2000"/>
            </a:lvl3pPr>
            <a:lvl4pPr marL="1533616" indent="0" algn="ctr">
              <a:buNone/>
              <a:defRPr sz="1733"/>
            </a:lvl4pPr>
            <a:lvl5pPr marL="2044296" indent="0" algn="ctr">
              <a:buNone/>
              <a:defRPr sz="1733"/>
            </a:lvl5pPr>
            <a:lvl6pPr marL="2555504" indent="0" algn="ctr">
              <a:buNone/>
              <a:defRPr sz="1733"/>
            </a:lvl6pPr>
            <a:lvl7pPr marL="3066701" indent="0" algn="ctr">
              <a:buNone/>
              <a:defRPr sz="1733"/>
            </a:lvl7pPr>
            <a:lvl8pPr marL="3577911" indent="0" algn="ctr">
              <a:buNone/>
              <a:defRPr sz="1733"/>
            </a:lvl8pPr>
            <a:lvl9pPr marL="4089108" indent="0" algn="ctr">
              <a:buNone/>
              <a:defRPr sz="17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81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32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2" y="1709812"/>
            <a:ext cx="10515799" cy="285283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2" y="4589618"/>
            <a:ext cx="10515799" cy="1500237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11203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22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361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04429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55550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06670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57791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08910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96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2" y="1825687"/>
            <a:ext cx="5181697" cy="4351484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88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1" y="365142"/>
            <a:ext cx="10515799" cy="1325607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14" y="1778513"/>
            <a:ext cx="4873665" cy="823940"/>
          </a:xfrm>
          <a:prstGeom prst="rect">
            <a:avLst/>
          </a:prstGeom>
        </p:spPr>
        <p:txBody>
          <a:bodyPr lIns="55711" tIns="27855" rIns="55711" bIns="27855" anchor="ctr" anchorCtr="0"/>
          <a:lstStyle>
            <a:lvl1pPr marL="0" indent="0">
              <a:buNone/>
              <a:defRPr sz="3067"/>
            </a:lvl1pPr>
            <a:lvl2pPr marL="511203" indent="0">
              <a:buNone/>
              <a:defRPr sz="2667"/>
            </a:lvl2pPr>
            <a:lvl3pPr marL="1022405" indent="0">
              <a:buNone/>
              <a:defRPr sz="2267"/>
            </a:lvl3pPr>
            <a:lvl4pPr marL="1533616" indent="0">
              <a:buNone/>
              <a:defRPr sz="2000"/>
            </a:lvl4pPr>
            <a:lvl5pPr marL="2044296" indent="0">
              <a:buNone/>
              <a:defRPr sz="2000"/>
            </a:lvl5pPr>
            <a:lvl6pPr marL="2555504" indent="0">
              <a:buNone/>
              <a:defRPr sz="2000"/>
            </a:lvl6pPr>
            <a:lvl7pPr marL="3066701" indent="0">
              <a:buNone/>
              <a:defRPr sz="2000"/>
            </a:lvl7pPr>
            <a:lvl8pPr marL="3577911" indent="0">
              <a:buNone/>
              <a:defRPr sz="2000"/>
            </a:lvl8pPr>
            <a:lvl9pPr marL="408910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14" y="2665468"/>
            <a:ext cx="4873665" cy="3524403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3" y="1778513"/>
            <a:ext cx="4897668" cy="823940"/>
          </a:xfrm>
          <a:prstGeom prst="rect">
            <a:avLst/>
          </a:prstGeom>
        </p:spPr>
        <p:txBody>
          <a:bodyPr lIns="55711" tIns="27855" rIns="55711" bIns="27855" anchor="ctr" anchorCtr="0"/>
          <a:lstStyle>
            <a:lvl1pPr marL="0" indent="0">
              <a:buNone/>
              <a:defRPr sz="3067"/>
            </a:lvl1pPr>
            <a:lvl2pPr marL="511203" indent="0">
              <a:buNone/>
              <a:defRPr sz="2667"/>
            </a:lvl2pPr>
            <a:lvl3pPr marL="1022405" indent="0">
              <a:buNone/>
              <a:defRPr sz="2267"/>
            </a:lvl3pPr>
            <a:lvl4pPr marL="1533616" indent="0">
              <a:buNone/>
              <a:defRPr sz="2000"/>
            </a:lvl4pPr>
            <a:lvl5pPr marL="2044296" indent="0">
              <a:buNone/>
              <a:defRPr sz="2000"/>
            </a:lvl5pPr>
            <a:lvl6pPr marL="2555504" indent="0">
              <a:buNone/>
              <a:defRPr sz="2000"/>
            </a:lvl6pPr>
            <a:lvl7pPr marL="3066701" indent="0">
              <a:buNone/>
              <a:defRPr sz="2000"/>
            </a:lvl7pPr>
            <a:lvl8pPr marL="3577911" indent="0">
              <a:buNone/>
              <a:defRPr sz="2000"/>
            </a:lvl8pPr>
            <a:lvl9pPr marL="408910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3" y="2665468"/>
            <a:ext cx="4897668" cy="3524403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998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87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3932311" cy="160025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61"/>
            <a:ext cx="6172317" cy="4873788"/>
          </a:xfrm>
          <a:prstGeom prst="rect">
            <a:avLst/>
          </a:prstGeom>
        </p:spPr>
        <p:txBody>
          <a:bodyPr lIns="55711" tIns="27855" rIns="55711" bIns="27855"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4"/>
            <a:ext cx="3932311" cy="3811716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1733"/>
            </a:lvl1pPr>
            <a:lvl2pPr marL="511203" indent="0">
              <a:buNone/>
              <a:defRPr sz="1600"/>
            </a:lvl2pPr>
            <a:lvl3pPr marL="1022405" indent="0">
              <a:buNone/>
              <a:defRPr sz="1333"/>
            </a:lvl3pPr>
            <a:lvl4pPr marL="1533616" indent="0">
              <a:buNone/>
              <a:defRPr sz="1067"/>
            </a:lvl4pPr>
            <a:lvl5pPr marL="2044296" indent="0">
              <a:buNone/>
              <a:defRPr sz="1067"/>
            </a:lvl5pPr>
            <a:lvl6pPr marL="2555504" indent="0">
              <a:buNone/>
              <a:defRPr sz="1067"/>
            </a:lvl6pPr>
            <a:lvl7pPr marL="3066701" indent="0">
              <a:buNone/>
              <a:defRPr sz="1067"/>
            </a:lvl7pPr>
            <a:lvl8pPr marL="3577911" indent="0">
              <a:buNone/>
              <a:defRPr sz="1067"/>
            </a:lvl8pPr>
            <a:lvl9pPr marL="408910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734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1" y="457216"/>
            <a:ext cx="4165428" cy="160025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22"/>
            <a:ext cx="6172317" cy="5404031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3600"/>
            </a:lvl1pPr>
            <a:lvl2pPr marL="511203" indent="0">
              <a:buNone/>
              <a:defRPr sz="3067"/>
            </a:lvl2pPr>
            <a:lvl3pPr marL="1022405" indent="0">
              <a:buNone/>
              <a:defRPr sz="2667"/>
            </a:lvl3pPr>
            <a:lvl4pPr marL="1533616" indent="0">
              <a:buNone/>
              <a:defRPr sz="2267"/>
            </a:lvl4pPr>
            <a:lvl5pPr marL="2044296" indent="0">
              <a:buNone/>
              <a:defRPr sz="2267"/>
            </a:lvl5pPr>
            <a:lvl6pPr marL="2555504" indent="0">
              <a:buNone/>
              <a:defRPr sz="2267"/>
            </a:lvl6pPr>
            <a:lvl7pPr marL="3066701" indent="0">
              <a:buNone/>
              <a:defRPr sz="2267"/>
            </a:lvl7pPr>
            <a:lvl8pPr marL="3577911" indent="0">
              <a:buNone/>
              <a:defRPr sz="2267"/>
            </a:lvl8pPr>
            <a:lvl9pPr marL="4089108" indent="0">
              <a:buNone/>
              <a:defRPr sz="22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1" y="2057474"/>
            <a:ext cx="4165428" cy="3811716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2267"/>
            </a:lvl1pPr>
            <a:lvl2pPr marL="511203" indent="0">
              <a:buNone/>
              <a:defRPr sz="2000"/>
            </a:lvl2pPr>
            <a:lvl3pPr marL="1022405" indent="0">
              <a:buNone/>
              <a:defRPr sz="1733"/>
            </a:lvl3pPr>
            <a:lvl4pPr marL="1533616" indent="0">
              <a:buNone/>
              <a:defRPr sz="1600"/>
            </a:lvl4pPr>
            <a:lvl5pPr marL="2044296" indent="0">
              <a:buNone/>
              <a:defRPr sz="1600"/>
            </a:lvl5pPr>
            <a:lvl6pPr marL="2555504" indent="0">
              <a:buNone/>
              <a:defRPr sz="1600"/>
            </a:lvl6pPr>
            <a:lvl7pPr marL="3066701" indent="0">
              <a:buNone/>
              <a:defRPr sz="1600"/>
            </a:lvl7pPr>
            <a:lvl8pPr marL="3577911" indent="0">
              <a:buNone/>
              <a:defRPr sz="1600"/>
            </a:lvl8pPr>
            <a:lvl9pPr marL="4089108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41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1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9"/>
            <a:ext cx="7734447" cy="5812032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195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2" y="1825692"/>
            <a:ext cx="5181697" cy="2098745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2" y="4076838"/>
            <a:ext cx="5181697" cy="2100333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28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867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3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3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1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4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8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2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55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93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55657" tIns="27827" rIns="55657" bIns="27827" anchor="b"/>
          <a:lstStyle>
            <a:lvl1pPr algn="ctr"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2"/>
            <a:ext cx="9144173" cy="1655817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 algn="ctr">
              <a:buNone/>
              <a:defRPr sz="2667"/>
            </a:lvl1pPr>
            <a:lvl2pPr marL="510703" indent="0" algn="ctr">
              <a:buNone/>
              <a:defRPr sz="2267"/>
            </a:lvl2pPr>
            <a:lvl3pPr marL="1021402" indent="0" algn="ctr">
              <a:buNone/>
              <a:defRPr sz="2000"/>
            </a:lvl3pPr>
            <a:lvl4pPr marL="1532116" indent="0" algn="ctr">
              <a:buNone/>
              <a:defRPr sz="1733"/>
            </a:lvl4pPr>
            <a:lvl5pPr marL="2042301" indent="0" algn="ctr">
              <a:buNone/>
              <a:defRPr sz="1733"/>
            </a:lvl5pPr>
            <a:lvl6pPr marL="2553010" indent="0" algn="ctr">
              <a:buNone/>
              <a:defRPr sz="1733"/>
            </a:lvl6pPr>
            <a:lvl7pPr marL="3063705" indent="0" algn="ctr">
              <a:buNone/>
              <a:defRPr sz="1733"/>
            </a:lvl7pPr>
            <a:lvl8pPr marL="3574413" indent="0" algn="ctr">
              <a:buNone/>
              <a:defRPr sz="1733"/>
            </a:lvl8pPr>
            <a:lvl9pPr marL="4085107" indent="0" algn="ctr">
              <a:buNone/>
              <a:defRPr sz="17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884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46"/>
            <a:ext cx="5980067" cy="3275847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25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06" y="1709829"/>
            <a:ext cx="10515799" cy="285283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06" y="4589636"/>
            <a:ext cx="10515799" cy="1500237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10703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214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211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04230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55301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06370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574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08510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61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4" y="1825687"/>
            <a:ext cx="5181697" cy="4351484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8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5" y="365142"/>
            <a:ext cx="10515799" cy="1325607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38" y="1778513"/>
            <a:ext cx="4873665" cy="823940"/>
          </a:xfrm>
          <a:prstGeom prst="rect">
            <a:avLst/>
          </a:prstGeom>
        </p:spPr>
        <p:txBody>
          <a:bodyPr lIns="55657" tIns="27827" rIns="55657" bIns="27827" anchor="ctr" anchorCtr="0"/>
          <a:lstStyle>
            <a:lvl1pPr marL="0" indent="0">
              <a:buNone/>
              <a:defRPr sz="3067"/>
            </a:lvl1pPr>
            <a:lvl2pPr marL="510703" indent="0">
              <a:buNone/>
              <a:defRPr sz="2667"/>
            </a:lvl2pPr>
            <a:lvl3pPr marL="1021402" indent="0">
              <a:buNone/>
              <a:defRPr sz="2267"/>
            </a:lvl3pPr>
            <a:lvl4pPr marL="1532116" indent="0">
              <a:buNone/>
              <a:defRPr sz="2000"/>
            </a:lvl4pPr>
            <a:lvl5pPr marL="2042301" indent="0">
              <a:buNone/>
              <a:defRPr sz="2000"/>
            </a:lvl5pPr>
            <a:lvl6pPr marL="2553010" indent="0">
              <a:buNone/>
              <a:defRPr sz="2000"/>
            </a:lvl6pPr>
            <a:lvl7pPr marL="3063705" indent="0">
              <a:buNone/>
              <a:defRPr sz="2000"/>
            </a:lvl7pPr>
            <a:lvl8pPr marL="3574413" indent="0">
              <a:buNone/>
              <a:defRPr sz="2000"/>
            </a:lvl8pPr>
            <a:lvl9pPr marL="4085107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38" y="2665468"/>
            <a:ext cx="4873665" cy="3524403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97" y="1778513"/>
            <a:ext cx="4897668" cy="823940"/>
          </a:xfrm>
          <a:prstGeom prst="rect">
            <a:avLst/>
          </a:prstGeom>
        </p:spPr>
        <p:txBody>
          <a:bodyPr lIns="55657" tIns="27827" rIns="55657" bIns="27827" anchor="ctr" anchorCtr="0"/>
          <a:lstStyle>
            <a:lvl1pPr marL="0" indent="0">
              <a:buNone/>
              <a:defRPr sz="3067"/>
            </a:lvl1pPr>
            <a:lvl2pPr marL="510703" indent="0">
              <a:buNone/>
              <a:defRPr sz="2667"/>
            </a:lvl2pPr>
            <a:lvl3pPr marL="1021402" indent="0">
              <a:buNone/>
              <a:defRPr sz="2267"/>
            </a:lvl3pPr>
            <a:lvl4pPr marL="1532116" indent="0">
              <a:buNone/>
              <a:defRPr sz="2000"/>
            </a:lvl4pPr>
            <a:lvl5pPr marL="2042301" indent="0">
              <a:buNone/>
              <a:defRPr sz="2000"/>
            </a:lvl5pPr>
            <a:lvl6pPr marL="2553010" indent="0">
              <a:buNone/>
              <a:defRPr sz="2000"/>
            </a:lvl6pPr>
            <a:lvl7pPr marL="3063705" indent="0">
              <a:buNone/>
              <a:defRPr sz="2000"/>
            </a:lvl7pPr>
            <a:lvl8pPr marL="3574413" indent="0">
              <a:buNone/>
              <a:defRPr sz="2000"/>
            </a:lvl8pPr>
            <a:lvl9pPr marL="4085107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97" y="2665468"/>
            <a:ext cx="4897668" cy="3524403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72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03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0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3932311" cy="160025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61"/>
            <a:ext cx="6172317" cy="4873788"/>
          </a:xfrm>
          <a:prstGeom prst="rect">
            <a:avLst/>
          </a:prstGeom>
        </p:spPr>
        <p:txBody>
          <a:bodyPr lIns="55657" tIns="27827" rIns="55657" bIns="27827"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4"/>
            <a:ext cx="3932311" cy="3811716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1733"/>
            </a:lvl1pPr>
            <a:lvl2pPr marL="510703" indent="0">
              <a:buNone/>
              <a:defRPr sz="1600"/>
            </a:lvl2pPr>
            <a:lvl3pPr marL="1021402" indent="0">
              <a:buNone/>
              <a:defRPr sz="1333"/>
            </a:lvl3pPr>
            <a:lvl4pPr marL="1532116" indent="0">
              <a:buNone/>
              <a:defRPr sz="1067"/>
            </a:lvl4pPr>
            <a:lvl5pPr marL="2042301" indent="0">
              <a:buNone/>
              <a:defRPr sz="1067"/>
            </a:lvl5pPr>
            <a:lvl6pPr marL="2553010" indent="0">
              <a:buNone/>
              <a:defRPr sz="1067"/>
            </a:lvl6pPr>
            <a:lvl7pPr marL="3063705" indent="0">
              <a:buNone/>
              <a:defRPr sz="1067"/>
            </a:lvl7pPr>
            <a:lvl8pPr marL="3574413" indent="0">
              <a:buNone/>
              <a:defRPr sz="1067"/>
            </a:lvl8pPr>
            <a:lvl9pPr marL="408510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342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5" y="457216"/>
            <a:ext cx="4165428" cy="160025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22"/>
            <a:ext cx="6172317" cy="5404031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3600"/>
            </a:lvl1pPr>
            <a:lvl2pPr marL="510703" indent="0">
              <a:buNone/>
              <a:defRPr sz="3067"/>
            </a:lvl2pPr>
            <a:lvl3pPr marL="1021402" indent="0">
              <a:buNone/>
              <a:defRPr sz="2667"/>
            </a:lvl3pPr>
            <a:lvl4pPr marL="1532116" indent="0">
              <a:buNone/>
              <a:defRPr sz="2267"/>
            </a:lvl4pPr>
            <a:lvl5pPr marL="2042301" indent="0">
              <a:buNone/>
              <a:defRPr sz="2267"/>
            </a:lvl5pPr>
            <a:lvl6pPr marL="2553010" indent="0">
              <a:buNone/>
              <a:defRPr sz="2267"/>
            </a:lvl6pPr>
            <a:lvl7pPr marL="3063705" indent="0">
              <a:buNone/>
              <a:defRPr sz="2267"/>
            </a:lvl7pPr>
            <a:lvl8pPr marL="3574413" indent="0">
              <a:buNone/>
              <a:defRPr sz="2267"/>
            </a:lvl8pPr>
            <a:lvl9pPr marL="4085107" indent="0">
              <a:buNone/>
              <a:defRPr sz="22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45" y="2057474"/>
            <a:ext cx="4165428" cy="3811716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2267"/>
            </a:lvl1pPr>
            <a:lvl2pPr marL="510703" indent="0">
              <a:buNone/>
              <a:defRPr sz="2000"/>
            </a:lvl2pPr>
            <a:lvl3pPr marL="1021402" indent="0">
              <a:buNone/>
              <a:defRPr sz="1733"/>
            </a:lvl3pPr>
            <a:lvl4pPr marL="1532116" indent="0">
              <a:buNone/>
              <a:defRPr sz="1600"/>
            </a:lvl4pPr>
            <a:lvl5pPr marL="2042301" indent="0">
              <a:buNone/>
              <a:defRPr sz="1600"/>
            </a:lvl5pPr>
            <a:lvl6pPr marL="2553010" indent="0">
              <a:buNone/>
              <a:defRPr sz="1600"/>
            </a:lvl6pPr>
            <a:lvl7pPr marL="3063705" indent="0">
              <a:buNone/>
              <a:defRPr sz="1600"/>
            </a:lvl7pPr>
            <a:lvl8pPr marL="3574413" indent="0">
              <a:buNone/>
              <a:defRPr sz="1600"/>
            </a:lvl8pPr>
            <a:lvl9pPr marL="4085107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5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46"/>
            <a:ext cx="5980067" cy="3275847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9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9"/>
            <a:ext cx="7734447" cy="5812032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901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4" y="1825709"/>
            <a:ext cx="5181697" cy="2098745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4" y="4076856"/>
            <a:ext cx="5181697" cy="2100333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44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lIns="49762" tIns="24881" rIns="49762" bIns="24881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 algn="ctr">
              <a:buNone/>
              <a:defRPr sz="2400"/>
            </a:lvl1pPr>
            <a:lvl2pPr marL="456598" indent="0" algn="ctr">
              <a:buNone/>
              <a:defRPr sz="2000"/>
            </a:lvl2pPr>
            <a:lvl3pPr marL="913196" indent="0" algn="ctr">
              <a:buNone/>
              <a:defRPr sz="1733"/>
            </a:lvl3pPr>
            <a:lvl4pPr marL="1369794" indent="0" algn="ctr">
              <a:buNone/>
              <a:defRPr sz="1600"/>
            </a:lvl4pPr>
            <a:lvl5pPr marL="1825930" indent="0" algn="ctr">
              <a:buNone/>
              <a:defRPr sz="1600"/>
            </a:lvl5pPr>
            <a:lvl6pPr marL="2282528" indent="0" algn="ctr">
              <a:buNone/>
              <a:defRPr sz="1600"/>
            </a:lvl6pPr>
            <a:lvl7pPr marL="2739126" indent="0" algn="ctr">
              <a:buNone/>
              <a:defRPr sz="1600"/>
            </a:lvl7pPr>
            <a:lvl8pPr marL="3195724" indent="0" algn="ctr">
              <a:buNone/>
              <a:defRPr sz="1600"/>
            </a:lvl8pPr>
            <a:lvl9pPr marL="365232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3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96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5" indent="0">
              <a:buNone/>
              <a:defRPr sz="2667" b="1"/>
            </a:lvl2pPr>
            <a:lvl3pPr marL="1218732" indent="0">
              <a:buNone/>
              <a:defRPr sz="2400" b="1"/>
            </a:lvl3pPr>
            <a:lvl4pPr marL="1828101" indent="0">
              <a:buNone/>
              <a:defRPr sz="2133" b="1"/>
            </a:lvl4pPr>
            <a:lvl5pPr marL="2437470" indent="0">
              <a:buNone/>
              <a:defRPr sz="2133" b="1"/>
            </a:lvl5pPr>
            <a:lvl6pPr marL="3046838" indent="0">
              <a:buNone/>
              <a:defRPr sz="2133" b="1"/>
            </a:lvl6pPr>
            <a:lvl7pPr marL="3656203" indent="0">
              <a:buNone/>
              <a:defRPr sz="2133" b="1"/>
            </a:lvl7pPr>
            <a:lvl8pPr marL="4265568" indent="0">
              <a:buNone/>
              <a:defRPr sz="2133" b="1"/>
            </a:lvl8pPr>
            <a:lvl9pPr marL="487493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5" indent="0">
              <a:buNone/>
              <a:defRPr sz="2667" b="1"/>
            </a:lvl2pPr>
            <a:lvl3pPr marL="1218732" indent="0">
              <a:buNone/>
              <a:defRPr sz="2400" b="1"/>
            </a:lvl3pPr>
            <a:lvl4pPr marL="1828101" indent="0">
              <a:buNone/>
              <a:defRPr sz="2133" b="1"/>
            </a:lvl4pPr>
            <a:lvl5pPr marL="2437470" indent="0">
              <a:buNone/>
              <a:defRPr sz="2133" b="1"/>
            </a:lvl5pPr>
            <a:lvl6pPr marL="3046838" indent="0">
              <a:buNone/>
              <a:defRPr sz="2133" b="1"/>
            </a:lvl6pPr>
            <a:lvl7pPr marL="3656203" indent="0">
              <a:buNone/>
              <a:defRPr sz="2133" b="1"/>
            </a:lvl7pPr>
            <a:lvl8pPr marL="4265568" indent="0">
              <a:buNone/>
              <a:defRPr sz="2133" b="1"/>
            </a:lvl8pPr>
            <a:lvl9pPr marL="487493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2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9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69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25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09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7"/>
            <a:ext cx="10515799" cy="1325608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8"/>
            <a:ext cx="4873665" cy="823940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800"/>
            </a:lvl1pPr>
            <a:lvl2pPr marL="456598" indent="0">
              <a:buNone/>
              <a:defRPr sz="2400"/>
            </a:lvl2pPr>
            <a:lvl3pPr marL="913196" indent="0">
              <a:buNone/>
              <a:defRPr sz="2000"/>
            </a:lvl3pPr>
            <a:lvl4pPr marL="1369794" indent="0">
              <a:buNone/>
              <a:defRPr sz="1733"/>
            </a:lvl4pPr>
            <a:lvl5pPr marL="1825930" indent="0">
              <a:buNone/>
              <a:defRPr sz="1733"/>
            </a:lvl5pPr>
            <a:lvl6pPr marL="2282528" indent="0">
              <a:buNone/>
              <a:defRPr sz="1733"/>
            </a:lvl6pPr>
            <a:lvl7pPr marL="2739126" indent="0">
              <a:buNone/>
              <a:defRPr sz="1733"/>
            </a:lvl7pPr>
            <a:lvl8pPr marL="3195724" indent="0">
              <a:buNone/>
              <a:defRPr sz="1733"/>
            </a:lvl8pPr>
            <a:lvl9pPr marL="3652322" indent="0">
              <a:buNone/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9"/>
            <a:ext cx="4873665" cy="35244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800"/>
            </a:lvl1pPr>
            <a:lvl2pPr marL="456598" indent="0">
              <a:buNone/>
              <a:defRPr sz="2400"/>
            </a:lvl2pPr>
            <a:lvl3pPr marL="913196" indent="0">
              <a:buNone/>
              <a:defRPr sz="2000"/>
            </a:lvl3pPr>
            <a:lvl4pPr marL="1369794" indent="0">
              <a:buNone/>
              <a:defRPr sz="1733"/>
            </a:lvl4pPr>
            <a:lvl5pPr marL="1825930" indent="0">
              <a:buNone/>
              <a:defRPr sz="1733"/>
            </a:lvl5pPr>
            <a:lvl6pPr marL="2282528" indent="0">
              <a:buNone/>
              <a:defRPr sz="1733"/>
            </a:lvl6pPr>
            <a:lvl7pPr marL="2739126" indent="0">
              <a:buNone/>
              <a:defRPr sz="1733"/>
            </a:lvl7pPr>
            <a:lvl8pPr marL="3195724" indent="0">
              <a:buNone/>
              <a:defRPr sz="1733"/>
            </a:lvl8pPr>
            <a:lvl9pPr marL="3652322" indent="0">
              <a:buNone/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9"/>
            <a:ext cx="4897668" cy="35244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44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00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0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 lIns="49762" tIns="24881" rIns="49762" bIns="2488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3932311" cy="3811716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600"/>
            </a:lvl1pPr>
            <a:lvl2pPr marL="456598" indent="0">
              <a:buNone/>
              <a:defRPr sz="1333"/>
            </a:lvl2pPr>
            <a:lvl3pPr marL="913196" indent="0">
              <a:buNone/>
              <a:defRPr sz="1200"/>
            </a:lvl3pPr>
            <a:lvl4pPr marL="1369794" indent="0">
              <a:buNone/>
              <a:defRPr sz="933"/>
            </a:lvl4pPr>
            <a:lvl5pPr marL="1825930" indent="0">
              <a:buNone/>
              <a:defRPr sz="933"/>
            </a:lvl5pPr>
            <a:lvl6pPr marL="2282528" indent="0">
              <a:buNone/>
              <a:defRPr sz="933"/>
            </a:lvl6pPr>
            <a:lvl7pPr marL="2739126" indent="0">
              <a:buNone/>
              <a:defRPr sz="933"/>
            </a:lvl7pPr>
            <a:lvl8pPr marL="3195724" indent="0">
              <a:buNone/>
              <a:defRPr sz="933"/>
            </a:lvl8pPr>
            <a:lvl9pPr marL="3652322" indent="0">
              <a:buNone/>
              <a:defRPr sz="9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10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3200"/>
            </a:lvl1pPr>
            <a:lvl2pPr marL="456598" indent="0">
              <a:buNone/>
              <a:defRPr sz="2800"/>
            </a:lvl2pPr>
            <a:lvl3pPr marL="913196" indent="0">
              <a:buNone/>
              <a:defRPr sz="2400"/>
            </a:lvl3pPr>
            <a:lvl4pPr marL="1369794" indent="0">
              <a:buNone/>
              <a:defRPr sz="2000"/>
            </a:lvl4pPr>
            <a:lvl5pPr marL="1825930" indent="0">
              <a:buNone/>
              <a:defRPr sz="2000"/>
            </a:lvl5pPr>
            <a:lvl6pPr marL="2282528" indent="0">
              <a:buNone/>
              <a:defRPr sz="2000"/>
            </a:lvl6pPr>
            <a:lvl7pPr marL="2739126" indent="0">
              <a:buNone/>
              <a:defRPr sz="2000"/>
            </a:lvl7pPr>
            <a:lvl8pPr marL="3195724" indent="0">
              <a:buNone/>
              <a:defRPr sz="2000"/>
            </a:lvl8pPr>
            <a:lvl9pPr marL="365232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000"/>
            </a:lvl1pPr>
            <a:lvl2pPr marL="456598" indent="0">
              <a:buNone/>
              <a:defRPr sz="1733"/>
            </a:lvl2pPr>
            <a:lvl3pPr marL="913196" indent="0">
              <a:buNone/>
              <a:defRPr sz="1600"/>
            </a:lvl3pPr>
            <a:lvl4pPr marL="1369794" indent="0">
              <a:buNone/>
              <a:defRPr sz="1333"/>
            </a:lvl4pPr>
            <a:lvl5pPr marL="1825930" indent="0">
              <a:buNone/>
              <a:defRPr sz="1333"/>
            </a:lvl5pPr>
            <a:lvl6pPr marL="2282528" indent="0">
              <a:buNone/>
              <a:defRPr sz="1333"/>
            </a:lvl6pPr>
            <a:lvl7pPr marL="2739126" indent="0">
              <a:buNone/>
              <a:defRPr sz="1333"/>
            </a:lvl7pPr>
            <a:lvl8pPr marL="3195724" indent="0">
              <a:buNone/>
              <a:defRPr sz="1333"/>
            </a:lvl8pPr>
            <a:lvl9pPr marL="3652322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68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2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7"/>
            <a:ext cx="2628949" cy="5812032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7"/>
            <a:ext cx="7734447" cy="5812032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41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13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365" indent="0">
              <a:buNone/>
              <a:defRPr sz="1600"/>
            </a:lvl2pPr>
            <a:lvl3pPr marL="1218732" indent="0">
              <a:buNone/>
              <a:defRPr sz="1333"/>
            </a:lvl3pPr>
            <a:lvl4pPr marL="1828101" indent="0">
              <a:buNone/>
              <a:defRPr sz="1200"/>
            </a:lvl4pPr>
            <a:lvl5pPr marL="2437470" indent="0">
              <a:buNone/>
              <a:defRPr sz="1200"/>
            </a:lvl5pPr>
            <a:lvl6pPr marL="3046838" indent="0">
              <a:buNone/>
              <a:defRPr sz="1200"/>
            </a:lvl6pPr>
            <a:lvl7pPr marL="3656203" indent="0">
              <a:buNone/>
              <a:defRPr sz="1200"/>
            </a:lvl7pPr>
            <a:lvl8pPr marL="4265568" indent="0">
              <a:buNone/>
              <a:defRPr sz="1200"/>
            </a:lvl8pPr>
            <a:lvl9pPr marL="48749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365" indent="0">
              <a:buNone/>
              <a:defRPr sz="3733"/>
            </a:lvl2pPr>
            <a:lvl3pPr marL="1218732" indent="0">
              <a:buNone/>
              <a:defRPr sz="3200"/>
            </a:lvl3pPr>
            <a:lvl4pPr marL="1828101" indent="0">
              <a:buNone/>
              <a:defRPr sz="2667"/>
            </a:lvl4pPr>
            <a:lvl5pPr marL="2437470" indent="0">
              <a:buNone/>
              <a:defRPr sz="2667"/>
            </a:lvl5pPr>
            <a:lvl6pPr marL="3046838" indent="0">
              <a:buNone/>
              <a:defRPr sz="2667"/>
            </a:lvl6pPr>
            <a:lvl7pPr marL="3656203" indent="0">
              <a:buNone/>
              <a:defRPr sz="2667"/>
            </a:lvl7pPr>
            <a:lvl8pPr marL="4265568" indent="0">
              <a:buNone/>
              <a:defRPr sz="2667"/>
            </a:lvl8pPr>
            <a:lvl9pPr marL="4874933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365" indent="0">
              <a:buNone/>
              <a:defRPr sz="1600"/>
            </a:lvl2pPr>
            <a:lvl3pPr marL="1218732" indent="0">
              <a:buNone/>
              <a:defRPr sz="1333"/>
            </a:lvl3pPr>
            <a:lvl4pPr marL="1828101" indent="0">
              <a:buNone/>
              <a:defRPr sz="1200"/>
            </a:lvl4pPr>
            <a:lvl5pPr marL="2437470" indent="0">
              <a:buNone/>
              <a:defRPr sz="1200"/>
            </a:lvl5pPr>
            <a:lvl6pPr marL="3046838" indent="0">
              <a:buNone/>
              <a:defRPr sz="1200"/>
            </a:lvl6pPr>
            <a:lvl7pPr marL="3656203" indent="0">
              <a:buNone/>
              <a:defRPr sz="1200"/>
            </a:lvl7pPr>
            <a:lvl8pPr marL="4265568" indent="0">
              <a:buNone/>
              <a:defRPr sz="1200"/>
            </a:lvl8pPr>
            <a:lvl9pPr marL="48749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32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21873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7" indent="-457027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223" indent="-380856" algn="l" defTabSz="1218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419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84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149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516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884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58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20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5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32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01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70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38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03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68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33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33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9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609365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1218732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828101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2437470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454911" indent="-454911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990223" lvl="1" indent="-380856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521303" lvl="2" indent="-30257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2132784" lvl="3" indent="-304686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740033" lvl="4" indent="-302571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042748" lvl="5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4157" lvl="6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85568" lvl="7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6977" lvl="8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409" lvl="1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2820" lvl="2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4229" lvl="3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85640" lvl="4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57048" lvl="5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456" lvl="6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9866" lvl="7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71271" lvl="8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33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609365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1218732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828101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2437470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454911" indent="-454911" algn="l" defTabSz="1216616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988107" lvl="1" indent="-380856" algn="l" defTabSz="1216616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521303" lvl="2" indent="-302571" algn="l" defTabSz="1216616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2130668" lvl="3" indent="-304686" algn="l" defTabSz="1216616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737917" lvl="4" indent="-302571" algn="l" defTabSz="1216616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040756" lvl="5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1798" lvl="6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82838" lvl="7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3904" lvl="8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049" lvl="1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2099" lvl="2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3143" lvl="3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84187" lvl="4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55240" lvl="5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6279" lvl="6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323" lvl="7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8372" lvl="8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563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marL="0" lvl="0" indent="0" algn="ctr" defTabSz="108873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759" lvl="0" indent="-407759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630" lvl="1" indent="-340951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0578" lvl="2" indent="-271840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5179" lvl="3" indent="-272761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8857" lvl="4" indent="-271840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548" lvl="5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6285" lvl="6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8020" lvl="7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9756" lvl="8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736" lvl="1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471" lvl="2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5208" lvl="3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944" lvl="4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680" lvl="5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0416" lvl="6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2153" lvl="7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3888" lvl="8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2" y="586965"/>
            <a:ext cx="3289300" cy="607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1828800" y="1753766"/>
            <a:ext cx="6413863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1" tIns="162321" rIns="162321" bIns="162321"/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9144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3716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8288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2860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7432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32004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6576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41148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ctr" defTabSz="1217054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SzPts val="2600"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Chivo Light"/>
              </a:rPr>
              <a:t>Chào mừng các em đến với tiết học môn Tiếng Việt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85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64990"/>
            <a:ext cx="5084618" cy="27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1226127" y="1625094"/>
            <a:ext cx="9379528" cy="31343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21857" tIns="60936" rIns="121857" bIns="60936" anchor="ctr"/>
          <a:lstStyle/>
          <a:p>
            <a:pPr algn="ctr" defTabSz="1218732">
              <a:lnSpc>
                <a:spcPct val="130000"/>
              </a:lnSpc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</a:p>
          <a:p>
            <a:pPr algn="ctr" defTabSz="1218732">
              <a:lnSpc>
                <a:spcPct val="130000"/>
              </a:lnSpc>
              <a:defRPr/>
            </a:pP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đọc bài thơ và câu chuyện về cảnh đẹp trên các miền đất nước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8732">
              <a:lnSpc>
                <a:spcPct val="130000"/>
              </a:lnSpc>
              <a:defRPr/>
            </a:pP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1634" y="0"/>
            <a:ext cx="2927956" cy="1083333"/>
          </a:xfrm>
          <a:prstGeom prst="rect">
            <a:avLst/>
          </a:prstGeom>
        </p:spPr>
        <p:txBody>
          <a:bodyPr wrap="none" lIns="121876" tIns="60940" rIns="121876" bIns="60940">
            <a:spAutoFit/>
          </a:bodyPr>
          <a:lstStyle/>
          <a:p>
            <a:pPr algn="ctr" defTabSz="1624654">
              <a:lnSpc>
                <a:spcPct val="130000"/>
              </a:lnSpc>
              <a:defRPr/>
            </a:pPr>
            <a:r>
              <a:rPr lang="en-US" sz="48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u="sng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4800" b="1" u="sng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62" y="2369279"/>
            <a:ext cx="2349589" cy="43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1987914" y="113652"/>
            <a:ext cx="8418829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1" tIns="162321" rIns="162321" bIns="162321"/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9144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3716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8288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2860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7432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32004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6576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41148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ctr" defTabSz="1217054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SzPts val="2600"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Chivo Light"/>
              </a:rPr>
              <a:t>Yêu cầu cần đạt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Chivo Light"/>
            </a:endParaRPr>
          </a:p>
        </p:txBody>
      </p:sp>
      <p:sp>
        <p:nvSpPr>
          <p:cNvPr id="5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1650220" y="1429354"/>
            <a:ext cx="8264942" cy="121644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đọc được bài thơ, câu chuyện viết về</a:t>
            </a:r>
            <a:r>
              <a:rPr kumimoji="0" lang="en-US" sz="2399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cảnh đẹp trên các miền đất nước.</a:t>
            </a:r>
            <a:endParaRPr kumimoji="0" lang="en-US" sz="23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1742052" y="3208147"/>
            <a:ext cx="8173110" cy="13305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Rèn kĩ năng giao tiếp, làm việc nhóm, ...</a:t>
            </a:r>
            <a:endParaRPr kumimoji="0" lang="en-US" sz="23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33" y="2209801"/>
            <a:ext cx="6195264" cy="324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1600" y="889001"/>
            <a:ext cx="5819533" cy="58176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9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lnSpc>
                <a:spcPct val="12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  <a:p>
            <a:pPr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Bài thơ mà em biết:</a:t>
            </a: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 nhau xem cảnh Kiếm Hồ</a:t>
            </a: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 cầu Thê Húc, xem chùa Ngọc Sơn</a:t>
            </a: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Đài Nghiên, tháp Bút chưa mòn</a:t>
            </a: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 ai gây dựng lên non nước này.</a:t>
            </a:r>
          </a:p>
          <a:p>
            <a:pPr algn="r" defTabSz="1219170">
              <a:lnSpc>
                <a:spcPct val="120000"/>
              </a:lnSpc>
            </a:pP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(Trần Tuấn Khải)</a:t>
            </a:r>
          </a:p>
          <a:p>
            <a:pPr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Bài thơ nói về cảnh đẹp ở Hồ Gươm nơi có cầu Thê Húc, có chùa Ngọc Sơn, có đài Nghiên tháp Bút.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0268"/>
            <a:ext cx="12395200" cy="615531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marL="0" lvl="1" defTabSz="121905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đọc bài thơ, câu chuyện viết về cảnh đẹp trên 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147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990600"/>
            <a:ext cx="10566400" cy="566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76200"/>
            <a:ext cx="10769600" cy="635986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marL="0" lvl="1" defTabSz="1219050"/>
            <a:r>
              <a:rPr lang="en-US" sz="3333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333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333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4634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28651"/>
            <a:ext cx="8180917" cy="46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835400"/>
            <a:ext cx="474133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4"/>
          <p:cNvSpPr txBox="1">
            <a:spLocks noChangeArrowheads="1"/>
          </p:cNvSpPr>
          <p:nvPr/>
        </p:nvSpPr>
        <p:spPr bwMode="auto">
          <a:xfrm>
            <a:off x="4064000" y="1905001"/>
            <a:ext cx="6604000" cy="25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6" tIns="60940" rIns="121876" bIns="60940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defTabSz="1218732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Củng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cố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và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dặn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dò</a:t>
            </a:r>
            <a:endParaRPr lang="zh-CN" altLang="en-US" sz="8000" dirty="0">
              <a:solidFill>
                <a:srgbClr val="FF3399"/>
              </a:solidFill>
              <a:latin typeface="Arial-Rounded" pitchFamily="34" charset="0"/>
              <a:ea typeface="字魂59号-创粗黑"/>
              <a:cs typeface="字魂59号-创粗黑"/>
            </a:endParaRPr>
          </a:p>
        </p:txBody>
      </p:sp>
      <p:pic>
        <p:nvPicPr>
          <p:cNvPr id="33798" name="Picture 6" descr="Tết Thiếu Nhi Vui Vẻ Hình ảnh | Định dạng hình ảnh PNG 400345414|  vn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33" y="-69836"/>
            <a:ext cx="3475567" cy="267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7.40741E-7 L -0.86944 0.02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9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" y="4596"/>
            <a:ext cx="1217238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3" y="814598"/>
            <a:ext cx="11616372" cy="11526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60" y="353873"/>
            <a:ext cx="2242525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304" y="302171"/>
            <a:ext cx="2512459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8845" y="3978894"/>
            <a:ext cx="10727831" cy="1667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09" tIns="60957" rIns="121909" bIns="60957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>
              <a:defRPr/>
            </a:pPr>
            <a:r>
              <a:rPr lang="en-US" sz="53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3300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宋体</vt:lpstr>
      <vt:lpstr>宋体</vt:lpstr>
      <vt:lpstr>.VnAvant</vt:lpstr>
      <vt:lpstr>Arial</vt:lpstr>
      <vt:lpstr>Arial-Rounded</vt:lpstr>
      <vt:lpstr>Calibri</vt:lpstr>
      <vt:lpstr>Chivo Light</vt:lpstr>
      <vt:lpstr>等线</vt:lpstr>
      <vt:lpstr>等线 Light</vt:lpstr>
      <vt:lpstr>HP001 4 hàng</vt:lpstr>
      <vt:lpstr>Times New Roman</vt:lpstr>
      <vt:lpstr>字魂59号-创粗黑</vt:lpstr>
      <vt:lpstr>1_Office Theme</vt:lpstr>
      <vt:lpstr>5_默认设计模板</vt:lpstr>
      <vt:lpstr>1_Office 主题​​</vt:lpstr>
      <vt:lpstr>默认设计模板</vt:lpstr>
      <vt:lpstr>4_默认设计模板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</cp:revision>
  <dcterms:created xsi:type="dcterms:W3CDTF">2022-05-03T06:01:28Z</dcterms:created>
  <dcterms:modified xsi:type="dcterms:W3CDTF">2023-04-23T09:22:25Z</dcterms:modified>
</cp:coreProperties>
</file>