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30" r:id="rId3"/>
    <p:sldMasterId id="2147483742" r:id="rId4"/>
    <p:sldMasterId id="2147483754" r:id="rId5"/>
    <p:sldMasterId id="2147483766" r:id="rId6"/>
    <p:sldMasterId id="2147483781" r:id="rId7"/>
  </p:sldMasterIdLst>
  <p:notesMasterIdLst>
    <p:notesMasterId r:id="rId20"/>
  </p:notesMasterIdLst>
  <p:sldIdLst>
    <p:sldId id="257" r:id="rId8"/>
    <p:sldId id="272" r:id="rId9"/>
    <p:sldId id="259" r:id="rId10"/>
    <p:sldId id="282" r:id="rId11"/>
    <p:sldId id="283" r:id="rId12"/>
    <p:sldId id="284" r:id="rId13"/>
    <p:sldId id="285" r:id="rId14"/>
    <p:sldId id="266" r:id="rId15"/>
    <p:sldId id="286" r:id="rId16"/>
    <p:sldId id="288" r:id="rId17"/>
    <p:sldId id="287" r:id="rId18"/>
    <p:sldId id="267" r:id="rId19"/>
  </p:sldIdLst>
  <p:sldSz cx="9144000" cy="5143500" type="screen16x9"/>
  <p:notesSz cx="6858000" cy="9144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660F7-8DCE-409F-BEB8-4B2C9A82F6A3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EBAEA-F2E8-4DF5-8A3C-CFA376DD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64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43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14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67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57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68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02CB-EEFC-4246-A5B6-DEC63FF7E61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80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10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8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80479" y="-43225"/>
            <a:ext cx="530337" cy="1731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25609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2" tIns="34289" rIns="68552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2" tIns="34289" rIns="68552" bIns="34289">
            <a:normAutofit/>
          </a:bodyPr>
          <a:lstStyle>
            <a:lvl1pPr marL="0" indent="0" algn="ctr">
              <a:buNone/>
              <a:defRPr sz="14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2" tIns="34289" rIns="68552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2" tIns="34289" rIns="68552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3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2" tIns="34289" rIns="68552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977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2" tIns="34289" rIns="68552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2" tIns="34289" rIns="68552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2" tIns="34289" rIns="68552" bIns="34289"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6"/>
            <a:ext cx="3868340" cy="2680541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2" tIns="34289" rIns="68552" bIns="34289"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6"/>
            <a:ext cx="3887391" cy="2680541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2" tIns="34289" rIns="68552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20"/>
            <a:ext cx="4286250" cy="889453"/>
          </a:xfrm>
        </p:spPr>
        <p:txBody>
          <a:bodyPr lIns="68552" tIns="34289" rIns="68552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7015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4"/>
            <a:ext cx="3511241" cy="1071121"/>
          </a:xfrm>
        </p:spPr>
        <p:txBody>
          <a:bodyPr lIns="68552" tIns="34289" rIns="68552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2" tIns="34289" rIns="68552" bIns="34289"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2" tIns="34289" rIns="68552" bIns="34289">
            <a:normAutofit/>
          </a:bodyPr>
          <a:lstStyle>
            <a:lvl1pPr marL="0" indent="0">
              <a:buNone/>
              <a:defRPr sz="14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3"/>
            <a:ext cx="681676" cy="4358879"/>
          </a:xfrm>
        </p:spPr>
        <p:txBody>
          <a:bodyPr vert="eaVert" lIns="68552" tIns="34289" rIns="68552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3"/>
            <a:ext cx="7084832" cy="4358879"/>
          </a:xfrm>
        </p:spPr>
        <p:txBody>
          <a:bodyPr vert="eaVert"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994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44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54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28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6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4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01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26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08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32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61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32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9" indent="0">
              <a:buNone/>
              <a:defRPr sz="1600" b="1"/>
            </a:lvl5pPr>
            <a:lvl6pPr marL="2284746" indent="0">
              <a:buNone/>
              <a:defRPr sz="1600" b="1"/>
            </a:lvl6pPr>
            <a:lvl7pPr marL="2741684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9" indent="0">
              <a:buNone/>
              <a:defRPr sz="1600" b="1"/>
            </a:lvl5pPr>
            <a:lvl6pPr marL="2284746" indent="0">
              <a:buNone/>
              <a:defRPr sz="1600" b="1"/>
            </a:lvl6pPr>
            <a:lvl7pPr marL="2741684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905" indent="0">
              <a:buNone/>
              <a:defRPr sz="1000"/>
            </a:lvl3pPr>
            <a:lvl4pPr marL="1370852" indent="0">
              <a:buNone/>
              <a:defRPr sz="900"/>
            </a:lvl4pPr>
            <a:lvl5pPr marL="1827809" indent="0">
              <a:buNone/>
              <a:defRPr sz="900"/>
            </a:lvl5pPr>
            <a:lvl6pPr marL="2284746" indent="0">
              <a:buNone/>
              <a:defRPr sz="900"/>
            </a:lvl6pPr>
            <a:lvl7pPr marL="2741684" indent="0">
              <a:buNone/>
              <a:defRPr sz="900"/>
            </a:lvl7pPr>
            <a:lvl8pPr marL="3198640" indent="0">
              <a:buNone/>
              <a:defRPr sz="900"/>
            </a:lvl8pPr>
            <a:lvl9pPr marL="36555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905" indent="0">
              <a:buNone/>
              <a:defRPr sz="1000"/>
            </a:lvl3pPr>
            <a:lvl4pPr marL="1370852" indent="0">
              <a:buNone/>
              <a:defRPr sz="900"/>
            </a:lvl4pPr>
            <a:lvl5pPr marL="1827809" indent="0">
              <a:buNone/>
              <a:defRPr sz="900"/>
            </a:lvl5pPr>
            <a:lvl6pPr marL="2284746" indent="0">
              <a:buNone/>
              <a:defRPr sz="900"/>
            </a:lvl6pPr>
            <a:lvl7pPr marL="2741684" indent="0">
              <a:buNone/>
              <a:defRPr sz="900"/>
            </a:lvl7pPr>
            <a:lvl8pPr marL="3198640" indent="0">
              <a:buNone/>
              <a:defRPr sz="900"/>
            </a:lvl8pPr>
            <a:lvl9pPr marL="36555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6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18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689" indent="0">
              <a:buNone/>
              <a:defRPr sz="1600" b="1"/>
            </a:lvl6pPr>
            <a:lvl7pPr marL="2741615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6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18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689" indent="0">
              <a:buNone/>
              <a:defRPr sz="1600" b="1"/>
            </a:lvl6pPr>
            <a:lvl7pPr marL="2741615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83" indent="0">
              <a:buNone/>
              <a:defRPr sz="1000"/>
            </a:lvl3pPr>
            <a:lvl4pPr marL="1370818" indent="0">
              <a:buNone/>
              <a:defRPr sz="900"/>
            </a:lvl4pPr>
            <a:lvl5pPr marL="1827764" indent="0">
              <a:buNone/>
              <a:defRPr sz="900"/>
            </a:lvl5pPr>
            <a:lvl6pPr marL="2284689" indent="0">
              <a:buNone/>
              <a:defRPr sz="900"/>
            </a:lvl6pPr>
            <a:lvl7pPr marL="2741615" indent="0">
              <a:buNone/>
              <a:defRPr sz="900"/>
            </a:lvl7pPr>
            <a:lvl8pPr marL="3198560" indent="0">
              <a:buNone/>
              <a:defRPr sz="900"/>
            </a:lvl8pPr>
            <a:lvl9pPr marL="36554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8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26" indent="0">
              <a:buNone/>
              <a:defRPr sz="2800"/>
            </a:lvl2pPr>
            <a:lvl3pPr marL="913883" indent="0">
              <a:buNone/>
              <a:defRPr sz="2400"/>
            </a:lvl3pPr>
            <a:lvl4pPr marL="1370818" indent="0">
              <a:buNone/>
              <a:defRPr sz="2000"/>
            </a:lvl4pPr>
            <a:lvl5pPr marL="1827764" indent="0">
              <a:buNone/>
              <a:defRPr sz="2000"/>
            </a:lvl5pPr>
            <a:lvl6pPr marL="2284689" indent="0">
              <a:buNone/>
              <a:defRPr sz="2000"/>
            </a:lvl6pPr>
            <a:lvl7pPr marL="2741615" indent="0">
              <a:buNone/>
              <a:defRPr sz="2000"/>
            </a:lvl7pPr>
            <a:lvl8pPr marL="3198560" indent="0">
              <a:buNone/>
              <a:defRPr sz="2000"/>
            </a:lvl8pPr>
            <a:lvl9pPr marL="36554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83" indent="0">
              <a:buNone/>
              <a:defRPr sz="1000"/>
            </a:lvl3pPr>
            <a:lvl4pPr marL="1370818" indent="0">
              <a:buNone/>
              <a:defRPr sz="900"/>
            </a:lvl4pPr>
            <a:lvl5pPr marL="1827764" indent="0">
              <a:buNone/>
              <a:defRPr sz="900"/>
            </a:lvl5pPr>
            <a:lvl6pPr marL="2284689" indent="0">
              <a:buNone/>
              <a:defRPr sz="900"/>
            </a:lvl6pPr>
            <a:lvl7pPr marL="2741615" indent="0">
              <a:buNone/>
              <a:defRPr sz="900"/>
            </a:lvl7pPr>
            <a:lvl8pPr marL="3198560" indent="0">
              <a:buNone/>
              <a:defRPr sz="900"/>
            </a:lvl8pPr>
            <a:lvl9pPr marL="36554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28857"/>
      </p:ext>
    </p:extLst>
  </p:cSld>
  <p:clrMapOvr>
    <a:masterClrMapping/>
  </p:clrMapOvr>
  <p:transition spd="slow" advTm="3000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15600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54741"/>
      </p:ext>
    </p:extLst>
  </p:cSld>
  <p:clrMapOvr>
    <a:masterClrMapping/>
  </p:clrMapOvr>
  <p:transition spd="slow" advTm="3000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87370"/>
      </p:ext>
    </p:extLst>
  </p:cSld>
  <p:clrMapOvr>
    <a:masterClrMapping/>
  </p:clrMapOvr>
  <p:transition spd="slow" advTm="3000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11999"/>
      </p:ext>
    </p:extLst>
  </p:cSld>
  <p:clrMapOvr>
    <a:masterClrMapping/>
  </p:clrMapOvr>
  <p:transition spd="slow" advTm="3000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17613"/>
      </p:ext>
    </p:extLst>
  </p:cSld>
  <p:clrMapOvr>
    <a:masterClrMapping/>
  </p:clrMapOvr>
  <p:transition spd="slow" advTm="3000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7613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400299" y="400051"/>
            <a:ext cx="435543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en-US" altLang="zh-CN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02. </a:t>
            </a:r>
            <a:r>
              <a:rPr lang="zh-CN" alt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4230852513"/>
      </p:ext>
    </p:extLst>
  </p:cSld>
  <p:clrMapOvr>
    <a:masterClrMapping/>
  </p:clrMapOvr>
  <p:transition spd="slow" advTm="3000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400299" y="400051"/>
            <a:ext cx="435543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en-US" altLang="zh-CN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03. </a:t>
            </a:r>
            <a:r>
              <a:rPr lang="zh-CN" alt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62089256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400299" y="400051"/>
            <a:ext cx="435543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en-US" altLang="zh-CN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04. </a:t>
            </a:r>
            <a:r>
              <a:rPr lang="zh-CN" alt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18516325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04885"/>
      </p:ext>
    </p:extLst>
  </p:cSld>
  <p:clrMapOvr>
    <a:masterClrMapping/>
  </p:clrMapOvr>
  <p:transition spd="slow" advTm="3000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80491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8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-259993" y="-17071"/>
            <a:ext cx="776036" cy="1731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5195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7971"/>
      </p:ext>
    </p:extLst>
  </p:cSld>
  <p:clrMapOvr>
    <a:masterClrMapping/>
  </p:clrMapOvr>
  <p:transition spd="slow" advTm="3000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09460"/>
      </p:ext>
    </p:extLst>
  </p:cSld>
  <p:clrMapOvr>
    <a:masterClrMapping/>
  </p:clrMapOvr>
  <p:transition spd="slow" advTm="3000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2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8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0479" y="-43225"/>
            <a:ext cx="530337" cy="1731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3062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8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0479" y="-43225"/>
            <a:ext cx="530337" cy="1731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4131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9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5"/>
            <a:ext cx="3547586" cy="1165703"/>
          </a:xfrm>
          <a:prstGeom prst="rect">
            <a:avLst/>
          </a:prstGeom>
          <a:noFill/>
        </p:spPr>
        <p:txBody>
          <a:bodyPr wrap="square" lIns="68552" tIns="34289" rIns="68552" bIns="34289" rtlCol="0" anchor="t">
            <a:spAutoFit/>
          </a:bodyPr>
          <a:lstStyle/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3995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1067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3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6" tIns="45698" rIns="91396" bIns="456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6" tIns="45698" rIns="91396" bIns="456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5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5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5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4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39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04" indent="-342704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3" indent="-285596" algn="l" defTabSz="9139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4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77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14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19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66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83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83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83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6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388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95" indent="-342695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89" algn="l" defTabSz="9138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45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26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1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4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69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8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15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p:transition spd="slow" advTm="3000">
    <p:wip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25126" y="-177627"/>
            <a:ext cx="7104788" cy="5907398"/>
            <a:chOff x="-3201796" y="-1128035"/>
            <a:chExt cx="10829221" cy="90041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14627" t="15673" r="18441" b="20000"/>
            <a:stretch/>
          </p:blipFill>
          <p:spPr>
            <a:xfrm>
              <a:off x="-1788695" y="-1128035"/>
              <a:ext cx="8646693" cy="831412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1796" y="-265474"/>
              <a:ext cx="7371354" cy="73713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91" y="960374"/>
              <a:ext cx="6915734" cy="6915734"/>
            </a:xfrm>
            <a:prstGeom prst="rect">
              <a:avLst/>
            </a:prstGeom>
          </p:spPr>
        </p:pic>
      </p:grpSp>
      <p:sp>
        <p:nvSpPr>
          <p:cNvPr id="7" name="文本框 17"/>
          <p:cNvSpPr txBox="1">
            <a:spLocks noChangeArrowheads="1"/>
          </p:cNvSpPr>
          <p:nvPr/>
        </p:nvSpPr>
        <p:spPr bwMode="auto">
          <a:xfrm>
            <a:off x="3657601" y="357233"/>
            <a:ext cx="5378114" cy="22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7" tIns="25715" rIns="51417" bIns="25715">
            <a:spAutoFit/>
          </a:bodyPr>
          <a:lstStyle>
            <a:lvl1pPr defTabSz="51276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127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Chào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mừng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các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con </a:t>
            </a:r>
            <a:r>
              <a:rPr lang="vi-VN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n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với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tiết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học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Tiếng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Việt</a:t>
            </a:r>
            <a:endParaRPr lang="zh-CN" altLang="en-US" sz="4800" b="1" dirty="0">
              <a:solidFill>
                <a:prstClr val="white"/>
              </a:solidFill>
              <a:latin typeface="HP001 4 hàng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38668" y="97677"/>
            <a:ext cx="626876" cy="492874"/>
          </a:xfrm>
          <a:prstGeom prst="ellipse">
            <a:avLst/>
          </a:prstGeom>
          <a:solidFill>
            <a:srgbClr val="FF9966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613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12" name="Picture 4" descr="Hình ảnh Ông Nội Hạnh Phúc Và Cháu Trai Ba Thiết Kế Minh Họa, Vẽ Tay, Minh  Họa, Không Ai miễn phí tải tập tin PNG PSDComment và Vector">
            <a:extLst>
              <a:ext uri="{FF2B5EF4-FFF2-40B4-BE49-F238E27FC236}">
                <a16:creationId xmlns:a16="http://schemas.microsoft.com/office/drawing/2014/main" id="{B89A4BA5-9C17-4C5A-8F97-06C50164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833">
                        <a14:foregroundMark x1="82500" y1="29583" x2="85500" y2="35667"/>
                        <a14:foregroundMark x1="90833" y1="32583" x2="89833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59" y="568534"/>
            <a:ext cx="5734247" cy="57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52400" y="706576"/>
            <a:ext cx="3733800" cy="1143000"/>
          </a:xfrm>
          <a:prstGeom prst="wedgeRoundRectCallout">
            <a:avLst>
              <a:gd name="adj1" fmla="val -8116"/>
              <a:gd name="adj2" fmla="val 107175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10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cho người thân về người anh hùng nhỏ tuổi Trần Quốc Toản.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257799" y="97676"/>
            <a:ext cx="3810001" cy="2016874"/>
          </a:xfrm>
          <a:prstGeom prst="wedgeRoundRectCallout">
            <a:avLst>
              <a:gd name="adj1" fmla="val -69307"/>
              <a:gd name="adj2" fmla="val 88928"/>
              <a:gd name="adj3" fmla="val 16667"/>
            </a:avLst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0317"/>
            <a:ext cx="4425188" cy="4425188"/>
          </a:xfrm>
          <a:prstGeom prst="rect">
            <a:avLst/>
          </a:prstGeom>
        </p:spPr>
      </p:pic>
      <p:sp>
        <p:nvSpPr>
          <p:cNvPr id="35" name="矩形 15"/>
          <p:cNvSpPr>
            <a:spLocks noChangeArrowheads="1"/>
          </p:cNvSpPr>
          <p:nvPr/>
        </p:nvSpPr>
        <p:spPr bwMode="auto">
          <a:xfrm>
            <a:off x="4953000" y="1428750"/>
            <a:ext cx="3133725" cy="230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Củng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cố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và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dặn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dò</a:t>
            </a:r>
            <a:endParaRPr lang="zh-CN" altLang="en-US" sz="4800" b="1" dirty="0">
              <a:solidFill>
                <a:srgbClr val="0070C0"/>
              </a:solidFill>
              <a:latin typeface="Arial-Rounded" pitchFamily="34" charset="0"/>
              <a:cs typeface="Arial-Rounded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6517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2577196" y="1402613"/>
            <a:ext cx="319070" cy="467429"/>
          </a:xfrm>
          <a:custGeom>
            <a:avLst/>
            <a:gdLst>
              <a:gd name="T0" fmla="*/ 16 w 73"/>
              <a:gd name="T1" fmla="*/ 77 h 107"/>
              <a:gd name="T2" fmla="*/ 57 w 73"/>
              <a:gd name="T3" fmla="*/ 77 h 107"/>
              <a:gd name="T4" fmla="*/ 52 w 73"/>
              <a:gd name="T5" fmla="*/ 101 h 107"/>
              <a:gd name="T6" fmla="*/ 45 w 73"/>
              <a:gd name="T7" fmla="*/ 101 h 107"/>
              <a:gd name="T8" fmla="*/ 37 w 73"/>
              <a:gd name="T9" fmla="*/ 107 h 107"/>
              <a:gd name="T10" fmla="*/ 29 w 73"/>
              <a:gd name="T11" fmla="*/ 101 h 107"/>
              <a:gd name="T12" fmla="*/ 21 w 73"/>
              <a:gd name="T13" fmla="*/ 101 h 107"/>
              <a:gd name="T14" fmla="*/ 16 w 73"/>
              <a:gd name="T15" fmla="*/ 77 h 107"/>
              <a:gd name="T16" fmla="*/ 51 w 73"/>
              <a:gd name="T17" fmla="*/ 29 h 107"/>
              <a:gd name="T18" fmla="*/ 52 w 73"/>
              <a:gd name="T19" fmla="*/ 35 h 107"/>
              <a:gd name="T20" fmla="*/ 51 w 73"/>
              <a:gd name="T21" fmla="*/ 37 h 107"/>
              <a:gd name="T22" fmla="*/ 53 w 73"/>
              <a:gd name="T23" fmla="*/ 38 h 107"/>
              <a:gd name="T24" fmla="*/ 52 w 73"/>
              <a:gd name="T25" fmla="*/ 42 h 107"/>
              <a:gd name="T26" fmla="*/ 50 w 73"/>
              <a:gd name="T27" fmla="*/ 42 h 107"/>
              <a:gd name="T28" fmla="*/ 52 w 73"/>
              <a:gd name="T29" fmla="*/ 44 h 107"/>
              <a:gd name="T30" fmla="*/ 51 w 73"/>
              <a:gd name="T31" fmla="*/ 47 h 107"/>
              <a:gd name="T32" fmla="*/ 50 w 73"/>
              <a:gd name="T33" fmla="*/ 48 h 107"/>
              <a:gd name="T34" fmla="*/ 51 w 73"/>
              <a:gd name="T35" fmla="*/ 49 h 107"/>
              <a:gd name="T36" fmla="*/ 50 w 73"/>
              <a:gd name="T37" fmla="*/ 53 h 107"/>
              <a:gd name="T38" fmla="*/ 47 w 73"/>
              <a:gd name="T39" fmla="*/ 54 h 107"/>
              <a:gd name="T40" fmla="*/ 29 w 73"/>
              <a:gd name="T41" fmla="*/ 49 h 107"/>
              <a:gd name="T42" fmla="*/ 21 w 73"/>
              <a:gd name="T43" fmla="*/ 49 h 107"/>
              <a:gd name="T44" fmla="*/ 21 w 73"/>
              <a:gd name="T45" fmla="*/ 32 h 107"/>
              <a:gd name="T46" fmla="*/ 28 w 73"/>
              <a:gd name="T47" fmla="*/ 31 h 107"/>
              <a:gd name="T48" fmla="*/ 42 w 73"/>
              <a:gd name="T49" fmla="*/ 16 h 107"/>
              <a:gd name="T50" fmla="*/ 38 w 73"/>
              <a:gd name="T51" fmla="*/ 30 h 107"/>
              <a:gd name="T52" fmla="*/ 51 w 73"/>
              <a:gd name="T53" fmla="*/ 29 h 107"/>
              <a:gd name="T54" fmla="*/ 15 w 73"/>
              <a:gd name="T55" fmla="*/ 71 h 107"/>
              <a:gd name="T56" fmla="*/ 25 w 73"/>
              <a:gd name="T57" fmla="*/ 71 h 107"/>
              <a:gd name="T58" fmla="*/ 17 w 73"/>
              <a:gd name="T59" fmla="*/ 48 h 107"/>
              <a:gd name="T60" fmla="*/ 11 w 73"/>
              <a:gd name="T61" fmla="*/ 29 h 107"/>
              <a:gd name="T62" fmla="*/ 23 w 73"/>
              <a:gd name="T63" fmla="*/ 13 h 107"/>
              <a:gd name="T64" fmla="*/ 37 w 73"/>
              <a:gd name="T65" fmla="*/ 11 h 107"/>
              <a:gd name="T66" fmla="*/ 50 w 73"/>
              <a:gd name="T67" fmla="*/ 14 h 107"/>
              <a:gd name="T68" fmla="*/ 62 w 73"/>
              <a:gd name="T69" fmla="*/ 29 h 107"/>
              <a:gd name="T70" fmla="*/ 56 w 73"/>
              <a:gd name="T71" fmla="*/ 48 h 107"/>
              <a:gd name="T72" fmla="*/ 48 w 73"/>
              <a:gd name="T73" fmla="*/ 71 h 107"/>
              <a:gd name="T74" fmla="*/ 58 w 73"/>
              <a:gd name="T75" fmla="*/ 71 h 107"/>
              <a:gd name="T76" fmla="*/ 65 w 73"/>
              <a:gd name="T77" fmla="*/ 52 h 107"/>
              <a:gd name="T78" fmla="*/ 71 w 73"/>
              <a:gd name="T79" fmla="*/ 27 h 107"/>
              <a:gd name="T80" fmla="*/ 55 w 73"/>
              <a:gd name="T81" fmla="*/ 5 h 107"/>
              <a:gd name="T82" fmla="*/ 37 w 73"/>
              <a:gd name="T83" fmla="*/ 1 h 107"/>
              <a:gd name="T84" fmla="*/ 19 w 73"/>
              <a:gd name="T85" fmla="*/ 5 h 107"/>
              <a:gd name="T86" fmla="*/ 2 w 73"/>
              <a:gd name="T87" fmla="*/ 27 h 107"/>
              <a:gd name="T88" fmla="*/ 8 w 73"/>
              <a:gd name="T89" fmla="*/ 53 h 107"/>
              <a:gd name="T90" fmla="*/ 15 w 73"/>
              <a:gd name="T91" fmla="*/ 7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3" h="107">
                <a:moveTo>
                  <a:pt x="16" y="77"/>
                </a:moveTo>
                <a:cubicBezTo>
                  <a:pt x="57" y="77"/>
                  <a:pt x="57" y="77"/>
                  <a:pt x="57" y="77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45" y="101"/>
                  <a:pt x="45" y="101"/>
                  <a:pt x="45" y="101"/>
                </a:cubicBezTo>
                <a:cubicBezTo>
                  <a:pt x="44" y="104"/>
                  <a:pt x="41" y="107"/>
                  <a:pt x="37" y="107"/>
                </a:cubicBezTo>
                <a:cubicBezTo>
                  <a:pt x="33" y="107"/>
                  <a:pt x="30" y="104"/>
                  <a:pt x="29" y="101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16" y="77"/>
                  <a:pt x="16" y="77"/>
                  <a:pt x="16" y="77"/>
                </a:cubicBezTo>
                <a:close/>
                <a:moveTo>
                  <a:pt x="51" y="29"/>
                </a:moveTo>
                <a:cubicBezTo>
                  <a:pt x="52" y="35"/>
                  <a:pt x="52" y="35"/>
                  <a:pt x="52" y="35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8"/>
                  <a:pt x="53" y="38"/>
                  <a:pt x="53" y="38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2" y="44"/>
                  <a:pt x="52" y="44"/>
                  <a:pt x="52" y="44"/>
                </a:cubicBezTo>
                <a:cubicBezTo>
                  <a:pt x="51" y="47"/>
                  <a:pt x="51" y="47"/>
                  <a:pt x="51" y="47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53"/>
                  <a:pt x="50" y="53"/>
                  <a:pt x="50" y="53"/>
                </a:cubicBezTo>
                <a:cubicBezTo>
                  <a:pt x="47" y="54"/>
                  <a:pt x="47" y="54"/>
                  <a:pt x="47" y="54"/>
                </a:cubicBezTo>
                <a:cubicBezTo>
                  <a:pt x="29" y="49"/>
                  <a:pt x="29" y="49"/>
                  <a:pt x="29" y="49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32"/>
                  <a:pt x="21" y="32"/>
                  <a:pt x="21" y="32"/>
                </a:cubicBezTo>
                <a:cubicBezTo>
                  <a:pt x="28" y="31"/>
                  <a:pt x="28" y="31"/>
                  <a:pt x="28" y="31"/>
                </a:cubicBezTo>
                <a:cubicBezTo>
                  <a:pt x="42" y="16"/>
                  <a:pt x="42" y="16"/>
                  <a:pt x="42" y="16"/>
                </a:cubicBezTo>
                <a:cubicBezTo>
                  <a:pt x="50" y="21"/>
                  <a:pt x="43" y="27"/>
                  <a:pt x="38" y="30"/>
                </a:cubicBezTo>
                <a:cubicBezTo>
                  <a:pt x="51" y="29"/>
                  <a:pt x="51" y="29"/>
                  <a:pt x="51" y="29"/>
                </a:cubicBezTo>
                <a:close/>
                <a:moveTo>
                  <a:pt x="15" y="71"/>
                </a:moveTo>
                <a:cubicBezTo>
                  <a:pt x="25" y="71"/>
                  <a:pt x="25" y="71"/>
                  <a:pt x="25" y="71"/>
                </a:cubicBezTo>
                <a:cubicBezTo>
                  <a:pt x="24" y="62"/>
                  <a:pt x="20" y="55"/>
                  <a:pt x="17" y="48"/>
                </a:cubicBezTo>
                <a:cubicBezTo>
                  <a:pt x="13" y="41"/>
                  <a:pt x="10" y="34"/>
                  <a:pt x="11" y="29"/>
                </a:cubicBezTo>
                <a:cubicBezTo>
                  <a:pt x="13" y="21"/>
                  <a:pt x="17" y="16"/>
                  <a:pt x="23" y="13"/>
                </a:cubicBezTo>
                <a:cubicBezTo>
                  <a:pt x="27" y="11"/>
                  <a:pt x="32" y="10"/>
                  <a:pt x="37" y="11"/>
                </a:cubicBezTo>
                <a:cubicBezTo>
                  <a:pt x="42" y="11"/>
                  <a:pt x="46" y="12"/>
                  <a:pt x="50" y="14"/>
                </a:cubicBezTo>
                <a:cubicBezTo>
                  <a:pt x="56" y="17"/>
                  <a:pt x="60" y="22"/>
                  <a:pt x="62" y="29"/>
                </a:cubicBezTo>
                <a:cubicBezTo>
                  <a:pt x="63" y="34"/>
                  <a:pt x="59" y="41"/>
                  <a:pt x="56" y="48"/>
                </a:cubicBezTo>
                <a:cubicBezTo>
                  <a:pt x="53" y="55"/>
                  <a:pt x="49" y="62"/>
                  <a:pt x="48" y="71"/>
                </a:cubicBezTo>
                <a:cubicBezTo>
                  <a:pt x="58" y="71"/>
                  <a:pt x="58" y="71"/>
                  <a:pt x="58" y="71"/>
                </a:cubicBezTo>
                <a:cubicBezTo>
                  <a:pt x="59" y="64"/>
                  <a:pt x="62" y="58"/>
                  <a:pt x="65" y="52"/>
                </a:cubicBezTo>
                <a:cubicBezTo>
                  <a:pt x="69" y="44"/>
                  <a:pt x="73" y="36"/>
                  <a:pt x="71" y="27"/>
                </a:cubicBezTo>
                <a:cubicBezTo>
                  <a:pt x="70" y="17"/>
                  <a:pt x="63" y="9"/>
                  <a:pt x="55" y="5"/>
                </a:cubicBezTo>
                <a:cubicBezTo>
                  <a:pt x="49" y="2"/>
                  <a:pt x="43" y="1"/>
                  <a:pt x="37" y="1"/>
                </a:cubicBezTo>
                <a:cubicBezTo>
                  <a:pt x="31" y="0"/>
                  <a:pt x="24" y="2"/>
                  <a:pt x="19" y="5"/>
                </a:cubicBezTo>
                <a:cubicBezTo>
                  <a:pt x="10" y="9"/>
                  <a:pt x="4" y="16"/>
                  <a:pt x="2" y="27"/>
                </a:cubicBezTo>
                <a:cubicBezTo>
                  <a:pt x="0" y="36"/>
                  <a:pt x="4" y="44"/>
                  <a:pt x="8" y="53"/>
                </a:cubicBezTo>
                <a:cubicBezTo>
                  <a:pt x="11" y="58"/>
                  <a:pt x="13" y="64"/>
                  <a:pt x="15" y="71"/>
                </a:cubicBezTo>
                <a:close/>
              </a:path>
            </a:pathLst>
          </a:custGeom>
          <a:solidFill>
            <a:srgbClr val="E97A32"/>
          </a:solidFill>
          <a:ln>
            <a:noFill/>
          </a:ln>
        </p:spPr>
        <p:txBody>
          <a:bodyPr vert="horz" wrap="square" lIns="51428" tIns="25718" rIns="51428" bIns="25718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00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819001" y="-558774"/>
            <a:ext cx="6833297" cy="6570476"/>
            <a:chOff x="6425326" y="-745031"/>
            <a:chExt cx="9111062" cy="876063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/>
            <a:srcRect l="14627" t="15673" r="18441" b="20000"/>
            <a:stretch/>
          </p:blipFill>
          <p:spPr>
            <a:xfrm rot="9219712">
              <a:off x="6425326" y="-745031"/>
              <a:ext cx="9111062" cy="8760634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14061" y="1279419"/>
              <a:ext cx="6096012" cy="609601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4156">
              <a:off x="7279388" y="-356608"/>
              <a:ext cx="3408452" cy="3408452"/>
            </a:xfrm>
            <a:prstGeom prst="rect">
              <a:avLst/>
            </a:prstGeom>
          </p:spPr>
        </p:pic>
      </p:grpSp>
      <p:sp>
        <p:nvSpPr>
          <p:cNvPr id="11" name="文本框 34"/>
          <p:cNvSpPr txBox="1">
            <a:spLocks noChangeArrowheads="1"/>
          </p:cNvSpPr>
          <p:nvPr/>
        </p:nvSpPr>
        <p:spPr bwMode="auto">
          <a:xfrm>
            <a:off x="219690" y="979111"/>
            <a:ext cx="5225716" cy="181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698"/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Tạm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biệt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và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hẹn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gặp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lại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các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con</a:t>
            </a:r>
            <a:endParaRPr lang="zh-CN" altLang="en-US" sz="5600" b="1" dirty="0">
              <a:solidFill>
                <a:prstClr val="white"/>
              </a:solidFill>
              <a:latin typeface="Arial-Rounded" pitchFamily="34" charset="0"/>
              <a:cs typeface="Arial-Rounded" pitchFamily="34" charset="0"/>
              <a:sym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6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73" r="25393"/>
          <a:stretch/>
        </p:blipFill>
        <p:spPr>
          <a:xfrm>
            <a:off x="4242043" y="0"/>
            <a:ext cx="4901960" cy="2220658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6" y="1124985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5029201" y="1124985"/>
            <a:ext cx="4114800" cy="623248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 defTabSz="685732"/>
            <a:r>
              <a:rPr lang="en-US" sz="3600" b="1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63" y="18512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" b="98722" l="0" r="100000">
                        <a14:foregroundMark x1="41374" y1="27955" x2="52236" y2="36901"/>
                        <a14:foregroundMark x1="53035" y1="20128" x2="65815" y2="47604"/>
                        <a14:foregroundMark x1="69968" y1="44089" x2="70607" y2="53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37446"/>
            <a:ext cx="4563180" cy="456318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9D01128-0459-4AA6-BF00-83022E6963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467605" y="562939"/>
            <a:ext cx="5311436" cy="4124750"/>
          </a:xfrm>
          <a:prstGeom prst="rect">
            <a:avLst/>
          </a:prstGeom>
          <a:ln>
            <a:noFill/>
          </a:ln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077B507D-2369-43FD-A98F-9ECEF3460771}"/>
              </a:ext>
            </a:extLst>
          </p:cNvPr>
          <p:cNvSpPr txBox="1"/>
          <p:nvPr/>
        </p:nvSpPr>
        <p:spPr>
          <a:xfrm>
            <a:off x="3873624" y="1084122"/>
            <a:ext cx="4589551" cy="193897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3838"/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zh-CN" alt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34051" y="67330"/>
            <a:ext cx="7309750" cy="523220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121877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3" y="4510018"/>
            <a:ext cx="7848599" cy="500135"/>
          </a:xfrm>
          <a:prstGeom prst="rect">
            <a:avLst/>
          </a:prstGeom>
          <a:noFill/>
        </p:spPr>
        <p:txBody>
          <a:bodyPr wrap="square" lIns="68567" tIns="34289" rIns="68567" bIns="34289" rtlCol="0" anchor="ctr">
            <a:spAutoFit/>
          </a:bodyPr>
          <a:lstStyle/>
          <a:p>
            <a:pPr algn="ctr" defTabSz="685698"/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Trần Quốc Toản xô những người lính gác để đi đâu?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98324"/>
            <a:ext cx="3417570" cy="228803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584947"/>
            <a:ext cx="4392482" cy="382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9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121877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63" y="1520514"/>
            <a:ext cx="3417570" cy="2288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05102" y="4590251"/>
            <a:ext cx="6248399" cy="50013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algn="ctr" defTabSz="685698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 Quốc Toản nói với vua điều gì?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09" y="549911"/>
            <a:ext cx="4729780" cy="404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3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121877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5" y="1538668"/>
            <a:ext cx="3417570" cy="2288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8126" y="4552953"/>
            <a:ext cx="6019799" cy="50013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algn="ctr" defTabSz="685698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 nói với Trần Quốc Toản điều gì?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58" y="530328"/>
            <a:ext cx="4763845" cy="40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8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121877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" y="1538668"/>
            <a:ext cx="3417570" cy="2288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05090" y="4510018"/>
            <a:ext cx="7286513" cy="50013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98"/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Quả cam trên tay Trần Quốc Toản thế nào?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70" y="552066"/>
            <a:ext cx="4572000" cy="39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80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3" y="899283"/>
            <a:ext cx="4869629" cy="4869629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1" y="263834"/>
            <a:ext cx="2315929" cy="2316939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228600" y="590550"/>
            <a:ext cx="7315200" cy="1177243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pPr algn="ctr" defTabSz="68547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CHỌN NHÓM, CÁ NHÂN KỂ CHUYỆN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HAY 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73FB52-D41D-4185-999B-911B7FDB59BA}"/>
              </a:ext>
            </a:extLst>
          </p:cNvPr>
          <p:cNvSpPr txBox="1"/>
          <p:nvPr/>
        </p:nvSpPr>
        <p:spPr>
          <a:xfrm>
            <a:off x="1437774" y="209556"/>
            <a:ext cx="3820852" cy="500135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defTabSz="685675"/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1091B0FB-AB0D-42D8-9033-632C42D1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9150"/>
            <a:ext cx="6789346" cy="30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7B5A7-5CB4-437E-BBFC-6FE6969E2F5F}"/>
              </a:ext>
            </a:extLst>
          </p:cNvPr>
          <p:cNvSpPr txBox="1"/>
          <p:nvPr/>
        </p:nvSpPr>
        <p:spPr>
          <a:xfrm>
            <a:off x="831652" y="1809753"/>
            <a:ext cx="3752150" cy="1361909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defTabSz="685562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cho người thân về người anh hùng nhỏ tuổi Trần Quốc Toản.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1" y="136939"/>
            <a:ext cx="1135205" cy="6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5" b="94997" l="4313" r="100000">
                        <a14:foregroundMark x1="64625" y1="83656" x2="71563" y2="78185"/>
                        <a14:foregroundMark x1="68375" y1="86124" x2="74438" y2="8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6030"/>
            <a:ext cx="5315280" cy="49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210</Words>
  <Application>Microsoft Office PowerPoint</Application>
  <PresentationFormat>On-screen Show (16:9)</PresentationFormat>
  <Paragraphs>32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Calibri Light</vt:lpstr>
      <vt:lpstr>Century Gothic</vt:lpstr>
      <vt:lpstr>HP001 4 hàng</vt:lpstr>
      <vt:lpstr>Times New Roman</vt:lpstr>
      <vt:lpstr>UTM Futura Extra</vt:lpstr>
      <vt:lpstr>字魂107号-萌趣欢乐体</vt:lpstr>
      <vt:lpstr>Office 主题</vt:lpstr>
      <vt:lpstr>5_Office 主题</vt:lpstr>
      <vt:lpstr>1_Office Theme</vt:lpstr>
      <vt:lpstr>4_Office Theme</vt:lpstr>
      <vt:lpstr>3_Office Theme</vt:lpstr>
      <vt:lpstr>1_Office 主题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18</cp:revision>
  <dcterms:created xsi:type="dcterms:W3CDTF">2022-01-12T07:43:07Z</dcterms:created>
  <dcterms:modified xsi:type="dcterms:W3CDTF">2024-05-02T08:19:44Z</dcterms:modified>
</cp:coreProperties>
</file>