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732" r:id="rId4"/>
  </p:sldMasterIdLst>
  <p:notesMasterIdLst>
    <p:notesMasterId r:id="rId17"/>
  </p:notesMasterIdLst>
  <p:sldIdLst>
    <p:sldId id="257" r:id="rId5"/>
    <p:sldId id="259" r:id="rId6"/>
    <p:sldId id="260" r:id="rId7"/>
    <p:sldId id="286" r:id="rId8"/>
    <p:sldId id="280" r:id="rId9"/>
    <p:sldId id="281" r:id="rId10"/>
    <p:sldId id="296" r:id="rId11"/>
    <p:sldId id="266" r:id="rId12"/>
    <p:sldId id="267" r:id="rId13"/>
    <p:sldId id="268" r:id="rId14"/>
    <p:sldId id="269" r:id="rId15"/>
    <p:sldId id="270" r:id="rId16"/>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523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389538-0380-422D-8CE0-0AF1DB857370}" type="datetimeFigureOut">
              <a:rPr lang="en-US" smtClean="0"/>
              <a:t>02/05/2024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410C81-1980-42C9-A4B5-F58A36157C98}" type="slidenum">
              <a:rPr lang="en-US" smtClean="0"/>
              <a:t>‹#›</a:t>
            </a:fld>
            <a:endParaRPr lang="en-US"/>
          </a:p>
        </p:txBody>
      </p:sp>
    </p:spTree>
    <p:extLst>
      <p:ext uri="{BB962C8B-B14F-4D97-AF65-F5344CB8AC3E}">
        <p14:creationId xmlns:p14="http://schemas.microsoft.com/office/powerpoint/2010/main" val="1732076987"/>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fld id="{2FEAEB15-AA8B-4910-80D8-F3E86E28975E}" type="slidenum">
              <a:rPr lang="en-US" altLang="zh-CN" sz="1200">
                <a:solidFill>
                  <a:prstClr val="black"/>
                </a:solidFill>
              </a:rPr>
              <a:pPr/>
              <a:t>1</a:t>
            </a:fld>
            <a:endParaRPr lang="en-US" altLang="zh-CN" sz="1200">
              <a:solidFill>
                <a:prstClr val="black"/>
              </a:solidFill>
            </a:endParaRPr>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p:spPr>
        <p:txBody>
          <a:bodyPr/>
          <a:lstStyle/>
          <a:p>
            <a:pPr eaLnBrk="1" hangingPunct="1"/>
            <a:endParaRPr lang="zh-CN" altLang="zh-CN" dirty="0"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fld id="{0BB99196-70FB-429D-8242-D0E085C6FCA7}" type="slidenum">
              <a:rPr lang="en-US" altLang="zh-CN" sz="1200">
                <a:solidFill>
                  <a:prstClr val="black"/>
                </a:solidFill>
              </a:rPr>
              <a:pPr/>
              <a:t>10</a:t>
            </a:fld>
            <a:endParaRPr lang="en-US" altLang="zh-CN" sz="1200">
              <a:solidFill>
                <a:prstClr val="black"/>
              </a:solidFill>
            </a:endParaRPr>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noFill/>
        </p:spPr>
        <p:txBody>
          <a:bodyPr/>
          <a:lstStyle/>
          <a:p>
            <a:endParaRPr lang="en-US" dirty="0" smtClean="0"/>
          </a:p>
          <a:p>
            <a:pPr eaLnBrk="1" hangingPunct="1"/>
            <a:endParaRPr lang="zh-CN" altLang="zh-CN" dirty="0"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fld id="{9E22308B-6848-4347-9F50-85D8BA3C50C9}" type="slidenum">
              <a:rPr lang="en-US" altLang="zh-CN" sz="1200">
                <a:solidFill>
                  <a:prstClr val="black"/>
                </a:solidFill>
              </a:rPr>
              <a:pPr/>
              <a:t>11</a:t>
            </a:fld>
            <a:endParaRPr lang="en-US" altLang="zh-CN" sz="1200">
              <a:solidFill>
                <a:prstClr val="black"/>
              </a:solidFill>
            </a:endParaRPr>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p:spPr>
        <p:txBody>
          <a:bodyPr/>
          <a:lstStyle/>
          <a:p>
            <a:endParaRPr lang="en-US" dirty="0" smtClean="0"/>
          </a:p>
          <a:p>
            <a:pPr eaLnBrk="1" hangingPunct="1"/>
            <a:endParaRPr lang="zh-CN" altLang="zh-CN" dirty="0"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fld id="{8AD03ACE-9E52-42A1-958F-12DB3F066B78}" type="slidenum">
              <a:rPr lang="en-US" altLang="zh-CN" sz="1200">
                <a:solidFill>
                  <a:prstClr val="black"/>
                </a:solidFill>
              </a:rPr>
              <a:pPr/>
              <a:t>12</a:t>
            </a:fld>
            <a:endParaRPr lang="en-US" altLang="zh-CN" sz="1200">
              <a:solidFill>
                <a:prstClr val="black"/>
              </a:solidFill>
            </a:endParaRPr>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p:spPr>
        <p:txBody>
          <a:bodyPr/>
          <a:lstStyle/>
          <a:p>
            <a:endParaRPr lang="en-US" dirty="0" smtClean="0"/>
          </a:p>
          <a:p>
            <a:pPr eaLnBrk="1" hangingPunct="1"/>
            <a:endParaRPr lang="zh-CN" altLang="zh-CN" dirty="0"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fld id="{8071F277-CA54-4292-8FB7-068620EBDFF4}" type="slidenum">
              <a:rPr lang="en-US" altLang="zh-CN" sz="1200">
                <a:solidFill>
                  <a:prstClr val="black"/>
                </a:solidFill>
              </a:rPr>
              <a:pPr/>
              <a:t>2</a:t>
            </a:fld>
            <a:endParaRPr lang="en-US" altLang="zh-CN" sz="1200">
              <a:solidFill>
                <a:prstClr val="black"/>
              </a:solidFill>
            </a:endParaRPr>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p:spPr>
        <p:txBody>
          <a:bodyPr/>
          <a:lstStyle/>
          <a:p>
            <a:endParaRPr lang="en-US" dirty="0" smtClean="0"/>
          </a:p>
          <a:p>
            <a:pPr eaLnBrk="1" hangingPunct="1"/>
            <a:endParaRPr lang="zh-CN" altLang="zh-CN" dirty="0"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fld id="{DA9A68BB-E82B-4776-A1D3-ED4B6AEBD87F}" type="slidenum">
              <a:rPr lang="en-US" altLang="zh-CN" sz="1200">
                <a:solidFill>
                  <a:prstClr val="black"/>
                </a:solidFill>
              </a:rPr>
              <a:pPr/>
              <a:t>3</a:t>
            </a:fld>
            <a:endParaRPr lang="en-US" altLang="zh-CN" sz="1200">
              <a:solidFill>
                <a:prstClr val="black"/>
              </a:solidFill>
            </a:endParaRPr>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p:spPr>
        <p:txBody>
          <a:bodyPr/>
          <a:lstStyle/>
          <a:p>
            <a:endParaRPr lang="en-US" dirty="0" smtClean="0"/>
          </a:p>
          <a:p>
            <a:pPr eaLnBrk="1" hangingPunct="1"/>
            <a:endParaRPr lang="zh-CN" altLang="zh-CN" dirty="0"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eaLnBrk="1" hangingPunct="1"/>
            <a:endParaRPr lang="zh-CN" altLang="zh-CN" dirty="0" smtClean="0">
              <a:ea typeface="宋体" charset="-122"/>
            </a:endParaRPr>
          </a:p>
          <a:p>
            <a:endParaRPr lang="en-US" dirty="0"/>
          </a:p>
        </p:txBody>
      </p:sp>
      <p:sp>
        <p:nvSpPr>
          <p:cNvPr id="4" name="Slide Number Placeholder 3"/>
          <p:cNvSpPr>
            <a:spLocks noGrp="1"/>
          </p:cNvSpPr>
          <p:nvPr>
            <p:ph type="sldNum" sz="quarter" idx="10"/>
          </p:nvPr>
        </p:nvSpPr>
        <p:spPr/>
        <p:txBody>
          <a:bodyPr/>
          <a:lstStyle/>
          <a:p>
            <a:fld id="{C6410C81-1980-42C9-A4B5-F58A36157C98}" type="slidenum">
              <a:rPr lang="en-US" smtClean="0"/>
              <a:t>4</a:t>
            </a:fld>
            <a:endParaRPr lang="en-US"/>
          </a:p>
        </p:txBody>
      </p:sp>
    </p:spTree>
    <p:extLst>
      <p:ext uri="{BB962C8B-B14F-4D97-AF65-F5344CB8AC3E}">
        <p14:creationId xmlns:p14="http://schemas.microsoft.com/office/powerpoint/2010/main" val="1019488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A7CAA-3F25-4371-9A41-A60ADE6BB77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828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A7CAA-3F25-4371-9A41-A60ADE6BB77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1828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D9E296B3-C218-43A9-8D87-CF2E45AAB67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07484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fld id="{D54E440F-9060-4CCD-A3F0-745FC6154FDE}" type="slidenum">
              <a:rPr lang="en-US" altLang="zh-CN" sz="1200">
                <a:solidFill>
                  <a:prstClr val="black"/>
                </a:solidFill>
              </a:rPr>
              <a:pPr/>
              <a:t>8</a:t>
            </a:fld>
            <a:endParaRPr lang="en-US" altLang="zh-CN" sz="1200">
              <a:solidFill>
                <a:prstClr val="black"/>
              </a:solidFill>
            </a:endParaRPr>
          </a:p>
        </p:txBody>
      </p:sp>
      <p:sp>
        <p:nvSpPr>
          <p:cNvPr id="33795" name="Rectangle 2"/>
          <p:cNvSpPr>
            <a:spLocks noGrp="1" noRot="1" noChangeAspect="1" noChangeArrowheads="1" noTextEdit="1"/>
          </p:cNvSpPr>
          <p:nvPr>
            <p:ph type="sldImg"/>
          </p:nvPr>
        </p:nvSpPr>
        <p:spPr>
          <a:xfrm>
            <a:off x="381000" y="685800"/>
            <a:ext cx="6096000" cy="3429000"/>
          </a:xfrm>
          <a:ln/>
        </p:spPr>
      </p:sp>
      <p:sp>
        <p:nvSpPr>
          <p:cNvPr id="33796" name="Rectangle 3"/>
          <p:cNvSpPr>
            <a:spLocks noGrp="1" noChangeArrowheads="1"/>
          </p:cNvSpPr>
          <p:nvPr>
            <p:ph type="body" idx="1"/>
          </p:nvPr>
        </p:nvSpPr>
        <p:spPr>
          <a:noFill/>
        </p:spPr>
        <p:txBody>
          <a:bodyPr/>
          <a:lstStyle/>
          <a:p>
            <a:endParaRPr lang="en-US" dirty="0" smtClean="0"/>
          </a:p>
          <a:p>
            <a:pPr eaLnBrk="1" hangingPunct="1"/>
            <a:endParaRPr lang="zh-CN" altLang="zh-CN" dirty="0" smtClean="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fld id="{0BB99196-70FB-429D-8242-D0E085C6FCA7}" type="slidenum">
              <a:rPr lang="en-US" altLang="zh-CN" sz="1200">
                <a:solidFill>
                  <a:prstClr val="black"/>
                </a:solidFill>
              </a:rPr>
              <a:pPr/>
              <a:t>9</a:t>
            </a:fld>
            <a:endParaRPr lang="en-US" altLang="zh-CN" sz="1200">
              <a:solidFill>
                <a:prstClr val="black"/>
              </a:solidFill>
            </a:endParaRPr>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noFill/>
        </p:spPr>
        <p:txBody>
          <a:bodyPr/>
          <a:lstStyle/>
          <a:p>
            <a:endParaRPr lang="en-US" dirty="0" smtClean="0"/>
          </a:p>
          <a:p>
            <a:pPr eaLnBrk="1" hangingPunct="1"/>
            <a:endParaRPr lang="zh-CN" altLang="zh-CN" dirty="0"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8BD3AE-6BBB-4EBC-B8BD-29CB8F6AE33D}" type="datetimeFigureOut">
              <a:rPr lang="en-US" smtClean="0"/>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F77C1-EFFC-4D4F-B0C4-0419627CE2C7}" type="slidenum">
              <a:rPr lang="en-US" smtClean="0"/>
              <a:t>‹#›</a:t>
            </a:fld>
            <a:endParaRPr lang="en-US"/>
          </a:p>
        </p:txBody>
      </p:sp>
    </p:spTree>
    <p:extLst>
      <p:ext uri="{BB962C8B-B14F-4D97-AF65-F5344CB8AC3E}">
        <p14:creationId xmlns:p14="http://schemas.microsoft.com/office/powerpoint/2010/main" val="321998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D3AE-6BBB-4EBC-B8BD-29CB8F6AE33D}" type="datetimeFigureOut">
              <a:rPr lang="en-US" smtClean="0"/>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F77C1-EFFC-4D4F-B0C4-0419627CE2C7}" type="slidenum">
              <a:rPr lang="en-US" smtClean="0"/>
              <a:t>‹#›</a:t>
            </a:fld>
            <a:endParaRPr lang="en-US"/>
          </a:p>
        </p:txBody>
      </p:sp>
    </p:spTree>
    <p:extLst>
      <p:ext uri="{BB962C8B-B14F-4D97-AF65-F5344CB8AC3E}">
        <p14:creationId xmlns:p14="http://schemas.microsoft.com/office/powerpoint/2010/main" val="331834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D3AE-6BBB-4EBC-B8BD-29CB8F6AE33D}" type="datetimeFigureOut">
              <a:rPr lang="en-US" smtClean="0"/>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F77C1-EFFC-4D4F-B0C4-0419627CE2C7}" type="slidenum">
              <a:rPr lang="en-US" smtClean="0"/>
              <a:t>‹#›</a:t>
            </a:fld>
            <a:endParaRPr lang="en-US"/>
          </a:p>
        </p:txBody>
      </p:sp>
    </p:spTree>
    <p:extLst>
      <p:ext uri="{BB962C8B-B14F-4D97-AF65-F5344CB8AC3E}">
        <p14:creationId xmlns:p14="http://schemas.microsoft.com/office/powerpoint/2010/main" val="122418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6084" y="1597597"/>
            <a:ext cx="7771837" cy="1102979"/>
          </a:xfrm>
          <a:prstGeom prst="rect">
            <a:avLst/>
          </a:prstGeom>
        </p:spPr>
        <p:txBody>
          <a:bodyPr lIns="49760" tIns="24881" rIns="49760" bIns="24881"/>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300" y="2914277"/>
            <a:ext cx="6401405" cy="1314957"/>
          </a:xfrm>
          <a:prstGeom prst="rect">
            <a:avLst/>
          </a:prstGeom>
        </p:spPr>
        <p:txBody>
          <a:bodyPr lIns="49760" tIns="24881" rIns="49760" bIns="24881"/>
          <a:lstStyle>
            <a:lvl1pPr marL="0" indent="0" algn="ctr">
              <a:buNone/>
              <a:defRPr/>
            </a:lvl1pPr>
            <a:lvl2pPr marL="248796" indent="0" algn="ctr">
              <a:buNone/>
              <a:defRPr/>
            </a:lvl2pPr>
            <a:lvl3pPr marL="497591" indent="0" algn="ctr">
              <a:buNone/>
              <a:defRPr/>
            </a:lvl3pPr>
            <a:lvl4pPr marL="746387" indent="0" algn="ctr">
              <a:buNone/>
              <a:defRPr/>
            </a:lvl4pPr>
            <a:lvl5pPr marL="995183" indent="0" algn="ctr">
              <a:buNone/>
              <a:defRPr/>
            </a:lvl5pPr>
            <a:lvl6pPr marL="1243979" indent="0" algn="ctr">
              <a:buNone/>
              <a:defRPr/>
            </a:lvl6pPr>
            <a:lvl7pPr marL="1492775" indent="0" algn="ctr">
              <a:buNone/>
              <a:defRPr/>
            </a:lvl7pPr>
            <a:lvl8pPr marL="1741571" indent="0" algn="ctr">
              <a:buNone/>
              <a:defRPr/>
            </a:lvl8pPr>
            <a:lvl9pPr marL="1990367"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634406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6813" y="205949"/>
            <a:ext cx="8230379" cy="857393"/>
          </a:xfrm>
          <a:prstGeom prst="rect">
            <a:avLst/>
          </a:prstGeom>
        </p:spPr>
        <p:txBody>
          <a:bodyPr lIns="49760" tIns="24881" rIns="49760" bIns="24881"/>
          <a:lstStyle/>
          <a:p>
            <a:r>
              <a:rPr lang="zh-CN" altLang="en-US" smtClean="0"/>
              <a:t>单击此处编辑母版标题样式</a:t>
            </a:r>
            <a:endParaRPr lang="zh-CN" altLang="en-US"/>
          </a:p>
        </p:txBody>
      </p:sp>
      <p:sp>
        <p:nvSpPr>
          <p:cNvPr id="3" name="内容占位符 2"/>
          <p:cNvSpPr>
            <a:spLocks noGrp="1"/>
          </p:cNvSpPr>
          <p:nvPr>
            <p:ph idx="1"/>
          </p:nvPr>
        </p:nvSpPr>
        <p:spPr>
          <a:xfrm>
            <a:off x="456813" y="1200352"/>
            <a:ext cx="8230379" cy="3394244"/>
          </a:xfrm>
          <a:prstGeom prst="rect">
            <a:avLst/>
          </a:prstGeom>
        </p:spPr>
        <p:txBody>
          <a:bodyPr lIns="49760" tIns="24881" rIns="49760" bIns="248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65888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20" y="3305491"/>
            <a:ext cx="7772703" cy="1021117"/>
          </a:xfrm>
          <a:prstGeom prst="rect">
            <a:avLst/>
          </a:prstGeom>
        </p:spPr>
        <p:txBody>
          <a:bodyPr lIns="49760" tIns="24881" rIns="49760" bIns="24881" anchor="t"/>
          <a:lstStyle>
            <a:lvl1pPr algn="l">
              <a:defRPr sz="22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20" y="2180108"/>
            <a:ext cx="7772703" cy="1125383"/>
          </a:xfrm>
          <a:prstGeom prst="rect">
            <a:avLst/>
          </a:prstGeom>
        </p:spPr>
        <p:txBody>
          <a:bodyPr lIns="49760" tIns="24881" rIns="49760" bIns="24881" anchor="b"/>
          <a:lstStyle>
            <a:lvl1pPr marL="0" indent="0">
              <a:buNone/>
              <a:defRPr sz="1100"/>
            </a:lvl1pPr>
            <a:lvl2pPr marL="248796" indent="0">
              <a:buNone/>
              <a:defRPr sz="1000"/>
            </a:lvl2pPr>
            <a:lvl3pPr marL="497591" indent="0">
              <a:buNone/>
              <a:defRPr sz="900"/>
            </a:lvl3pPr>
            <a:lvl4pPr marL="746387" indent="0">
              <a:buNone/>
              <a:defRPr sz="800"/>
            </a:lvl4pPr>
            <a:lvl5pPr marL="995183" indent="0">
              <a:buNone/>
              <a:defRPr sz="800"/>
            </a:lvl5pPr>
            <a:lvl6pPr marL="1243979" indent="0">
              <a:buNone/>
              <a:defRPr sz="800"/>
            </a:lvl6pPr>
            <a:lvl7pPr marL="1492775" indent="0">
              <a:buNone/>
              <a:defRPr sz="800"/>
            </a:lvl7pPr>
            <a:lvl8pPr marL="1741571" indent="0">
              <a:buNone/>
              <a:defRPr sz="800"/>
            </a:lvl8pPr>
            <a:lvl9pPr marL="1990367" indent="0">
              <a:buNone/>
              <a:defRPr sz="800"/>
            </a:lvl9pPr>
          </a:lstStyle>
          <a:p>
            <a:pPr lvl="0"/>
            <a:r>
              <a:rPr lang="zh-CN" altLang="en-US" smtClean="0"/>
              <a:t>单击此处编辑母版文本样式</a:t>
            </a:r>
          </a:p>
        </p:txBody>
      </p:sp>
    </p:spTree>
    <p:extLst>
      <p:ext uri="{BB962C8B-B14F-4D97-AF65-F5344CB8AC3E}">
        <p14:creationId xmlns:p14="http://schemas.microsoft.com/office/powerpoint/2010/main" val="4028587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6813" y="205949"/>
            <a:ext cx="8230379" cy="857393"/>
          </a:xfrm>
          <a:prstGeom prst="rect">
            <a:avLst/>
          </a:prstGeom>
        </p:spPr>
        <p:txBody>
          <a:bodyPr lIns="49760" tIns="24881" rIns="49760" bIns="24881"/>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6811" y="1200352"/>
            <a:ext cx="4073228" cy="3394244"/>
          </a:xfrm>
          <a:prstGeom prst="rect">
            <a:avLst/>
          </a:prstGeom>
        </p:spPr>
        <p:txBody>
          <a:bodyPr lIns="49760" tIns="24881" rIns="49760" bIns="24881"/>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3097" y="1200352"/>
            <a:ext cx="4074094" cy="3394244"/>
          </a:xfrm>
          <a:prstGeom prst="rect">
            <a:avLst/>
          </a:prstGeom>
        </p:spPr>
        <p:txBody>
          <a:bodyPr lIns="49760" tIns="24881" rIns="49760" bIns="24881"/>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47016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6813" y="205949"/>
            <a:ext cx="8230379" cy="857393"/>
          </a:xfrm>
          <a:prstGeom prst="rect">
            <a:avLst/>
          </a:prstGeom>
        </p:spPr>
        <p:txBody>
          <a:bodyPr lIns="49760" tIns="24881" rIns="49760" bIns="24881"/>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6811" y="1151235"/>
            <a:ext cx="4040352" cy="479968"/>
          </a:xfrm>
          <a:prstGeom prst="rect">
            <a:avLst/>
          </a:prstGeom>
        </p:spPr>
        <p:txBody>
          <a:bodyPr lIns="49760" tIns="24881" rIns="49760" bIns="24881" anchor="b"/>
          <a:lstStyle>
            <a:lvl1pPr marL="0" indent="0">
              <a:buNone/>
              <a:defRPr sz="1300" b="1"/>
            </a:lvl1pPr>
            <a:lvl2pPr marL="248796" indent="0">
              <a:buNone/>
              <a:defRPr sz="1100" b="1"/>
            </a:lvl2pPr>
            <a:lvl3pPr marL="497591" indent="0">
              <a:buNone/>
              <a:defRPr sz="1000" b="1"/>
            </a:lvl3pPr>
            <a:lvl4pPr marL="746387" indent="0">
              <a:buNone/>
              <a:defRPr sz="900" b="1"/>
            </a:lvl4pPr>
            <a:lvl5pPr marL="995183" indent="0">
              <a:buNone/>
              <a:defRPr sz="900" b="1"/>
            </a:lvl5pPr>
            <a:lvl6pPr marL="1243979" indent="0">
              <a:buNone/>
              <a:defRPr sz="900" b="1"/>
            </a:lvl6pPr>
            <a:lvl7pPr marL="1492775" indent="0">
              <a:buNone/>
              <a:defRPr sz="900" b="1"/>
            </a:lvl7pPr>
            <a:lvl8pPr marL="1741571" indent="0">
              <a:buNone/>
              <a:defRPr sz="900" b="1"/>
            </a:lvl8pPr>
            <a:lvl9pPr marL="1990367" indent="0">
              <a:buNone/>
              <a:defRPr sz="900" b="1"/>
            </a:lvl9pPr>
          </a:lstStyle>
          <a:p>
            <a:pPr lvl="0"/>
            <a:r>
              <a:rPr lang="zh-CN" altLang="en-US" smtClean="0"/>
              <a:t>单击此处编辑母版文本样式</a:t>
            </a:r>
          </a:p>
        </p:txBody>
      </p:sp>
      <p:sp>
        <p:nvSpPr>
          <p:cNvPr id="4" name="内容占位符 3"/>
          <p:cNvSpPr>
            <a:spLocks noGrp="1"/>
          </p:cNvSpPr>
          <p:nvPr>
            <p:ph sz="half" idx="2"/>
          </p:nvPr>
        </p:nvSpPr>
        <p:spPr>
          <a:xfrm>
            <a:off x="456811" y="1631204"/>
            <a:ext cx="4040352" cy="2963393"/>
          </a:xfrm>
          <a:prstGeom prst="rect">
            <a:avLst/>
          </a:prstGeom>
        </p:spPr>
        <p:txBody>
          <a:bodyPr lIns="49760" tIns="24881" rIns="49760" bIns="24881"/>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108" y="1151235"/>
            <a:ext cx="4042082" cy="479968"/>
          </a:xfrm>
          <a:prstGeom prst="rect">
            <a:avLst/>
          </a:prstGeom>
        </p:spPr>
        <p:txBody>
          <a:bodyPr lIns="49760" tIns="24881" rIns="49760" bIns="24881" anchor="b"/>
          <a:lstStyle>
            <a:lvl1pPr marL="0" indent="0">
              <a:buNone/>
              <a:defRPr sz="1300" b="1"/>
            </a:lvl1pPr>
            <a:lvl2pPr marL="248796" indent="0">
              <a:buNone/>
              <a:defRPr sz="1100" b="1"/>
            </a:lvl2pPr>
            <a:lvl3pPr marL="497591" indent="0">
              <a:buNone/>
              <a:defRPr sz="1000" b="1"/>
            </a:lvl3pPr>
            <a:lvl4pPr marL="746387" indent="0">
              <a:buNone/>
              <a:defRPr sz="900" b="1"/>
            </a:lvl4pPr>
            <a:lvl5pPr marL="995183" indent="0">
              <a:buNone/>
              <a:defRPr sz="900" b="1"/>
            </a:lvl5pPr>
            <a:lvl6pPr marL="1243979" indent="0">
              <a:buNone/>
              <a:defRPr sz="900" b="1"/>
            </a:lvl6pPr>
            <a:lvl7pPr marL="1492775" indent="0">
              <a:buNone/>
              <a:defRPr sz="900" b="1"/>
            </a:lvl7pPr>
            <a:lvl8pPr marL="1741571" indent="0">
              <a:buNone/>
              <a:defRPr sz="900" b="1"/>
            </a:lvl8pPr>
            <a:lvl9pPr marL="1990367" indent="0">
              <a:buNone/>
              <a:defRPr sz="900" b="1"/>
            </a:lvl9pPr>
          </a:lstStyle>
          <a:p>
            <a:pPr lvl="0"/>
            <a:r>
              <a:rPr lang="zh-CN" altLang="en-US" smtClean="0"/>
              <a:t>单击此处编辑母版文本样式</a:t>
            </a:r>
          </a:p>
        </p:txBody>
      </p:sp>
      <p:sp>
        <p:nvSpPr>
          <p:cNvPr id="6" name="内容占位符 5"/>
          <p:cNvSpPr>
            <a:spLocks noGrp="1"/>
          </p:cNvSpPr>
          <p:nvPr>
            <p:ph sz="quarter" idx="4"/>
          </p:nvPr>
        </p:nvSpPr>
        <p:spPr>
          <a:xfrm>
            <a:off x="4645108" y="1631204"/>
            <a:ext cx="4042082" cy="2963393"/>
          </a:xfrm>
          <a:prstGeom prst="rect">
            <a:avLst/>
          </a:prstGeom>
        </p:spPr>
        <p:txBody>
          <a:bodyPr lIns="49760" tIns="24881" rIns="49760" bIns="24881"/>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57251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6813" y="205949"/>
            <a:ext cx="8230379" cy="857393"/>
          </a:xfrm>
          <a:prstGeom prst="rect">
            <a:avLst/>
          </a:prstGeom>
        </p:spPr>
        <p:txBody>
          <a:bodyPr lIns="49760" tIns="24881" rIns="49760" bIns="24881"/>
          <a:lstStyle/>
          <a:p>
            <a:r>
              <a:rPr lang="zh-CN" altLang="en-US" smtClean="0"/>
              <a:t>单击此处编辑母版标题样式</a:t>
            </a:r>
            <a:endParaRPr lang="zh-CN" altLang="en-US"/>
          </a:p>
        </p:txBody>
      </p:sp>
    </p:spTree>
    <p:extLst>
      <p:ext uri="{BB962C8B-B14F-4D97-AF65-F5344CB8AC3E}">
        <p14:creationId xmlns:p14="http://schemas.microsoft.com/office/powerpoint/2010/main" val="1772615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062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6813" y="205087"/>
            <a:ext cx="3009067" cy="871181"/>
          </a:xfrm>
          <a:prstGeom prst="rect">
            <a:avLst/>
          </a:prstGeom>
        </p:spPr>
        <p:txBody>
          <a:bodyPr lIns="49760" tIns="24881" rIns="49760" bIns="24881" anchor="b"/>
          <a:lstStyle>
            <a:lvl1pPr algn="l">
              <a:defRPr sz="11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4889" y="205086"/>
            <a:ext cx="5112300" cy="4389510"/>
          </a:xfrm>
          <a:prstGeom prst="rect">
            <a:avLst/>
          </a:prstGeom>
        </p:spPr>
        <p:txBody>
          <a:bodyPr lIns="49760" tIns="24881" rIns="49760" bIns="24881"/>
          <a:lstStyle>
            <a:lvl1pPr>
              <a:defRPr sz="17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6813" y="1076268"/>
            <a:ext cx="3009067" cy="3518329"/>
          </a:xfrm>
          <a:prstGeom prst="rect">
            <a:avLst/>
          </a:prstGeom>
        </p:spPr>
        <p:txBody>
          <a:bodyPr lIns="49760" tIns="24881" rIns="49760" bIns="24881"/>
          <a:lstStyle>
            <a:lvl1pPr marL="0" indent="0">
              <a:buNone/>
              <a:defRPr sz="800"/>
            </a:lvl1pPr>
            <a:lvl2pPr marL="248796" indent="0">
              <a:buNone/>
              <a:defRPr sz="700"/>
            </a:lvl2pPr>
            <a:lvl3pPr marL="497591" indent="0">
              <a:buNone/>
              <a:defRPr sz="500"/>
            </a:lvl3pPr>
            <a:lvl4pPr marL="746387" indent="0">
              <a:buNone/>
              <a:defRPr sz="500"/>
            </a:lvl4pPr>
            <a:lvl5pPr marL="995183" indent="0">
              <a:buNone/>
              <a:defRPr sz="500"/>
            </a:lvl5pPr>
            <a:lvl6pPr marL="1243979" indent="0">
              <a:buNone/>
              <a:defRPr sz="500"/>
            </a:lvl6pPr>
            <a:lvl7pPr marL="1492775" indent="0">
              <a:buNone/>
              <a:defRPr sz="500"/>
            </a:lvl7pPr>
            <a:lvl8pPr marL="1741571" indent="0">
              <a:buNone/>
              <a:defRPr sz="500"/>
            </a:lvl8pPr>
            <a:lvl9pPr marL="1990367" indent="0">
              <a:buNone/>
              <a:defRPr sz="500"/>
            </a:lvl9pPr>
          </a:lstStyle>
          <a:p>
            <a:pPr lvl="0"/>
            <a:r>
              <a:rPr lang="zh-CN" altLang="en-US" smtClean="0"/>
              <a:t>单击此处编辑母版文本样式</a:t>
            </a:r>
          </a:p>
        </p:txBody>
      </p:sp>
    </p:spTree>
    <p:extLst>
      <p:ext uri="{BB962C8B-B14F-4D97-AF65-F5344CB8AC3E}">
        <p14:creationId xmlns:p14="http://schemas.microsoft.com/office/powerpoint/2010/main" val="2054760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D3AE-6BBB-4EBC-B8BD-29CB8F6AE33D}" type="datetimeFigureOut">
              <a:rPr lang="en-US" smtClean="0"/>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F77C1-EFFC-4D4F-B0C4-0419627CE2C7}" type="slidenum">
              <a:rPr lang="en-US" smtClean="0"/>
              <a:t>‹#›</a:t>
            </a:fld>
            <a:endParaRPr lang="en-US"/>
          </a:p>
        </p:txBody>
      </p:sp>
    </p:spTree>
    <p:extLst>
      <p:ext uri="{BB962C8B-B14F-4D97-AF65-F5344CB8AC3E}">
        <p14:creationId xmlns:p14="http://schemas.microsoft.com/office/powerpoint/2010/main" val="3764413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636" y="3600193"/>
            <a:ext cx="5486054" cy="425681"/>
          </a:xfrm>
          <a:prstGeom prst="rect">
            <a:avLst/>
          </a:prstGeom>
        </p:spPr>
        <p:txBody>
          <a:bodyPr lIns="49760" tIns="24881" rIns="49760" bIns="24881" anchor="b"/>
          <a:lstStyle>
            <a:lvl1pPr algn="l">
              <a:defRPr sz="11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636" y="459290"/>
            <a:ext cx="5486054" cy="3086617"/>
          </a:xfrm>
          <a:prstGeom prst="rect">
            <a:avLst/>
          </a:prstGeom>
        </p:spPr>
        <p:txBody>
          <a:bodyPr lIns="49760" tIns="24881" rIns="49760" bIns="24881"/>
          <a:lstStyle>
            <a:lvl1pPr marL="0" indent="0">
              <a:buNone/>
              <a:defRPr sz="1700"/>
            </a:lvl1pPr>
            <a:lvl2pPr marL="248796" indent="0">
              <a:buNone/>
              <a:defRPr sz="1500"/>
            </a:lvl2pPr>
            <a:lvl3pPr marL="497591" indent="0">
              <a:buNone/>
              <a:defRPr sz="1300"/>
            </a:lvl3pPr>
            <a:lvl4pPr marL="746387" indent="0">
              <a:buNone/>
              <a:defRPr sz="1100"/>
            </a:lvl4pPr>
            <a:lvl5pPr marL="995183" indent="0">
              <a:buNone/>
              <a:defRPr sz="1100"/>
            </a:lvl5pPr>
            <a:lvl6pPr marL="1243979" indent="0">
              <a:buNone/>
              <a:defRPr sz="1100"/>
            </a:lvl6pPr>
            <a:lvl7pPr marL="1492775" indent="0">
              <a:buNone/>
              <a:defRPr sz="1100"/>
            </a:lvl7pPr>
            <a:lvl8pPr marL="1741571" indent="0">
              <a:buNone/>
              <a:defRPr sz="1100"/>
            </a:lvl8pPr>
            <a:lvl9pPr marL="1990367" indent="0">
              <a:buNone/>
              <a:defRPr sz="1100"/>
            </a:lvl9pPr>
          </a:lstStyle>
          <a:p>
            <a:pPr lvl="0"/>
            <a:endParaRPr lang="zh-CN" altLang="en-US" noProof="0" smtClean="0"/>
          </a:p>
        </p:txBody>
      </p:sp>
      <p:sp>
        <p:nvSpPr>
          <p:cNvPr id="4" name="文本占位符 3"/>
          <p:cNvSpPr>
            <a:spLocks noGrp="1"/>
          </p:cNvSpPr>
          <p:nvPr>
            <p:ph type="body" sz="half" idx="2"/>
          </p:nvPr>
        </p:nvSpPr>
        <p:spPr>
          <a:xfrm>
            <a:off x="1792636" y="4025874"/>
            <a:ext cx="5486054" cy="603191"/>
          </a:xfrm>
          <a:prstGeom prst="rect">
            <a:avLst/>
          </a:prstGeom>
        </p:spPr>
        <p:txBody>
          <a:bodyPr lIns="49760" tIns="24881" rIns="49760" bIns="24881"/>
          <a:lstStyle>
            <a:lvl1pPr marL="0" indent="0">
              <a:buNone/>
              <a:defRPr sz="800"/>
            </a:lvl1pPr>
            <a:lvl2pPr marL="248796" indent="0">
              <a:buNone/>
              <a:defRPr sz="700"/>
            </a:lvl2pPr>
            <a:lvl3pPr marL="497591" indent="0">
              <a:buNone/>
              <a:defRPr sz="500"/>
            </a:lvl3pPr>
            <a:lvl4pPr marL="746387" indent="0">
              <a:buNone/>
              <a:defRPr sz="500"/>
            </a:lvl4pPr>
            <a:lvl5pPr marL="995183" indent="0">
              <a:buNone/>
              <a:defRPr sz="500"/>
            </a:lvl5pPr>
            <a:lvl6pPr marL="1243979" indent="0">
              <a:buNone/>
              <a:defRPr sz="500"/>
            </a:lvl6pPr>
            <a:lvl7pPr marL="1492775" indent="0">
              <a:buNone/>
              <a:defRPr sz="500"/>
            </a:lvl7pPr>
            <a:lvl8pPr marL="1741571" indent="0">
              <a:buNone/>
              <a:defRPr sz="500"/>
            </a:lvl8pPr>
            <a:lvl9pPr marL="1990367" indent="0">
              <a:buNone/>
              <a:defRPr sz="500"/>
            </a:lvl9pPr>
          </a:lstStyle>
          <a:p>
            <a:pPr lvl="0"/>
            <a:r>
              <a:rPr lang="zh-CN" altLang="en-US" smtClean="0"/>
              <a:t>单击此处编辑母版文本样式</a:t>
            </a:r>
          </a:p>
        </p:txBody>
      </p:sp>
    </p:spTree>
    <p:extLst>
      <p:ext uri="{BB962C8B-B14F-4D97-AF65-F5344CB8AC3E}">
        <p14:creationId xmlns:p14="http://schemas.microsoft.com/office/powerpoint/2010/main" val="4265274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6813" y="205949"/>
            <a:ext cx="8230379" cy="857393"/>
          </a:xfrm>
          <a:prstGeom prst="rect">
            <a:avLst/>
          </a:prstGeom>
        </p:spPr>
        <p:txBody>
          <a:bodyPr lIns="49760" tIns="24881" rIns="49760" bIns="248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6813" y="1200352"/>
            <a:ext cx="8230379" cy="3394244"/>
          </a:xfrm>
          <a:prstGeom prst="rect">
            <a:avLst/>
          </a:prstGeom>
        </p:spPr>
        <p:txBody>
          <a:bodyPr vert="eaVert" lIns="49760" tIns="24881" rIns="49760" bIns="248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88651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812" y="205948"/>
            <a:ext cx="2057378" cy="4388648"/>
          </a:xfrm>
          <a:prstGeom prst="rect">
            <a:avLst/>
          </a:prstGeom>
        </p:spPr>
        <p:txBody>
          <a:bodyPr vert="eaVert" lIns="49760" tIns="24881" rIns="49760" bIns="248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6813" y="205948"/>
            <a:ext cx="6089944" cy="4388648"/>
          </a:xfrm>
          <a:prstGeom prst="rect">
            <a:avLst/>
          </a:prstGeom>
        </p:spPr>
        <p:txBody>
          <a:bodyPr vert="eaVert" lIns="49760" tIns="24881" rIns="49760" bIns="248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83188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6813" y="205949"/>
            <a:ext cx="8230379" cy="857393"/>
          </a:xfrm>
          <a:prstGeom prst="rect">
            <a:avLst/>
          </a:prstGeom>
        </p:spPr>
        <p:txBody>
          <a:bodyPr lIns="49760" tIns="24881" rIns="49760" bIns="24881"/>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6811" y="1200352"/>
            <a:ext cx="4073228" cy="3394244"/>
          </a:xfrm>
          <a:prstGeom prst="rect">
            <a:avLst/>
          </a:prstGeom>
        </p:spPr>
        <p:txBody>
          <a:bodyPr lIns="49760" tIns="24881" rIns="49760" bIns="248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13097" y="1200354"/>
            <a:ext cx="4074094" cy="1655329"/>
          </a:xfrm>
          <a:prstGeom prst="rect">
            <a:avLst/>
          </a:prstGeom>
        </p:spPr>
        <p:txBody>
          <a:bodyPr lIns="49760" tIns="24881" rIns="49760" bIns="248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13097" y="2938407"/>
            <a:ext cx="4074094" cy="1656191"/>
          </a:xfrm>
          <a:prstGeom prst="rect">
            <a:avLst/>
          </a:prstGeom>
        </p:spPr>
        <p:txBody>
          <a:bodyPr lIns="49760" tIns="24881" rIns="49760" bIns="248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19823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2024/5/2</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250564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703438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2024/5/2</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3279099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857025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936899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2024/5/2</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525840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8BD3AE-6BBB-4EBC-B8BD-29CB8F6AE33D}" type="datetimeFigureOut">
              <a:rPr lang="en-US" smtClean="0"/>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F77C1-EFFC-4D4F-B0C4-0419627CE2C7}" type="slidenum">
              <a:rPr lang="en-US" smtClean="0"/>
              <a:t>‹#›</a:t>
            </a:fld>
            <a:endParaRPr lang="en-US"/>
          </a:p>
        </p:txBody>
      </p:sp>
    </p:spTree>
    <p:extLst>
      <p:ext uri="{BB962C8B-B14F-4D97-AF65-F5344CB8AC3E}">
        <p14:creationId xmlns:p14="http://schemas.microsoft.com/office/powerpoint/2010/main" val="1859631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99391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2024/5/2</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160236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072582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132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42" indent="0" algn="ctr">
              <a:buNone/>
              <a:defRPr>
                <a:solidFill>
                  <a:schemeClr val="tx1">
                    <a:tint val="75000"/>
                  </a:schemeClr>
                </a:solidFill>
              </a:defRPr>
            </a:lvl2pPr>
            <a:lvl3pPr marL="914288" indent="0" algn="ctr">
              <a:buNone/>
              <a:defRPr>
                <a:solidFill>
                  <a:schemeClr val="tx1">
                    <a:tint val="75000"/>
                  </a:schemeClr>
                </a:solidFill>
              </a:defRPr>
            </a:lvl3pPr>
            <a:lvl4pPr marL="1371430" indent="0" algn="ctr">
              <a:buNone/>
              <a:defRPr>
                <a:solidFill>
                  <a:schemeClr val="tx1">
                    <a:tint val="75000"/>
                  </a:schemeClr>
                </a:solidFill>
              </a:defRPr>
            </a:lvl4pPr>
            <a:lvl5pPr marL="1828574"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0"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33D5D-3353-4944-99C3-936D948B6BBA}"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8ECB6-DCC7-46B2-8342-82AEF9AFC9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77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33D5D-3353-4944-99C3-936D948B6BBA}"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8ECB6-DCC7-46B2-8342-82AEF9AFC9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731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2" indent="0">
              <a:buNone/>
              <a:defRPr sz="1800">
                <a:solidFill>
                  <a:schemeClr val="tx1">
                    <a:tint val="75000"/>
                  </a:schemeClr>
                </a:solidFill>
              </a:defRPr>
            </a:lvl2pPr>
            <a:lvl3pPr marL="914288" indent="0">
              <a:buNone/>
              <a:defRPr sz="1600">
                <a:solidFill>
                  <a:schemeClr val="tx1">
                    <a:tint val="75000"/>
                  </a:schemeClr>
                </a:solidFill>
              </a:defRPr>
            </a:lvl3pPr>
            <a:lvl4pPr marL="1371430" indent="0">
              <a:buNone/>
              <a:defRPr sz="1400">
                <a:solidFill>
                  <a:schemeClr val="tx1">
                    <a:tint val="75000"/>
                  </a:schemeClr>
                </a:solidFill>
              </a:defRPr>
            </a:lvl4pPr>
            <a:lvl5pPr marL="1828574" indent="0">
              <a:buNone/>
              <a:defRPr sz="1400">
                <a:solidFill>
                  <a:schemeClr val="tx1">
                    <a:tint val="75000"/>
                  </a:schemeClr>
                </a:solidFill>
              </a:defRPr>
            </a:lvl5pPr>
            <a:lvl6pPr marL="2285715" indent="0">
              <a:buNone/>
              <a:defRPr sz="1400">
                <a:solidFill>
                  <a:schemeClr val="tx1">
                    <a:tint val="75000"/>
                  </a:schemeClr>
                </a:solidFill>
              </a:defRPr>
            </a:lvl6pPr>
            <a:lvl7pPr marL="2742857" indent="0">
              <a:buNone/>
              <a:defRPr sz="1400">
                <a:solidFill>
                  <a:schemeClr val="tx1">
                    <a:tint val="75000"/>
                  </a:schemeClr>
                </a:solidFill>
              </a:defRPr>
            </a:lvl7pPr>
            <a:lvl8pPr marL="3200000" indent="0">
              <a:buNone/>
              <a:defRPr sz="1400">
                <a:solidFill>
                  <a:schemeClr val="tx1">
                    <a:tint val="75000"/>
                  </a:schemeClr>
                </a:solidFill>
              </a:defRPr>
            </a:lvl8pPr>
            <a:lvl9pPr marL="36571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33D5D-3353-4944-99C3-936D948B6BBA}"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8ECB6-DCC7-46B2-8342-82AEF9AFC9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82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33D5D-3353-4944-99C3-936D948B6BBA}"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38ECB6-DCC7-46B2-8342-82AEF9AFC9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12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33D5D-3353-4944-99C3-936D948B6BBA}" type="datetimeFigureOut">
              <a:rPr lang="en-US" smtClean="0">
                <a:solidFill>
                  <a:prstClr val="black">
                    <a:tint val="75000"/>
                  </a:prstClr>
                </a:solidFill>
              </a:rPr>
              <a:pPr/>
              <a:t>02/05/2024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38ECB6-DCC7-46B2-8342-82AEF9AFC9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873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33D5D-3353-4944-99C3-936D948B6BBA}" type="datetimeFigureOut">
              <a:rPr lang="en-US" smtClean="0">
                <a:solidFill>
                  <a:prstClr val="black">
                    <a:tint val="75000"/>
                  </a:prstClr>
                </a:solidFill>
              </a:rPr>
              <a:pPr/>
              <a:t>02/05/2024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38ECB6-DCC7-46B2-8342-82AEF9AFC9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780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8BD3AE-6BBB-4EBC-B8BD-29CB8F6AE33D}" type="datetimeFigureOut">
              <a:rPr lang="en-US" smtClean="0"/>
              <a:t>02/05/2024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F77C1-EFFC-4D4F-B0C4-0419627CE2C7}" type="slidenum">
              <a:rPr lang="en-US" smtClean="0"/>
              <a:t>‹#›</a:t>
            </a:fld>
            <a:endParaRPr lang="en-US"/>
          </a:p>
        </p:txBody>
      </p:sp>
    </p:spTree>
    <p:extLst>
      <p:ext uri="{BB962C8B-B14F-4D97-AF65-F5344CB8AC3E}">
        <p14:creationId xmlns:p14="http://schemas.microsoft.com/office/powerpoint/2010/main" val="2171290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33D5D-3353-4944-99C3-936D948B6BBA}" type="datetimeFigureOut">
              <a:rPr lang="en-US" smtClean="0">
                <a:solidFill>
                  <a:prstClr val="black">
                    <a:tint val="75000"/>
                  </a:prstClr>
                </a:solidFill>
              </a:rPr>
              <a:pPr/>
              <a:t>02/05/2024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38ECB6-DCC7-46B2-8342-82AEF9AFC9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638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33D5D-3353-4944-99C3-936D948B6BBA}"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38ECB6-DCC7-46B2-8342-82AEF9AFC9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835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33D5D-3353-4944-99C3-936D948B6BBA}"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38ECB6-DCC7-46B2-8342-82AEF9AFC9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234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33D5D-3353-4944-99C3-936D948B6BBA}"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8ECB6-DCC7-46B2-8342-82AEF9AFC9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78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33D5D-3353-4944-99C3-936D948B6BBA}"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8ECB6-DCC7-46B2-8342-82AEF9AFC9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66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8BD3AE-6BBB-4EBC-B8BD-29CB8F6AE33D}" type="datetimeFigureOut">
              <a:rPr lang="en-US" smtClean="0"/>
              <a:t>02/05/2024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F77C1-EFFC-4D4F-B0C4-0419627CE2C7}" type="slidenum">
              <a:rPr lang="en-US" smtClean="0"/>
              <a:t>‹#›</a:t>
            </a:fld>
            <a:endParaRPr lang="en-US"/>
          </a:p>
        </p:txBody>
      </p:sp>
    </p:spTree>
    <p:extLst>
      <p:ext uri="{BB962C8B-B14F-4D97-AF65-F5344CB8AC3E}">
        <p14:creationId xmlns:p14="http://schemas.microsoft.com/office/powerpoint/2010/main" val="179517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8BD3AE-6BBB-4EBC-B8BD-29CB8F6AE33D}" type="datetimeFigureOut">
              <a:rPr lang="en-US" smtClean="0"/>
              <a:t>02/05/2024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F77C1-EFFC-4D4F-B0C4-0419627CE2C7}" type="slidenum">
              <a:rPr lang="en-US" smtClean="0"/>
              <a:t>‹#›</a:t>
            </a:fld>
            <a:endParaRPr lang="en-US"/>
          </a:p>
        </p:txBody>
      </p:sp>
    </p:spTree>
    <p:extLst>
      <p:ext uri="{BB962C8B-B14F-4D97-AF65-F5344CB8AC3E}">
        <p14:creationId xmlns:p14="http://schemas.microsoft.com/office/powerpoint/2010/main" val="305665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BD3AE-6BBB-4EBC-B8BD-29CB8F6AE33D}" type="datetimeFigureOut">
              <a:rPr lang="en-US" smtClean="0"/>
              <a:t>02/05/2024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F77C1-EFFC-4D4F-B0C4-0419627CE2C7}" type="slidenum">
              <a:rPr lang="en-US" smtClean="0"/>
              <a:t>‹#›</a:t>
            </a:fld>
            <a:endParaRPr lang="en-US"/>
          </a:p>
        </p:txBody>
      </p:sp>
    </p:spTree>
    <p:extLst>
      <p:ext uri="{BB962C8B-B14F-4D97-AF65-F5344CB8AC3E}">
        <p14:creationId xmlns:p14="http://schemas.microsoft.com/office/powerpoint/2010/main" val="184955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BD3AE-6BBB-4EBC-B8BD-29CB8F6AE33D}" type="datetimeFigureOut">
              <a:rPr lang="en-US" smtClean="0"/>
              <a:t>02/05/2024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F77C1-EFFC-4D4F-B0C4-0419627CE2C7}" type="slidenum">
              <a:rPr lang="en-US" smtClean="0"/>
              <a:t>‹#›</a:t>
            </a:fld>
            <a:endParaRPr lang="en-US"/>
          </a:p>
        </p:txBody>
      </p:sp>
    </p:spTree>
    <p:extLst>
      <p:ext uri="{BB962C8B-B14F-4D97-AF65-F5344CB8AC3E}">
        <p14:creationId xmlns:p14="http://schemas.microsoft.com/office/powerpoint/2010/main" val="213563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BD3AE-6BBB-4EBC-B8BD-29CB8F6AE33D}" type="datetimeFigureOut">
              <a:rPr lang="en-US" smtClean="0"/>
              <a:t>02/05/2024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F77C1-EFFC-4D4F-B0C4-0419627CE2C7}" type="slidenum">
              <a:rPr lang="en-US" smtClean="0"/>
              <a:t>‹#›</a:t>
            </a:fld>
            <a:endParaRPr lang="en-US"/>
          </a:p>
        </p:txBody>
      </p:sp>
    </p:spTree>
    <p:extLst>
      <p:ext uri="{BB962C8B-B14F-4D97-AF65-F5344CB8AC3E}">
        <p14:creationId xmlns:p14="http://schemas.microsoft.com/office/powerpoint/2010/main" val="177551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ags" Target="../tags/tag1.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398BD3AE-6BBB-4EBC-B8BD-29CB8F6AE33D}" type="datetimeFigureOut">
              <a:rPr lang="en-US" smtClean="0"/>
              <a:t>02/05/2024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3A5F77C1-EFFC-4D4F-B0C4-0419627CE2C7}" type="slidenum">
              <a:rPr lang="en-US" smtClean="0"/>
              <a:t>‹#›</a:t>
            </a:fld>
            <a:endParaRPr lang="en-US"/>
          </a:p>
        </p:txBody>
      </p:sp>
    </p:spTree>
    <p:extLst>
      <p:ext uri="{BB962C8B-B14F-4D97-AF65-F5344CB8AC3E}">
        <p14:creationId xmlns:p14="http://schemas.microsoft.com/office/powerpoint/2010/main" val="3563229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056"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27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816362" rtl="0" eaLnBrk="0" fontAlgn="base" hangingPunct="0">
        <a:spcBef>
          <a:spcPct val="0"/>
        </a:spcBef>
        <a:spcAft>
          <a:spcPct val="0"/>
        </a:spcAft>
        <a:defRPr sz="3900">
          <a:solidFill>
            <a:schemeClr val="tx2"/>
          </a:solidFill>
          <a:latin typeface="+mj-lt"/>
          <a:ea typeface="+mj-ea"/>
          <a:cs typeface="+mj-cs"/>
        </a:defRPr>
      </a:lvl1pPr>
      <a:lvl2pPr algn="ctr" defTabSz="816362" rtl="0" eaLnBrk="0" fontAlgn="base" hangingPunct="0">
        <a:spcBef>
          <a:spcPct val="0"/>
        </a:spcBef>
        <a:spcAft>
          <a:spcPct val="0"/>
        </a:spcAft>
        <a:defRPr sz="3900">
          <a:solidFill>
            <a:schemeClr val="tx2"/>
          </a:solidFill>
          <a:latin typeface="Arial" charset="0"/>
          <a:ea typeface="宋体" pitchFamily="2" charset="-122"/>
        </a:defRPr>
      </a:lvl2pPr>
      <a:lvl3pPr algn="ctr" defTabSz="816362" rtl="0" eaLnBrk="0" fontAlgn="base" hangingPunct="0">
        <a:spcBef>
          <a:spcPct val="0"/>
        </a:spcBef>
        <a:spcAft>
          <a:spcPct val="0"/>
        </a:spcAft>
        <a:defRPr sz="3900">
          <a:solidFill>
            <a:schemeClr val="tx2"/>
          </a:solidFill>
          <a:latin typeface="Arial" charset="0"/>
          <a:ea typeface="宋体" pitchFamily="2" charset="-122"/>
        </a:defRPr>
      </a:lvl3pPr>
      <a:lvl4pPr algn="ctr" defTabSz="816362" rtl="0" eaLnBrk="0" fontAlgn="base" hangingPunct="0">
        <a:spcBef>
          <a:spcPct val="0"/>
        </a:spcBef>
        <a:spcAft>
          <a:spcPct val="0"/>
        </a:spcAft>
        <a:defRPr sz="3900">
          <a:solidFill>
            <a:schemeClr val="tx2"/>
          </a:solidFill>
          <a:latin typeface="Arial" charset="0"/>
          <a:ea typeface="宋体" pitchFamily="2" charset="-122"/>
        </a:defRPr>
      </a:lvl4pPr>
      <a:lvl5pPr algn="ctr" defTabSz="816362" rtl="0" eaLnBrk="0" fontAlgn="base" hangingPunct="0">
        <a:spcBef>
          <a:spcPct val="0"/>
        </a:spcBef>
        <a:spcAft>
          <a:spcPct val="0"/>
        </a:spcAft>
        <a:defRPr sz="3900">
          <a:solidFill>
            <a:schemeClr val="tx2"/>
          </a:solidFill>
          <a:latin typeface="Arial" charset="0"/>
          <a:ea typeface="宋体" pitchFamily="2" charset="-122"/>
        </a:defRPr>
      </a:lvl5pPr>
      <a:lvl6pPr marL="248796" algn="ctr" defTabSz="816362" rtl="0" fontAlgn="base">
        <a:spcBef>
          <a:spcPct val="0"/>
        </a:spcBef>
        <a:spcAft>
          <a:spcPct val="0"/>
        </a:spcAft>
        <a:defRPr sz="3900">
          <a:solidFill>
            <a:schemeClr val="tx2"/>
          </a:solidFill>
          <a:latin typeface="Arial" charset="0"/>
          <a:ea typeface="宋体" pitchFamily="2" charset="-122"/>
        </a:defRPr>
      </a:lvl6pPr>
      <a:lvl7pPr marL="497591" algn="ctr" defTabSz="816362" rtl="0" fontAlgn="base">
        <a:spcBef>
          <a:spcPct val="0"/>
        </a:spcBef>
        <a:spcAft>
          <a:spcPct val="0"/>
        </a:spcAft>
        <a:defRPr sz="3900">
          <a:solidFill>
            <a:schemeClr val="tx2"/>
          </a:solidFill>
          <a:latin typeface="Arial" charset="0"/>
          <a:ea typeface="宋体" pitchFamily="2" charset="-122"/>
        </a:defRPr>
      </a:lvl7pPr>
      <a:lvl8pPr marL="746387" algn="ctr" defTabSz="816362" rtl="0" fontAlgn="base">
        <a:spcBef>
          <a:spcPct val="0"/>
        </a:spcBef>
        <a:spcAft>
          <a:spcPct val="0"/>
        </a:spcAft>
        <a:defRPr sz="3900">
          <a:solidFill>
            <a:schemeClr val="tx2"/>
          </a:solidFill>
          <a:latin typeface="Arial" charset="0"/>
          <a:ea typeface="宋体" pitchFamily="2" charset="-122"/>
        </a:defRPr>
      </a:lvl8pPr>
      <a:lvl9pPr marL="995183" algn="ctr" defTabSz="816362" rtl="0" fontAlgn="base">
        <a:spcBef>
          <a:spcPct val="0"/>
        </a:spcBef>
        <a:spcAft>
          <a:spcPct val="0"/>
        </a:spcAft>
        <a:defRPr sz="3900">
          <a:solidFill>
            <a:schemeClr val="tx2"/>
          </a:solidFill>
          <a:latin typeface="Arial" charset="0"/>
          <a:ea typeface="宋体" pitchFamily="2" charset="-122"/>
        </a:defRPr>
      </a:lvl9pPr>
    </p:titleStyle>
    <p:bodyStyle>
      <a:lvl1pPr marL="305811" indent="-305811" algn="l" defTabSz="816362" rtl="0" eaLnBrk="0" fontAlgn="base" hangingPunct="0">
        <a:spcBef>
          <a:spcPct val="20000"/>
        </a:spcBef>
        <a:spcAft>
          <a:spcPct val="0"/>
        </a:spcAft>
        <a:buChar char="•"/>
        <a:defRPr sz="2800">
          <a:solidFill>
            <a:schemeClr val="tx1"/>
          </a:solidFill>
          <a:latin typeface="+mn-lt"/>
          <a:ea typeface="+mn-ea"/>
          <a:cs typeface="+mn-cs"/>
        </a:defRPr>
      </a:lvl1pPr>
      <a:lvl2pPr marL="663457" indent="-255707" algn="l" defTabSz="816362" rtl="0" eaLnBrk="0" fontAlgn="base" hangingPunct="0">
        <a:spcBef>
          <a:spcPct val="20000"/>
        </a:spcBef>
        <a:spcAft>
          <a:spcPct val="0"/>
        </a:spcAft>
        <a:buChar char="–"/>
        <a:defRPr sz="2500">
          <a:solidFill>
            <a:schemeClr val="tx1"/>
          </a:solidFill>
          <a:latin typeface="+mn-lt"/>
          <a:ea typeface="+mn-ea"/>
        </a:defRPr>
      </a:lvl2pPr>
      <a:lvl3pPr marL="1020236" indent="-203875" algn="l" defTabSz="816362" rtl="0" eaLnBrk="0" fontAlgn="base" hangingPunct="0">
        <a:spcBef>
          <a:spcPct val="20000"/>
        </a:spcBef>
        <a:spcAft>
          <a:spcPct val="0"/>
        </a:spcAft>
        <a:buChar char="•"/>
        <a:defRPr sz="2100">
          <a:solidFill>
            <a:schemeClr val="tx1"/>
          </a:solidFill>
          <a:latin typeface="+mn-lt"/>
          <a:ea typeface="+mn-ea"/>
        </a:defRPr>
      </a:lvl3pPr>
      <a:lvl4pPr marL="1428848" indent="-204739" algn="l" defTabSz="816362" rtl="0" eaLnBrk="0" fontAlgn="base" hangingPunct="0">
        <a:spcBef>
          <a:spcPct val="20000"/>
        </a:spcBef>
        <a:spcAft>
          <a:spcPct val="0"/>
        </a:spcAft>
        <a:buChar char="–"/>
        <a:defRPr sz="1800">
          <a:solidFill>
            <a:schemeClr val="tx1"/>
          </a:solidFill>
          <a:latin typeface="+mn-lt"/>
          <a:ea typeface="+mn-ea"/>
        </a:defRPr>
      </a:lvl4pPr>
      <a:lvl5pPr marL="1836597" indent="-203875" algn="l" defTabSz="816362" rtl="0" eaLnBrk="0" fontAlgn="base" hangingPunct="0">
        <a:spcBef>
          <a:spcPct val="20000"/>
        </a:spcBef>
        <a:spcAft>
          <a:spcPct val="0"/>
        </a:spcAft>
        <a:buChar char="»"/>
        <a:defRPr sz="1800">
          <a:solidFill>
            <a:schemeClr val="tx1"/>
          </a:solidFill>
          <a:latin typeface="+mn-lt"/>
          <a:ea typeface="+mn-ea"/>
        </a:defRPr>
      </a:lvl5pPr>
      <a:lvl6pPr marL="2085393" indent="-203875" algn="l" defTabSz="816362" rtl="0" fontAlgn="base">
        <a:spcBef>
          <a:spcPct val="20000"/>
        </a:spcBef>
        <a:spcAft>
          <a:spcPct val="0"/>
        </a:spcAft>
        <a:buChar char="»"/>
        <a:defRPr sz="1800">
          <a:solidFill>
            <a:schemeClr val="tx1"/>
          </a:solidFill>
          <a:latin typeface="+mn-lt"/>
          <a:ea typeface="+mn-ea"/>
        </a:defRPr>
      </a:lvl6pPr>
      <a:lvl7pPr marL="2334189" indent="-203875" algn="l" defTabSz="816362" rtl="0" fontAlgn="base">
        <a:spcBef>
          <a:spcPct val="20000"/>
        </a:spcBef>
        <a:spcAft>
          <a:spcPct val="0"/>
        </a:spcAft>
        <a:buChar char="»"/>
        <a:defRPr sz="1800">
          <a:solidFill>
            <a:schemeClr val="tx1"/>
          </a:solidFill>
          <a:latin typeface="+mn-lt"/>
          <a:ea typeface="+mn-ea"/>
        </a:defRPr>
      </a:lvl7pPr>
      <a:lvl8pPr marL="2582984" indent="-203875" algn="l" defTabSz="816362" rtl="0" fontAlgn="base">
        <a:spcBef>
          <a:spcPct val="20000"/>
        </a:spcBef>
        <a:spcAft>
          <a:spcPct val="0"/>
        </a:spcAft>
        <a:buChar char="»"/>
        <a:defRPr sz="1800">
          <a:solidFill>
            <a:schemeClr val="tx1"/>
          </a:solidFill>
          <a:latin typeface="+mn-lt"/>
          <a:ea typeface="+mn-ea"/>
        </a:defRPr>
      </a:lvl8pPr>
      <a:lvl9pPr marL="2831781" indent="-203875" algn="l" defTabSz="816362" rtl="0" fontAlgn="base">
        <a:spcBef>
          <a:spcPct val="20000"/>
        </a:spcBef>
        <a:spcAft>
          <a:spcPct val="0"/>
        </a:spcAft>
        <a:buChar char="»"/>
        <a:defRPr sz="1800">
          <a:solidFill>
            <a:schemeClr val="tx1"/>
          </a:solidFill>
          <a:latin typeface="+mn-lt"/>
          <a:ea typeface="+mn-ea"/>
        </a:defRPr>
      </a:lvl9pPr>
    </p:bodyStyle>
    <p:otherStyle>
      <a:defPPr>
        <a:defRPr lang="zh-CN"/>
      </a:defPPr>
      <a:lvl1pPr marL="0" algn="l" defTabSz="497591" rtl="0" eaLnBrk="1" latinLnBrk="0" hangingPunct="1">
        <a:defRPr sz="1000" kern="1200">
          <a:solidFill>
            <a:schemeClr val="tx1"/>
          </a:solidFill>
          <a:latin typeface="+mn-lt"/>
          <a:ea typeface="+mn-ea"/>
          <a:cs typeface="+mn-cs"/>
        </a:defRPr>
      </a:lvl1pPr>
      <a:lvl2pPr marL="248796" algn="l" defTabSz="497591" rtl="0" eaLnBrk="1" latinLnBrk="0" hangingPunct="1">
        <a:defRPr sz="1000" kern="1200">
          <a:solidFill>
            <a:schemeClr val="tx1"/>
          </a:solidFill>
          <a:latin typeface="+mn-lt"/>
          <a:ea typeface="+mn-ea"/>
          <a:cs typeface="+mn-cs"/>
        </a:defRPr>
      </a:lvl2pPr>
      <a:lvl3pPr marL="497591" algn="l" defTabSz="497591" rtl="0" eaLnBrk="1" latinLnBrk="0" hangingPunct="1">
        <a:defRPr sz="1000" kern="1200">
          <a:solidFill>
            <a:schemeClr val="tx1"/>
          </a:solidFill>
          <a:latin typeface="+mn-lt"/>
          <a:ea typeface="+mn-ea"/>
          <a:cs typeface="+mn-cs"/>
        </a:defRPr>
      </a:lvl3pPr>
      <a:lvl4pPr marL="746387" algn="l" defTabSz="497591" rtl="0" eaLnBrk="1" latinLnBrk="0" hangingPunct="1">
        <a:defRPr sz="1000" kern="1200">
          <a:solidFill>
            <a:schemeClr val="tx1"/>
          </a:solidFill>
          <a:latin typeface="+mn-lt"/>
          <a:ea typeface="+mn-ea"/>
          <a:cs typeface="+mn-cs"/>
        </a:defRPr>
      </a:lvl4pPr>
      <a:lvl5pPr marL="995183" algn="l" defTabSz="497591" rtl="0" eaLnBrk="1" latinLnBrk="0" hangingPunct="1">
        <a:defRPr sz="1000" kern="1200">
          <a:solidFill>
            <a:schemeClr val="tx1"/>
          </a:solidFill>
          <a:latin typeface="+mn-lt"/>
          <a:ea typeface="+mn-ea"/>
          <a:cs typeface="+mn-cs"/>
        </a:defRPr>
      </a:lvl5pPr>
      <a:lvl6pPr marL="1243979" algn="l" defTabSz="497591" rtl="0" eaLnBrk="1" latinLnBrk="0" hangingPunct="1">
        <a:defRPr sz="1000" kern="1200">
          <a:solidFill>
            <a:schemeClr val="tx1"/>
          </a:solidFill>
          <a:latin typeface="+mn-lt"/>
          <a:ea typeface="+mn-ea"/>
          <a:cs typeface="+mn-cs"/>
        </a:defRPr>
      </a:lvl6pPr>
      <a:lvl7pPr marL="1492775" algn="l" defTabSz="497591" rtl="0" eaLnBrk="1" latinLnBrk="0" hangingPunct="1">
        <a:defRPr sz="1000" kern="1200">
          <a:solidFill>
            <a:schemeClr val="tx1"/>
          </a:solidFill>
          <a:latin typeface="+mn-lt"/>
          <a:ea typeface="+mn-ea"/>
          <a:cs typeface="+mn-cs"/>
        </a:defRPr>
      </a:lvl7pPr>
      <a:lvl8pPr marL="1741571" algn="l" defTabSz="497591" rtl="0" eaLnBrk="1" latinLnBrk="0" hangingPunct="1">
        <a:defRPr sz="1000" kern="1200">
          <a:solidFill>
            <a:schemeClr val="tx1"/>
          </a:solidFill>
          <a:latin typeface="+mn-lt"/>
          <a:ea typeface="+mn-ea"/>
          <a:cs typeface="+mn-cs"/>
        </a:defRPr>
      </a:lvl8pPr>
      <a:lvl9pPr marL="1990367" algn="l" defTabSz="497591" rtl="0" eaLnBrk="1" latinLnBrk="0" hangingPunct="1">
        <a:defRPr sz="1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3900558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0" tIns="45715" rIns="91430"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0" tIns="45715" rIns="91430" bIns="45715" rtlCol="0" anchor="ctr"/>
          <a:lstStyle>
            <a:lvl1pPr algn="l">
              <a:defRPr sz="1200">
                <a:solidFill>
                  <a:schemeClr val="tx1">
                    <a:tint val="75000"/>
                  </a:schemeClr>
                </a:solidFill>
              </a:defRPr>
            </a:lvl1pPr>
          </a:lstStyle>
          <a:p>
            <a:pPr defTabSz="914288"/>
            <a:fld id="{5A833D5D-3353-4944-99C3-936D948B6BBA}" type="datetimeFigureOut">
              <a:rPr lang="en-US" smtClean="0">
                <a:solidFill>
                  <a:prstClr val="black">
                    <a:tint val="75000"/>
                  </a:prstClr>
                </a:solidFill>
              </a:rPr>
              <a:pPr defTabSz="914288"/>
              <a:t>02/05/2024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0" tIns="45715" rIns="91430" bIns="45715" rtlCol="0" anchor="ctr"/>
          <a:lstStyle>
            <a:lvl1pPr algn="ctr">
              <a:defRPr sz="1200">
                <a:solidFill>
                  <a:schemeClr val="tx1">
                    <a:tint val="75000"/>
                  </a:schemeClr>
                </a:solidFill>
              </a:defRPr>
            </a:lvl1pPr>
          </a:lstStyle>
          <a:p>
            <a:pPr defTabSz="914288"/>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0" tIns="45715" rIns="91430" bIns="45715" rtlCol="0" anchor="ctr"/>
          <a:lstStyle>
            <a:lvl1pPr algn="r">
              <a:defRPr sz="1200">
                <a:solidFill>
                  <a:schemeClr val="tx1">
                    <a:tint val="75000"/>
                  </a:schemeClr>
                </a:solidFill>
              </a:defRPr>
            </a:lvl1pPr>
          </a:lstStyle>
          <a:p>
            <a:pPr defTabSz="914288"/>
            <a:fld id="{2338ECB6-DCC7-46B2-8342-82AEF9AFC9E0}" type="slidenum">
              <a:rPr lang="en-US" smtClean="0">
                <a:solidFill>
                  <a:prstClr val="black">
                    <a:tint val="75000"/>
                  </a:prstClr>
                </a:solidFill>
              </a:rPr>
              <a:pPr defTabSz="914288"/>
              <a:t>‹#›</a:t>
            </a:fld>
            <a:endParaRPr lang="en-US">
              <a:solidFill>
                <a:prstClr val="black">
                  <a:tint val="75000"/>
                </a:prstClr>
              </a:solidFill>
            </a:endParaRPr>
          </a:p>
        </p:txBody>
      </p:sp>
    </p:spTree>
    <p:extLst>
      <p:ext uri="{BB962C8B-B14F-4D97-AF65-F5344CB8AC3E}">
        <p14:creationId xmlns:p14="http://schemas.microsoft.com/office/powerpoint/2010/main" val="13277908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288" rtl="0" eaLnBrk="1" latinLnBrk="0" hangingPunct="1">
        <a:spcBef>
          <a:spcPct val="0"/>
        </a:spcBef>
        <a:buNone/>
        <a:defRPr sz="4400" kern="1200">
          <a:solidFill>
            <a:schemeClr val="tx1"/>
          </a:solidFill>
          <a:latin typeface="+mj-lt"/>
          <a:ea typeface="+mj-ea"/>
          <a:cs typeface="+mj-cs"/>
        </a:defRPr>
      </a:lvl1pPr>
    </p:titleStyle>
    <p:bodyStyle>
      <a:lvl1pPr marL="342857" indent="-342857" algn="l" defTabSz="91428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59" indent="-285715" algn="l" defTabSz="91428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58" indent="-228570" algn="l" defTabSz="91428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00"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44"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85"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30"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73"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15"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3.png"/><Relationship Id="rId5" Type="http://schemas.microsoft.com/office/2007/relationships/hdphoto" Target="../media/hdphoto5.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1-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89322"/>
            <a:ext cx="9142270" cy="435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1-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5949" y="343819"/>
            <a:ext cx="1063296" cy="49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1-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2109" y="305042"/>
            <a:ext cx="1063296" cy="49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1-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7760" y="539425"/>
            <a:ext cx="1063296" cy="49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17"/>
          <p:cNvSpPr txBox="1">
            <a:spLocks noChangeArrowheads="1"/>
          </p:cNvSpPr>
          <p:nvPr/>
        </p:nvSpPr>
        <p:spPr bwMode="auto">
          <a:xfrm>
            <a:off x="2012589" y="3790950"/>
            <a:ext cx="5257800" cy="117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9" rIns="68561" bIns="34289">
            <a:spAutoFit/>
          </a:bodyPr>
          <a:lstStyle>
            <a:lvl1pPr defTabSz="684213">
              <a:defRPr>
                <a:solidFill>
                  <a:schemeClr val="tx1"/>
                </a:solidFill>
                <a:latin typeface="Calibri" pitchFamily="34" charset="0"/>
              </a:defRPr>
            </a:lvl1pPr>
            <a:lvl2pPr marL="742950" indent="-285750" defTabSz="684213">
              <a:defRPr>
                <a:solidFill>
                  <a:schemeClr val="tx1"/>
                </a:solidFill>
                <a:latin typeface="Calibri" pitchFamily="34" charset="0"/>
              </a:defRPr>
            </a:lvl2pPr>
            <a:lvl3pPr marL="1143000" indent="-228600" defTabSz="684213">
              <a:defRPr>
                <a:solidFill>
                  <a:schemeClr val="tx1"/>
                </a:solidFill>
                <a:latin typeface="Calibri" pitchFamily="34" charset="0"/>
              </a:defRPr>
            </a:lvl3pPr>
            <a:lvl4pPr marL="1600200" indent="-228600" defTabSz="684213">
              <a:defRPr>
                <a:solidFill>
                  <a:schemeClr val="tx1"/>
                </a:solidFill>
                <a:latin typeface="Calibri" pitchFamily="34" charset="0"/>
              </a:defRPr>
            </a:lvl4pPr>
            <a:lvl5pPr marL="2057400" indent="-228600" defTabSz="684213">
              <a:defRPr>
                <a:solidFill>
                  <a:schemeClr val="tx1"/>
                </a:solidFill>
                <a:latin typeface="Calibri" pitchFamily="34" charset="0"/>
              </a:defRPr>
            </a:lvl5pPr>
            <a:lvl6pPr marL="2514600" indent="-228600" defTabSz="684213" eaLnBrk="0" fontAlgn="base" hangingPunct="0">
              <a:spcBef>
                <a:spcPct val="0"/>
              </a:spcBef>
              <a:spcAft>
                <a:spcPct val="0"/>
              </a:spcAft>
              <a:defRPr>
                <a:solidFill>
                  <a:schemeClr val="tx1"/>
                </a:solidFill>
                <a:latin typeface="Calibri" pitchFamily="34" charset="0"/>
              </a:defRPr>
            </a:lvl6pPr>
            <a:lvl7pPr marL="2971800" indent="-228600" defTabSz="684213" eaLnBrk="0" fontAlgn="base" hangingPunct="0">
              <a:spcBef>
                <a:spcPct val="0"/>
              </a:spcBef>
              <a:spcAft>
                <a:spcPct val="0"/>
              </a:spcAft>
              <a:defRPr>
                <a:solidFill>
                  <a:schemeClr val="tx1"/>
                </a:solidFill>
                <a:latin typeface="Calibri" pitchFamily="34" charset="0"/>
              </a:defRPr>
            </a:lvl7pPr>
            <a:lvl8pPr marL="3429000" indent="-228600" defTabSz="684213" eaLnBrk="0" fontAlgn="base" hangingPunct="0">
              <a:spcBef>
                <a:spcPct val="0"/>
              </a:spcBef>
              <a:spcAft>
                <a:spcPct val="0"/>
              </a:spcAft>
              <a:defRPr>
                <a:solidFill>
                  <a:schemeClr val="tx1"/>
                </a:solidFill>
                <a:latin typeface="Calibri" pitchFamily="34" charset="0"/>
              </a:defRPr>
            </a:lvl8pPr>
            <a:lvl9pPr marL="3886200" indent="-228600" defTabSz="684213"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zh-CN" sz="3600" b="1" dirty="0" err="1">
                <a:solidFill>
                  <a:srgbClr val="FF0000"/>
                </a:solidFill>
                <a:latin typeface="HP001 4 hàng" pitchFamily="34" charset="0"/>
                <a:cs typeface="Arial-Rounded" pitchFamily="34" charset="0"/>
              </a:rPr>
              <a:t>Chào</a:t>
            </a:r>
            <a:r>
              <a:rPr lang="en-US" altLang="zh-CN" sz="3600" b="1" dirty="0">
                <a:solidFill>
                  <a:srgbClr val="FF0000"/>
                </a:solidFill>
                <a:latin typeface="HP001 4 hàng" pitchFamily="34" charset="0"/>
                <a:cs typeface="Arial-Rounded" pitchFamily="34" charset="0"/>
              </a:rPr>
              <a:t> </a:t>
            </a:r>
            <a:r>
              <a:rPr lang="en-US" altLang="zh-CN" sz="3600" b="1" dirty="0" err="1">
                <a:solidFill>
                  <a:srgbClr val="FF0000"/>
                </a:solidFill>
                <a:latin typeface="HP001 4 hàng" pitchFamily="34" charset="0"/>
                <a:cs typeface="Arial-Rounded" pitchFamily="34" charset="0"/>
              </a:rPr>
              <a:t>mừng</a:t>
            </a:r>
            <a:r>
              <a:rPr lang="en-US" altLang="zh-CN" sz="3600" b="1" dirty="0">
                <a:solidFill>
                  <a:srgbClr val="FF0000"/>
                </a:solidFill>
                <a:latin typeface="HP001 4 hàng" pitchFamily="34" charset="0"/>
                <a:cs typeface="Arial-Rounded" pitchFamily="34" charset="0"/>
              </a:rPr>
              <a:t> </a:t>
            </a:r>
            <a:r>
              <a:rPr lang="en-US" altLang="zh-CN" sz="3600" b="1" dirty="0" err="1">
                <a:solidFill>
                  <a:srgbClr val="FF0000"/>
                </a:solidFill>
                <a:latin typeface="HP001 4 hàng" pitchFamily="34" charset="0"/>
                <a:cs typeface="Arial-Rounded" pitchFamily="34" charset="0"/>
              </a:rPr>
              <a:t>các</a:t>
            </a:r>
            <a:r>
              <a:rPr lang="en-US" altLang="zh-CN" sz="3600" b="1" dirty="0">
                <a:solidFill>
                  <a:srgbClr val="FF0000"/>
                </a:solidFill>
                <a:latin typeface="HP001 4 hàng" pitchFamily="34" charset="0"/>
                <a:cs typeface="Arial-Rounded" pitchFamily="34" charset="0"/>
              </a:rPr>
              <a:t> con </a:t>
            </a:r>
            <a:r>
              <a:rPr lang="vi-VN" altLang="zh-CN" sz="3600" b="1" dirty="0">
                <a:solidFill>
                  <a:srgbClr val="FF0000"/>
                </a:solidFill>
                <a:latin typeface="HP001 4 hàng" pitchFamily="34" charset="0"/>
                <a:cs typeface="Arial-Rounded" pitchFamily="34" charset="0"/>
              </a:rPr>
              <a:t>đế</a:t>
            </a:r>
            <a:r>
              <a:rPr lang="en-US" altLang="zh-CN" sz="3600" b="1" dirty="0">
                <a:solidFill>
                  <a:srgbClr val="FF0000"/>
                </a:solidFill>
                <a:latin typeface="HP001 4 hàng" pitchFamily="34" charset="0"/>
                <a:cs typeface="Arial-Rounded" pitchFamily="34" charset="0"/>
              </a:rPr>
              <a:t>n </a:t>
            </a:r>
            <a:r>
              <a:rPr lang="en-US" altLang="zh-CN" sz="3600" b="1" dirty="0" err="1">
                <a:solidFill>
                  <a:srgbClr val="FF0000"/>
                </a:solidFill>
                <a:latin typeface="HP001 4 hàng" pitchFamily="34" charset="0"/>
                <a:cs typeface="Arial-Rounded" pitchFamily="34" charset="0"/>
              </a:rPr>
              <a:t>với</a:t>
            </a:r>
            <a:r>
              <a:rPr lang="en-US" altLang="zh-CN" sz="3600" b="1" dirty="0">
                <a:solidFill>
                  <a:srgbClr val="FF0000"/>
                </a:solidFill>
                <a:latin typeface="HP001 4 hàng" pitchFamily="34" charset="0"/>
                <a:cs typeface="Arial-Rounded" pitchFamily="34" charset="0"/>
              </a:rPr>
              <a:t> </a:t>
            </a:r>
            <a:r>
              <a:rPr lang="en-US" altLang="zh-CN" sz="3600" b="1" dirty="0" err="1">
                <a:solidFill>
                  <a:srgbClr val="FF0000"/>
                </a:solidFill>
                <a:latin typeface="HP001 4 hàng" pitchFamily="34" charset="0"/>
                <a:cs typeface="Arial-Rounded" pitchFamily="34" charset="0"/>
              </a:rPr>
              <a:t>tiết</a:t>
            </a:r>
            <a:r>
              <a:rPr lang="en-US" altLang="zh-CN" sz="3600" b="1" dirty="0">
                <a:solidFill>
                  <a:srgbClr val="FF0000"/>
                </a:solidFill>
                <a:latin typeface="HP001 4 hàng" pitchFamily="34" charset="0"/>
                <a:cs typeface="Arial-Rounded" pitchFamily="34" charset="0"/>
              </a:rPr>
              <a:t> </a:t>
            </a:r>
            <a:r>
              <a:rPr lang="en-US" altLang="zh-CN" sz="3600" b="1" dirty="0" err="1">
                <a:solidFill>
                  <a:srgbClr val="FF0000"/>
                </a:solidFill>
                <a:latin typeface="HP001 4 hàng" pitchFamily="34" charset="0"/>
                <a:cs typeface="Arial-Rounded" pitchFamily="34" charset="0"/>
              </a:rPr>
              <a:t>học</a:t>
            </a:r>
            <a:r>
              <a:rPr lang="en-US" altLang="zh-CN" sz="3600" b="1" dirty="0">
                <a:solidFill>
                  <a:srgbClr val="FF0000"/>
                </a:solidFill>
                <a:latin typeface="HP001 4 hàng" pitchFamily="34" charset="0"/>
                <a:cs typeface="Arial-Rounded" pitchFamily="34" charset="0"/>
              </a:rPr>
              <a:t> </a:t>
            </a:r>
            <a:r>
              <a:rPr lang="en-US" altLang="zh-CN" sz="3600" b="1" dirty="0" err="1">
                <a:solidFill>
                  <a:srgbClr val="FF0000"/>
                </a:solidFill>
                <a:latin typeface="HP001 4 hàng" pitchFamily="34" charset="0"/>
                <a:cs typeface="Arial-Rounded" pitchFamily="34" charset="0"/>
              </a:rPr>
              <a:t>Tiếng</a:t>
            </a:r>
            <a:r>
              <a:rPr lang="en-US" altLang="zh-CN" sz="3600" b="1" dirty="0">
                <a:solidFill>
                  <a:srgbClr val="FF0000"/>
                </a:solidFill>
                <a:latin typeface="HP001 4 hàng" pitchFamily="34" charset="0"/>
                <a:cs typeface="Arial-Rounded" pitchFamily="34" charset="0"/>
              </a:rPr>
              <a:t> </a:t>
            </a:r>
            <a:r>
              <a:rPr lang="en-US" altLang="zh-CN" sz="3600" b="1" dirty="0" err="1">
                <a:solidFill>
                  <a:srgbClr val="FF0000"/>
                </a:solidFill>
                <a:latin typeface="HP001 4 hàng" pitchFamily="34" charset="0"/>
                <a:cs typeface="Arial-Rounded" pitchFamily="34" charset="0"/>
              </a:rPr>
              <a:t>Việt</a:t>
            </a:r>
            <a:endParaRPr lang="zh-CN" altLang="en-US" sz="3600" b="1" dirty="0">
              <a:solidFill>
                <a:srgbClr val="FF0000"/>
              </a:solidFill>
              <a:latin typeface="HP001 4 hàng" pitchFamily="34" charset="0"/>
              <a:cs typeface="Arial-Rounded" pitchFamily="34" charset="0"/>
            </a:endParaRPr>
          </a:p>
        </p:txBody>
      </p:sp>
    </p:spTree>
    <p:extLst>
      <p:ext uri="{BB962C8B-B14F-4D97-AF65-F5344CB8AC3E}">
        <p14:creationId xmlns:p14="http://schemas.microsoft.com/office/powerpoint/2010/main" val="1398073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500"/>
                                        <p:tgtEl>
                                          <p:spTgt spid="2057"/>
                                        </p:tgtEl>
                                      </p:cBhvr>
                                    </p:animEffect>
                                    <p:anim calcmode="lin" valueType="num">
                                      <p:cBhvr>
                                        <p:cTn id="8" dur="500" fill="hold"/>
                                        <p:tgtEl>
                                          <p:spTgt spid="2057"/>
                                        </p:tgtEl>
                                        <p:attrNameLst>
                                          <p:attrName>ppt_x</p:attrName>
                                        </p:attrNameLst>
                                      </p:cBhvr>
                                      <p:tavLst>
                                        <p:tav tm="0">
                                          <p:val>
                                            <p:strVal val="#ppt_x"/>
                                          </p:val>
                                        </p:tav>
                                        <p:tav tm="100000">
                                          <p:val>
                                            <p:strVal val="#ppt_x"/>
                                          </p:val>
                                        </p:tav>
                                      </p:tavLst>
                                    </p:anim>
                                    <p:anim calcmode="lin" valueType="num">
                                      <p:cBhvr>
                                        <p:cTn id="9" dur="500" fill="hold"/>
                                        <p:tgtEl>
                                          <p:spTgt spid="205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9" presetClass="entr" presetSubtype="0" fill="hold" nodeType="afterEffect">
                                  <p:stCondLst>
                                    <p:cond delay="0"/>
                                  </p:stCondLst>
                                  <p:childTnLst>
                                    <p:set>
                                      <p:cBhvr>
                                        <p:cTn id="12" dur="1" fill="hold">
                                          <p:stCondLst>
                                            <p:cond delay="0"/>
                                          </p:stCondLst>
                                        </p:cTn>
                                        <p:tgtEl>
                                          <p:spTgt spid="2059"/>
                                        </p:tgtEl>
                                        <p:attrNameLst>
                                          <p:attrName>style.visibility</p:attrName>
                                        </p:attrNameLst>
                                      </p:cBhvr>
                                      <p:to>
                                        <p:strVal val="visible"/>
                                      </p:to>
                                    </p:set>
                                    <p:anim calcmode="lin" valueType="num">
                                      <p:cBhvr>
                                        <p:cTn id="13" dur="500" fill="hold"/>
                                        <p:tgtEl>
                                          <p:spTgt spid="2059"/>
                                        </p:tgtEl>
                                        <p:attrNameLst>
                                          <p:attrName>ppt_x</p:attrName>
                                        </p:attrNameLst>
                                      </p:cBhvr>
                                      <p:tavLst>
                                        <p:tav tm="0">
                                          <p:val>
                                            <p:strVal val="#ppt_x-.2"/>
                                          </p:val>
                                        </p:tav>
                                        <p:tav tm="100000">
                                          <p:val>
                                            <p:strVal val="#ppt_x"/>
                                          </p:val>
                                        </p:tav>
                                      </p:tavLst>
                                    </p:anim>
                                    <p:anim calcmode="lin" valueType="num">
                                      <p:cBhvr>
                                        <p:cTn id="14" dur="500" fill="hold"/>
                                        <p:tgtEl>
                                          <p:spTgt spid="2059"/>
                                        </p:tgtEl>
                                        <p:attrNameLst>
                                          <p:attrName>ppt_y</p:attrName>
                                        </p:attrNameLst>
                                      </p:cBhvr>
                                      <p:tavLst>
                                        <p:tav tm="0">
                                          <p:val>
                                            <p:strVal val="#ppt_y"/>
                                          </p:val>
                                        </p:tav>
                                        <p:tav tm="100000">
                                          <p:val>
                                            <p:strVal val="#ppt_y"/>
                                          </p:val>
                                        </p:tav>
                                      </p:tavLst>
                                    </p:anim>
                                    <p:animEffect transition="in" filter="wipe(right)" prLst="gradientSize: 0.1">
                                      <p:cBhvr>
                                        <p:cTn id="15" dur="500"/>
                                        <p:tgtEl>
                                          <p:spTgt spid="2059"/>
                                        </p:tgtEl>
                                      </p:cBhvr>
                                    </p:animEffect>
                                  </p:childTnLst>
                                </p:cTn>
                              </p:par>
                            </p:childTnLst>
                          </p:cTn>
                        </p:par>
                        <p:par>
                          <p:cTn id="16" fill="hold" nodeType="afterGroup">
                            <p:stCondLst>
                              <p:cond delay="1000"/>
                            </p:stCondLst>
                            <p:childTnLst>
                              <p:par>
                                <p:cTn id="17" presetID="29" presetClass="entr" presetSubtype="0" fill="hold" nodeType="afterEffect">
                                  <p:stCondLst>
                                    <p:cond delay="0"/>
                                  </p:stCondLst>
                                  <p:childTnLst>
                                    <p:set>
                                      <p:cBhvr>
                                        <p:cTn id="18" dur="1" fill="hold">
                                          <p:stCondLst>
                                            <p:cond delay="0"/>
                                          </p:stCondLst>
                                        </p:cTn>
                                        <p:tgtEl>
                                          <p:spTgt spid="2061"/>
                                        </p:tgtEl>
                                        <p:attrNameLst>
                                          <p:attrName>style.visibility</p:attrName>
                                        </p:attrNameLst>
                                      </p:cBhvr>
                                      <p:to>
                                        <p:strVal val="visible"/>
                                      </p:to>
                                    </p:set>
                                    <p:anim calcmode="lin" valueType="num">
                                      <p:cBhvr>
                                        <p:cTn id="19" dur="500" fill="hold"/>
                                        <p:tgtEl>
                                          <p:spTgt spid="2061"/>
                                        </p:tgtEl>
                                        <p:attrNameLst>
                                          <p:attrName>ppt_x</p:attrName>
                                        </p:attrNameLst>
                                      </p:cBhvr>
                                      <p:tavLst>
                                        <p:tav tm="0">
                                          <p:val>
                                            <p:strVal val="#ppt_x-.2"/>
                                          </p:val>
                                        </p:tav>
                                        <p:tav tm="100000">
                                          <p:val>
                                            <p:strVal val="#ppt_x"/>
                                          </p:val>
                                        </p:tav>
                                      </p:tavLst>
                                    </p:anim>
                                    <p:anim calcmode="lin" valueType="num">
                                      <p:cBhvr>
                                        <p:cTn id="20" dur="500" fill="hold"/>
                                        <p:tgtEl>
                                          <p:spTgt spid="2061"/>
                                        </p:tgtEl>
                                        <p:attrNameLst>
                                          <p:attrName>ppt_y</p:attrName>
                                        </p:attrNameLst>
                                      </p:cBhvr>
                                      <p:tavLst>
                                        <p:tav tm="0">
                                          <p:val>
                                            <p:strVal val="#ppt_y"/>
                                          </p:val>
                                        </p:tav>
                                        <p:tav tm="100000">
                                          <p:val>
                                            <p:strVal val="#ppt_y"/>
                                          </p:val>
                                        </p:tav>
                                      </p:tavLst>
                                    </p:anim>
                                    <p:animEffect transition="in" filter="wipe(right)" prLst="gradientSize: 0.1">
                                      <p:cBhvr>
                                        <p:cTn id="21" dur="500"/>
                                        <p:tgtEl>
                                          <p:spTgt spid="2061"/>
                                        </p:tgtEl>
                                      </p:cBhvr>
                                    </p:animEffect>
                                  </p:childTnLst>
                                </p:cTn>
                              </p:par>
                            </p:childTnLst>
                          </p:cTn>
                        </p:par>
                        <p:par>
                          <p:cTn id="22" fill="hold" nodeType="afterGroup">
                            <p:stCondLst>
                              <p:cond delay="1500"/>
                            </p:stCondLst>
                            <p:childTnLst>
                              <p:par>
                                <p:cTn id="23" presetID="29" presetClass="entr" presetSubtype="0" fill="hold" nodeType="after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p:cTn id="25" dur="500" fill="hold"/>
                                        <p:tgtEl>
                                          <p:spTgt spid="2058"/>
                                        </p:tgtEl>
                                        <p:attrNameLst>
                                          <p:attrName>ppt_x</p:attrName>
                                        </p:attrNameLst>
                                      </p:cBhvr>
                                      <p:tavLst>
                                        <p:tav tm="0">
                                          <p:val>
                                            <p:strVal val="#ppt_x-.2"/>
                                          </p:val>
                                        </p:tav>
                                        <p:tav tm="100000">
                                          <p:val>
                                            <p:strVal val="#ppt_x"/>
                                          </p:val>
                                        </p:tav>
                                      </p:tavLst>
                                    </p:anim>
                                    <p:anim calcmode="lin" valueType="num">
                                      <p:cBhvr>
                                        <p:cTn id="26" dur="500" fill="hold"/>
                                        <p:tgtEl>
                                          <p:spTgt spid="2058"/>
                                        </p:tgtEl>
                                        <p:attrNameLst>
                                          <p:attrName>ppt_y</p:attrName>
                                        </p:attrNameLst>
                                      </p:cBhvr>
                                      <p:tavLst>
                                        <p:tav tm="0">
                                          <p:val>
                                            <p:strVal val="#ppt_y"/>
                                          </p:val>
                                        </p:tav>
                                        <p:tav tm="100000">
                                          <p:val>
                                            <p:strVal val="#ppt_y"/>
                                          </p:val>
                                        </p:tav>
                                      </p:tavLst>
                                    </p:anim>
                                    <p:animEffect transition="in" filter="wipe(right)" prLst="gradientSize: 0.1">
                                      <p:cBhvr>
                                        <p:cTn id="27" dur="500"/>
                                        <p:tgtEl>
                                          <p:spTgt spid="205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type="wd">
                                    <p:tmAbs val="100"/>
                                  </p:iterate>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3351"/>
            <a:ext cx="8915400" cy="499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68795" y="550845"/>
            <a:ext cx="7518005" cy="861772"/>
          </a:xfrm>
          <a:prstGeom prst="rect">
            <a:avLst/>
          </a:prstGeom>
          <a:noFill/>
        </p:spPr>
        <p:txBody>
          <a:bodyPr wrap="square" lIns="91438" tIns="45719" rIns="91438" bIns="45719" rtlCol="0">
            <a:spAutoFit/>
          </a:bodyPr>
          <a:lstStyle/>
          <a:p>
            <a:pPr algn="just" defTabSz="914355"/>
            <a:r>
              <a:rPr lang="en-US" sz="2500" b="1" dirty="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2.</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Tìm trong bài câu có dùng </a:t>
            </a:r>
            <a:r>
              <a:rPr lang="vi-VN" sz="2500" i="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dấu chấm than</a:t>
            </a:r>
            <a:r>
              <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Câu đó dùng để làm gì? (chọn ý đúng</a:t>
            </a:r>
            <a:r>
              <a:rPr lang="vi-VN" sz="25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p:cNvSpPr/>
          <p:nvPr/>
        </p:nvSpPr>
        <p:spPr>
          <a:xfrm>
            <a:off x="1168795" y="2902982"/>
            <a:ext cx="6026662" cy="1785102"/>
          </a:xfrm>
          <a:prstGeom prst="rect">
            <a:avLst/>
          </a:prstGeom>
        </p:spPr>
        <p:txBody>
          <a:bodyPr wrap="square" lIns="91438" tIns="45719" rIns="91438" bIns="45719">
            <a:spAutoFit/>
          </a:bodyPr>
          <a:lstStyle/>
          <a:p>
            <a:pPr defTabSz="914355">
              <a:lnSpc>
                <a:spcPct val="110000"/>
              </a:lnSpc>
            </a:pPr>
            <a:r>
              <a:rPr lang="en-US" sz="25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latin typeface="Times New Roman" panose="02020603050405020304" pitchFamily="18" charset="0"/>
                <a:ea typeface="Arial-Rounded" panose="020B0500000000000000" pitchFamily="34" charset="0"/>
                <a:cs typeface="Times New Roman" panose="02020603050405020304" pitchFamily="18" charset="0"/>
              </a:rPr>
              <a:t>Câu </a:t>
            </a:r>
            <a:r>
              <a:rPr lang="vi-VN" sz="2500" dirty="0">
                <a:latin typeface="Times New Roman" panose="02020603050405020304" pitchFamily="18" charset="0"/>
                <a:ea typeface="Arial-Rounded" panose="020B0500000000000000" pitchFamily="34" charset="0"/>
                <a:cs typeface="Times New Roman" panose="02020603050405020304" pitchFamily="18" charset="0"/>
              </a:rPr>
              <a:t>có dùng </a:t>
            </a:r>
            <a:r>
              <a:rPr lang="vi-VN" sz="2500" i="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dấu chấm than </a:t>
            </a:r>
            <a:r>
              <a:rPr lang="vi-VN" sz="2500" dirty="0">
                <a:latin typeface="Times New Roman" panose="02020603050405020304" pitchFamily="18" charset="0"/>
                <a:ea typeface="Arial-Rounded" panose="020B0500000000000000" pitchFamily="34" charset="0"/>
                <a:cs typeface="Times New Roman" panose="02020603050405020304" pitchFamily="18" charset="0"/>
              </a:rPr>
              <a:t>trong bài là: </a:t>
            </a:r>
            <a:r>
              <a:rPr lang="vi-VN" sz="2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Chú cuốn chiếc rễ này lại, rồi trồng cho nó mọc tiếp nhé</a:t>
            </a:r>
            <a:r>
              <a:rPr lang="vi-VN" sz="2500"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latin typeface="Times New Roman" panose="02020603050405020304" pitchFamily="18" charset="0"/>
              <a:ea typeface="Arial-Rounded" panose="020B0500000000000000" pitchFamily="34" charset="0"/>
              <a:cs typeface="Times New Roman" panose="02020603050405020304" pitchFamily="18" charset="0"/>
            </a:endParaRPr>
          </a:p>
          <a:p>
            <a:pPr defTabSz="914355">
              <a:lnSpc>
                <a:spcPct val="110000"/>
              </a:lnSpc>
            </a:pPr>
            <a:r>
              <a:rPr lang="en-US" sz="2500" i="1" dirty="0" smtClean="0">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i="1" dirty="0" smtClean="0">
                <a:solidFill>
                  <a:srgbClr val="FF0066"/>
                </a:solidFill>
                <a:latin typeface="Times New Roman" panose="02020603050405020304" pitchFamily="18" charset="0"/>
                <a:ea typeface="Yu Mincho Light"/>
                <a:cs typeface="Times New Roman" panose="02020603050405020304" pitchFamily="18" charset="0"/>
              </a:rPr>
              <a:t>⇨</a:t>
            </a:r>
            <a:r>
              <a:rPr lang="vi-VN" sz="2500" i="1" dirty="0" smtClean="0">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Câu </a:t>
            </a:r>
            <a:r>
              <a:rPr lang="vi-VN" sz="2500" i="1"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đó dùng để nêu yêu cầu, đề nghị</a:t>
            </a:r>
            <a:r>
              <a:rPr lang="vi-VN" sz="2500" i="1" dirty="0" smtClean="0">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i="1"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ounded Rectangle 11"/>
          <p:cNvSpPr/>
          <p:nvPr/>
        </p:nvSpPr>
        <p:spPr>
          <a:xfrm>
            <a:off x="1143000" y="2800350"/>
            <a:ext cx="7467600" cy="1950101"/>
          </a:xfrm>
          <a:prstGeom prst="roundRect">
            <a:avLst/>
          </a:prstGeom>
          <a:noFill/>
          <a:ln>
            <a:solidFill>
              <a:srgbClr val="523CF4"/>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5820" tIns="32912" rIns="65820" bIns="32912" rtlCol="0" anchor="ctr"/>
          <a:lstStyle/>
          <a:p>
            <a:pPr algn="ctr" defTabSz="685681"/>
            <a:endParaRPr lang="en-US" sz="1400">
              <a:solidFill>
                <a:prstClr val="white"/>
              </a:solidFill>
              <a:latin typeface="Times New Roman" panose="02020603050405020304" pitchFamily="18" charset="0"/>
              <a:cs typeface="Times New Roman" panose="02020603050405020304" pitchFamily="18" charset="0"/>
            </a:endParaRPr>
          </a:p>
        </p:txBody>
      </p:sp>
      <p:pic>
        <p:nvPicPr>
          <p:cNvPr id="13" name="Picture 8" descr="OnlineLabels Clip Art - Perplexed Femal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5457" y="3027776"/>
            <a:ext cx="1752600" cy="17810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4515" y="2993741"/>
            <a:ext cx="1654942" cy="1779507"/>
          </a:xfrm>
          <a:prstGeom prst="rect">
            <a:avLst/>
          </a:prstGeom>
        </p:spPr>
      </p:pic>
      <p:sp>
        <p:nvSpPr>
          <p:cNvPr id="2" name="Rectangle 1"/>
          <p:cNvSpPr/>
          <p:nvPr/>
        </p:nvSpPr>
        <p:spPr>
          <a:xfrm>
            <a:off x="1600200" y="1352550"/>
            <a:ext cx="4572000" cy="477054"/>
          </a:xfrm>
          <a:prstGeom prst="rect">
            <a:avLst/>
          </a:prstGeom>
        </p:spPr>
        <p:txBody>
          <a:bodyPr>
            <a:spAutoFit/>
          </a:bodyPr>
          <a:lstStyle/>
          <a:p>
            <a:r>
              <a:rPr lang="vi-VN" sz="2500" dirty="0">
                <a:latin typeface="Times New Roman" panose="02020603050405020304" pitchFamily="18" charset="0"/>
                <a:ea typeface="Arial-Rounded" panose="020B0500000000000000" pitchFamily="34" charset="0"/>
                <a:cs typeface="Times New Roman" panose="02020603050405020304" pitchFamily="18" charset="0"/>
              </a:rPr>
              <a:t>a. Nêu yêu cầu, đề </a:t>
            </a:r>
            <a:r>
              <a:rPr lang="vi-VN" sz="2500" dirty="0" smtClean="0">
                <a:latin typeface="Times New Roman" panose="02020603050405020304" pitchFamily="18" charset="0"/>
                <a:ea typeface="Arial-Rounded" panose="020B0500000000000000" pitchFamily="34" charset="0"/>
                <a:cs typeface="Times New Roman" panose="02020603050405020304" pitchFamily="18" charset="0"/>
              </a:rPr>
              <a:t>nghị</a:t>
            </a:r>
            <a:endParaRPr lang="vi-VN" sz="25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2"/>
          <p:cNvSpPr/>
          <p:nvPr/>
        </p:nvSpPr>
        <p:spPr>
          <a:xfrm>
            <a:off x="1600200" y="1796486"/>
            <a:ext cx="2847254" cy="477054"/>
          </a:xfrm>
          <a:prstGeom prst="rect">
            <a:avLst/>
          </a:prstGeom>
        </p:spPr>
        <p:txBody>
          <a:bodyPr wrap="none">
            <a:spAutoFit/>
          </a:bodyPr>
          <a:lstStyle/>
          <a:p>
            <a:r>
              <a:rPr lang="vi-VN" sz="2500" dirty="0">
                <a:latin typeface="Times New Roman" panose="02020603050405020304" pitchFamily="18" charset="0"/>
                <a:ea typeface="Arial-Rounded" panose="020B0500000000000000" pitchFamily="34" charset="0"/>
                <a:cs typeface="Times New Roman" panose="02020603050405020304" pitchFamily="18" charset="0"/>
              </a:rPr>
              <a:t>b. Thể hiện cảm xúc</a:t>
            </a:r>
          </a:p>
        </p:txBody>
      </p:sp>
      <p:sp>
        <p:nvSpPr>
          <p:cNvPr id="4" name="Rectangle 3"/>
          <p:cNvSpPr/>
          <p:nvPr/>
        </p:nvSpPr>
        <p:spPr>
          <a:xfrm>
            <a:off x="1620036" y="2247096"/>
            <a:ext cx="3332964" cy="477054"/>
          </a:xfrm>
          <a:prstGeom prst="rect">
            <a:avLst/>
          </a:prstGeom>
        </p:spPr>
        <p:txBody>
          <a:bodyPr wrap="none">
            <a:spAutoFit/>
          </a:bodyPr>
          <a:lstStyle/>
          <a:p>
            <a:r>
              <a:rPr lang="vi-VN" sz="2500" dirty="0">
                <a:latin typeface="Times New Roman" panose="02020603050405020304" pitchFamily="18" charset="0"/>
                <a:ea typeface="Arial-Rounded" panose="020B0500000000000000" pitchFamily="34" charset="0"/>
                <a:cs typeface="Times New Roman" panose="02020603050405020304" pitchFamily="18" charset="0"/>
              </a:rPr>
              <a:t>c. Kể sự việc, hoạt động</a:t>
            </a:r>
          </a:p>
        </p:txBody>
      </p:sp>
      <p:sp>
        <p:nvSpPr>
          <p:cNvPr id="5" name="Oval 4"/>
          <p:cNvSpPr/>
          <p:nvPr/>
        </p:nvSpPr>
        <p:spPr bwMode="auto">
          <a:xfrm>
            <a:off x="1600200" y="1425881"/>
            <a:ext cx="381000" cy="383869"/>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500188"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534118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 calcmode="lin" valueType="num">
                                      <p:cBhvr>
                                        <p:cTn id="44"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11">
                                            <p:txEl>
                                              <p:pRg st="0" end="0"/>
                                            </p:txEl>
                                          </p:spTgt>
                                        </p:tgtEl>
                                      </p:cBhvr>
                                    </p:animEffect>
                                  </p:childTnLst>
                                </p:cTn>
                              </p:par>
                              <p:par>
                                <p:cTn id="47" presetID="10" presetClass="exit" presetSubtype="0" fill="hold"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Effect transition="in" filter="fade">
                                      <p:cBhvr>
                                        <p:cTn id="57" dur="500"/>
                                        <p:tgtEl>
                                          <p:spTgt spid="11">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up)">
                                      <p:cBhvr>
                                        <p:cTn id="62" dur="500"/>
                                        <p:tgtEl>
                                          <p:spTgt spid="5"/>
                                        </p:tgtEl>
                                      </p:cBhvr>
                                    </p:animEffect>
                                  </p:childTnLst>
                                  <p:subTnLst>
                                    <p:audio>
                                      <p:cMediaNode>
                                        <p:cTn display="0" masterRel="sameClick">
                                          <p:stCondLst>
                                            <p:cond evt="begin" delay="0">
                                              <p:tn val="60"/>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2" grpId="0"/>
      <p:bldP spid="3"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1-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99" y="162003"/>
            <a:ext cx="9151787" cy="502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1-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240862"/>
            <a:ext cx="2804022" cy="190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1-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9533" y="-177820"/>
            <a:ext cx="1611185" cy="14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2203581"/>
            <a:ext cx="3352800" cy="293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15">
            <a:extLst>
              <a:ext uri="{FF2B5EF4-FFF2-40B4-BE49-F238E27FC236}">
                <a16:creationId xmlns:a16="http://schemas.microsoft.com/office/drawing/2014/main" id="{0137C790-3870-488A-83AF-0B139DDA78D1}"/>
              </a:ext>
            </a:extLst>
          </p:cNvPr>
          <p:cNvSpPr>
            <a:spLocks noChangeArrowheads="1"/>
          </p:cNvSpPr>
          <p:nvPr/>
        </p:nvSpPr>
        <p:spPr bwMode="auto">
          <a:xfrm>
            <a:off x="2438400" y="1123950"/>
            <a:ext cx="4652106" cy="228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9" rIns="68561" bIns="34289">
            <a:spAutoFit/>
          </a:bodyPr>
          <a:lstStyle>
            <a:lvl1pPr defTabSz="547688">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685800" indent="-228600" defTabSz="547688">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defTabSz="547688">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a:lnSpc>
                <a:spcPct val="120000"/>
              </a:lnSpc>
              <a:spcBef>
                <a:spcPct val="0"/>
              </a:spcBef>
              <a:buFontTx/>
              <a:buNone/>
            </a:pPr>
            <a:r>
              <a:rPr lang="en-US" altLang="zh-CN" sz="6000" b="1" dirty="0" err="1">
                <a:solidFill>
                  <a:srgbClr val="0070C0"/>
                </a:solidFill>
                <a:latin typeface="Arial-Rounded" pitchFamily="34" charset="0"/>
                <a:ea typeface="SimSun" pitchFamily="2" charset="-122"/>
              </a:rPr>
              <a:t>Củng</a:t>
            </a:r>
            <a:r>
              <a:rPr lang="en-US" altLang="zh-CN" sz="6000" b="1" dirty="0">
                <a:solidFill>
                  <a:srgbClr val="0070C0"/>
                </a:solidFill>
                <a:latin typeface="Arial-Rounded" pitchFamily="34" charset="0"/>
                <a:ea typeface="SimSun" pitchFamily="2" charset="-122"/>
              </a:rPr>
              <a:t> </a:t>
            </a:r>
            <a:r>
              <a:rPr lang="en-US" altLang="zh-CN" sz="6000" b="1" dirty="0" err="1">
                <a:solidFill>
                  <a:srgbClr val="0070C0"/>
                </a:solidFill>
                <a:latin typeface="Arial-Rounded" pitchFamily="34" charset="0"/>
                <a:ea typeface="SimSun" pitchFamily="2" charset="-122"/>
              </a:rPr>
              <a:t>cố</a:t>
            </a:r>
            <a:r>
              <a:rPr lang="en-US" altLang="zh-CN" sz="6000" b="1" dirty="0">
                <a:solidFill>
                  <a:srgbClr val="0070C0"/>
                </a:solidFill>
                <a:latin typeface="Arial-Rounded" pitchFamily="34" charset="0"/>
                <a:ea typeface="SimSun" pitchFamily="2" charset="-122"/>
              </a:rPr>
              <a:t> </a:t>
            </a:r>
            <a:r>
              <a:rPr lang="en-US" altLang="zh-CN" sz="6000" b="1" dirty="0" err="1">
                <a:solidFill>
                  <a:srgbClr val="0070C0"/>
                </a:solidFill>
                <a:latin typeface="Arial-Rounded" pitchFamily="34" charset="0"/>
                <a:ea typeface="SimSun" pitchFamily="2" charset="-122"/>
              </a:rPr>
              <a:t>và</a:t>
            </a:r>
            <a:endParaRPr lang="en-US" altLang="zh-CN" sz="6000" b="1" dirty="0">
              <a:solidFill>
                <a:srgbClr val="0070C0"/>
              </a:solidFill>
              <a:latin typeface="Arial-Rounded" pitchFamily="34" charset="0"/>
              <a:ea typeface="SimSun" pitchFamily="2" charset="-122"/>
            </a:endParaRPr>
          </a:p>
          <a:p>
            <a:pPr algn="ctr">
              <a:lnSpc>
                <a:spcPct val="120000"/>
              </a:lnSpc>
              <a:spcBef>
                <a:spcPct val="0"/>
              </a:spcBef>
              <a:buFontTx/>
              <a:buNone/>
            </a:pPr>
            <a:r>
              <a:rPr lang="en-US" altLang="zh-CN" sz="6000" b="1" dirty="0">
                <a:solidFill>
                  <a:srgbClr val="0070C0"/>
                </a:solidFill>
                <a:latin typeface="Arial-Rounded" pitchFamily="34" charset="0"/>
                <a:ea typeface="SimSun" pitchFamily="2" charset="-122"/>
              </a:rPr>
              <a:t> </a:t>
            </a:r>
            <a:r>
              <a:rPr lang="en-US" altLang="zh-CN" sz="6000" b="1" dirty="0" err="1">
                <a:solidFill>
                  <a:srgbClr val="0070C0"/>
                </a:solidFill>
                <a:latin typeface="Arial-Rounded" pitchFamily="34" charset="0"/>
                <a:ea typeface="SimSun" pitchFamily="2" charset="-122"/>
              </a:rPr>
              <a:t>dặn</a:t>
            </a:r>
            <a:r>
              <a:rPr lang="en-US" altLang="zh-CN" sz="6000" b="1" dirty="0">
                <a:solidFill>
                  <a:srgbClr val="0070C0"/>
                </a:solidFill>
                <a:latin typeface="Arial-Rounded" pitchFamily="34" charset="0"/>
                <a:ea typeface="SimSun" pitchFamily="2" charset="-122"/>
              </a:rPr>
              <a:t> </a:t>
            </a:r>
            <a:r>
              <a:rPr lang="en-US" altLang="zh-CN" sz="6000" b="1" dirty="0" err="1">
                <a:solidFill>
                  <a:srgbClr val="0070C0"/>
                </a:solidFill>
                <a:latin typeface="Arial-Rounded" pitchFamily="34" charset="0"/>
                <a:ea typeface="SimSun" pitchFamily="2" charset="-122"/>
              </a:rPr>
              <a:t>dò</a:t>
            </a:r>
            <a:endParaRPr lang="zh-CN" altLang="en-US" sz="6000" b="1" dirty="0">
              <a:solidFill>
                <a:srgbClr val="0070C0"/>
              </a:solidFill>
              <a:latin typeface="Arial-Rounded" pitchFamily="34" charset="0"/>
              <a:ea typeface="SimSun" pitchFamily="2" charset="-122"/>
            </a:endParaRPr>
          </a:p>
        </p:txBody>
      </p:sp>
      <p:pic>
        <p:nvPicPr>
          <p:cNvPr id="7" name="Picture 5" descr="1-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002" y="-36548"/>
            <a:ext cx="3247526" cy="237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03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arn(outVertical)">
                                      <p:cBhvr>
                                        <p:cTn id="7" dur="500"/>
                                        <p:tgtEl>
                                          <p:spTgt spid="4813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fade">
                                      <p:cBhvr>
                                        <p:cTn id="11" dur="500"/>
                                        <p:tgtEl>
                                          <p:spTgt spid="48134"/>
                                        </p:tgtEl>
                                      </p:cBhvr>
                                    </p:animEffect>
                                    <p:anim calcmode="lin" valueType="num">
                                      <p:cBhvr>
                                        <p:cTn id="12" dur="500" fill="hold"/>
                                        <p:tgtEl>
                                          <p:spTgt spid="48134"/>
                                        </p:tgtEl>
                                        <p:attrNameLst>
                                          <p:attrName>ppt_x</p:attrName>
                                        </p:attrNameLst>
                                      </p:cBhvr>
                                      <p:tavLst>
                                        <p:tav tm="0">
                                          <p:val>
                                            <p:strVal val="#ppt_x"/>
                                          </p:val>
                                        </p:tav>
                                        <p:tav tm="100000">
                                          <p:val>
                                            <p:strVal val="#ppt_x"/>
                                          </p:val>
                                        </p:tav>
                                      </p:tavLst>
                                    </p:anim>
                                    <p:anim calcmode="lin" valueType="num">
                                      <p:cBhvr>
                                        <p:cTn id="13" dur="500" fill="hold"/>
                                        <p:tgtEl>
                                          <p:spTgt spid="4813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48133"/>
                                        </p:tgtEl>
                                        <p:attrNameLst>
                                          <p:attrName>style.visibility</p:attrName>
                                        </p:attrNameLst>
                                      </p:cBhvr>
                                      <p:to>
                                        <p:strVal val="visible"/>
                                      </p:to>
                                    </p:set>
                                    <p:animEffect transition="in" filter="fade">
                                      <p:cBhvr>
                                        <p:cTn id="17" dur="500"/>
                                        <p:tgtEl>
                                          <p:spTgt spid="48133"/>
                                        </p:tgtEl>
                                      </p:cBhvr>
                                    </p:animEffect>
                                    <p:anim calcmode="lin" valueType="num">
                                      <p:cBhvr>
                                        <p:cTn id="18" dur="500" fill="hold"/>
                                        <p:tgtEl>
                                          <p:spTgt spid="48133"/>
                                        </p:tgtEl>
                                        <p:attrNameLst>
                                          <p:attrName>ppt_x</p:attrName>
                                        </p:attrNameLst>
                                      </p:cBhvr>
                                      <p:tavLst>
                                        <p:tav tm="0">
                                          <p:val>
                                            <p:strVal val="#ppt_x"/>
                                          </p:val>
                                        </p:tav>
                                        <p:tav tm="100000">
                                          <p:val>
                                            <p:strVal val="#ppt_x"/>
                                          </p:val>
                                        </p:tav>
                                      </p:tavLst>
                                    </p:anim>
                                    <p:anim calcmode="lin" valueType="num">
                                      <p:cBhvr>
                                        <p:cTn id="19" dur="500" fill="hold"/>
                                        <p:tgtEl>
                                          <p:spTgt spid="4813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2" presetClass="entr" presetSubtype="2" fill="hold" nodeType="afterEffect">
                                  <p:stCondLst>
                                    <p:cond delay="0"/>
                                  </p:stCondLst>
                                  <p:childTnLst>
                                    <p:set>
                                      <p:cBhvr>
                                        <p:cTn id="22" dur="1" fill="hold">
                                          <p:stCondLst>
                                            <p:cond delay="0"/>
                                          </p:stCondLst>
                                        </p:cTn>
                                        <p:tgtEl>
                                          <p:spTgt spid="48135"/>
                                        </p:tgtEl>
                                        <p:attrNameLst>
                                          <p:attrName>style.visibility</p:attrName>
                                        </p:attrNameLst>
                                      </p:cBhvr>
                                      <p:to>
                                        <p:strVal val="visible"/>
                                      </p:to>
                                    </p:set>
                                    <p:anim calcmode="lin" valueType="num">
                                      <p:cBhvr additive="base">
                                        <p:cTn id="23" dur="500" fill="hold"/>
                                        <p:tgtEl>
                                          <p:spTgt spid="48135"/>
                                        </p:tgtEl>
                                        <p:attrNameLst>
                                          <p:attrName>ppt_x</p:attrName>
                                        </p:attrNameLst>
                                      </p:cBhvr>
                                      <p:tavLst>
                                        <p:tav tm="0">
                                          <p:val>
                                            <p:strVal val="1+#ppt_w/2"/>
                                          </p:val>
                                        </p:tav>
                                        <p:tav tm="100000">
                                          <p:val>
                                            <p:strVal val="#ppt_x"/>
                                          </p:val>
                                        </p:tav>
                                      </p:tavLst>
                                    </p:anim>
                                    <p:anim calcmode="lin" valueType="num">
                                      <p:cBhvr additive="base">
                                        <p:cTn id="24" dur="500" fill="hold"/>
                                        <p:tgtEl>
                                          <p:spTgt spid="4813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15"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36949"/>
            <a:ext cx="9144000" cy="80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5" y="2108588"/>
            <a:ext cx="3924419" cy="303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4584" y="-1720"/>
            <a:ext cx="6279416" cy="514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34">
            <a:extLst>
              <a:ext uri="{FF2B5EF4-FFF2-40B4-BE49-F238E27FC236}">
                <a16:creationId xmlns:a16="http://schemas.microsoft.com/office/drawing/2014/main" id="{D352A507-0C43-4A7F-BF1F-0949297508EC}"/>
              </a:ext>
            </a:extLst>
          </p:cNvPr>
          <p:cNvSpPr txBox="1">
            <a:spLocks noChangeArrowheads="1"/>
          </p:cNvSpPr>
          <p:nvPr/>
        </p:nvSpPr>
        <p:spPr bwMode="auto">
          <a:xfrm>
            <a:off x="3505201" y="2419351"/>
            <a:ext cx="4322135" cy="17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9" rIns="68561" bIns="34289">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685579" eaLnBrk="0" fontAlgn="base" hangingPunct="0">
              <a:lnSpc>
                <a:spcPct val="100000"/>
              </a:lnSpc>
              <a:spcBef>
                <a:spcPct val="0"/>
              </a:spcBef>
              <a:spcAft>
                <a:spcPct val="0"/>
              </a:spcAft>
              <a:buNone/>
            </a:pPr>
            <a:r>
              <a:rPr lang="en-US" altLang="zh-CN" sz="5400" b="1" dirty="0" err="1">
                <a:solidFill>
                  <a:srgbClr val="0070C0"/>
                </a:solidFill>
                <a:latin typeface="Arial-Rounded" pitchFamily="34" charset="0"/>
                <a:ea typeface="SimSun" pitchFamily="2" charset="-122"/>
                <a:sym typeface="Century Gothic" pitchFamily="34" charset="0"/>
              </a:rPr>
              <a:t>Tạm</a:t>
            </a:r>
            <a:r>
              <a:rPr lang="en-US" altLang="zh-CN" sz="5400" b="1" dirty="0">
                <a:solidFill>
                  <a:srgbClr val="0070C0"/>
                </a:solidFill>
                <a:latin typeface="Arial-Rounded" pitchFamily="34" charset="0"/>
                <a:ea typeface="SimSun" pitchFamily="2" charset="-122"/>
                <a:sym typeface="Century Gothic" pitchFamily="34" charset="0"/>
              </a:rPr>
              <a:t> </a:t>
            </a:r>
            <a:r>
              <a:rPr lang="en-US" altLang="zh-CN" sz="5400" b="1" dirty="0" err="1">
                <a:solidFill>
                  <a:srgbClr val="0070C0"/>
                </a:solidFill>
                <a:latin typeface="Arial-Rounded" pitchFamily="34" charset="0"/>
                <a:ea typeface="SimSun" pitchFamily="2" charset="-122"/>
                <a:sym typeface="Century Gothic" pitchFamily="34" charset="0"/>
              </a:rPr>
              <a:t>biệt</a:t>
            </a:r>
            <a:r>
              <a:rPr lang="en-US" altLang="zh-CN" sz="5400" b="1" dirty="0">
                <a:solidFill>
                  <a:srgbClr val="0070C0"/>
                </a:solidFill>
                <a:latin typeface="Arial-Rounded" pitchFamily="34" charset="0"/>
                <a:ea typeface="SimSun" pitchFamily="2" charset="-122"/>
                <a:sym typeface="Century Gothic" pitchFamily="34" charset="0"/>
              </a:rPr>
              <a:t> </a:t>
            </a:r>
            <a:r>
              <a:rPr lang="en-US" altLang="zh-CN" sz="5400" b="1" dirty="0" err="1">
                <a:solidFill>
                  <a:srgbClr val="0070C0"/>
                </a:solidFill>
                <a:latin typeface="Arial-Rounded" pitchFamily="34" charset="0"/>
                <a:ea typeface="SimSun" pitchFamily="2" charset="-122"/>
                <a:sym typeface="Century Gothic" pitchFamily="34" charset="0"/>
              </a:rPr>
              <a:t>và</a:t>
            </a:r>
            <a:r>
              <a:rPr lang="en-US" altLang="zh-CN" sz="5400" b="1" dirty="0">
                <a:solidFill>
                  <a:srgbClr val="0070C0"/>
                </a:solidFill>
                <a:latin typeface="Arial-Rounded" pitchFamily="34" charset="0"/>
                <a:ea typeface="SimSun" pitchFamily="2" charset="-122"/>
                <a:sym typeface="Century Gothic" pitchFamily="34" charset="0"/>
              </a:rPr>
              <a:t> </a:t>
            </a:r>
          </a:p>
          <a:p>
            <a:pPr algn="ctr" defTabSz="685579" eaLnBrk="0" fontAlgn="base" hangingPunct="0">
              <a:lnSpc>
                <a:spcPct val="100000"/>
              </a:lnSpc>
              <a:spcBef>
                <a:spcPct val="0"/>
              </a:spcBef>
              <a:spcAft>
                <a:spcPct val="0"/>
              </a:spcAft>
              <a:buNone/>
            </a:pPr>
            <a:r>
              <a:rPr lang="en-US" altLang="zh-CN" sz="5400" b="1" dirty="0" err="1">
                <a:solidFill>
                  <a:srgbClr val="0070C0"/>
                </a:solidFill>
                <a:latin typeface="Arial-Rounded" pitchFamily="34" charset="0"/>
                <a:ea typeface="SimSun" pitchFamily="2" charset="-122"/>
                <a:sym typeface="Century Gothic" pitchFamily="34" charset="0"/>
              </a:rPr>
              <a:t>hẹn</a:t>
            </a:r>
            <a:r>
              <a:rPr lang="en-US" altLang="zh-CN" sz="5400" b="1" dirty="0">
                <a:solidFill>
                  <a:srgbClr val="0070C0"/>
                </a:solidFill>
                <a:latin typeface="Arial-Rounded" pitchFamily="34" charset="0"/>
                <a:ea typeface="SimSun" pitchFamily="2" charset="-122"/>
                <a:sym typeface="Century Gothic" pitchFamily="34" charset="0"/>
              </a:rPr>
              <a:t> </a:t>
            </a:r>
            <a:r>
              <a:rPr lang="en-US" altLang="zh-CN" sz="5400" b="1" dirty="0" err="1">
                <a:solidFill>
                  <a:srgbClr val="0070C0"/>
                </a:solidFill>
                <a:latin typeface="Arial-Rounded" pitchFamily="34" charset="0"/>
                <a:ea typeface="SimSun" pitchFamily="2" charset="-122"/>
                <a:sym typeface="Century Gothic" pitchFamily="34" charset="0"/>
              </a:rPr>
              <a:t>gặp</a:t>
            </a:r>
            <a:r>
              <a:rPr lang="en-US" altLang="zh-CN" sz="5400" b="1" dirty="0">
                <a:solidFill>
                  <a:srgbClr val="0070C0"/>
                </a:solidFill>
                <a:latin typeface="Arial-Rounded" pitchFamily="34" charset="0"/>
                <a:ea typeface="SimSun" pitchFamily="2" charset="-122"/>
                <a:sym typeface="Century Gothic" pitchFamily="34" charset="0"/>
              </a:rPr>
              <a:t> </a:t>
            </a:r>
            <a:r>
              <a:rPr lang="en-US" altLang="zh-CN" sz="5400" b="1" dirty="0" err="1">
                <a:solidFill>
                  <a:srgbClr val="0070C0"/>
                </a:solidFill>
                <a:latin typeface="Arial-Rounded" pitchFamily="34" charset="0"/>
                <a:ea typeface="SimSun" pitchFamily="2" charset="-122"/>
                <a:sym typeface="Century Gothic" pitchFamily="34" charset="0"/>
              </a:rPr>
              <a:t>lại</a:t>
            </a:r>
            <a:endParaRPr lang="zh-CN" altLang="en-US" sz="5400" b="1" dirty="0">
              <a:solidFill>
                <a:srgbClr val="0070C0"/>
              </a:solidFill>
              <a:latin typeface="Arial-Rounded" pitchFamily="34" charset="0"/>
              <a:ea typeface="SimSun" pitchFamily="2" charset="-122"/>
              <a:sym typeface="Century Gothic" pitchFamily="34" charset="0"/>
            </a:endParaRPr>
          </a:p>
        </p:txBody>
      </p:sp>
    </p:spTree>
    <p:extLst>
      <p:ext uri="{BB962C8B-B14F-4D97-AF65-F5344CB8AC3E}">
        <p14:creationId xmlns:p14="http://schemas.microsoft.com/office/powerpoint/2010/main" val="1055090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500" fill="hold"/>
                                        <p:tgtEl>
                                          <p:spTgt spid="4101"/>
                                        </p:tgtEl>
                                        <p:attrNameLst>
                                          <p:attrName>ppt_w</p:attrName>
                                        </p:attrNameLst>
                                      </p:cBhvr>
                                      <p:tavLst>
                                        <p:tav tm="0">
                                          <p:val>
                                            <p:fltVal val="0"/>
                                          </p:val>
                                        </p:tav>
                                        <p:tav tm="100000">
                                          <p:val>
                                            <p:strVal val="#ppt_w"/>
                                          </p:val>
                                        </p:tav>
                                      </p:tavLst>
                                    </p:anim>
                                    <p:anim calcmode="lin" valueType="num">
                                      <p:cBhvr>
                                        <p:cTn id="19" dur="500" fill="hold"/>
                                        <p:tgtEl>
                                          <p:spTgt spid="4101"/>
                                        </p:tgtEl>
                                        <p:attrNameLst>
                                          <p:attrName>ppt_h</p:attrName>
                                        </p:attrNameLst>
                                      </p:cBhvr>
                                      <p:tavLst>
                                        <p:tav tm="0">
                                          <p:val>
                                            <p:fltVal val="0"/>
                                          </p:val>
                                        </p:tav>
                                        <p:tav tm="100000">
                                          <p:val>
                                            <p:strVal val="#ppt_h"/>
                                          </p:val>
                                        </p:tav>
                                      </p:tavLst>
                                    </p:anim>
                                    <p:anim calcmode="lin" valueType="num">
                                      <p:cBhvr>
                                        <p:cTn id="20" dur="5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5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by="(-#ppt_w*2)" calcmode="lin" valueType="num">
                                      <p:cBhvr rctx="PPT">
                                        <p:cTn id="26" dur="250" autoRev="1" fill="hold">
                                          <p:stCondLst>
                                            <p:cond delay="0"/>
                                          </p:stCondLst>
                                        </p:cTn>
                                        <p:tgtEl>
                                          <p:spTgt spid="5"/>
                                        </p:tgtEl>
                                        <p:attrNameLst>
                                          <p:attrName>ppt_w</p:attrName>
                                        </p:attrNameLst>
                                      </p:cBhvr>
                                    </p:anim>
                                    <p:anim by="(#ppt_w*0.50)" calcmode="lin" valueType="num">
                                      <p:cBhvr>
                                        <p:cTn id="27" dur="250" decel="50000" autoRev="1" fill="hold">
                                          <p:stCondLst>
                                            <p:cond delay="0"/>
                                          </p:stCondLst>
                                        </p:cTn>
                                        <p:tgtEl>
                                          <p:spTgt spid="5"/>
                                        </p:tgtEl>
                                        <p:attrNameLst>
                                          <p:attrName>ppt_x</p:attrName>
                                        </p:attrNameLst>
                                      </p:cBhvr>
                                    </p:anim>
                                    <p:anim from="(-#ppt_h/2)" to="(#ppt_y)" calcmode="lin" valueType="num">
                                      <p:cBhvr>
                                        <p:cTn id="28" dur="500" fill="hold">
                                          <p:stCondLst>
                                            <p:cond delay="0"/>
                                          </p:stCondLst>
                                        </p:cTn>
                                        <p:tgtEl>
                                          <p:spTgt spid="5"/>
                                        </p:tgtEl>
                                        <p:attrNameLst>
                                          <p:attrName>ppt_y</p:attrName>
                                        </p:attrNameLst>
                                      </p:cBhvr>
                                    </p:anim>
                                    <p:animRot by="21600000">
                                      <p:cBhvr>
                                        <p:cTn id="29"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1-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32" y="3052150"/>
            <a:ext cx="9202832" cy="20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1-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46446"/>
            <a:ext cx="6368529" cy="538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39"/>
          <p:cNvSpPr txBox="1">
            <a:spLocks noChangeArrowheads="1"/>
          </p:cNvSpPr>
          <p:nvPr/>
        </p:nvSpPr>
        <p:spPr bwMode="auto">
          <a:xfrm>
            <a:off x="157176" y="1834544"/>
            <a:ext cx="4964459" cy="21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355" fontAlgn="base">
              <a:spcBef>
                <a:spcPct val="0"/>
              </a:spcBef>
              <a:spcAft>
                <a:spcPct val="0"/>
              </a:spcAft>
            </a:pPr>
            <a:r>
              <a:rPr lang="en-US" altLang="zh-CN" sz="4000" dirty="0" err="1">
                <a:solidFill>
                  <a:srgbClr val="0070C0"/>
                </a:solidFill>
                <a:latin typeface="Arial-Rounded" pitchFamily="34" charset="0"/>
                <a:cs typeface="Arial-Rounded" pitchFamily="34" charset="0"/>
                <a:sym typeface="+mn-lt"/>
              </a:rPr>
              <a:t>Bài</a:t>
            </a:r>
            <a:r>
              <a:rPr lang="en-US" altLang="zh-CN" sz="4000" dirty="0">
                <a:solidFill>
                  <a:srgbClr val="0070C0"/>
                </a:solidFill>
                <a:latin typeface="Arial-Rounded" pitchFamily="34" charset="0"/>
                <a:cs typeface="Arial-Rounded" pitchFamily="34" charset="0"/>
                <a:sym typeface="+mn-lt"/>
              </a:rPr>
              <a:t> </a:t>
            </a:r>
            <a:r>
              <a:rPr lang="en-US" altLang="zh-CN" sz="4000" dirty="0" smtClean="0">
                <a:solidFill>
                  <a:srgbClr val="0070C0"/>
                </a:solidFill>
                <a:latin typeface="Arial-Rounded" pitchFamily="34" charset="0"/>
                <a:cs typeface="Arial-Rounded" pitchFamily="34" charset="0"/>
                <a:sym typeface="+mn-lt"/>
              </a:rPr>
              <a:t>24</a:t>
            </a:r>
            <a:endParaRPr lang="en-US" altLang="zh-CN" sz="4000" dirty="0">
              <a:solidFill>
                <a:srgbClr val="0070C0"/>
              </a:solidFill>
              <a:latin typeface="Arial-Rounded" pitchFamily="34" charset="0"/>
              <a:cs typeface="Arial-Rounded" pitchFamily="34" charset="0"/>
              <a:sym typeface="+mn-lt"/>
            </a:endParaRPr>
          </a:p>
          <a:p>
            <a:pPr algn="ctr" defTabSz="914355" fontAlgn="base">
              <a:spcBef>
                <a:spcPct val="0"/>
              </a:spcBef>
              <a:spcAft>
                <a:spcPct val="0"/>
              </a:spcAft>
            </a:pPr>
            <a:endParaRPr lang="en-US" altLang="zh-CN" sz="800" dirty="0">
              <a:solidFill>
                <a:srgbClr val="FF0000"/>
              </a:solidFill>
              <a:latin typeface="Arial-Rounded" pitchFamily="34" charset="0"/>
              <a:cs typeface="Arial-Rounded" pitchFamily="34" charset="0"/>
              <a:sym typeface="+mn-lt"/>
            </a:endParaRPr>
          </a:p>
          <a:p>
            <a:pPr algn="ctr" defTabSz="914355" fontAlgn="base">
              <a:spcBef>
                <a:spcPct val="0"/>
              </a:spcBef>
              <a:spcAft>
                <a:spcPct val="0"/>
              </a:spcAft>
            </a:pPr>
            <a:r>
              <a:rPr lang="en-US" altLang="zh-CN" sz="4800" b="1" dirty="0" err="1" smtClean="0">
                <a:solidFill>
                  <a:srgbClr val="FF0000"/>
                </a:solidFill>
                <a:latin typeface="Arial-Rounded" pitchFamily="34" charset="0"/>
                <a:cs typeface="Arial-Rounded" pitchFamily="34" charset="0"/>
                <a:sym typeface="+mn-lt"/>
              </a:rPr>
              <a:t>Chiếc</a:t>
            </a:r>
            <a:r>
              <a:rPr lang="en-US" altLang="zh-CN" sz="4800" b="1" dirty="0">
                <a:solidFill>
                  <a:srgbClr val="FF0000"/>
                </a:solidFill>
                <a:latin typeface="Arial-Rounded" pitchFamily="34" charset="0"/>
                <a:cs typeface="Arial-Rounded" pitchFamily="34" charset="0"/>
                <a:sym typeface="+mn-lt"/>
              </a:rPr>
              <a:t> </a:t>
            </a:r>
            <a:r>
              <a:rPr lang="en-US" altLang="zh-CN" sz="4800" b="1" dirty="0" err="1" smtClean="0">
                <a:solidFill>
                  <a:srgbClr val="FF0000"/>
                </a:solidFill>
                <a:latin typeface="Arial-Rounded" pitchFamily="34" charset="0"/>
                <a:cs typeface="Arial-Rounded" pitchFamily="34" charset="0"/>
                <a:sym typeface="+mn-lt"/>
              </a:rPr>
              <a:t>rễ</a:t>
            </a:r>
            <a:r>
              <a:rPr lang="en-US" altLang="zh-CN" sz="4800" b="1" dirty="0" smtClean="0">
                <a:solidFill>
                  <a:srgbClr val="FF0000"/>
                </a:solidFill>
                <a:latin typeface="Arial-Rounded" pitchFamily="34" charset="0"/>
                <a:cs typeface="Arial-Rounded" pitchFamily="34" charset="0"/>
                <a:sym typeface="+mn-lt"/>
              </a:rPr>
              <a:t> </a:t>
            </a:r>
            <a:r>
              <a:rPr lang="vi-VN" altLang="zh-CN" sz="4800" b="1" dirty="0" smtClean="0">
                <a:solidFill>
                  <a:srgbClr val="FF0000"/>
                </a:solidFill>
                <a:latin typeface="Arial-Rounded" pitchFamily="34" charset="0"/>
                <a:cs typeface="Arial-Rounded" pitchFamily="34" charset="0"/>
                <a:sym typeface="+mn-lt"/>
              </a:rPr>
              <a:t>đ</a:t>
            </a:r>
            <a:r>
              <a:rPr lang="en-US" altLang="zh-CN" sz="4800" b="1" dirty="0">
                <a:solidFill>
                  <a:srgbClr val="FF0000"/>
                </a:solidFill>
                <a:latin typeface="Arial-Rounded" pitchFamily="34" charset="0"/>
                <a:cs typeface="Arial-Rounded" pitchFamily="34" charset="0"/>
                <a:sym typeface="+mn-lt"/>
              </a:rPr>
              <a:t>a </a:t>
            </a:r>
            <a:r>
              <a:rPr lang="en-US" altLang="zh-CN" sz="4800" b="1" dirty="0" err="1">
                <a:solidFill>
                  <a:srgbClr val="FF0000"/>
                </a:solidFill>
                <a:latin typeface="Arial-Rounded" pitchFamily="34" charset="0"/>
                <a:cs typeface="Arial-Rounded" pitchFamily="34" charset="0"/>
                <a:sym typeface="+mn-lt"/>
              </a:rPr>
              <a:t>tròn</a:t>
            </a:r>
            <a:endParaRPr lang="en-US" altLang="zh-CN" sz="4800" b="1" dirty="0">
              <a:solidFill>
                <a:srgbClr val="FF0000"/>
              </a:solidFill>
              <a:latin typeface="Arial-Rounded" pitchFamily="34" charset="0"/>
              <a:cs typeface="Arial-Rounded" pitchFamily="34" charset="0"/>
              <a:sym typeface="+mn-lt"/>
            </a:endParaRPr>
          </a:p>
          <a:p>
            <a:pPr algn="ctr" defTabSz="914355" fontAlgn="base">
              <a:spcBef>
                <a:spcPct val="0"/>
              </a:spcBef>
              <a:spcAft>
                <a:spcPct val="0"/>
              </a:spcAft>
            </a:pPr>
            <a:r>
              <a:rPr lang="en-US" altLang="zh-CN" sz="3200" dirty="0">
                <a:solidFill>
                  <a:srgbClr val="FF0000"/>
                </a:solidFill>
                <a:latin typeface="Arial-Rounded" pitchFamily="34" charset="0"/>
                <a:cs typeface="Arial-Rounded" pitchFamily="34" charset="0"/>
                <a:sym typeface="+mn-lt"/>
              </a:rPr>
              <a:t>(</a:t>
            </a:r>
            <a:r>
              <a:rPr lang="en-US" altLang="zh-CN" sz="3200" dirty="0" err="1">
                <a:solidFill>
                  <a:srgbClr val="FF0000"/>
                </a:solidFill>
                <a:latin typeface="Arial-Rounded" pitchFamily="34" charset="0"/>
                <a:cs typeface="Arial-Rounded" pitchFamily="34" charset="0"/>
                <a:sym typeface="+mn-lt"/>
              </a:rPr>
              <a:t>Tiết</a:t>
            </a:r>
            <a:r>
              <a:rPr lang="en-US" altLang="zh-CN" sz="3200" dirty="0">
                <a:solidFill>
                  <a:srgbClr val="FF0000"/>
                </a:solidFill>
                <a:latin typeface="Arial-Rounded" pitchFamily="34" charset="0"/>
                <a:cs typeface="Arial-Rounded" pitchFamily="34" charset="0"/>
                <a:sym typeface="+mn-lt"/>
              </a:rPr>
              <a:t> </a:t>
            </a:r>
            <a:r>
              <a:rPr lang="vi-VN" altLang="zh-CN" sz="3200" dirty="0">
                <a:solidFill>
                  <a:srgbClr val="FF0000"/>
                </a:solidFill>
                <a:latin typeface="Arial-Rounded" pitchFamily="34" charset="0"/>
                <a:cs typeface="Arial-Rounded" pitchFamily="34" charset="0"/>
                <a:sym typeface="+mn-lt"/>
              </a:rPr>
              <a:t>1</a:t>
            </a:r>
            <a:r>
              <a:rPr lang="en-US" altLang="zh-CN" sz="3200" dirty="0">
                <a:solidFill>
                  <a:srgbClr val="FF0000"/>
                </a:solidFill>
                <a:latin typeface="Arial-Rounded" pitchFamily="34" charset="0"/>
                <a:cs typeface="Arial-Rounded" pitchFamily="34" charset="0"/>
                <a:sym typeface="+mn-lt"/>
              </a:rPr>
              <a:t>,</a:t>
            </a:r>
            <a:r>
              <a:rPr lang="vi-VN" altLang="zh-CN" sz="3200" dirty="0">
                <a:solidFill>
                  <a:srgbClr val="FF0000"/>
                </a:solidFill>
                <a:latin typeface="Arial-Rounded" pitchFamily="34" charset="0"/>
                <a:cs typeface="Arial-Rounded" pitchFamily="34" charset="0"/>
                <a:sym typeface="+mn-lt"/>
              </a:rPr>
              <a:t>2</a:t>
            </a:r>
            <a:r>
              <a:rPr lang="en-US" altLang="zh-CN" sz="3200" dirty="0">
                <a:solidFill>
                  <a:srgbClr val="FF0000"/>
                </a:solidFill>
                <a:latin typeface="Arial-Rounded" pitchFamily="34" charset="0"/>
                <a:cs typeface="Arial-Rounded" pitchFamily="34" charset="0"/>
                <a:sym typeface="+mn-lt"/>
              </a:rPr>
              <a:t>)</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4256" y="1485396"/>
            <a:ext cx="4187343" cy="282190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94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anim calcmode="lin" valueType="num">
                                      <p:cBhvr>
                                        <p:cTn id="8" dur="500" fill="hold"/>
                                        <p:tgtEl>
                                          <p:spTgt spid="47108"/>
                                        </p:tgtEl>
                                        <p:attrNameLst>
                                          <p:attrName>ppt_x</p:attrName>
                                        </p:attrNameLst>
                                      </p:cBhvr>
                                      <p:tavLst>
                                        <p:tav tm="0">
                                          <p:val>
                                            <p:strVal val="#ppt_x"/>
                                          </p:val>
                                        </p:tav>
                                        <p:tav tm="100000">
                                          <p:val>
                                            <p:strVal val="#ppt_x"/>
                                          </p:val>
                                        </p:tav>
                                      </p:tavLst>
                                    </p:anim>
                                    <p:anim calcmode="lin" valueType="num">
                                      <p:cBhvr>
                                        <p:cTn id="9" dur="500" fill="hold"/>
                                        <p:tgtEl>
                                          <p:spTgt spid="4710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500" fill="hold"/>
                                        <p:tgtEl>
                                          <p:spTgt spid="47110"/>
                                        </p:tgtEl>
                                        <p:attrNameLst>
                                          <p:attrName>ppt_w</p:attrName>
                                        </p:attrNameLst>
                                      </p:cBhvr>
                                      <p:tavLst>
                                        <p:tav tm="0">
                                          <p:val>
                                            <p:fltVal val="0"/>
                                          </p:val>
                                        </p:tav>
                                        <p:tav tm="100000">
                                          <p:val>
                                            <p:strVal val="#ppt_w"/>
                                          </p:val>
                                        </p:tav>
                                      </p:tavLst>
                                    </p:anim>
                                    <p:anim calcmode="lin" valueType="num">
                                      <p:cBhvr>
                                        <p:cTn id="14" dur="500" fill="hold"/>
                                        <p:tgtEl>
                                          <p:spTgt spid="47110"/>
                                        </p:tgtEl>
                                        <p:attrNameLst>
                                          <p:attrName>ppt_h</p:attrName>
                                        </p:attrNameLst>
                                      </p:cBhvr>
                                      <p:tavLst>
                                        <p:tav tm="0">
                                          <p:val>
                                            <p:fltVal val="0"/>
                                          </p:val>
                                        </p:tav>
                                        <p:tav tm="100000">
                                          <p:val>
                                            <p:strVal val="#ppt_h"/>
                                          </p:val>
                                        </p:tav>
                                      </p:tavLst>
                                    </p:anim>
                                    <p:anim calcmode="lin" valueType="num">
                                      <p:cBhvr>
                                        <p:cTn id="15" dur="5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fill="hold"/>
                                        <p:tgtEl>
                                          <p:spTgt spid="1026"/>
                                        </p:tgtEl>
                                        <p:attrNameLst>
                                          <p:attrName>ppt_w</p:attrName>
                                        </p:attrNameLst>
                                      </p:cBhvr>
                                      <p:tavLst>
                                        <p:tav tm="0">
                                          <p:val>
                                            <p:fltVal val="0"/>
                                          </p:val>
                                        </p:tav>
                                        <p:tav tm="100000">
                                          <p:val>
                                            <p:strVal val="#ppt_w"/>
                                          </p:val>
                                        </p:tav>
                                      </p:tavLst>
                                    </p:anim>
                                    <p:anim calcmode="lin" valueType="num">
                                      <p:cBhvr>
                                        <p:cTn id="21" dur="500" fill="hold"/>
                                        <p:tgtEl>
                                          <p:spTgt spid="1026"/>
                                        </p:tgtEl>
                                        <p:attrNameLst>
                                          <p:attrName>ppt_h</p:attrName>
                                        </p:attrNameLst>
                                      </p:cBhvr>
                                      <p:tavLst>
                                        <p:tav tm="0">
                                          <p:val>
                                            <p:fltVal val="0"/>
                                          </p:val>
                                        </p:tav>
                                        <p:tav tm="100000">
                                          <p:val>
                                            <p:strVal val="#ppt_h"/>
                                          </p:val>
                                        </p:tav>
                                      </p:tavLst>
                                    </p:anim>
                                    <p:animEffect transition="in" filter="fade">
                                      <p:cBhvr>
                                        <p:cTn id="22" dur="500"/>
                                        <p:tgtEl>
                                          <p:spTgt spid="1026"/>
                                        </p:tgtEl>
                                      </p:cBhvr>
                                    </p:animEffect>
                                  </p:childTnLst>
                                </p:cTn>
                              </p:par>
                            </p:childTnLst>
                          </p:cTn>
                        </p:par>
                        <p:par>
                          <p:cTn id="23" fill="hold">
                            <p:stCondLst>
                              <p:cond delay="15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by="(-#ppt_w*2)" calcmode="lin" valueType="num">
                                      <p:cBhvr rctx="PPT">
                                        <p:cTn id="26" dur="250" autoRev="1" fill="hold">
                                          <p:stCondLst>
                                            <p:cond delay="0"/>
                                          </p:stCondLst>
                                        </p:cTn>
                                        <p:tgtEl>
                                          <p:spTgt spid="7"/>
                                        </p:tgtEl>
                                        <p:attrNameLst>
                                          <p:attrName>ppt_w</p:attrName>
                                        </p:attrNameLst>
                                      </p:cBhvr>
                                    </p:anim>
                                    <p:anim by="(#ppt_w*0.50)" calcmode="lin" valueType="num">
                                      <p:cBhvr>
                                        <p:cTn id="27" dur="250" decel="50000" autoRev="1" fill="hold">
                                          <p:stCondLst>
                                            <p:cond delay="0"/>
                                          </p:stCondLst>
                                        </p:cTn>
                                        <p:tgtEl>
                                          <p:spTgt spid="7"/>
                                        </p:tgtEl>
                                        <p:attrNameLst>
                                          <p:attrName>ppt_x</p:attrName>
                                        </p:attrNameLst>
                                      </p:cBhvr>
                                    </p:anim>
                                    <p:anim from="(-#ppt_h/2)" to="(#ppt_y)" calcmode="lin" valueType="num">
                                      <p:cBhvr>
                                        <p:cTn id="28" dur="500" fill="hold">
                                          <p:stCondLst>
                                            <p:cond delay="0"/>
                                          </p:stCondLst>
                                        </p:cTn>
                                        <p:tgtEl>
                                          <p:spTgt spid="7"/>
                                        </p:tgtEl>
                                        <p:attrNameLst>
                                          <p:attrName>ppt_y</p:attrName>
                                        </p:attrNameLst>
                                      </p:cBhvr>
                                    </p:anim>
                                    <p:animRot by="21600000">
                                      <p:cBhvr>
                                        <p:cTn id="29"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1-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17577">
            <a:off x="7698849" y="221868"/>
            <a:ext cx="1137592" cy="103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961100"/>
            <a:ext cx="2362199" cy="21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1">
            <a:extLst>
              <a:ext uri="{FF2B5EF4-FFF2-40B4-BE49-F238E27FC236}">
                <a16:creationId xmlns:a16="http://schemas.microsoft.com/office/drawing/2014/main" id="{8AC1515A-87AE-405E-8901-CA4B8F62AA47}"/>
              </a:ext>
            </a:extLst>
          </p:cNvPr>
          <p:cNvSpPr/>
          <p:nvPr/>
        </p:nvSpPr>
        <p:spPr>
          <a:xfrm>
            <a:off x="1905000" y="341060"/>
            <a:ext cx="7629850" cy="646163"/>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a:ln>
                  <a:noFill/>
                </a:ln>
                <a:solidFill>
                  <a:srgbClr val="0000FF"/>
                </a:solidFill>
                <a:effectLst/>
                <a:uLnTx/>
                <a:uFillTx/>
                <a:latin typeface="Arial"/>
                <a:ea typeface="+mn-ea"/>
                <a:cs typeface="Times New Roman" pitchFamily="18" charset="0"/>
              </a:rPr>
              <a:t>YÊU CẦU CẦN ĐẠT</a:t>
            </a:r>
            <a:endParaRPr kumimoji="0" lang="vi-VN" sz="3599" b="1" i="0" u="none" strike="noStrike" kern="1200" cap="none" spc="0" normalizeH="0" baseline="0" noProof="0" dirty="0">
              <a:ln>
                <a:noFill/>
              </a:ln>
              <a:solidFill>
                <a:srgbClr val="0000FF"/>
              </a:solidFill>
              <a:effectLst/>
              <a:uLnTx/>
              <a:uFillTx/>
              <a:latin typeface="Arial" panose="020B0604020202020204" pitchFamily="34" charset="0"/>
              <a:ea typeface="+mn-ea"/>
              <a:cs typeface="Times New Roman" pitchFamily="18" charset="0"/>
            </a:endParaRPr>
          </a:p>
        </p:txBody>
      </p:sp>
      <p:sp>
        <p:nvSpPr>
          <p:cNvPr id="11" name="Hình chữ nhật: Góc Tròn 2">
            <a:extLst>
              <a:ext uri="{FF2B5EF4-FFF2-40B4-BE49-F238E27FC236}">
                <a16:creationId xmlns:a16="http://schemas.microsoft.com/office/drawing/2014/main" id="{C80951C1-5E30-47CC-806F-235746522BFF}"/>
              </a:ext>
            </a:extLst>
          </p:cNvPr>
          <p:cNvSpPr/>
          <p:nvPr/>
        </p:nvSpPr>
        <p:spPr>
          <a:xfrm>
            <a:off x="837323" y="1008834"/>
            <a:ext cx="7408218" cy="1077477"/>
          </a:xfrm>
          <a:prstGeom prst="roundRect">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1. </a:t>
            </a:r>
            <a:r>
              <a:rPr lang="en-US" sz="2399" b="1" dirty="0" smtClean="0">
                <a:solidFill>
                  <a:srgbClr val="002060"/>
                </a:solidFill>
                <a:latin typeface="Times New Roman" panose="02020603050405020304" pitchFamily="18" charset="0"/>
                <a:cs typeface="Times New Roman" panose="02020603050405020304" pitchFamily="18" charset="0"/>
              </a:rPr>
              <a:t>Đọc đúng, rõ ràng câu chuyện Chiếc rễ đa tròn; biết phân biệt giọng người kể chuyện và giọng của các nhân vật.</a:t>
            </a:r>
            <a:endParaRPr kumimoji="0" lang="en-US" sz="2399"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2" name="Hình chữ nhật: Góc Tròn 3">
            <a:extLst>
              <a:ext uri="{FF2B5EF4-FFF2-40B4-BE49-F238E27FC236}">
                <a16:creationId xmlns:a16="http://schemas.microsoft.com/office/drawing/2014/main" id="{B4A57ACB-AC00-44D8-A227-E199238C3085}"/>
              </a:ext>
            </a:extLst>
          </p:cNvPr>
          <p:cNvSpPr/>
          <p:nvPr/>
        </p:nvSpPr>
        <p:spPr>
          <a:xfrm>
            <a:off x="839950" y="2184051"/>
            <a:ext cx="7542050" cy="1330572"/>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2. Qua bài</a:t>
            </a:r>
            <a:r>
              <a:rPr kumimoji="0" lang="en-US" sz="2399"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đọc và hình ảnh minh họa, hiểu được vì sao Bac Hồ cho trồng chiếc rễ đa tròn, hiểu được tình yêu thương Bác dành cho các cháu thiếu niên, nhi đồng.</a:t>
            </a:r>
            <a:endParaRPr kumimoji="0" lang="en-US" sz="2399" b="1" i="1"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842502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after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500" fill="hold"/>
                                        <p:tgtEl>
                                          <p:spTgt spid="33799"/>
                                        </p:tgtEl>
                                        <p:attrNameLst>
                                          <p:attrName>ppt_w</p:attrName>
                                        </p:attrNameLst>
                                      </p:cBhvr>
                                      <p:tavLst>
                                        <p:tav tm="0">
                                          <p:val>
                                            <p:fltVal val="0"/>
                                          </p:val>
                                        </p:tav>
                                        <p:tav tm="100000">
                                          <p:val>
                                            <p:strVal val="#ppt_w"/>
                                          </p:val>
                                        </p:tav>
                                      </p:tavLst>
                                    </p:anim>
                                    <p:anim calcmode="lin" valueType="num">
                                      <p:cBhvr>
                                        <p:cTn id="8" dur="500" fill="hold"/>
                                        <p:tgtEl>
                                          <p:spTgt spid="33799"/>
                                        </p:tgtEl>
                                        <p:attrNameLst>
                                          <p:attrName>ppt_h</p:attrName>
                                        </p:attrNameLst>
                                      </p:cBhvr>
                                      <p:tavLst>
                                        <p:tav tm="0">
                                          <p:val>
                                            <p:fltVal val="0"/>
                                          </p:val>
                                        </p:tav>
                                        <p:tav tm="100000">
                                          <p:val>
                                            <p:strVal val="#ppt_h"/>
                                          </p:val>
                                        </p:tav>
                                      </p:tavLst>
                                    </p:anim>
                                    <p:anim calcmode="lin" valueType="num">
                                      <p:cBhvr>
                                        <p:cTn id="9" dur="500" fill="hold"/>
                                        <p:tgtEl>
                                          <p:spTgt spid="33799"/>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3379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500"/>
                            </p:stCondLst>
                            <p:childTnLst>
                              <p:par>
                                <p:cTn id="12" presetID="47" presetClass="entr" presetSubtype="0" fill="hold" nodeType="afterEffect">
                                  <p:stCondLst>
                                    <p:cond delay="0"/>
                                  </p:stCondLst>
                                  <p:childTnLst>
                                    <p:set>
                                      <p:cBhvr>
                                        <p:cTn id="13" dur="1" fill="hold">
                                          <p:stCondLst>
                                            <p:cond delay="0"/>
                                          </p:stCondLst>
                                        </p:cTn>
                                        <p:tgtEl>
                                          <p:spTgt spid="33798"/>
                                        </p:tgtEl>
                                        <p:attrNameLst>
                                          <p:attrName>style.visibility</p:attrName>
                                        </p:attrNameLst>
                                      </p:cBhvr>
                                      <p:to>
                                        <p:strVal val="visible"/>
                                      </p:to>
                                    </p:set>
                                    <p:animEffect transition="in" filter="fade">
                                      <p:cBhvr>
                                        <p:cTn id="14" dur="500"/>
                                        <p:tgtEl>
                                          <p:spTgt spid="33798"/>
                                        </p:tgtEl>
                                      </p:cBhvr>
                                    </p:animEffect>
                                    <p:anim calcmode="lin" valueType="num">
                                      <p:cBhvr>
                                        <p:cTn id="15" dur="500" fill="hold"/>
                                        <p:tgtEl>
                                          <p:spTgt spid="33798"/>
                                        </p:tgtEl>
                                        <p:attrNameLst>
                                          <p:attrName>ppt_x</p:attrName>
                                        </p:attrNameLst>
                                      </p:cBhvr>
                                      <p:tavLst>
                                        <p:tav tm="0">
                                          <p:val>
                                            <p:strVal val="#ppt_x"/>
                                          </p:val>
                                        </p:tav>
                                        <p:tav tm="100000">
                                          <p:val>
                                            <p:strVal val="#ppt_x"/>
                                          </p:val>
                                        </p:tav>
                                      </p:tavLst>
                                    </p:anim>
                                    <p:anim calcmode="lin" valueType="num">
                                      <p:cBhvr>
                                        <p:cTn id="16" dur="500" fill="hold"/>
                                        <p:tgtEl>
                                          <p:spTgt spid="3379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743200" y="514350"/>
            <a:ext cx="6588827" cy="467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07566" flipH="1">
            <a:off x="-39573" y="-1355452"/>
            <a:ext cx="5459012" cy="4091760"/>
          </a:xfrm>
          <a:prstGeom prst="rect">
            <a:avLst/>
          </a:prstGeom>
        </p:spPr>
      </p:pic>
      <p:sp>
        <p:nvSpPr>
          <p:cNvPr id="8" name="TextBox 7"/>
          <p:cNvSpPr txBox="1"/>
          <p:nvPr/>
        </p:nvSpPr>
        <p:spPr>
          <a:xfrm rot="21446267">
            <a:off x="473585" y="540396"/>
            <a:ext cx="4604227" cy="1337184"/>
          </a:xfrm>
          <a:prstGeom prst="rect">
            <a:avLst/>
          </a:prstGeom>
          <a:noFill/>
        </p:spPr>
        <p:txBody>
          <a:bodyPr wrap="square" lIns="44094" tIns="22046" rIns="44094" bIns="22046" rtlCol="0">
            <a:spAutoFit/>
          </a:bodyPr>
          <a:lstStyle/>
          <a:p>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Em</a:t>
            </a:r>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hãy</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quan</a:t>
            </a:r>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sát</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tranh</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a:t>
            </a:r>
          </a:p>
          <a:p>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Các</a:t>
            </a:r>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bạn</a:t>
            </a:r>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nhỏ</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1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ang</a:t>
            </a:r>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gì</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a:t>
            </a:r>
          </a:p>
          <a:p>
            <a:r>
              <a:rPr lang="en-US" sz="21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Em</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100" dirty="0" smtClean="0">
                <a:latin typeface="Arial-Rounded" panose="020B0500000000000000" pitchFamily="34" charset="0"/>
                <a:ea typeface="Arial-Rounded" panose="020B0500000000000000" pitchFamily="34" charset="0"/>
                <a:cs typeface="Arial-Rounded" panose="020B0500000000000000" pitchFamily="34" charset="0"/>
              </a:rPr>
              <a:t>đoán</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xem</a:t>
            </a:r>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các</a:t>
            </a:r>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bạn</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1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ang</a:t>
            </a:r>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ở </a:t>
            </a:r>
            <a:r>
              <a:rPr lang="vi-VN" sz="2100" dirty="0" smtClean="0">
                <a:latin typeface="Arial-Rounded" panose="020B0500000000000000" pitchFamily="34" charset="0"/>
                <a:ea typeface="Arial-Rounded" panose="020B0500000000000000" pitchFamily="34" charset="0"/>
                <a:cs typeface="Arial-Rounded" panose="020B0500000000000000" pitchFamily="34" charset="0"/>
              </a:rPr>
              <a:t>đâu</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a:t>
            </a:r>
          </a:p>
          <a:p>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Có</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1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iều</a:t>
            </a:r>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gì</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100" dirty="0" smtClean="0">
                <a:latin typeface="Arial-Rounded" panose="020B0500000000000000" pitchFamily="34" charset="0"/>
                <a:ea typeface="Arial-Rounded" panose="020B0500000000000000" pitchFamily="34" charset="0"/>
                <a:cs typeface="Arial-Rounded" panose="020B0500000000000000" pitchFamily="34" charset="0"/>
              </a:rPr>
              <a:t>đặc</a:t>
            </a:r>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biệt</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trong</a:t>
            </a:r>
            <a:r>
              <a:rPr lang="en-US" sz="2100" dirty="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bức</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100" dirty="0" err="1" smtClean="0">
                <a:latin typeface="Arial-Rounded" panose="020B0500000000000000" pitchFamily="34" charset="0"/>
                <a:ea typeface="Arial-Rounded" panose="020B0500000000000000" pitchFamily="34" charset="0"/>
                <a:cs typeface="Arial-Rounded" panose="020B0500000000000000" pitchFamily="34" charset="0"/>
              </a:rPr>
              <a:t>tranh</a:t>
            </a:r>
            <a:r>
              <a:rPr lang="en-US" sz="21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1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3519992"/>
            <a:ext cx="1600200" cy="1600200"/>
          </a:xfrm>
          <a:prstGeom prst="rect">
            <a:avLst/>
          </a:prstGeom>
        </p:spPr>
      </p:pic>
    </p:spTree>
    <p:extLst>
      <p:ext uri="{BB962C8B-B14F-4D97-AF65-F5344CB8AC3E}">
        <p14:creationId xmlns:p14="http://schemas.microsoft.com/office/powerpoint/2010/main" val="41608092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1" fill="hold" nodeType="withEffect" p14:presetBounceEnd="56000">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14:bounceEnd="56000">
                                          <p:cBhvr additive="base">
                                            <p:cTn id="10" dur="1000" fill="hold"/>
                                            <p:tgtEl>
                                              <p:spTgt spid="7"/>
                                            </p:tgtEl>
                                            <p:attrNameLst>
                                              <p:attrName>ppt_x</p:attrName>
                                            </p:attrNameLst>
                                          </p:cBhvr>
                                          <p:tavLst>
                                            <p:tav tm="0">
                                              <p:val>
                                                <p:strVal val="#ppt_x"/>
                                              </p:val>
                                            </p:tav>
                                            <p:tav tm="100000">
                                              <p:val>
                                                <p:strVal val="#ppt_x"/>
                                              </p:val>
                                            </p:tav>
                                          </p:tavLst>
                                        </p:anim>
                                        <p:anim calcmode="lin" valueType="num" p14:bounceEnd="56000">
                                          <p:cBhvr additive="base">
                                            <p:cTn id="11" dur="1000" fill="hold"/>
                                            <p:tgtEl>
                                              <p:spTgt spid="7"/>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858000" y="2389999"/>
            <a:ext cx="2321627" cy="164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0385" y="29442"/>
            <a:ext cx="612431" cy="561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36768" y="50334"/>
            <a:ext cx="2366353" cy="430887"/>
          </a:xfrm>
          <a:prstGeom prst="rect">
            <a:avLst/>
          </a:prstGeom>
        </p:spPr>
        <p:txBody>
          <a:bodyPr wrap="none">
            <a:spAutoFit/>
          </a:bodyPr>
          <a:lstStyle/>
          <a:p>
            <a:pPr algn="ctr"/>
            <a:r>
              <a:rPr lang="en-US" sz="22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CHIẾC RỄ ĐA TRÒN</a:t>
            </a:r>
          </a:p>
        </p:txBody>
      </p:sp>
      <p:sp>
        <p:nvSpPr>
          <p:cNvPr id="6" name="TextBox 5">
            <a:extLst>
              <a:ext uri="{FF2B5EF4-FFF2-40B4-BE49-F238E27FC236}">
                <a16:creationId xmlns:a16="http://schemas.microsoft.com/office/drawing/2014/main" id="{C07B3502-F58A-46C0-88F8-3DE26F98CD3F}"/>
              </a:ext>
            </a:extLst>
          </p:cNvPr>
          <p:cNvSpPr txBox="1"/>
          <p:nvPr/>
        </p:nvSpPr>
        <p:spPr>
          <a:xfrm>
            <a:off x="457201" y="11864"/>
            <a:ext cx="1418198" cy="507828"/>
          </a:xfrm>
          <a:prstGeom prst="rect">
            <a:avLst/>
          </a:prstGeom>
          <a:noFill/>
        </p:spPr>
        <p:txBody>
          <a:bodyPr wrap="square" lIns="91438" tIns="45719" rIns="91438" bIns="45719" rtlCol="0">
            <a:spAutoFit/>
          </a:bodyPr>
          <a:lstStyle/>
          <a:p>
            <a:pPr algn="ctr">
              <a:lnSpc>
                <a:spcPct val="150000"/>
              </a:lnSpc>
            </a:pPr>
            <a:r>
              <a:rPr lang="vi-VN" b="1" dirty="0">
                <a:solidFill>
                  <a:srgbClr val="17479D"/>
                </a:solidFill>
                <a:latin typeface="Arial-Rounded" panose="020B0500000000000000" pitchFamily="34" charset="0"/>
                <a:ea typeface="Arial-Rounded" panose="020B0500000000000000" pitchFamily="34" charset="0"/>
                <a:cs typeface="Arial-Rounded" panose="020B0500000000000000" pitchFamily="34" charset="0"/>
              </a:rPr>
              <a:t>ĐỌC </a:t>
            </a:r>
            <a:r>
              <a:rPr lang="en-GB" b="1" dirty="0">
                <a:solidFill>
                  <a:srgbClr val="17479D"/>
                </a:solidFill>
                <a:latin typeface="Arial-Rounded" panose="020B0500000000000000" pitchFamily="34" charset="0"/>
                <a:ea typeface="Arial-Rounded" panose="020B0500000000000000" pitchFamily="34" charset="0"/>
                <a:cs typeface="Arial-Rounded" panose="020B0500000000000000" pitchFamily="34" charset="0"/>
              </a:rPr>
              <a:t>MẪU</a:t>
            </a:r>
            <a:endParaRPr lang="en-US" b="1" dirty="0">
              <a:solidFill>
                <a:srgbClr val="17479D"/>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1"/>
          <p:cNvSpPr>
            <a:spLocks noChangeArrowheads="1"/>
          </p:cNvSpPr>
          <p:nvPr/>
        </p:nvSpPr>
        <p:spPr bwMode="auto">
          <a:xfrm>
            <a:off x="609600" y="438150"/>
            <a:ext cx="8220685" cy="46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Chú cuốn chiếc rễ này lại, rồi trồng cho nó mọc tiếp nhé</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Theo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 Bác, chú cần vụ xới đất, vùi chiếc rễ xuống. Thấy vậy, Bác ân cần bảo</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Chú nên làm thế này</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Nói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rồi, Bác cuộn chiếc rễ thành một vòng tròn, cùng chú cần vụ buộc nó tựa vào hai cái cọc, sau đó mới vùi hai đầu rễ xuống đất</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Chú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cần vụ thắc mắc</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Thưa Bác, Bác làm thế để làm gì ạ</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Bác khẽ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cười</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Rồi chú sẽ biết</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năm sau, chiếc rễ đã lớn và thành cây đa con có vòng lá tròn. Thiếu nhi vào thăm vườn Bác, em nào cũng thích chơi trò chui qua chui lại vòng lá ấy. Lúc đó, mọi người mới hiểu vì sao Bác cho trồng chiếc rễ đa thành hình tròn như thế</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r"/>
            <a:r>
              <a:rPr lang="vi-VN" altLang="en-US" sz="1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(Theo </a:t>
            </a:r>
            <a:r>
              <a:rPr lang="vi-VN" altLang="en-US" sz="1600" i="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Bác Hồ kính </a:t>
            </a:r>
            <a:r>
              <a:rPr lang="vi-VN" altLang="en-US" sz="1600" i="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altLang="en-US" sz="1600" i="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6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224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858000" y="2389999"/>
            <a:ext cx="2321627" cy="164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0385" y="29442"/>
            <a:ext cx="612431" cy="561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64162" y="50334"/>
            <a:ext cx="2911566" cy="430887"/>
          </a:xfrm>
          <a:prstGeom prst="rect">
            <a:avLst/>
          </a:prstGeom>
        </p:spPr>
        <p:txBody>
          <a:bodyPr wrap="none">
            <a:spAutoFit/>
          </a:bodyPr>
          <a:lstStyle/>
          <a:p>
            <a:pPr algn="ctr"/>
            <a:r>
              <a:rPr lang="en-US" sz="22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CHIẾC RỄ ĐA TRÒN</a:t>
            </a:r>
          </a:p>
        </p:txBody>
      </p:sp>
      <p:sp>
        <p:nvSpPr>
          <p:cNvPr id="6" name="TextBox 5">
            <a:extLst>
              <a:ext uri="{FF2B5EF4-FFF2-40B4-BE49-F238E27FC236}">
                <a16:creationId xmlns:a16="http://schemas.microsoft.com/office/drawing/2014/main" id="{C07B3502-F58A-46C0-88F8-3DE26F98CD3F}"/>
              </a:ext>
            </a:extLst>
          </p:cNvPr>
          <p:cNvSpPr txBox="1"/>
          <p:nvPr/>
        </p:nvSpPr>
        <p:spPr>
          <a:xfrm>
            <a:off x="457201" y="11864"/>
            <a:ext cx="914399" cy="507829"/>
          </a:xfrm>
          <a:prstGeom prst="rect">
            <a:avLst/>
          </a:prstGeom>
          <a:noFill/>
        </p:spPr>
        <p:txBody>
          <a:bodyPr wrap="square" lIns="91438" tIns="45719" rIns="91438" bIns="45719" rtlCol="0">
            <a:spAutoFit/>
          </a:bodyPr>
          <a:lstStyle/>
          <a:p>
            <a:pPr algn="ctr">
              <a:lnSpc>
                <a:spcPct val="150000"/>
              </a:lnSpc>
            </a:pPr>
            <a:r>
              <a:rPr lang="vi-VN" b="1" dirty="0" smtClean="0">
                <a:solidFill>
                  <a:srgbClr val="17479D"/>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b="1" dirty="0">
              <a:solidFill>
                <a:srgbClr val="17479D"/>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1"/>
          <p:cNvSpPr>
            <a:spLocks noChangeArrowheads="1"/>
          </p:cNvSpPr>
          <p:nvPr/>
        </p:nvSpPr>
        <p:spPr bwMode="auto">
          <a:xfrm>
            <a:off x="609600" y="438150"/>
            <a:ext cx="8220685" cy="46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Chú cuốn chiếc rễ này lại, rồi trồng cho nó mọc tiếp nhé</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Theo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 Bác, chú cần vụ xới đất, vùi chiếc rễ xuống. Thấy vậy, Bác ân cần bảo</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Chú nên làm thế này</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Nói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rồi, Bác cuộn chiếc rễ thành một vòng tròn, cùng chú cần vụ buộc nó tựa vào hai cái cọc, sau đó mới vùi hai đầu rễ xuống đất</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Chú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cần vụ thắc mắc</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Thưa Bác, Bác làm thế để làm gì ạ</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Bác khẽ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cười</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Rồi chú sẽ biết</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 </a:t>
            </a:r>
            <a:r>
              <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năm sau, chiếc rễ đã lớn và thành cây đa con có vòng lá tròn. Thiếu nhi vào thăm vườn Bác, em nào cũng thích chơi trò chui qua chui lại vòng lá ấy. Lúc đó, mọi người mới hiểu vì sao Bác cho trồng chiếc rễ đa thành hình tròn như thế</a:t>
            </a:r>
            <a:r>
              <a:rPr lang="vi-VN" altLang="en-US" sz="19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9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r"/>
            <a:r>
              <a:rPr lang="vi-VN" altLang="en-US" sz="1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(Theo </a:t>
            </a:r>
            <a:r>
              <a:rPr lang="vi-VN" altLang="en-US" sz="1600" i="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Bác Hồ kính </a:t>
            </a:r>
            <a:r>
              <a:rPr lang="vi-VN" altLang="en-US" sz="1600" i="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altLang="en-US" sz="1600" i="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sz="16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sz="1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8" name="Group 7"/>
          <p:cNvGrpSpPr/>
          <p:nvPr/>
        </p:nvGrpSpPr>
        <p:grpSpPr>
          <a:xfrm>
            <a:off x="6857999" y="14590"/>
            <a:ext cx="2085018" cy="423560"/>
            <a:chOff x="6809417" y="-44188"/>
            <a:chExt cx="1947082" cy="423560"/>
          </a:xfrm>
        </p:grpSpPr>
        <p:sp>
          <p:nvSpPr>
            <p:cNvPr id="9" name="Rounded Rectangle 8"/>
            <p:cNvSpPr/>
            <p:nvPr/>
          </p:nvSpPr>
          <p:spPr>
            <a:xfrm>
              <a:off x="7378690" y="74572"/>
              <a:ext cx="1377809" cy="304800"/>
            </a:xfrm>
            <a:prstGeom prst="roundRect">
              <a:avLst/>
            </a:prstGeom>
            <a:solidFill>
              <a:srgbClr val="EE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1600"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600" dirty="0" err="1" smtClean="0">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1600"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600" dirty="0" err="1" smtClean="0">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khó</a:t>
              </a:r>
              <a:r>
                <a:rPr lang="en-US" sz="1600" dirty="0" smtClean="0">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 </a:t>
              </a:r>
              <a:r>
                <a:rPr lang="vi-VN" sz="1600"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1600"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66767" y1="18090" x2="93958" y2="28141"/>
                          <a14:foregroundMark x1="69789" y1="13568" x2="84290" y2="12060"/>
                          <a14:foregroundMark x1="53172" y1="14573" x2="62538" y2="19095"/>
                          <a14:foregroundMark x1="61631" y1="93467" x2="61631" y2="93467"/>
                          <a14:foregroundMark x1="73716" y1="79899" x2="73716" y2="79899"/>
                          <a14:foregroundMark x1="25378" y1="74372" x2="25378" y2="74372"/>
                          <a14:foregroundMark x1="25680" y1="60302" x2="25680" y2="60302"/>
                          <a14:foregroundMark x1="72810" y1="61307" x2="72810" y2="61307"/>
                          <a14:backgroundMark x1="65861" y1="4020" x2="66767" y2="2513"/>
                          <a14:backgroundMark x1="68278" y1="2010" x2="72810" y2="2010"/>
                          <a14:backgroundMark x1="72810" y1="2010" x2="72810" y2="2010"/>
                          <a14:backgroundMark x1="65861" y1="95980" x2="67372" y2="98995"/>
                          <a14:backgroundMark x1="69486" y1="95980" x2="68882" y2="98995"/>
                          <a14:backgroundMark x1="60423" y1="96482" x2="66163" y2="98492"/>
                          <a14:backgroundMark x1="66163" y1="98492" x2="66163" y2="98492"/>
                        </a14:backgroundRemoval>
                      </a14:imgEffect>
                    </a14:imgLayer>
                  </a14:imgProps>
                </a:ext>
                <a:ext uri="{28A0092B-C50C-407E-A947-70E740481C1C}">
                  <a14:useLocalDpi xmlns:a14="http://schemas.microsoft.com/office/drawing/2010/main" val="0"/>
                </a:ext>
              </a:extLst>
            </a:blip>
            <a:srcRect/>
            <a:stretch>
              <a:fillRect/>
            </a:stretch>
          </p:blipFill>
          <p:spPr bwMode="auto">
            <a:xfrm>
              <a:off x="6809417" y="-44188"/>
              <a:ext cx="704515" cy="42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5" name="Straight Connector 14">
            <a:extLst/>
          </p:cNvPr>
          <p:cNvCxnSpPr>
            <a:cxnSpLocks/>
          </p:cNvCxnSpPr>
          <p:nvPr/>
        </p:nvCxnSpPr>
        <p:spPr>
          <a:xfrm>
            <a:off x="4180242" y="1036992"/>
            <a:ext cx="1295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p:cNvPr>
          <p:cNvCxnSpPr>
            <a:cxnSpLocks/>
          </p:cNvCxnSpPr>
          <p:nvPr/>
        </p:nvCxnSpPr>
        <p:spPr>
          <a:xfrm>
            <a:off x="3540921" y="1294055"/>
            <a:ext cx="80247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p:cNvPr>
          <p:cNvCxnSpPr>
            <a:cxnSpLocks/>
          </p:cNvCxnSpPr>
          <p:nvPr/>
        </p:nvCxnSpPr>
        <p:spPr>
          <a:xfrm>
            <a:off x="3352800" y="1885950"/>
            <a:ext cx="685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p:cNvPr>
          <p:cNvCxnSpPr>
            <a:cxnSpLocks/>
          </p:cNvCxnSpPr>
          <p:nvPr/>
        </p:nvCxnSpPr>
        <p:spPr>
          <a:xfrm>
            <a:off x="2933700" y="2754168"/>
            <a:ext cx="342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627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138107" y="420359"/>
            <a:ext cx="3567493" cy="2532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67000" y="51051"/>
            <a:ext cx="4876800" cy="452775"/>
          </a:xfrm>
          <a:prstGeom prst="rect">
            <a:avLst/>
          </a:prstGeom>
          <a:noFill/>
        </p:spPr>
        <p:txBody>
          <a:bodyPr wrap="square" lIns="67370" tIns="33698" rIns="67370" bIns="33698" rtlCol="0">
            <a:spAutoFit/>
          </a:bodyPr>
          <a:lstStyle/>
          <a:p>
            <a:pPr algn="ctr" defTabSz="914288"/>
            <a:r>
              <a:rPr lang="en-US" sz="25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CHIẾC RỄ ĐA TRÒN</a:t>
            </a:r>
            <a:endParaRPr lang="en-US" sz="25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5"/>
          <p:cNvSpPr/>
          <p:nvPr/>
        </p:nvSpPr>
        <p:spPr>
          <a:xfrm>
            <a:off x="535386" y="3060877"/>
            <a:ext cx="8380013" cy="1873074"/>
          </a:xfrm>
          <a:prstGeom prst="roundRect">
            <a:avLst/>
          </a:prstGeom>
          <a:noFill/>
          <a:ln>
            <a:solidFill>
              <a:srgbClr val="00FF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5726" tIns="32870" rIns="65726" bIns="32870" rtlCol="0" anchor="ctr"/>
          <a:lstStyle/>
          <a:p>
            <a:pPr algn="ctr" defTabSz="684765"/>
            <a:endParaRPr lang="en-US" sz="1400">
              <a:solidFill>
                <a:prstClr val="white"/>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DA1CF5D-1B6B-4A00-A003-2E8101B823A1}"/>
              </a:ext>
            </a:extLst>
          </p:cNvPr>
          <p:cNvSpPr txBox="1"/>
          <p:nvPr/>
        </p:nvSpPr>
        <p:spPr>
          <a:xfrm>
            <a:off x="1823854" y="3060877"/>
            <a:ext cx="7015912" cy="807736"/>
          </a:xfrm>
          <a:prstGeom prst="rect">
            <a:avLst/>
          </a:prstGeom>
          <a:noFill/>
        </p:spPr>
        <p:txBody>
          <a:bodyPr wrap="square" lIns="68388" tIns="34202" rIns="68388" bIns="34202" rtlCol="0">
            <a:spAutoFit/>
          </a:bodyPr>
          <a:lstStyle/>
          <a:p>
            <a:pPr defTabSz="683841" fontAlgn="base">
              <a:spcBef>
                <a:spcPct val="0"/>
              </a:spcBef>
              <a:spcAft>
                <a:spcPct val="0"/>
              </a:spcAft>
              <a:defRPr/>
            </a:pPr>
            <a:r>
              <a:rPr lang="en-US" altLang="zh-CN" sz="24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sym typeface="+mn-lt"/>
              </a:rPr>
              <a:t>4</a:t>
            </a:r>
            <a:r>
              <a:rPr lang="en-US" altLang="zh-CN" sz="24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Qua bài đọc, em thấy tình cảm của Bác Hồ với thiếu nhi như </a:t>
            </a: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thế nào?</a:t>
            </a:r>
          </a:p>
        </p:txBody>
      </p:sp>
      <p:pic>
        <p:nvPicPr>
          <p:cNvPr id="8" name="Picture 2" descr="Boy Thinking Images | Free Vectors, Stock Photos &amp;amp; PSD"/>
          <p:cNvPicPr>
            <a:picLocks noChangeAspect="1" noChangeArrowheads="1"/>
          </p:cNvPicPr>
          <p:nvPr/>
        </p:nvPicPr>
        <p:blipFill rotWithShape="1">
          <a:blip r:embed="rId5">
            <a:extLst>
              <a:ext uri="{28A0092B-C50C-407E-A947-70E740481C1C}">
                <a14:useLocalDpi xmlns:a14="http://schemas.microsoft.com/office/drawing/2010/main" val="0"/>
              </a:ext>
            </a:extLst>
          </a:blip>
          <a:srcRect l="44656" r="5303"/>
          <a:stretch/>
        </p:blipFill>
        <p:spPr bwMode="auto">
          <a:xfrm>
            <a:off x="-21965" y="2445300"/>
            <a:ext cx="1934884" cy="2974362"/>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7">
            <a:extLst>
              <a:ext uri="{FF2B5EF4-FFF2-40B4-BE49-F238E27FC236}">
                <a16:creationId xmlns:a16="http://schemas.microsoft.com/office/drawing/2014/main" id="{35111695-4F00-4F13-8399-433CE41B326F}"/>
              </a:ext>
            </a:extLst>
          </p:cNvPr>
          <p:cNvSpPr/>
          <p:nvPr/>
        </p:nvSpPr>
        <p:spPr>
          <a:xfrm>
            <a:off x="2113810" y="4035136"/>
            <a:ext cx="6558146" cy="701674"/>
          </a:xfrm>
          <a:prstGeom prst="wedgeRoundRectCallout">
            <a:avLst>
              <a:gd name="adj1" fmla="val -55641"/>
              <a:gd name="adj2" fmla="val -55141"/>
              <a:gd name="adj3" fmla="val 16667"/>
            </a:avLst>
          </a:prstGeom>
          <a:solidFill>
            <a:srgbClr val="F6E7E6"/>
          </a:solidFill>
          <a:ln>
            <a:solidFill>
              <a:srgbClr val="FF5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lnSpc>
                <a:spcPct val="90000"/>
              </a:lnSpc>
              <a:spcBef>
                <a:spcPts val="600"/>
              </a:spcBef>
              <a:spcAft>
                <a:spcPts val="600"/>
              </a:spcAft>
            </a:pPr>
            <a:r>
              <a:rPr lang="vi-VN"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Bác Hồ rất yêu thương các cháu thiếu nhi</a:t>
            </a:r>
            <a:r>
              <a:rPr lang="vi-VN"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2" descr="Boy Thinking Images | Free Vectors, Stock Photos &amp;amp; PSD"/>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32" b="93053" l="6550" r="43291">
                        <a14:foregroundMark x1="34026" y1="15158" x2="34026" y2="24000"/>
                      </a14:backgroundRemoval>
                    </a14:imgEffect>
                  </a14:imgLayer>
                </a14:imgProps>
              </a:ext>
              <a:ext uri="{28A0092B-C50C-407E-A947-70E740481C1C}">
                <a14:useLocalDpi xmlns:a14="http://schemas.microsoft.com/office/drawing/2010/main" val="0"/>
              </a:ext>
            </a:extLst>
          </a:blip>
          <a:srcRect l="7184" r="57177"/>
          <a:stretch/>
        </p:blipFill>
        <p:spPr bwMode="auto">
          <a:xfrm>
            <a:off x="76200" y="2294712"/>
            <a:ext cx="1470846" cy="313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04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10" presetClass="exit" presetSubtype="0" fill="hold" nodeType="withEffect">
                                  <p:stCondLst>
                                    <p:cond delay="0"/>
                                  </p:stCondLst>
                                  <p:childTnLst>
                                    <p:animEffect transition="out" filter="fade">
                                      <p:cBhvr>
                                        <p:cTn id="32" dur="250"/>
                                        <p:tgtEl>
                                          <p:spTgt spid="10"/>
                                        </p:tgtEl>
                                      </p:cBhvr>
                                    </p:animEffect>
                                    <p:set>
                                      <p:cBhvr>
                                        <p:cTn id="33" dur="1" fill="hold">
                                          <p:stCondLst>
                                            <p:cond delay="24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1-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1" y="3099545"/>
            <a:ext cx="9142270" cy="20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1-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959" y="590267"/>
            <a:ext cx="8553953" cy="460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1-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98" y="71525"/>
            <a:ext cx="2394796" cy="515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1-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5949" y="343819"/>
            <a:ext cx="1063296" cy="49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1-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6819" y="969415"/>
            <a:ext cx="1063296" cy="49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1-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7183" y="2744524"/>
            <a:ext cx="2574751" cy="239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1-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145216"/>
            <a:ext cx="2381818" cy="19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descr="1-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03082" y="2650599"/>
            <a:ext cx="4344892" cy="7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370591" y="1939901"/>
            <a:ext cx="4808949" cy="1323437"/>
          </a:xfrm>
          <a:prstGeom prst="rect">
            <a:avLst/>
          </a:prstGeom>
          <a:noFill/>
        </p:spPr>
        <p:txBody>
          <a:bodyPr wrap="square" lIns="91438" tIns="45719" rIns="91438" bIns="45719" rtlCol="0" anchor="ctr">
            <a:spAutoFit/>
          </a:bodyPr>
          <a:lstStyle/>
          <a:p>
            <a:pPr algn="ctr" defTabSz="914355"/>
            <a:r>
              <a:rPr lang="en-US" sz="4000" dirty="0">
                <a:solidFill>
                  <a:srgbClr val="FF5050"/>
                </a:solidFill>
                <a:latin typeface="Times New Roman" panose="02020603050405020304" pitchFamily="18" charset="0"/>
                <a:ea typeface="Arial-Rounded" panose="020B0500000000000000" pitchFamily="34" charset="0"/>
                <a:cs typeface="Times New Roman" panose="02020603050405020304" pitchFamily="18" charset="0"/>
              </a:rPr>
              <a:t>LUYỆN TẬP THEO VĂN BẢN ĐỌC</a:t>
            </a:r>
          </a:p>
        </p:txBody>
      </p:sp>
    </p:spTree>
    <p:extLst>
      <p:ext uri="{BB962C8B-B14F-4D97-AF65-F5344CB8AC3E}">
        <p14:creationId xmlns:p14="http://schemas.microsoft.com/office/powerpoint/2010/main" val="1427602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500"/>
                                        <p:tgtEl>
                                          <p:spTgt spid="31748"/>
                                        </p:tgtEl>
                                      </p:cBhvr>
                                    </p:animEffect>
                                    <p:anim calcmode="lin" valueType="num">
                                      <p:cBhvr>
                                        <p:cTn id="8" dur="500" fill="hold"/>
                                        <p:tgtEl>
                                          <p:spTgt spid="31748"/>
                                        </p:tgtEl>
                                        <p:attrNameLst>
                                          <p:attrName>ppt_x</p:attrName>
                                        </p:attrNameLst>
                                      </p:cBhvr>
                                      <p:tavLst>
                                        <p:tav tm="0">
                                          <p:val>
                                            <p:strVal val="#ppt_x"/>
                                          </p:val>
                                        </p:tav>
                                        <p:tav tm="100000">
                                          <p:val>
                                            <p:strVal val="#ppt_x"/>
                                          </p:val>
                                        </p:tav>
                                      </p:tavLst>
                                    </p:anim>
                                    <p:anim calcmode="lin" valueType="num">
                                      <p:cBhvr>
                                        <p:cTn id="9" dur="500" fill="hold"/>
                                        <p:tgtEl>
                                          <p:spTgt spid="3174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 presetClass="entr" presetSubtype="8" fill="hold" nodeType="after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500" fill="hold"/>
                                        <p:tgtEl>
                                          <p:spTgt spid="31749"/>
                                        </p:tgtEl>
                                        <p:attrNameLst>
                                          <p:attrName>ppt_x</p:attrName>
                                        </p:attrNameLst>
                                      </p:cBhvr>
                                      <p:tavLst>
                                        <p:tav tm="0">
                                          <p:val>
                                            <p:strVal val="0-#ppt_w/2"/>
                                          </p:val>
                                        </p:tav>
                                        <p:tav tm="100000">
                                          <p:val>
                                            <p:strVal val="#ppt_x"/>
                                          </p:val>
                                        </p:tav>
                                      </p:tavLst>
                                    </p:anim>
                                    <p:anim calcmode="lin" valueType="num">
                                      <p:cBhvr additive="base">
                                        <p:cTn id="14" dur="500" fill="hold"/>
                                        <p:tgtEl>
                                          <p:spTgt spid="3174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2" presetClass="entr" presetSubtype="8" fill="hold" nodeType="afterEffect">
                                  <p:stCondLst>
                                    <p:cond delay="0"/>
                                  </p:stCondLst>
                                  <p:childTnLst>
                                    <p:set>
                                      <p:cBhvr>
                                        <p:cTn id="17" dur="1" fill="hold">
                                          <p:stCondLst>
                                            <p:cond delay="0"/>
                                          </p:stCondLst>
                                        </p:cTn>
                                        <p:tgtEl>
                                          <p:spTgt spid="31750"/>
                                        </p:tgtEl>
                                        <p:attrNameLst>
                                          <p:attrName>style.visibility</p:attrName>
                                        </p:attrNameLst>
                                      </p:cBhvr>
                                      <p:to>
                                        <p:strVal val="visible"/>
                                      </p:to>
                                    </p:set>
                                    <p:anim calcmode="lin" valueType="num">
                                      <p:cBhvr additive="base">
                                        <p:cTn id="18" dur="500" fill="hold"/>
                                        <p:tgtEl>
                                          <p:spTgt spid="31750"/>
                                        </p:tgtEl>
                                        <p:attrNameLst>
                                          <p:attrName>ppt_x</p:attrName>
                                        </p:attrNameLst>
                                      </p:cBhvr>
                                      <p:tavLst>
                                        <p:tav tm="0">
                                          <p:val>
                                            <p:strVal val="0-#ppt_w/2"/>
                                          </p:val>
                                        </p:tav>
                                        <p:tav tm="100000">
                                          <p:val>
                                            <p:strVal val="#ppt_x"/>
                                          </p:val>
                                        </p:tav>
                                      </p:tavLst>
                                    </p:anim>
                                    <p:anim calcmode="lin" valueType="num">
                                      <p:cBhvr additive="base">
                                        <p:cTn id="19" dur="500" fill="hold"/>
                                        <p:tgtEl>
                                          <p:spTgt spid="31750"/>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15" presetClass="entr" presetSubtype="0" fill="hold" nodeType="afterEffect">
                                  <p:stCondLst>
                                    <p:cond delay="0"/>
                                  </p:stCondLst>
                                  <p:childTnLst>
                                    <p:set>
                                      <p:cBhvr>
                                        <p:cTn id="22" dur="1" fill="hold">
                                          <p:stCondLst>
                                            <p:cond delay="0"/>
                                          </p:stCondLst>
                                        </p:cTn>
                                        <p:tgtEl>
                                          <p:spTgt spid="31754"/>
                                        </p:tgtEl>
                                        <p:attrNameLst>
                                          <p:attrName>style.visibility</p:attrName>
                                        </p:attrNameLst>
                                      </p:cBhvr>
                                      <p:to>
                                        <p:strVal val="visible"/>
                                      </p:to>
                                    </p:set>
                                    <p:anim calcmode="lin" valueType="num">
                                      <p:cBhvr>
                                        <p:cTn id="23" dur="500" fill="hold"/>
                                        <p:tgtEl>
                                          <p:spTgt spid="31754"/>
                                        </p:tgtEl>
                                        <p:attrNameLst>
                                          <p:attrName>ppt_w</p:attrName>
                                        </p:attrNameLst>
                                      </p:cBhvr>
                                      <p:tavLst>
                                        <p:tav tm="0">
                                          <p:val>
                                            <p:fltVal val="0"/>
                                          </p:val>
                                        </p:tav>
                                        <p:tav tm="100000">
                                          <p:val>
                                            <p:strVal val="#ppt_w"/>
                                          </p:val>
                                        </p:tav>
                                      </p:tavLst>
                                    </p:anim>
                                    <p:anim calcmode="lin" valueType="num">
                                      <p:cBhvr>
                                        <p:cTn id="24" dur="500" fill="hold"/>
                                        <p:tgtEl>
                                          <p:spTgt spid="31754"/>
                                        </p:tgtEl>
                                        <p:attrNameLst>
                                          <p:attrName>ppt_h</p:attrName>
                                        </p:attrNameLst>
                                      </p:cBhvr>
                                      <p:tavLst>
                                        <p:tav tm="0">
                                          <p:val>
                                            <p:fltVal val="0"/>
                                          </p:val>
                                        </p:tav>
                                        <p:tav tm="100000">
                                          <p:val>
                                            <p:strVal val="#ppt_h"/>
                                          </p:val>
                                        </p:tav>
                                      </p:tavLst>
                                    </p:anim>
                                    <p:anim calcmode="lin" valueType="num">
                                      <p:cBhvr>
                                        <p:cTn id="25" dur="500" fill="hold"/>
                                        <p:tgtEl>
                                          <p:spTgt spid="31754"/>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31754"/>
                                        </p:tgtEl>
                                        <p:attrNameLst>
                                          <p:attrName>ppt_y</p:attrName>
                                        </p:attrNameLst>
                                      </p:cBhvr>
                                      <p:tavLst>
                                        <p:tav tm="0" fmla="#ppt_y+(sin(-2*pi*(1-$))*-#ppt_x+cos(-2*pi*(1-$))*(1-#ppt_y))*(1-$)">
                                          <p:val>
                                            <p:fltVal val="0"/>
                                          </p:val>
                                        </p:tav>
                                        <p:tav tm="100000">
                                          <p:val>
                                            <p:fltVal val="1"/>
                                          </p:val>
                                        </p:tav>
                                      </p:tavLst>
                                    </p:anim>
                                  </p:childTnLst>
                                </p:cTn>
                              </p:par>
                            </p:childTnLst>
                          </p:cTn>
                        </p:par>
                        <p:par>
                          <p:cTn id="27" fill="hold" nodeType="afterGroup">
                            <p:stCondLst>
                              <p:cond delay="2000"/>
                            </p:stCondLst>
                            <p:childTnLst>
                              <p:par>
                                <p:cTn id="28" presetID="47" presetClass="entr" presetSubtype="0" fill="hold" nodeType="afterEffect">
                                  <p:stCondLst>
                                    <p:cond delay="0"/>
                                  </p:stCondLst>
                                  <p:childTnLst>
                                    <p:set>
                                      <p:cBhvr>
                                        <p:cTn id="29" dur="1" fill="hold">
                                          <p:stCondLst>
                                            <p:cond delay="0"/>
                                          </p:stCondLst>
                                        </p:cTn>
                                        <p:tgtEl>
                                          <p:spTgt spid="31753"/>
                                        </p:tgtEl>
                                        <p:attrNameLst>
                                          <p:attrName>style.visibility</p:attrName>
                                        </p:attrNameLst>
                                      </p:cBhvr>
                                      <p:to>
                                        <p:strVal val="visible"/>
                                      </p:to>
                                    </p:set>
                                    <p:animEffect transition="in" filter="fade">
                                      <p:cBhvr>
                                        <p:cTn id="30" dur="500"/>
                                        <p:tgtEl>
                                          <p:spTgt spid="31753"/>
                                        </p:tgtEl>
                                      </p:cBhvr>
                                    </p:animEffect>
                                    <p:anim calcmode="lin" valueType="num">
                                      <p:cBhvr>
                                        <p:cTn id="31" dur="500" fill="hold"/>
                                        <p:tgtEl>
                                          <p:spTgt spid="31753"/>
                                        </p:tgtEl>
                                        <p:attrNameLst>
                                          <p:attrName>ppt_x</p:attrName>
                                        </p:attrNameLst>
                                      </p:cBhvr>
                                      <p:tavLst>
                                        <p:tav tm="0">
                                          <p:val>
                                            <p:strVal val="#ppt_x"/>
                                          </p:val>
                                        </p:tav>
                                        <p:tav tm="100000">
                                          <p:val>
                                            <p:strVal val="#ppt_x"/>
                                          </p:val>
                                        </p:tav>
                                      </p:tavLst>
                                    </p:anim>
                                    <p:anim calcmode="lin" valueType="num">
                                      <p:cBhvr>
                                        <p:cTn id="32" dur="500" fill="hold"/>
                                        <p:tgtEl>
                                          <p:spTgt spid="31753"/>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2500"/>
                            </p:stCondLst>
                            <p:childTnLst>
                              <p:par>
                                <p:cTn id="34" presetID="47" presetClass="entr" presetSubtype="0" fill="hold" nodeType="afterEffect">
                                  <p:stCondLst>
                                    <p:cond delay="0"/>
                                  </p:stCondLst>
                                  <p:childTnLst>
                                    <p:set>
                                      <p:cBhvr>
                                        <p:cTn id="35" dur="1" fill="hold">
                                          <p:stCondLst>
                                            <p:cond delay="0"/>
                                          </p:stCondLst>
                                        </p:cTn>
                                        <p:tgtEl>
                                          <p:spTgt spid="31752"/>
                                        </p:tgtEl>
                                        <p:attrNameLst>
                                          <p:attrName>style.visibility</p:attrName>
                                        </p:attrNameLst>
                                      </p:cBhvr>
                                      <p:to>
                                        <p:strVal val="visible"/>
                                      </p:to>
                                    </p:set>
                                    <p:animEffect transition="in" filter="fade">
                                      <p:cBhvr>
                                        <p:cTn id="36" dur="500"/>
                                        <p:tgtEl>
                                          <p:spTgt spid="31752"/>
                                        </p:tgtEl>
                                      </p:cBhvr>
                                    </p:animEffect>
                                    <p:anim calcmode="lin" valueType="num">
                                      <p:cBhvr>
                                        <p:cTn id="37" dur="500" fill="hold"/>
                                        <p:tgtEl>
                                          <p:spTgt spid="31752"/>
                                        </p:tgtEl>
                                        <p:attrNameLst>
                                          <p:attrName>ppt_x</p:attrName>
                                        </p:attrNameLst>
                                      </p:cBhvr>
                                      <p:tavLst>
                                        <p:tav tm="0">
                                          <p:val>
                                            <p:strVal val="#ppt_x"/>
                                          </p:val>
                                        </p:tav>
                                        <p:tav tm="100000">
                                          <p:val>
                                            <p:strVal val="#ppt_x"/>
                                          </p:val>
                                        </p:tav>
                                      </p:tavLst>
                                    </p:anim>
                                    <p:anim calcmode="lin" valueType="num">
                                      <p:cBhvr>
                                        <p:cTn id="38" dur="500" fill="hold"/>
                                        <p:tgtEl>
                                          <p:spTgt spid="31752"/>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3000"/>
                            </p:stCondLst>
                            <p:childTnLst>
                              <p:par>
                                <p:cTn id="40" presetID="47" presetClass="entr" presetSubtype="0" fill="hold" nodeType="afterEffect">
                                  <p:stCondLst>
                                    <p:cond delay="0"/>
                                  </p:stCondLst>
                                  <p:childTnLst>
                                    <p:set>
                                      <p:cBhvr>
                                        <p:cTn id="41" dur="1" fill="hold">
                                          <p:stCondLst>
                                            <p:cond delay="0"/>
                                          </p:stCondLst>
                                        </p:cTn>
                                        <p:tgtEl>
                                          <p:spTgt spid="31751"/>
                                        </p:tgtEl>
                                        <p:attrNameLst>
                                          <p:attrName>style.visibility</p:attrName>
                                        </p:attrNameLst>
                                      </p:cBhvr>
                                      <p:to>
                                        <p:strVal val="visible"/>
                                      </p:to>
                                    </p:set>
                                    <p:animEffect transition="in" filter="fade">
                                      <p:cBhvr>
                                        <p:cTn id="42" dur="500"/>
                                        <p:tgtEl>
                                          <p:spTgt spid="31751"/>
                                        </p:tgtEl>
                                      </p:cBhvr>
                                    </p:animEffect>
                                    <p:anim calcmode="lin" valueType="num">
                                      <p:cBhvr>
                                        <p:cTn id="43" dur="500" fill="hold"/>
                                        <p:tgtEl>
                                          <p:spTgt spid="31751"/>
                                        </p:tgtEl>
                                        <p:attrNameLst>
                                          <p:attrName>ppt_x</p:attrName>
                                        </p:attrNameLst>
                                      </p:cBhvr>
                                      <p:tavLst>
                                        <p:tav tm="0">
                                          <p:val>
                                            <p:strVal val="#ppt_x"/>
                                          </p:val>
                                        </p:tav>
                                        <p:tav tm="100000">
                                          <p:val>
                                            <p:strVal val="#ppt_x"/>
                                          </p:val>
                                        </p:tav>
                                      </p:tavLst>
                                    </p:anim>
                                    <p:anim calcmode="lin" valueType="num">
                                      <p:cBhvr>
                                        <p:cTn id="44" dur="500" fill="hold"/>
                                        <p:tgtEl>
                                          <p:spTgt spid="31751"/>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3500"/>
                            </p:stCondLst>
                            <p:childTnLst>
                              <p:par>
                                <p:cTn id="46" presetID="47" presetClass="entr" presetSubtype="0" fill="hold" nodeType="afterEffect">
                                  <p:stCondLst>
                                    <p:cond delay="0"/>
                                  </p:stCondLst>
                                  <p:childTnLst>
                                    <p:set>
                                      <p:cBhvr>
                                        <p:cTn id="47" dur="1" fill="hold">
                                          <p:stCondLst>
                                            <p:cond delay="0"/>
                                          </p:stCondLst>
                                        </p:cTn>
                                        <p:tgtEl>
                                          <p:spTgt spid="31757"/>
                                        </p:tgtEl>
                                        <p:attrNameLst>
                                          <p:attrName>style.visibility</p:attrName>
                                        </p:attrNameLst>
                                      </p:cBhvr>
                                      <p:to>
                                        <p:strVal val="visible"/>
                                      </p:to>
                                    </p:set>
                                    <p:animEffect transition="in" filter="fade">
                                      <p:cBhvr>
                                        <p:cTn id="48" dur="500"/>
                                        <p:tgtEl>
                                          <p:spTgt spid="31757"/>
                                        </p:tgtEl>
                                      </p:cBhvr>
                                    </p:animEffect>
                                    <p:anim calcmode="lin" valueType="num">
                                      <p:cBhvr>
                                        <p:cTn id="49" dur="500" fill="hold"/>
                                        <p:tgtEl>
                                          <p:spTgt spid="31757"/>
                                        </p:tgtEl>
                                        <p:attrNameLst>
                                          <p:attrName>ppt_x</p:attrName>
                                        </p:attrNameLst>
                                      </p:cBhvr>
                                      <p:tavLst>
                                        <p:tav tm="0">
                                          <p:val>
                                            <p:strVal val="#ppt_x"/>
                                          </p:val>
                                        </p:tav>
                                        <p:tav tm="100000">
                                          <p:val>
                                            <p:strVal val="#ppt_x"/>
                                          </p:val>
                                        </p:tav>
                                      </p:tavLst>
                                    </p:anim>
                                    <p:anim calcmode="lin" valueType="num">
                                      <p:cBhvr>
                                        <p:cTn id="50" dur="500" fill="hold"/>
                                        <p:tgtEl>
                                          <p:spTgt spid="31757"/>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14" presetClass="entr" presetSubtype="1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randombar(horizontal)">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3351"/>
            <a:ext cx="8915400" cy="499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611086" y="643178"/>
            <a:ext cx="7075714" cy="861772"/>
          </a:xfrm>
          <a:prstGeom prst="rect">
            <a:avLst/>
          </a:prstGeom>
          <a:noFill/>
        </p:spPr>
        <p:txBody>
          <a:bodyPr wrap="square" lIns="91438" tIns="45719" rIns="91438" bIns="45719" rtlCol="0">
            <a:spAutoFit/>
          </a:bodyPr>
          <a:lstStyle/>
          <a:p>
            <a:pPr algn="just" defTabSz="914355"/>
            <a:r>
              <a:rPr lang="en-US" sz="2500" dirty="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1.</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i="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cuốn</a:t>
            </a:r>
            <a:r>
              <a:rPr lang="en-US" sz="2500" i="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i="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vùi</a:t>
            </a:r>
            <a:r>
              <a:rPr lang="en-US" sz="2500" i="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i="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xới</a:t>
            </a:r>
            <a:r>
              <a:rPr lang="en-US" sz="2500" i="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i="1"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trồng</a:t>
            </a:r>
            <a:r>
              <a:rPr lang="en-US" sz="25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mỗi</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chỗ</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trống</a:t>
            </a:r>
            <a:r>
              <a:rPr lang="en-US" sz="25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9" descr="20210409090849_wm_shs-tieng-viet-2-tap-1"/>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1087996" y="617401"/>
            <a:ext cx="623749" cy="740359"/>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344451" y="3087909"/>
            <a:ext cx="5331275" cy="1126460"/>
          </a:xfrm>
          <a:prstGeom prst="rect">
            <a:avLst/>
          </a:prstGeom>
        </p:spPr>
        <p:txBody>
          <a:bodyPr wrap="square" lIns="91438" tIns="45719" rIns="91438" bIns="45719">
            <a:spAutoFit/>
          </a:bodyPr>
          <a:lstStyle/>
          <a:p>
            <a:pPr defTabSz="914355">
              <a:lnSpc>
                <a:spcPct val="120000"/>
              </a:lnSpc>
            </a:pP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b</a:t>
            </a:r>
            <a:r>
              <a:rPr lang="vi-VN" sz="2800" dirty="0">
                <a:latin typeface="Times New Roman" panose="02020603050405020304" pitchFamily="18" charset="0"/>
                <a:ea typeface="Arial-Rounded" panose="020B0500000000000000" pitchFamily="34" charset="0"/>
                <a:cs typeface="Times New Roman" panose="02020603050405020304" pitchFamily="18" charset="0"/>
              </a:rPr>
              <a:t>. Chú cần vụ </a:t>
            </a:r>
            <a:r>
              <a:rPr lang="en-US" sz="28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đất</a:t>
            </a:r>
            <a:r>
              <a:rPr lang="vi-VN"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a:t>
            </a:r>
            <a:r>
              <a:rPr lang="en-US" sz="28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chiếc </a:t>
            </a:r>
            <a:r>
              <a:rPr lang="vi-VN" sz="2800" dirty="0">
                <a:latin typeface="Times New Roman" panose="02020603050405020304" pitchFamily="18" charset="0"/>
                <a:ea typeface="Arial-Rounded" panose="020B0500000000000000" pitchFamily="34" charset="0"/>
                <a:cs typeface="Times New Roman" panose="02020603050405020304" pitchFamily="18" charset="0"/>
              </a:rPr>
              <a:t>rễ xuống</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3" name="Picture 8" descr="OnlineLabels Clip Art - Perplexed Femal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2800350"/>
            <a:ext cx="2001102" cy="20336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5622" y="2867539"/>
            <a:ext cx="1828800" cy="1966452"/>
          </a:xfrm>
          <a:prstGeom prst="rect">
            <a:avLst/>
          </a:prstGeom>
        </p:spPr>
      </p:pic>
      <p:sp>
        <p:nvSpPr>
          <p:cNvPr id="2" name="Rectangle 1"/>
          <p:cNvSpPr/>
          <p:nvPr/>
        </p:nvSpPr>
        <p:spPr>
          <a:xfrm>
            <a:off x="1334555" y="1686524"/>
            <a:ext cx="7276045" cy="1126462"/>
          </a:xfrm>
          <a:prstGeom prst="rect">
            <a:avLst/>
          </a:prstGeom>
        </p:spPr>
        <p:txBody>
          <a:bodyPr wrap="square">
            <a:spAutoFit/>
          </a:bodyPr>
          <a:lstStyle/>
          <a:p>
            <a:pPr defTabSz="914355">
              <a:lnSpc>
                <a:spcPct val="120000"/>
              </a:lnSpc>
            </a:pPr>
            <a:r>
              <a:rPr lang="en-US" sz="2800" dirty="0">
                <a:latin typeface="Times New Roman" panose="02020603050405020304" pitchFamily="18" charset="0"/>
                <a:ea typeface="Arial-Rounded" panose="020B0500000000000000" pitchFamily="34" charset="0"/>
                <a:cs typeface="Times New Roman" panose="02020603050405020304" pitchFamily="18" charset="0"/>
              </a:rPr>
              <a:t>a.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smtClean="0">
                <a:latin typeface="Times New Roman" panose="02020603050405020304" pitchFamily="18" charset="0"/>
                <a:ea typeface="Arial-Rounded" panose="020B0500000000000000" pitchFamily="34" charset="0"/>
                <a:cs typeface="Times New Roman" panose="02020603050405020304" pitchFamily="18" charset="0"/>
              </a:rPr>
              <a:t>   (...)    </a:t>
            </a:r>
            <a:r>
              <a:rPr lang="en-US" sz="2800" dirty="0" err="1" smtClean="0">
                <a:latin typeface="Times New Roman" panose="02020603050405020304" pitchFamily="18" charset="0"/>
                <a:ea typeface="Arial-Rounded" panose="020B0500000000000000" pitchFamily="34" charset="0"/>
                <a:cs typeface="Times New Roman" panose="02020603050405020304" pitchFamily="18" charset="0"/>
              </a:rPr>
              <a:t>rễ</a:t>
            </a:r>
            <a:r>
              <a:rPr lang="en-US" sz="28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này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lại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smtClean="0">
                <a:latin typeface="Times New Roman" panose="02020603050405020304" pitchFamily="18" charset="0"/>
                <a:ea typeface="Arial-Rounded" panose="020B0500000000000000" pitchFamily="34" charset="0"/>
                <a:cs typeface="Times New Roman" panose="02020603050405020304" pitchFamily="18" charset="0"/>
              </a:rPr>
              <a:t>   (...)      </a:t>
            </a:r>
            <a:r>
              <a:rPr lang="en-US" sz="2800" dirty="0" err="1" smtClean="0">
                <a:latin typeface="Times New Roman" panose="02020603050405020304" pitchFamily="18" charset="0"/>
                <a:ea typeface="Arial-Rounded" panose="020B0500000000000000" pitchFamily="34" charset="0"/>
                <a:cs typeface="Times New Roman" panose="02020603050405020304" pitchFamily="18" charset="0"/>
              </a:rPr>
              <a:t>cho</a:t>
            </a:r>
            <a:r>
              <a:rPr lang="en-US" sz="28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mọc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 name="Rounded Rectangle 2"/>
          <p:cNvSpPr/>
          <p:nvPr/>
        </p:nvSpPr>
        <p:spPr bwMode="auto">
          <a:xfrm>
            <a:off x="2439390" y="1809750"/>
            <a:ext cx="1065810" cy="393158"/>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1500188" fontAlgn="base">
              <a:spcBef>
                <a:spcPct val="0"/>
              </a:spcBef>
              <a:spcAft>
                <a:spcPct val="0"/>
              </a:spcAft>
            </a:pPr>
            <a:r>
              <a:rPr lang="en-US" sz="2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cuốn</a:t>
            </a:r>
            <a:endParaRPr kumimoji="0" lang="en-US" sz="2800" b="1" i="0" u="none" strike="noStrike" cap="none" normalizeH="0" baseline="0" dirty="0" smtClean="0">
              <a:ln>
                <a:noFill/>
              </a:ln>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Rounded Rectangle 16"/>
          <p:cNvSpPr/>
          <p:nvPr/>
        </p:nvSpPr>
        <p:spPr bwMode="auto">
          <a:xfrm>
            <a:off x="5410200" y="1797592"/>
            <a:ext cx="1066800" cy="393158"/>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1500188" fontAlgn="base">
              <a:spcBef>
                <a:spcPct val="0"/>
              </a:spcBef>
              <a:spcAft>
                <a:spcPct val="0"/>
              </a:spcAft>
            </a:pP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trồng</a:t>
            </a:r>
            <a:endParaRPr kumimoji="0" lang="en-US" sz="2800" b="1" i="0" u="none" strike="noStrike" cap="none" normalizeH="0" baseline="0" dirty="0" smtClean="0">
              <a:ln>
                <a:noFill/>
              </a:ln>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Rounded Rectangle 17"/>
          <p:cNvSpPr/>
          <p:nvPr/>
        </p:nvSpPr>
        <p:spPr bwMode="auto">
          <a:xfrm>
            <a:off x="3505200" y="3181350"/>
            <a:ext cx="838200" cy="393158"/>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1500188" fontAlgn="base">
              <a:spcBef>
                <a:spcPct val="0"/>
              </a:spcBef>
              <a:spcAft>
                <a:spcPct val="0"/>
              </a:spcAft>
            </a:pP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xới</a:t>
            </a:r>
            <a:endParaRPr kumimoji="0" lang="en-US" sz="2800" b="1" i="0" u="none" strike="noStrike" cap="none" normalizeH="0" baseline="0" dirty="0" smtClean="0">
              <a:ln>
                <a:noFill/>
              </a:ln>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9" name="Rounded Rectangle 18"/>
          <p:cNvSpPr/>
          <p:nvPr/>
        </p:nvSpPr>
        <p:spPr bwMode="auto">
          <a:xfrm>
            <a:off x="4972576" y="3181350"/>
            <a:ext cx="818623" cy="393158"/>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1500188" fontAlgn="base">
              <a:spcBef>
                <a:spcPct val="0"/>
              </a:spcBef>
              <a:spcAft>
                <a:spcPct val="0"/>
              </a:spcAft>
            </a:pP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vùi</a:t>
            </a:r>
            <a:endParaRPr kumimoji="0" lang="en-US" sz="2800" b="1" i="0" u="none" strike="noStrike" cap="none" normalizeH="0" baseline="0" dirty="0" smtClean="0">
              <a:ln>
                <a:noFill/>
              </a:ln>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84079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P spid="3" grpId="0" animBg="1"/>
      <p:bldP spid="17" grpId="0" animBg="1"/>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843</Words>
  <Application>Microsoft Office PowerPoint</Application>
  <PresentationFormat>On-screen Show (16:9)</PresentationFormat>
  <Paragraphs>74</Paragraphs>
  <Slides>12</Slides>
  <Notes>12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12</vt:i4>
      </vt:variant>
    </vt:vector>
  </HeadingPairs>
  <TitlesOfParts>
    <vt:vector size="27" baseType="lpstr">
      <vt:lpstr>微软雅黑</vt:lpstr>
      <vt:lpstr>SimSun</vt:lpstr>
      <vt:lpstr>SimSun</vt:lpstr>
      <vt:lpstr>Arial</vt:lpstr>
      <vt:lpstr>Arial-Rounded</vt:lpstr>
      <vt:lpstr>Calibri</vt:lpstr>
      <vt:lpstr>Century Gothic</vt:lpstr>
      <vt:lpstr>HP001 4 hàng</vt:lpstr>
      <vt:lpstr>Times New Roman</vt:lpstr>
      <vt:lpstr>Yu Mincho Light</vt:lpstr>
      <vt:lpstr>字魂59号-创粗黑</vt:lpstr>
      <vt:lpstr>Office Theme</vt:lpstr>
      <vt:lpstr>默认设计模板</vt:lpstr>
      <vt:lpstr>3_Office 主题</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Admin</cp:lastModifiedBy>
  <cp:revision>49</cp:revision>
  <dcterms:created xsi:type="dcterms:W3CDTF">2022-01-12T13:06:41Z</dcterms:created>
  <dcterms:modified xsi:type="dcterms:W3CDTF">2024-05-02T09:00:17Z</dcterms:modified>
</cp:coreProperties>
</file>