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5" r:id="rId3"/>
  </p:sldMasterIdLst>
  <p:notesMasterIdLst>
    <p:notesMasterId r:id="rId8"/>
  </p:notesMasterIdLst>
  <p:sldIdLst>
    <p:sldId id="257" r:id="rId4"/>
    <p:sldId id="273" r:id="rId5"/>
    <p:sldId id="268" r:id="rId6"/>
    <p:sldId id="269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BD"/>
    <a:srgbClr val="FF9933"/>
    <a:srgbClr val="FFCC66"/>
    <a:srgbClr val="FFE7B7"/>
    <a:srgbClr val="B8FF71"/>
    <a:srgbClr val="DCFFB9"/>
    <a:srgbClr val="CCFF99"/>
    <a:srgbClr val="CCFF33"/>
    <a:srgbClr val="E4FFC9"/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3238" autoAdjust="0"/>
  </p:normalViewPr>
  <p:slideViewPr>
    <p:cSldViewPr>
      <p:cViewPr varScale="1">
        <p:scale>
          <a:sx n="90" d="100"/>
          <a:sy n="90" d="100"/>
        </p:scale>
        <p:origin x="804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A3DD2-B46C-436A-B464-3748C25FA800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D60D0-EB97-4874-917F-B19B55D85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61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C598C-A8A4-4DF2-AB7D-F87EA3351CA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7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9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C598C-A8A4-4DF2-AB7D-F87EA3351CA1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7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C598C-A8A4-4DF2-AB7D-F87EA3351CA1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72BB0-49A3-46BF-BF87-D7E57E387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99811F8-D816-497E-A0AA-44793A987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6592FE-1301-48F9-A3C9-79B045892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129B-5E0B-49E2-B345-01DFF5037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EF9A7F-9416-4C84-B73E-5C532CFC6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2DE652-6251-4854-A8DA-43483A38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580-CFF4-4523-A62B-9ADBD66D19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8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C589EF-95A3-4D97-99E4-2428BB0D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CDDF8-AF5E-4C7D-8401-B6AD15C1D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2D350D-A63E-4E6F-A7E3-7E8BC250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129B-5E0B-49E2-B345-01DFF5037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C1A1C9-93FD-4932-A977-BE3350685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722F2E-F642-4EEE-95E3-04C870EA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580-CFF4-4523-A62B-9ADBD66D19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9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A3EF7E-86EC-43BE-AB46-4F22E15115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FEA7249-29D3-4A80-B161-B360BE022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1488B0-C42A-46BF-9C8C-E496EEEE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129B-5E0B-49E2-B345-01DFF5037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0CDF8F-EF05-4002-83FC-1425FFF83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E75CF-0F70-4C49-9A65-711EF70D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580-CFF4-4523-A62B-9ADBD66D19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9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56" tIns="34289" rIns="68556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1400"/>
            </a:lvl1pPr>
            <a:lvl2pPr marL="342758" indent="0" algn="ctr">
              <a:buNone/>
              <a:defRPr sz="1500"/>
            </a:lvl2pPr>
            <a:lvl3pPr marL="685528" indent="0" algn="ctr">
              <a:buNone/>
              <a:defRPr sz="1400"/>
            </a:lvl3pPr>
            <a:lvl4pPr marL="1028292" indent="0" algn="ctr">
              <a:buNone/>
              <a:defRPr sz="1200"/>
            </a:lvl4pPr>
            <a:lvl5pPr marL="1371056" indent="0" algn="ctr">
              <a:buNone/>
              <a:defRPr sz="1200"/>
            </a:lvl5pPr>
            <a:lvl6pPr marL="1713827" indent="0" algn="ctr">
              <a:buNone/>
              <a:defRPr sz="1200"/>
            </a:lvl6pPr>
            <a:lvl7pPr marL="2056583" indent="0" algn="ctr">
              <a:buNone/>
              <a:defRPr sz="1200"/>
            </a:lvl7pPr>
            <a:lvl8pPr marL="2399340" indent="0" algn="ctr">
              <a:buNone/>
              <a:defRPr sz="1200"/>
            </a:lvl8pPr>
            <a:lvl9pPr marL="274209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0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56" tIns="34289" rIns="68556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56" tIns="34289" rIns="68556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4718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9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56" tIns="34289" rIns="68556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23"/>
            <a:ext cx="3868340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56" tIns="34289" rIns="68556" bIns="34289" anchor="b"/>
          <a:lstStyle>
            <a:lvl1pPr marL="0" indent="0">
              <a:buNone/>
              <a:defRPr sz="1800" b="1"/>
            </a:lvl1pPr>
            <a:lvl2pPr marL="342758" indent="0">
              <a:buNone/>
              <a:defRPr sz="1500" b="1"/>
            </a:lvl2pPr>
            <a:lvl3pPr marL="685528" indent="0">
              <a:buNone/>
              <a:defRPr sz="1400" b="1"/>
            </a:lvl3pPr>
            <a:lvl4pPr marL="1028292" indent="0">
              <a:buNone/>
              <a:defRPr sz="1200" b="1"/>
            </a:lvl4pPr>
            <a:lvl5pPr marL="1371056" indent="0">
              <a:buNone/>
              <a:defRPr sz="1200" b="1"/>
            </a:lvl5pPr>
            <a:lvl6pPr marL="1713827" indent="0">
              <a:buNone/>
              <a:defRPr sz="1200" b="1"/>
            </a:lvl6pPr>
            <a:lvl7pPr marL="2056583" indent="0">
              <a:buNone/>
              <a:defRPr sz="1200" b="1"/>
            </a:lvl7pPr>
            <a:lvl8pPr marL="2399340" indent="0">
              <a:buNone/>
              <a:defRPr sz="1200" b="1"/>
            </a:lvl8pPr>
            <a:lvl9pPr marL="274209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23"/>
            <a:ext cx="3887391" cy="2680541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56" tIns="34289" rIns="68556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17"/>
            <a:ext cx="4286250" cy="889453"/>
          </a:xfrm>
        </p:spPr>
        <p:txBody>
          <a:bodyPr lIns="68556" tIns="34289" rIns="68556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499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7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65" y="535271"/>
            <a:ext cx="3511241" cy="1071121"/>
          </a:xfrm>
        </p:spPr>
        <p:txBody>
          <a:bodyPr lIns="68556" tIns="34289" rIns="68556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56" tIns="34289" rIns="68556" bIns="34289"/>
          <a:lstStyle>
            <a:lvl1pPr marL="0" indent="0">
              <a:buNone/>
              <a:defRPr sz="2400"/>
            </a:lvl1pPr>
            <a:lvl2pPr marL="342758" indent="0">
              <a:buNone/>
              <a:defRPr sz="2100"/>
            </a:lvl2pPr>
            <a:lvl3pPr marL="685528" indent="0">
              <a:buNone/>
              <a:defRPr sz="1800"/>
            </a:lvl3pPr>
            <a:lvl4pPr marL="1028292" indent="0">
              <a:buNone/>
              <a:defRPr sz="1500"/>
            </a:lvl4pPr>
            <a:lvl5pPr marL="1371056" indent="0">
              <a:buNone/>
              <a:defRPr sz="1500"/>
            </a:lvl5pPr>
            <a:lvl6pPr marL="1713827" indent="0">
              <a:buNone/>
              <a:defRPr sz="1500"/>
            </a:lvl6pPr>
            <a:lvl7pPr marL="2056583" indent="0">
              <a:buNone/>
              <a:defRPr sz="1500"/>
            </a:lvl7pPr>
            <a:lvl8pPr marL="2399340" indent="0">
              <a:buNone/>
              <a:defRPr sz="1500"/>
            </a:lvl8pPr>
            <a:lvl9pPr marL="274209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65" y="1735406"/>
            <a:ext cx="3511241" cy="2858691"/>
          </a:xfrm>
        </p:spPr>
        <p:txBody>
          <a:bodyPr lIns="68556" tIns="34289" rIns="68556" bIns="34289">
            <a:normAutofit/>
          </a:bodyPr>
          <a:lstStyle>
            <a:lvl1pPr marL="0" indent="0">
              <a:buNone/>
              <a:defRPr sz="1400"/>
            </a:lvl1pPr>
            <a:lvl2pPr marL="342758" indent="0">
              <a:buNone/>
              <a:defRPr sz="1100"/>
            </a:lvl2pPr>
            <a:lvl3pPr marL="685528" indent="0">
              <a:buNone/>
              <a:defRPr sz="900"/>
            </a:lvl3pPr>
            <a:lvl4pPr marL="1028292" indent="0">
              <a:buNone/>
              <a:defRPr sz="800"/>
            </a:lvl4pPr>
            <a:lvl5pPr marL="1371056" indent="0">
              <a:buNone/>
              <a:defRPr sz="800"/>
            </a:lvl5pPr>
            <a:lvl6pPr marL="1713827" indent="0">
              <a:buNone/>
              <a:defRPr sz="800"/>
            </a:lvl6pPr>
            <a:lvl7pPr marL="2056583" indent="0">
              <a:buNone/>
              <a:defRPr sz="800"/>
            </a:lvl7pPr>
            <a:lvl8pPr marL="2399340" indent="0">
              <a:buNone/>
              <a:defRPr sz="800"/>
            </a:lvl8pPr>
            <a:lvl9pPr marL="274209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4AF805-0D3E-4D86-A89C-4E819856D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939961-88A6-4E5B-AC56-F93D01114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DD5ED3-5DE4-40BB-882C-EB2D1CF42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129B-5E0B-49E2-B345-01DFF5037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C477F4-8928-4B02-95D8-59CEDD9B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0B580D-F6DE-463E-B426-75A2F79A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580-CFF4-4523-A62B-9ADBD66D19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60"/>
            <a:ext cx="681676" cy="4358879"/>
          </a:xfrm>
        </p:spPr>
        <p:txBody>
          <a:bodyPr vert="eaVert" lIns="68556" tIns="34289" rIns="68556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60"/>
            <a:ext cx="7084832" cy="4358879"/>
          </a:xfrm>
        </p:spPr>
        <p:txBody>
          <a:bodyPr vert="eaVert"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528"/>
              <a:t>2024/5/2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56" tIns="34289" rIns="68556" bIns="34289"/>
          <a:lstStyle/>
          <a:p>
            <a:pPr defTabSz="685528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56" tIns="34289" rIns="68556" bIns="34289"/>
          <a:lstStyle/>
          <a:p>
            <a:pPr defTabSz="685528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528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56" tIns="34289" rIns="68556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828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5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F21F5-ABE3-4D54-BA2B-0B53883C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76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BC741F-FA49-4CEE-BB82-A0A2BFE2B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C1B339-2E02-453D-AEFD-8C0A21760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C82359-3496-43BF-AA43-DF1F9AE83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129B-5E0B-49E2-B345-01DFF5037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4C52E8-C9BC-48EB-B825-DC965C05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7F74B2-2DB8-41F3-B94C-A75C13EE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580-CFF4-4523-A62B-9ADBD66D19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6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F17CB2-8812-44D3-AD9D-065A4F157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5539CB-6D89-4673-A639-67ABE4F69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EFB495-FCF1-4410-9F26-582AA751A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34FE6-D156-4F3F-AB93-EDBABB29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129B-5E0B-49E2-B345-01DFF5037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CC8130-1948-4C5D-965C-59A5F2EC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0B5848-CED0-47D9-AC4C-BCED139F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580-CFF4-4523-A62B-9ADBD66D19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A8555-5A91-4295-993D-07C1EEB7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870EDD-733D-4A9C-A0CC-BF5787508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59B8AD-DA34-4CF5-9E19-ECBF2A62D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BD5586-19BA-4DA6-B4EC-4E11D5DD2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E61467C-938F-4213-8F8E-3ED4C6949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9F4A7C1-0405-4998-8BAF-29DBB55F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129B-5E0B-49E2-B345-01DFF5037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4275CA7-7A27-49F3-98CF-8737C865E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20F721-5DBF-49C0-85F0-D10CF732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580-CFF4-4523-A62B-9ADBD66D19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D869AF-5BA4-4A8A-B64F-1980B523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8C2E38C-BDF5-4FEB-8419-B9F35EC2E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129B-5E0B-49E2-B345-01DFF5037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C5B109-23E6-4213-964A-C2904FD1E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A7E732A-00DA-4D7E-9D57-92B69CE99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580-CFF4-4523-A62B-9ADBD66D19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9D312AF-A3F1-4166-AEBF-9B8AA96C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129B-5E0B-49E2-B345-01DFF5037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81DE8D-5D79-483D-A1F0-B734550B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D0D0065-7E4B-48D4-9035-F57A3095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580-CFF4-4523-A62B-9ADBD66D19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AED4C4-8240-40E2-BB5E-EEDE207E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E338E4-4CC1-4F24-BE73-5319CBB90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12207F-2F7D-4BB6-BFDD-A78009183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097BC6-E7EE-46C5-B59D-8EF7A4635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129B-5E0B-49E2-B345-01DFF5037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C1FA09-6F04-4382-AE94-4CEA99AC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C8E0FB6-42D1-4928-B9F8-5BD1DF87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580-CFF4-4523-A62B-9ADBD66D19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DC95B8-6EF8-4AD5-A608-D8F5AE0E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CA5DB50-FD44-4186-B499-B6C45D4AA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012BE1-D217-418C-A9B0-CC0F61CFA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D9DE0B-F09C-46ED-B484-C59E04BA6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129B-5E0B-49E2-B345-01DFF5037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FAAF70-2EFA-4553-BBF6-5889C34F6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98BCB7-A0F7-48DB-9814-EC0F58C1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5B580-CFF4-4523-A62B-9ADBD66D19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BA5D4A9-B4D0-4DDE-B562-463BA9D14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F3F44F-CBE1-4700-95BA-E12C4C8FB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9CDF62-8846-4490-87CF-85E570BD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9366129B-5E0B-49E2-B345-01DFF503745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2024/5/2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8B7C8F-937C-4151-8FB2-0707D185D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E74D62-7C4B-44CF-8C12-B4FA49C9F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49"/>
            <a:fld id="{9AD5B580-CFF4-4523-A62B-9ADBD66D19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49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0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6" tIns="34289" rIns="68556" bIns="34289" rtlCol="0" anchor="ctr"/>
          <a:lstStyle/>
          <a:p>
            <a:pPr algn="ctr" defTabSz="685528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22"/>
            <a:ext cx="3547586" cy="1165703"/>
          </a:xfrm>
          <a:prstGeom prst="rect">
            <a:avLst/>
          </a:prstGeom>
          <a:noFill/>
        </p:spPr>
        <p:txBody>
          <a:bodyPr wrap="square" lIns="68556" tIns="34289" rIns="68556" bIns="34289" rtlCol="0" anchor="t">
            <a:spAutoFit/>
          </a:bodyPr>
          <a:lstStyle/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528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839200" y="4993274"/>
            <a:ext cx="457200" cy="173121"/>
          </a:xfrm>
          <a:prstGeom prst="rect">
            <a:avLst/>
          </a:prstGeom>
          <a:noFill/>
        </p:spPr>
        <p:txBody>
          <a:bodyPr wrap="square" lIns="91414" tIns="45707" rIns="91414" bIns="45707" rtlCol="0">
            <a:spAutoFit/>
          </a:bodyPr>
          <a:lstStyle/>
          <a:p>
            <a:pPr algn="ctr" defTabSz="914063"/>
            <a:r>
              <a:rPr lang="en-US" sz="5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210643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52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6" indent="-171386" algn="l" defTabSz="6855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5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3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70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2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98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62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26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97" indent="-171386" algn="l" defTabSz="6855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2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2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56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7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83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40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98" algn="l" defTabSz="6855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73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D4B66F5-45E6-4FFE-9626-20BEC519E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" y="0"/>
            <a:ext cx="9143642" cy="5143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5F1658-DD93-43EF-B4DA-E9668712A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9" y="199891"/>
            <a:ext cx="341162" cy="34116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64FAE63D-38F0-40D0-B7DC-03A684391548}"/>
              </a:ext>
            </a:extLst>
          </p:cNvPr>
          <p:cNvGrpSpPr/>
          <p:nvPr/>
        </p:nvGrpSpPr>
        <p:grpSpPr>
          <a:xfrm>
            <a:off x="1" y="4082147"/>
            <a:ext cx="9143642" cy="1072243"/>
            <a:chOff x="-1574800" y="3443514"/>
            <a:chExt cx="11785600" cy="122916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ADD7D66-28F6-4A8A-A65F-120D6034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0" y="3443514"/>
              <a:ext cx="5892800" cy="122342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0C515C6-24C9-4B2E-9217-74362D02E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574800" y="3449253"/>
              <a:ext cx="5892800" cy="1223425"/>
            </a:xfrm>
            <a:prstGeom prst="rect">
              <a:avLst/>
            </a:prstGeom>
          </p:spPr>
        </p:pic>
      </p:grpSp>
      <p:pic>
        <p:nvPicPr>
          <p:cNvPr id="9" name="图片 31">
            <a:extLst>
              <a:ext uri="{FF2B5EF4-FFF2-40B4-BE49-F238E27FC236}">
                <a16:creationId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562" y="1969219"/>
            <a:ext cx="544099" cy="404279"/>
          </a:xfrm>
          <a:prstGeom prst="rect">
            <a:avLst/>
          </a:prstGeom>
        </p:spPr>
      </p:pic>
      <p:pic>
        <p:nvPicPr>
          <p:cNvPr id="10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38" y="81247"/>
            <a:ext cx="931980" cy="676514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922" y="927632"/>
            <a:ext cx="998942" cy="765589"/>
          </a:xfrm>
          <a:prstGeom prst="rect">
            <a:avLst/>
          </a:prstGeom>
        </p:spPr>
      </p:pic>
      <p:pic>
        <p:nvPicPr>
          <p:cNvPr id="12" name="图片 37">
            <a:extLst>
              <a:ext uri="{FF2B5EF4-FFF2-40B4-BE49-F238E27FC236}">
                <a16:creationId xmlns:a16="http://schemas.microsoft.com/office/drawing/2014/main" id="{D8E17587-7AE8-4FBE-BBF1-9D66FAAD2E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2" y="113898"/>
            <a:ext cx="1151656" cy="927406"/>
          </a:xfrm>
          <a:prstGeom prst="rect">
            <a:avLst/>
          </a:prstGeom>
        </p:spPr>
      </p:pic>
      <p:pic>
        <p:nvPicPr>
          <p:cNvPr id="13" name="图片 39">
            <a:extLst>
              <a:ext uri="{FF2B5EF4-FFF2-40B4-BE49-F238E27FC236}">
                <a16:creationId xmlns:a16="http://schemas.microsoft.com/office/drawing/2014/main" id="{82D8BD9B-BCF2-41C6-B093-E7B31D8B4C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206" y="3758601"/>
            <a:ext cx="889397" cy="752567"/>
          </a:xfrm>
          <a:prstGeom prst="rect">
            <a:avLst/>
          </a:prstGeom>
        </p:spPr>
      </p:pic>
      <p:pic>
        <p:nvPicPr>
          <p:cNvPr id="14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11" y="219451"/>
            <a:ext cx="617919" cy="1003627"/>
          </a:xfrm>
          <a:prstGeom prst="rect">
            <a:avLst/>
          </a:prstGeom>
        </p:spPr>
      </p:pic>
      <p:sp>
        <p:nvSpPr>
          <p:cNvPr id="15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588917" y="1353656"/>
            <a:ext cx="201637" cy="174699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</a:endParaRPr>
          </a:p>
        </p:txBody>
      </p:sp>
      <p:pic>
        <p:nvPicPr>
          <p:cNvPr id="16" name="图片 40">
            <a:extLst>
              <a:ext uri="{FF2B5EF4-FFF2-40B4-BE49-F238E27FC236}">
                <a16:creationId xmlns:a16="http://schemas.microsoft.com/office/drawing/2014/main" id="{8E97C23A-17D6-4D74-9246-66F7A2C78E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821" y="2495550"/>
            <a:ext cx="3398394" cy="2914883"/>
          </a:xfrm>
          <a:prstGeom prst="rect">
            <a:avLst/>
          </a:prstGeom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id="{60114C1F-DA3E-4CBA-A803-35EA4DA5C6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2" y="389934"/>
            <a:ext cx="5860740" cy="4883123"/>
          </a:xfrm>
          <a:prstGeom prst="rect">
            <a:avLst/>
          </a:prstGeom>
        </p:spPr>
      </p:pic>
      <p:pic>
        <p:nvPicPr>
          <p:cNvPr id="21" name="图片 52">
            <a:extLst>
              <a:ext uri="{FF2B5EF4-FFF2-40B4-BE49-F238E27FC236}">
                <a16:creationId xmlns:a16="http://schemas.microsoft.com/office/drawing/2014/main" id="{7BD1C385-9B5C-48D9-901C-BFC03549C3C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265" y="825086"/>
            <a:ext cx="958420" cy="1057141"/>
          </a:xfrm>
          <a:prstGeom prst="rect">
            <a:avLst/>
          </a:prstGeom>
        </p:spPr>
      </p:pic>
      <p:pic>
        <p:nvPicPr>
          <p:cNvPr id="22" name="图片 25">
            <a:extLst>
              <a:ext uri="{FF2B5EF4-FFF2-40B4-BE49-F238E27FC236}">
                <a16:creationId xmlns:a16="http://schemas.microsoft.com/office/drawing/2014/main" id="{E478636C-F9EA-4D74-B5D2-9389F8743A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1680" y="968276"/>
            <a:ext cx="958420" cy="1057141"/>
          </a:xfrm>
          <a:prstGeom prst="rect">
            <a:avLst/>
          </a:prstGeom>
        </p:spPr>
      </p:pic>
      <p:pic>
        <p:nvPicPr>
          <p:cNvPr id="23" name="图片 51">
            <a:extLst>
              <a:ext uri="{FF2B5EF4-FFF2-40B4-BE49-F238E27FC236}">
                <a16:creationId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" y="1216203"/>
            <a:ext cx="589883" cy="438299"/>
          </a:xfrm>
          <a:prstGeom prst="rect">
            <a:avLst/>
          </a:prstGeom>
        </p:spPr>
      </p:pic>
      <p:pic>
        <p:nvPicPr>
          <p:cNvPr id="24" name="图片 58">
            <a:extLst>
              <a:ext uri="{FF2B5EF4-FFF2-40B4-BE49-F238E27FC236}">
                <a16:creationId xmlns:a16="http://schemas.microsoft.com/office/drawing/2014/main" id="{C0530711-DD8D-4C0D-B0F8-AE6839B83D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91" y="3720820"/>
            <a:ext cx="3956207" cy="158069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606858" y="1804913"/>
            <a:ext cx="3715145" cy="1915907"/>
          </a:xfrm>
          <a:prstGeom prst="rect">
            <a:avLst/>
          </a:prstGeom>
          <a:noFill/>
        </p:spPr>
        <p:txBody>
          <a:bodyPr wrap="square" lIns="68567" tIns="34289" rIns="68567" bIns="34289" rtlCol="0" anchor="ctr">
            <a:spAutoFit/>
          </a:bodyPr>
          <a:lstStyle/>
          <a:p>
            <a:pPr algn="ctr" defTabSz="685647"/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con đến với tiết học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8059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7296"/>
            <a:ext cx="617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b="1" dirty="0" smtClean="0">
                <a:solidFill>
                  <a:srgbClr val="0099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vi-VN" sz="2500" b="1" kern="0" dirty="0" smtClean="0">
                <a:solidFill>
                  <a:srgbClr val="17479D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500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Chọn 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25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</a:t>
            </a:r>
            <a:r>
              <a:rPr lang="vi-VN" sz="25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5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1435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 từ ngữ gọi tên từng loại quả có tiếng bắt đầu bằng </a:t>
            </a:r>
            <a:r>
              <a:rPr lang="vi-VN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</a:t>
            </a:r>
            <a:r>
              <a:rPr lang="vi-VN" sz="2400" kern="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hoặc </a:t>
            </a:r>
            <a:r>
              <a:rPr lang="vi-VN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</a:t>
            </a:r>
            <a:r>
              <a:rPr lang="vi-VN" sz="2400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400" kern="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58" y="1123950"/>
            <a:ext cx="2001059" cy="160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33" y="1185715"/>
            <a:ext cx="2386773" cy="148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84402"/>
            <a:ext cx="2183057" cy="168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11" y="3028950"/>
            <a:ext cx="3057632" cy="179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F0FD4D2D-0511-4733-B7B8-6D01E85E185E}"/>
              </a:ext>
            </a:extLst>
          </p:cNvPr>
          <p:cNvSpPr/>
          <p:nvPr/>
        </p:nvSpPr>
        <p:spPr>
          <a:xfrm>
            <a:off x="228600" y="2210373"/>
            <a:ext cx="1600200" cy="551892"/>
          </a:xfrm>
          <a:prstGeom prst="roundRect">
            <a:avLst/>
          </a:prstGeom>
          <a:solidFill>
            <a:srgbClr val="FFE9BD"/>
          </a:solidFill>
          <a:ln cmpd="dbl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xoài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BF5D0C59-E4AA-4EC0-B1C3-B74C376F1764}"/>
              </a:ext>
            </a:extLst>
          </p:cNvPr>
          <p:cNvSpPr/>
          <p:nvPr/>
        </p:nvSpPr>
        <p:spPr>
          <a:xfrm>
            <a:off x="287735" y="4344337"/>
            <a:ext cx="2203368" cy="551892"/>
          </a:xfrm>
          <a:prstGeom prst="roundRect">
            <a:avLst/>
          </a:prstGeom>
          <a:solidFill>
            <a:srgbClr val="FFE9BD"/>
          </a:solidFill>
          <a:ln cmpd="dbl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sầu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riêng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F86C00C6-22FC-4FD8-88AC-F5DC56B105FB}"/>
              </a:ext>
            </a:extLst>
          </p:cNvPr>
          <p:cNvSpPr/>
          <p:nvPr/>
        </p:nvSpPr>
        <p:spPr>
          <a:xfrm>
            <a:off x="7391400" y="2234372"/>
            <a:ext cx="1644502" cy="494262"/>
          </a:xfrm>
          <a:prstGeom prst="roundRect">
            <a:avLst/>
          </a:prstGeom>
          <a:solidFill>
            <a:srgbClr val="FFE9BD"/>
          </a:solidFill>
          <a:ln cmpd="dbl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</a:t>
            </a: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D85A88FD-54B0-4DE9-BC30-D67C77D997BE}"/>
              </a:ext>
            </a:extLst>
          </p:cNvPr>
          <p:cNvSpPr/>
          <p:nvPr/>
        </p:nvSpPr>
        <p:spPr>
          <a:xfrm>
            <a:off x="7239000" y="4366078"/>
            <a:ext cx="1620020" cy="508410"/>
          </a:xfrm>
          <a:prstGeom prst="roundRect">
            <a:avLst/>
          </a:prstGeom>
          <a:solidFill>
            <a:srgbClr val="FFE9BD"/>
          </a:solidFill>
          <a:ln cmpd="dbl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sim</a:t>
            </a:r>
          </a:p>
        </p:txBody>
      </p:sp>
    </p:spTree>
    <p:extLst>
      <p:ext uri="{BB962C8B-B14F-4D97-AF65-F5344CB8AC3E}">
        <p14:creationId xmlns:p14="http://schemas.microsoft.com/office/powerpoint/2010/main" val="30711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D4B66F5-45E6-4FFE-9626-20BEC519E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" y="0"/>
            <a:ext cx="9143642" cy="5143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5F1658-DD93-43EF-B4DA-E9668712A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9" y="199891"/>
            <a:ext cx="341162" cy="34116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64FAE63D-38F0-40D0-B7DC-03A684391548}"/>
              </a:ext>
            </a:extLst>
          </p:cNvPr>
          <p:cNvGrpSpPr/>
          <p:nvPr/>
        </p:nvGrpSpPr>
        <p:grpSpPr>
          <a:xfrm>
            <a:off x="1" y="4082147"/>
            <a:ext cx="9143642" cy="1072243"/>
            <a:chOff x="-1574800" y="3443514"/>
            <a:chExt cx="11785600" cy="122916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ADD7D66-28F6-4A8A-A65F-120D6034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0" y="3443514"/>
              <a:ext cx="5892800" cy="122342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0C515C6-24C9-4B2E-9217-74362D02E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574800" y="3449253"/>
              <a:ext cx="5892800" cy="1223425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4ABB0045-E1EB-446F-995E-33B9AA1BE7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13162" y="-575889"/>
            <a:ext cx="3784377" cy="56771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21A26D2-B680-41E1-942C-B6FBED257C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141997"/>
            <a:ext cx="4238625" cy="4238625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CF23E6C6-D311-4FC1-AD3E-93F22E0058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624389"/>
            <a:ext cx="3280651" cy="4631098"/>
          </a:xfrm>
          <a:prstGeom prst="rect">
            <a:avLst/>
          </a:prstGeom>
        </p:spPr>
      </p:pic>
      <p:sp>
        <p:nvSpPr>
          <p:cNvPr id="10" name="矩形 19">
            <a:extLst>
              <a:ext uri="{FF2B5EF4-FFF2-40B4-BE49-F238E27FC236}">
                <a16:creationId xmlns:a16="http://schemas.microsoft.com/office/drawing/2014/main" id="{314AFFA4-218F-4C26-8F4F-F7707DC6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244" y="1169598"/>
            <a:ext cx="3736212" cy="186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>
            <a:spAutoFit/>
          </a:bodyPr>
          <a:lstStyle>
            <a:lvl1pPr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4800" b="1" dirty="0" err="1">
                <a:solidFill>
                  <a:srgbClr val="0000FF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sz="4800" b="1" dirty="0">
                <a:solidFill>
                  <a:srgbClr val="0000FF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4800" b="1" dirty="0" err="1">
                <a:solidFill>
                  <a:srgbClr val="0000FF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sz="4800" b="1" dirty="0">
                <a:solidFill>
                  <a:srgbClr val="0000FF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4800" b="1" dirty="0" err="1">
                <a:solidFill>
                  <a:srgbClr val="0000FF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sz="4800" b="1" dirty="0">
                <a:solidFill>
                  <a:srgbClr val="0000FF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altLang="zh-CN" sz="4800" b="1" dirty="0" err="1">
                <a:solidFill>
                  <a:srgbClr val="0000FF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sz="4800" b="1" dirty="0">
                <a:solidFill>
                  <a:srgbClr val="0000FF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sz="4800" b="1" dirty="0" err="1">
                <a:solidFill>
                  <a:srgbClr val="0000FF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dò</a:t>
            </a:r>
            <a:endParaRPr lang="en-US" altLang="zh-CN" sz="4800" b="1" dirty="0">
              <a:solidFill>
                <a:srgbClr val="0000FF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15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AD4B66F5-45E6-4FFE-9626-20BEC519E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" y="0"/>
            <a:ext cx="9143642" cy="5143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25F1658-DD93-43EF-B4DA-E9668712A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9" y="199891"/>
            <a:ext cx="341162" cy="341162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64FAE63D-38F0-40D0-B7DC-03A684391548}"/>
              </a:ext>
            </a:extLst>
          </p:cNvPr>
          <p:cNvGrpSpPr/>
          <p:nvPr/>
        </p:nvGrpSpPr>
        <p:grpSpPr>
          <a:xfrm>
            <a:off x="1" y="4082147"/>
            <a:ext cx="9143642" cy="1072243"/>
            <a:chOff x="-1574800" y="3443514"/>
            <a:chExt cx="11785600" cy="122916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ADD7D66-28F6-4A8A-A65F-120D60349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0" y="3443514"/>
              <a:ext cx="5892800" cy="122342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0C515C6-24C9-4B2E-9217-74362D02E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574800" y="3449253"/>
              <a:ext cx="5892800" cy="1223425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3861434-2738-433D-B914-496698491A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45" y="-205785"/>
            <a:ext cx="4286855" cy="5143500"/>
          </a:xfrm>
          <a:prstGeom prst="rect">
            <a:avLst/>
          </a:prstGeom>
        </p:spPr>
      </p:pic>
      <p:sp>
        <p:nvSpPr>
          <p:cNvPr id="12" name="文本框 34">
            <a:extLst>
              <a:ext uri="{FF2B5EF4-FFF2-40B4-BE49-F238E27FC236}">
                <a16:creationId xmlns:a16="http://schemas.microsoft.com/office/drawing/2014/main" id="{D053AFB6-669D-4FD0-A91F-62C12C8F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1" y="1786935"/>
            <a:ext cx="5029200" cy="15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685545"/>
            <a:r>
              <a:rPr lang="en-US" altLang="zh-CN" sz="4800" b="1" dirty="0" err="1">
                <a:solidFill>
                  <a:srgbClr val="FF33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4800" b="1" dirty="0">
                <a:solidFill>
                  <a:srgbClr val="FF33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33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4800" b="1" dirty="0">
                <a:solidFill>
                  <a:srgbClr val="FF33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33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4800" b="1" dirty="0">
                <a:solidFill>
                  <a:srgbClr val="FF33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33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4800" b="1" dirty="0">
                <a:solidFill>
                  <a:srgbClr val="FF33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33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4800" b="1" dirty="0">
                <a:solidFill>
                  <a:srgbClr val="FF33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33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4800" b="1" dirty="0">
                <a:solidFill>
                  <a:srgbClr val="FF33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4800" b="1" dirty="0" err="1">
                <a:solidFill>
                  <a:srgbClr val="FF33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4800" b="1" dirty="0">
                <a:solidFill>
                  <a:srgbClr val="FF330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4800" b="1" dirty="0">
              <a:solidFill>
                <a:srgbClr val="FF330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decel="4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62</Words>
  <Application>Microsoft Office PowerPoint</Application>
  <PresentationFormat>On-screen Show (16:9)</PresentationFormat>
  <Paragraphs>14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微软雅黑</vt:lpstr>
      <vt:lpstr>SimSun</vt:lpstr>
      <vt:lpstr>SimSun</vt:lpstr>
      <vt:lpstr>Arial</vt:lpstr>
      <vt:lpstr>Arial-Rounded</vt:lpstr>
      <vt:lpstr>Calibri</vt:lpstr>
      <vt:lpstr>Calibri Light</vt:lpstr>
      <vt:lpstr>Century Gothic</vt:lpstr>
      <vt:lpstr>等线</vt:lpstr>
      <vt:lpstr>等线 Light</vt:lpstr>
      <vt:lpstr>HP001 4 hàng</vt:lpstr>
      <vt:lpstr>Times New Roman</vt:lpstr>
      <vt:lpstr>Office 主题​​</vt:lpstr>
      <vt:lpstr>1_Office 主题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28</cp:revision>
  <dcterms:created xsi:type="dcterms:W3CDTF">2022-01-09T02:13:57Z</dcterms:created>
  <dcterms:modified xsi:type="dcterms:W3CDTF">2024-05-02T05:12:04Z</dcterms:modified>
</cp:coreProperties>
</file>