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13" r:id="rId5"/>
    <p:sldMasterId id="2147483737" r:id="rId6"/>
  </p:sldMasterIdLst>
  <p:notesMasterIdLst>
    <p:notesMasterId r:id="rId21"/>
  </p:notesMasterIdLst>
  <p:sldIdLst>
    <p:sldId id="257" r:id="rId7"/>
    <p:sldId id="261" r:id="rId8"/>
    <p:sldId id="278" r:id="rId9"/>
    <p:sldId id="279" r:id="rId10"/>
    <p:sldId id="277" r:id="rId11"/>
    <p:sldId id="280" r:id="rId12"/>
    <p:sldId id="281" r:id="rId13"/>
    <p:sldId id="282" r:id="rId14"/>
    <p:sldId id="283" r:id="rId15"/>
    <p:sldId id="263" r:id="rId16"/>
    <p:sldId id="284" r:id="rId17"/>
    <p:sldId id="285" r:id="rId18"/>
    <p:sldId id="264" r:id="rId19"/>
    <p:sldId id="265" r:id="rId20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505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A707-B5B8-425D-B547-F3C48FD57C1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6953D-8215-40E2-A632-9BBBEEEA7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128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16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91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18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8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30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ea typeface="印品黑体" panose="00000500000000000000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30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2" tIns="34289" rIns="68552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2" tIns="34289" rIns="68552" bIns="34289">
            <a:normAutofit/>
          </a:bodyPr>
          <a:lstStyle>
            <a:lvl1pPr marL="0" indent="0" algn="ctr">
              <a:buNone/>
              <a:defRPr sz="14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2" tIns="34289" rIns="68552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2" tIns="34289" rIns="68552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2" tIns="34289" rIns="68552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318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2" tIns="34289" rIns="68552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2" tIns="34289" rIns="68552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2" tIns="34289" rIns="68552" bIns="34289"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6"/>
            <a:ext cx="3868340" cy="2680541"/>
          </a:xfrm>
        </p:spPr>
        <p:txBody>
          <a:bodyPr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2" tIns="34289" rIns="68552" bIns="34289"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6"/>
            <a:ext cx="3887391" cy="2680541"/>
          </a:xfrm>
        </p:spPr>
        <p:txBody>
          <a:bodyPr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2" tIns="34289" rIns="68552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0"/>
            <a:ext cx="4286250" cy="889453"/>
          </a:xfrm>
        </p:spPr>
        <p:txBody>
          <a:bodyPr lIns="68552" tIns="34289" rIns="68552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0425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4"/>
            <a:ext cx="3511241" cy="1071121"/>
          </a:xfrm>
        </p:spPr>
        <p:txBody>
          <a:bodyPr lIns="68552" tIns="34289" rIns="68552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2" tIns="34289" rIns="68552" bIns="34289"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2" tIns="34289" rIns="68552" bIns="34289">
            <a:normAutofit/>
          </a:bodyPr>
          <a:lstStyle>
            <a:lvl1pPr marL="0" indent="0">
              <a:buNone/>
              <a:defRPr sz="14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3"/>
            <a:ext cx="681676" cy="4358879"/>
          </a:xfrm>
        </p:spPr>
        <p:txBody>
          <a:bodyPr vert="eaVert" lIns="68552" tIns="34289" rIns="68552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3"/>
            <a:ext cx="7084832" cy="4358879"/>
          </a:xfrm>
        </p:spPr>
        <p:txBody>
          <a:bodyPr vert="eaVert"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77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2" tIns="34289" rIns="68552" bIns="34289"/>
          <a:lstStyle/>
          <a:p>
            <a:pPr defTabSz="68547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2" tIns="34289" rIns="68552" bIns="34289"/>
          <a:lstStyle/>
          <a:p>
            <a:pPr defTabSz="685477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7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2" tIns="34289" rIns="68552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59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62" indent="0">
              <a:buNone/>
              <a:defRPr sz="2800"/>
            </a:lvl2pPr>
            <a:lvl3pPr marL="913950" indent="0">
              <a:buNone/>
              <a:defRPr sz="2400"/>
            </a:lvl3pPr>
            <a:lvl4pPr marL="1370920" indent="0">
              <a:buNone/>
              <a:defRPr sz="2000"/>
            </a:lvl4pPr>
            <a:lvl5pPr marL="1827899" indent="0">
              <a:buNone/>
              <a:defRPr sz="2000"/>
            </a:lvl5pPr>
            <a:lvl6pPr marL="2284860" indent="0">
              <a:buNone/>
              <a:defRPr sz="2000"/>
            </a:lvl6pPr>
            <a:lvl7pPr marL="2741822" indent="0">
              <a:buNone/>
              <a:defRPr sz="2000"/>
            </a:lvl7pPr>
            <a:lvl8pPr marL="3198800" indent="0">
              <a:buNone/>
              <a:defRPr sz="2000"/>
            </a:lvl8pPr>
            <a:lvl9pPr marL="36557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58" tIns="34289" rIns="68558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58" tIns="34289" rIns="68558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58" tIns="34289" rIns="68558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58" tIns="34289" rIns="68558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58" tIns="34289" rIns="68558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58" tIns="34289" rIns="68558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58" tIns="34289" rIns="68558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58" tIns="34289" rIns="68558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58" tIns="34289" rIns="68558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58" tIns="34289" rIns="68558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58" tIns="34289" rIns="68558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58" tIns="34289" rIns="68558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58" tIns="34289" rIns="68558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58" tIns="34289" rIns="68558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8" tIns="34289" rIns="68558" bIns="34289"/>
          <a:lstStyle/>
          <a:p>
            <a:pPr defTabSz="685545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58" tIns="34289" rIns="68558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02/05/2024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 eaLnBrk="0" fontAlgn="base" hangingPunct="0">
              <a:spcBef>
                <a:spcPct val="0"/>
              </a:spcBef>
              <a:spcAft>
                <a:spcPct val="0"/>
              </a:spcAft>
            </a:pPr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 eaLnBrk="0" fontAlgn="base" hangingPunct="0">
                <a:spcBef>
                  <a:spcPct val="0"/>
                </a:spcBef>
                <a:spcAft>
                  <a:spcPct val="0"/>
                </a:spcAft>
              </a:pPr>
              <a:t>2024/5/2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 eaLnBrk="0" fontAlgn="base" hangingPunct="0">
              <a:spcBef>
                <a:spcPct val="0"/>
              </a:spcBef>
              <a:spcAft>
                <a:spcPct val="0"/>
              </a:spcAft>
            </a:pPr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25"/>
            <a:ext cx="3547586" cy="1165703"/>
          </a:xfrm>
          <a:prstGeom prst="rect">
            <a:avLst/>
          </a:prstGeom>
          <a:noFill/>
        </p:spPr>
        <p:txBody>
          <a:bodyPr wrap="square" lIns="68552" tIns="34289" rIns="68552" bIns="34289" rtlCol="0" anchor="t">
            <a:spAutoFit/>
          </a:bodyPr>
          <a:lstStyle/>
          <a:p>
            <a:pPr defTabSz="685477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77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77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77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77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399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9771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0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9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9" indent="-28561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1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9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3"/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73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3"/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9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7" indent="-285617" algn="l" defTabSz="9139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9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0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8" y="-1019628"/>
            <a:ext cx="5548238" cy="43307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6" y="-58549"/>
            <a:ext cx="6861665" cy="51435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044171" y="519973"/>
            <a:ext cx="2656544" cy="2656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54" y="3754102"/>
            <a:ext cx="877826" cy="8778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3" y="1904239"/>
            <a:ext cx="877826" cy="8778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81" y="504064"/>
            <a:ext cx="877826" cy="877826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9EA5FCD9-95E2-4414-87F6-806A87D2B365}"/>
              </a:ext>
            </a:extLst>
          </p:cNvPr>
          <p:cNvSpPr txBox="1">
            <a:spLocks noChangeArrowheads="1"/>
          </p:cNvSpPr>
          <p:nvPr/>
        </p:nvSpPr>
        <p:spPr bwMode="auto">
          <a:xfrm rot="21040271">
            <a:off x="1417867" y="2663169"/>
            <a:ext cx="5359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0" tIns="25715" rIns="51420" bIns="25715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0070C0"/>
                </a:solidFill>
                <a:latin typeface="HP001 4 hàng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/>
                <a:ea typeface="SimSun" panose="02010600030101010101" pitchFamily="2" charset="-122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0070C0"/>
              </a:solidFill>
              <a:latin typeface="HP001 4 hàng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DB18B211-3EEB-4269-8213-D2CD3FBCF5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1503004" y="909991"/>
            <a:ext cx="6625424" cy="3848100"/>
          </a:xfrm>
          <a:prstGeom prst="rect">
            <a:avLst/>
          </a:prstGeom>
        </p:spPr>
      </p:pic>
      <p:pic>
        <p:nvPicPr>
          <p:cNvPr id="2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8" y="-669798"/>
            <a:ext cx="3132365" cy="3132365"/>
          </a:xfrm>
          <a:prstGeom prst="rect">
            <a:avLst/>
          </a:prstGeom>
        </p:spPr>
      </p:pic>
      <p:pic>
        <p:nvPicPr>
          <p:cNvPr id="6" name="PA_图片 5" descr="图片包含 玩具, 事情&#10;&#10;已生成高可信度的说明">
            <a:extLst>
              <a:ext uri="{FF2B5EF4-FFF2-40B4-BE49-F238E27FC236}">
                <a16:creationId xmlns:a16="http://schemas.microsoft.com/office/drawing/2014/main" id="{5B70BCFE-48E0-4FFD-A523-9B898B9E54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88" y="3646354"/>
            <a:ext cx="6000456" cy="1497149"/>
          </a:xfrm>
          <a:prstGeom prst="rect">
            <a:avLst/>
          </a:prstGeom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62F11300-555F-4130-90FA-E98B12B14EF9}"/>
              </a:ext>
            </a:extLst>
          </p:cNvPr>
          <p:cNvSpPr txBox="1"/>
          <p:nvPr/>
        </p:nvSpPr>
        <p:spPr>
          <a:xfrm>
            <a:off x="1719944" y="2450061"/>
            <a:ext cx="6096000" cy="117724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528"/>
            <a:r>
              <a:rPr lang="en-US" altLang="zh-CN" sz="36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CHỌN NHÓM</a:t>
            </a:r>
            <a:r>
              <a:rPr lang="en-US" altLang="zh-CN" sz="3600" b="1" dirty="0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</a:t>
            </a:r>
          </a:p>
          <a:p>
            <a:pPr algn="ctr" defTabSz="685528"/>
            <a:r>
              <a:rPr lang="en-US" altLang="zh-CN" sz="3600" b="1" dirty="0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 NHÂN </a:t>
            </a:r>
            <a:r>
              <a:rPr lang="en-US" altLang="zh-CN" sz="3600" b="1" dirty="0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KỂ CHUYỆN </a:t>
            </a:r>
            <a:r>
              <a:rPr lang="en-US" altLang="zh-CN" sz="36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HAY. </a:t>
            </a:r>
          </a:p>
        </p:txBody>
      </p:sp>
    </p:spTree>
    <p:extLst>
      <p:ext uri="{BB962C8B-B14F-4D97-AF65-F5344CB8AC3E}">
        <p14:creationId xmlns:p14="http://schemas.microsoft.com/office/powerpoint/2010/main" val="8334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3FB52-D41D-4185-999B-911B7FDB59BA}"/>
              </a:ext>
            </a:extLst>
          </p:cNvPr>
          <p:cNvSpPr txBox="1"/>
          <p:nvPr/>
        </p:nvSpPr>
        <p:spPr>
          <a:xfrm>
            <a:off x="1437774" y="209553"/>
            <a:ext cx="3820852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26"/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6" descr="26">
            <a:extLst>
              <a:ext uri="{FF2B5EF4-FFF2-40B4-BE49-F238E27FC236}">
                <a16:creationId xmlns:a16="http://schemas.microsoft.com/office/drawing/2014/main" id="{1091B0FB-AB0D-42D8-9033-632C42D1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6789346" cy="30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7B5A7-5CB4-437E-BBFC-6FE6969E2F5F}"/>
              </a:ext>
            </a:extLst>
          </p:cNvPr>
          <p:cNvSpPr txBox="1"/>
          <p:nvPr/>
        </p:nvSpPr>
        <p:spPr>
          <a:xfrm>
            <a:off x="831649" y="1772977"/>
            <a:ext cx="3752150" cy="136190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613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An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8" y="136939"/>
            <a:ext cx="1135205" cy="6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850" y1="29233" x2="38339" y2="31470"/>
                        <a14:foregroundMark x1="57987" y1="33227" x2="79073" y2="31629"/>
                        <a14:foregroundMark x1="69010" y1="37700" x2="67252" y2="40575"/>
                        <a14:foregroundMark x1="37859" y1="55751" x2="58466" y2="54792"/>
                        <a14:foregroundMark x1="56709" y1="77636" x2="69169" y2="81629"/>
                        <a14:foregroundMark x1="66613" y1="74281" x2="60543" y2="80990"/>
                        <a14:foregroundMark x1="25719" y1="10064" x2="27316" y2="79872"/>
                        <a14:foregroundMark x1="71725" y1="18211" x2="73482" y2="79393"/>
                        <a14:foregroundMark x1="23642" y1="53514" x2="69010" y2="89457"/>
                        <a14:foregroundMark x1="80351" y1="49840" x2="20447" y2="8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57" y="1047750"/>
            <a:ext cx="4247888" cy="42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ecel="5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8668" y="97677"/>
            <a:ext cx="550116" cy="492874"/>
          </a:xfrm>
          <a:prstGeom prst="ellipse">
            <a:avLst/>
          </a:prstGeom>
          <a:solidFill>
            <a:srgbClr val="FF99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13"/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562600" y="344114"/>
            <a:ext cx="3429000" cy="1217828"/>
          </a:xfrm>
          <a:prstGeom prst="wedgeRoundRectCallout">
            <a:avLst>
              <a:gd name="adj1" fmla="val -45488"/>
              <a:gd name="adj2" fmla="val 111661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10"/>
            <a:r>
              <a:rPr lang="vi-VN" sz="2400" dirty="0"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Viết 2 – 3 câu về nhân vật Mai An Tiêm trong câu chuyện trên.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13726" y="706577"/>
            <a:ext cx="3733800" cy="1587577"/>
          </a:xfrm>
          <a:prstGeom prst="wedgeRoundRectCallout">
            <a:avLst>
              <a:gd name="adj1" fmla="val -2849"/>
              <a:gd name="adj2" fmla="val 72275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Mai An Tiêm là người cần cù, chăm chỉ, thông minh. Mai An Tiêm còn là một người con hiếu thảo</a:t>
            </a:r>
            <a:r>
              <a:rPr lang="vi-VN" sz="240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9521" l="0" r="100000">
                        <a14:foregroundMark x1="76997" y1="60064" x2="81949" y2="69649"/>
                        <a14:foregroundMark x1="64058" y1="65655" x2="84345" y2="66294"/>
                        <a14:foregroundMark x1="76997" y1="39936" x2="82268" y2="64377"/>
                        <a14:foregroundMark x1="70927" y1="91214" x2="74441" y2="89776"/>
                        <a14:foregroundMark x1="83387" y1="87061" x2="87380" y2="91054"/>
                        <a14:foregroundMark x1="74920" y1="86741" x2="74121" y2="90735"/>
                        <a14:foregroundMark x1="26198" y1="43930" x2="34665" y2="91054"/>
                        <a14:foregroundMark x1="25559" y1="65016" x2="37859" y2="64856"/>
                        <a14:foregroundMark x1="24121" y1="92173" x2="27476" y2="88818"/>
                        <a14:foregroundMark x1="29553" y1="71086" x2="27636" y2="88339"/>
                        <a14:foregroundMark x1="22204" y1="67412" x2="37061" y2="66294"/>
                        <a14:foregroundMark x1="35304" y1="50639" x2="32907" y2="6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441"/>
            <a:ext cx="4288135" cy="42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02265EE-70BD-4DAE-8CCF-93E97BD64C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" y="901090"/>
            <a:ext cx="3968750" cy="3611562"/>
          </a:xfrm>
          <a:prstGeom prst="rect">
            <a:avLst/>
          </a:prstGeom>
        </p:spPr>
      </p:pic>
      <p:pic>
        <p:nvPicPr>
          <p:cNvPr id="5" name="PA_Graphic 4">
            <a:extLst>
              <a:ext uri="{FF2B5EF4-FFF2-40B4-BE49-F238E27FC236}">
                <a16:creationId xmlns:a16="http://schemas.microsoft.com/office/drawing/2014/main" id="{971890AE-3445-41E2-A85B-09538BC2F5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19941" y="219078"/>
            <a:ext cx="5417764" cy="4293577"/>
          </a:xfrm>
          <a:prstGeom prst="rect">
            <a:avLst/>
          </a:prstGeom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6E76F3C7-FB44-4C34-95B3-62B598DF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41" y="1287298"/>
            <a:ext cx="3133725" cy="23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4800" b="1" dirty="0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4800" b="1" dirty="0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4800" b="1" dirty="0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4800" b="1" dirty="0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C6204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zh-CN" altLang="en-US" sz="4800" b="1" dirty="0">
              <a:solidFill>
                <a:srgbClr val="FC6204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75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1514476" y="896383"/>
            <a:ext cx="6625424" cy="3848100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76" y="84133"/>
            <a:ext cx="6956299" cy="1624505"/>
          </a:xfrm>
          <a:prstGeom prst="rect">
            <a:avLst/>
          </a:prstGeom>
        </p:spPr>
      </p:pic>
      <p:pic>
        <p:nvPicPr>
          <p:cNvPr id="9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2693624"/>
            <a:ext cx="1919672" cy="2772150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C01E6DEB-7947-4ABC-A41C-974DBAD38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14550"/>
            <a:ext cx="53006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5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500" b="1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9">
            <a:extLst>
              <a:ext uri="{FF2B5EF4-FFF2-40B4-BE49-F238E27FC236}">
                <a16:creationId xmlns:a16="http://schemas.microsoft.com/office/drawing/2014/main" id="{88393D65-B380-41A6-8939-11192A3687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9" y="2132839"/>
            <a:ext cx="877826" cy="877826"/>
          </a:xfrm>
          <a:prstGeom prst="rect">
            <a:avLst/>
          </a:prstGeom>
        </p:spPr>
      </p:pic>
      <p:pic>
        <p:nvPicPr>
          <p:cNvPr id="9" name="PA_图片 8">
            <a:extLst>
              <a:ext uri="{FF2B5EF4-FFF2-40B4-BE49-F238E27FC236}">
                <a16:creationId xmlns:a16="http://schemas.microsoft.com/office/drawing/2014/main" id="{27D19744-4453-4586-8772-4F93BE5586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2" y="2971039"/>
            <a:ext cx="877826" cy="877826"/>
          </a:xfrm>
          <a:prstGeom prst="rect">
            <a:avLst/>
          </a:prstGeom>
        </p:spPr>
      </p:pic>
      <p:pic>
        <p:nvPicPr>
          <p:cNvPr id="5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FE6DBA00-3937-4477-B16A-2ADDCD1544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2" y="133350"/>
            <a:ext cx="5143500" cy="5143500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id="{E393C34D-33FA-4B36-B57E-31263C305A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58" y="1754436"/>
            <a:ext cx="5143500" cy="514350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904" y="-483924"/>
            <a:ext cx="3781052" cy="37810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4403" y="2505142"/>
            <a:ext cx="3915199" cy="1291121"/>
          </a:xfrm>
          <a:prstGeom prst="rect">
            <a:avLst/>
          </a:prstGeom>
          <a:noFill/>
        </p:spPr>
        <p:txBody>
          <a:bodyPr wrap="square" lIns="59396" tIns="29717" rIns="59396" bIns="29717" rtlCol="0">
            <a:spAutoFit/>
          </a:bodyPr>
          <a:lstStyle/>
          <a:p>
            <a:pPr algn="ctr" defTabSz="685256"/>
            <a:r>
              <a:rPr lang="en-US" sz="4000" b="1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 chơi </a:t>
            </a:r>
          </a:p>
          <a:p>
            <a:pPr algn="ctr" defTabSz="685256"/>
            <a:r>
              <a:rPr lang="en-US" sz="4000" b="1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Bữa tiệc bí mật</a:t>
            </a:r>
            <a:endParaRPr lang="en-US" sz="4000" b="1" dirty="0">
              <a:solidFill>
                <a:srgbClr val="0099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8280" y="1131452"/>
            <a:ext cx="2568297" cy="280076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3170"/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5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5867401" y="617104"/>
            <a:ext cx="2830652" cy="39358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rgbClr val="44AAC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0" r="100000">
                        <a14:foregroundMark x1="79457" y1="53058" x2="87013" y2="89752"/>
                        <a14:foregroundMark x1="84298" y1="68264" x2="83117" y2="75207"/>
                        <a14:foregroundMark x1="49115" y1="49256" x2="55726" y2="65620"/>
                        <a14:foregroundMark x1="38843" y1="57025" x2="39669" y2="72397"/>
                        <a14:foregroundMark x1="47107" y1="48430" x2="41913" y2="66446"/>
                        <a14:foregroundMark x1="53129" y1="38678" x2="43211" y2="65124"/>
                        <a14:foregroundMark x1="50177" y1="51074" x2="53247" y2="66446"/>
                        <a14:foregroundMark x1="54782" y1="37190" x2="64817" y2="63306"/>
                        <a14:foregroundMark x1="86423" y1="69587" x2="87957" y2="72066"/>
                        <a14:foregroundMark x1="36836" y1="15041" x2="42503" y2="19174"/>
                        <a14:foregroundMark x1="80756" y1="70248" x2="81700" y2="73884"/>
                        <a14:foregroundMark x1="40850" y1="19008" x2="44274" y2="25124"/>
                        <a14:foregroundMark x1="39669" y1="20331" x2="43566" y2="21322"/>
                        <a14:backgroundMark x1="42149" y1="17190" x2="42149" y2="17190"/>
                        <a14:backgroundMark x1="39906" y1="20331" x2="39906" y2="20331"/>
                        <a14:backgroundMark x1="43447" y1="18678" x2="43447" y2="18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593755"/>
            <a:ext cx="5542879" cy="3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49" y="2748576"/>
            <a:ext cx="3719849" cy="24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581400" y="-19050"/>
            <a:ext cx="2590800" cy="47704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198">
              <a:buClr>
                <a:srgbClr val="000000"/>
              </a:buClr>
              <a:defRPr/>
            </a:pP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MAI AN TIÊM</a:t>
            </a:r>
            <a:endParaRPr lang="x-none" sz="2500" b="1" kern="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4850"/>
            <a:ext cx="3719849" cy="23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73" y="424852"/>
            <a:ext cx="3675025" cy="23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0350"/>
            <a:ext cx="3536070" cy="234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>
            <a:extLst>
              <a:ext uri="{FF2B5EF4-FFF2-40B4-BE49-F238E27FC236}">
                <a16:creationId xmlns:a16="http://schemas.microsoft.com/office/drawing/2014/main" id="{79D01128-0459-4AA6-BF00-83022E696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3467605" y="562939"/>
            <a:ext cx="5311436" cy="4124750"/>
          </a:xfrm>
          <a:prstGeom prst="rect">
            <a:avLst/>
          </a:prstGeom>
          <a:ln>
            <a:noFill/>
          </a:ln>
        </p:spPr>
      </p:pic>
      <p:sp>
        <p:nvSpPr>
          <p:cNvPr id="12" name="文本框 10">
            <a:extLst>
              <a:ext uri="{FF2B5EF4-FFF2-40B4-BE49-F238E27FC236}">
                <a16:creationId xmlns:a16="http://schemas.microsoft.com/office/drawing/2014/main" id="{077B507D-2369-43FD-A98F-9ECEF3460771}"/>
              </a:ext>
            </a:extLst>
          </p:cNvPr>
          <p:cNvSpPr txBox="1"/>
          <p:nvPr/>
        </p:nvSpPr>
        <p:spPr>
          <a:xfrm>
            <a:off x="3873621" y="1084122"/>
            <a:ext cx="4589551" cy="193897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3905"/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2895" l="7231" r="89945">
                        <a14:foregroundMark x1="38567" y1="28834" x2="39669" y2="33097"/>
                        <a14:foregroundMark x1="51102" y1="29130" x2="50344" y2="32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" y="-92595"/>
            <a:ext cx="4673063" cy="5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34050" y="67330"/>
            <a:ext cx="7309750" cy="523220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defTabSz="121886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98324"/>
            <a:ext cx="3417570" cy="22880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86" y="706577"/>
            <a:ext cx="51816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34050" y="67330"/>
            <a:ext cx="7309750" cy="523220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defTabSz="121886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98324"/>
            <a:ext cx="3417570" cy="228803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0" y="624392"/>
            <a:ext cx="52604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8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34050" y="67330"/>
            <a:ext cx="7309750" cy="523220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defTabSz="121886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98324"/>
            <a:ext cx="3417570" cy="228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0" y="590550"/>
            <a:ext cx="523612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34050" y="67330"/>
            <a:ext cx="7309750" cy="523220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defTabSz="121886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98324"/>
            <a:ext cx="3417570" cy="2288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0" y="611841"/>
            <a:ext cx="4953000" cy="43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210</Words>
  <Application>Microsoft Office PowerPoint</Application>
  <PresentationFormat>On-screen Show (16:9)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微软雅黑</vt:lpstr>
      <vt:lpstr>宋体</vt:lpstr>
      <vt:lpstr>宋体</vt:lpstr>
      <vt:lpstr>.黑体-韩语</vt:lpstr>
      <vt:lpstr>Arial</vt:lpstr>
      <vt:lpstr>Arial-Rounded</vt:lpstr>
      <vt:lpstr>Calibri</vt:lpstr>
      <vt:lpstr>Century Gothic</vt:lpstr>
      <vt:lpstr>HP001 4 hàng</vt:lpstr>
      <vt:lpstr>Times New Roman</vt:lpstr>
      <vt:lpstr>印品黑体</vt:lpstr>
      <vt:lpstr>Office 主题​​</vt:lpstr>
      <vt:lpstr>1_Office 主题</vt:lpstr>
      <vt:lpstr>4_Office Theme</vt:lpstr>
      <vt:lpstr>2_Office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25</cp:revision>
  <dcterms:created xsi:type="dcterms:W3CDTF">2022-01-05T15:04:02Z</dcterms:created>
  <dcterms:modified xsi:type="dcterms:W3CDTF">2024-05-02T05:17:10Z</dcterms:modified>
</cp:coreProperties>
</file>