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6" r:id="rId2"/>
    <p:sldMasterId id="2147483678" r:id="rId3"/>
  </p:sldMasterIdLst>
  <p:notesMasterIdLst>
    <p:notesMasterId r:id="rId7"/>
  </p:notesMasterIdLst>
  <p:sldIdLst>
    <p:sldId id="262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23399-FAF1-4E35-B4A5-1CFA8D5C953A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11A5F-A739-4FC0-8743-B370F5DD2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97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29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42ECE-E74C-4854-9A8F-D75032BF88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0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30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9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48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64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" y="0"/>
            <a:ext cx="1218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3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" y="0"/>
            <a:ext cx="1218802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1988800" y="6477000"/>
            <a:ext cx="304800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47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" y="0"/>
            <a:ext cx="1218802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1988800" y="6477000"/>
            <a:ext cx="304800" cy="29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329655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E0611EC-B729-4A23-B964-2367E9990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863954" y="149797"/>
            <a:ext cx="11825697" cy="699202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FD2F9B-9A2C-4736-880E-7002AB3857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715" y="2612180"/>
            <a:ext cx="7147080" cy="3730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DDD9A7E-3BBD-43F6-8FE8-61164FD1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25" y="820423"/>
            <a:ext cx="778775" cy="4887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04BD44-C7C1-40B1-B806-A330AD1A2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11" y="491208"/>
            <a:ext cx="1049247" cy="6584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8BF177E-73C7-48A6-8FA5-5419A14F3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048" y="5415273"/>
            <a:ext cx="1755013" cy="11013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4FEC38-5FFA-4773-AA65-D10DE2A68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406" y="5563892"/>
            <a:ext cx="2062231" cy="12941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0796BD4E-982C-4898-ADF0-C7D6293F8029}"/>
              </a:ext>
            </a:extLst>
          </p:cNvPr>
          <p:cNvGrpSpPr/>
          <p:nvPr/>
        </p:nvGrpSpPr>
        <p:grpSpPr>
          <a:xfrm>
            <a:off x="10596437" y="109273"/>
            <a:ext cx="1089931" cy="1662867"/>
            <a:chOff x="8683894" y="705760"/>
            <a:chExt cx="1389852" cy="2120445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676A9548-AEC3-4264-857E-B2A903565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047">
                <a:defRPr/>
              </a:pPr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17D1A87D-1F96-4782-809F-5D264B2C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047">
                <a:defRPr/>
              </a:pPr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EB479C86-3563-42C3-80E5-2202571B1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047">
                <a:defRPr/>
              </a:pPr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C68F1133-6E97-4EBB-9E9C-A1E6E6ED1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047">
                <a:defRPr/>
              </a:pPr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id="{40514C69-1799-4771-80CF-25E178C03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047">
                <a:defRPr/>
              </a:pPr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id="{AA834033-D515-4AB8-B1AC-97177F52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047">
                <a:defRPr/>
              </a:pPr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F2283CB-309E-4DA7-A9E9-1B18A872C733}"/>
              </a:ext>
            </a:extLst>
          </p:cNvPr>
          <p:cNvSpPr txBox="1"/>
          <p:nvPr/>
        </p:nvSpPr>
        <p:spPr>
          <a:xfrm>
            <a:off x="4295600" y="1926325"/>
            <a:ext cx="7782101" cy="1815880"/>
          </a:xfrm>
          <a:prstGeom prst="rect">
            <a:avLst/>
          </a:prstGeom>
          <a:noFill/>
        </p:spPr>
        <p:txBody>
          <a:bodyPr wrap="square" lIns="91416" tIns="45719" rIns="91416" bIns="45719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105">
              <a:lnSpc>
                <a:spcPct val="100000"/>
              </a:lnSpc>
              <a:defRPr/>
            </a:pPr>
            <a:r>
              <a:rPr lang="en-US" altLang="zh-CN" sz="56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sz="56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6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56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6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56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sz="56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zh-CN" sz="56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56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56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6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56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6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56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6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zh-CN" sz="56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6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sz="5600" b="1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C65C459-9199-4298-A044-9D7EDA28C431}"/>
              </a:ext>
            </a:extLst>
          </p:cNvPr>
          <p:cNvGrpSpPr/>
          <p:nvPr/>
        </p:nvGrpSpPr>
        <p:grpSpPr>
          <a:xfrm rot="406819" flipH="1">
            <a:off x="2959607" y="1831636"/>
            <a:ext cx="1114444" cy="761177"/>
            <a:chOff x="9015984" y="2528554"/>
            <a:chExt cx="2157344" cy="1473489"/>
          </a:xfrm>
        </p:grpSpPr>
        <p:sp>
          <p:nvSpPr>
            <p:cNvPr id="20" name="Freeform 166">
              <a:extLst>
                <a:ext uri="{FF2B5EF4-FFF2-40B4-BE49-F238E27FC236}">
                  <a16:creationId xmlns:a16="http://schemas.microsoft.com/office/drawing/2014/main" id="{7EA3E342-6EBA-4035-AD9A-1F2BF138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878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:a16="http://schemas.microsoft.com/office/drawing/2014/main" id="{01878E18-0990-4E4D-BB13-21954E9AE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878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id="{925B0D9A-F701-487F-B723-C2A22FE5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878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id="{E293F15A-7A04-406D-8215-3E5ADCD95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878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id="{B7D69293-C065-49C6-9DC4-990926A8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878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5" name="Freeform 175">
              <a:extLst>
                <a:ext uri="{FF2B5EF4-FFF2-40B4-BE49-F238E27FC236}">
                  <a16:creationId xmlns:a16="http://schemas.microsoft.com/office/drawing/2014/main" id="{6B669043-8CD0-47D9-B642-69E9A17D6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878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6" name="Freeform 176">
              <a:extLst>
                <a:ext uri="{FF2B5EF4-FFF2-40B4-BE49-F238E27FC236}">
                  <a16:creationId xmlns:a16="http://schemas.microsoft.com/office/drawing/2014/main" id="{9C69694C-10CC-4BAC-94E0-0E5FCAE77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878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7" name="Freeform 177">
              <a:extLst>
                <a:ext uri="{FF2B5EF4-FFF2-40B4-BE49-F238E27FC236}">
                  <a16:creationId xmlns:a16="http://schemas.microsoft.com/office/drawing/2014/main" id="{B7196265-DE61-4B2F-828B-A25B8456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878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8" name="Freeform 178">
              <a:extLst>
                <a:ext uri="{FF2B5EF4-FFF2-40B4-BE49-F238E27FC236}">
                  <a16:creationId xmlns:a16="http://schemas.microsoft.com/office/drawing/2014/main" id="{E796D356-FCB3-4807-9439-77D08831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878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  <p:sp>
          <p:nvSpPr>
            <p:cNvPr id="29" name="Freeform 179">
              <a:extLst>
                <a:ext uri="{FF2B5EF4-FFF2-40B4-BE49-F238E27FC236}">
                  <a16:creationId xmlns:a16="http://schemas.microsoft.com/office/drawing/2014/main" id="{8D369413-983C-464C-A391-A59C6528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8780">
                <a:defRPr/>
              </a:pPr>
              <a:endParaRPr lang="zh-CN" altLang="en-US" sz="2400">
                <a:solidFill>
                  <a:prstClr val="black"/>
                </a:solidFill>
                <a:latin typeface="等线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47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83" y="370656"/>
            <a:ext cx="3484701" cy="61166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237281" y="-213035"/>
            <a:ext cx="7775505" cy="8291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7" y="5316477"/>
            <a:ext cx="1527724" cy="9586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215" y="154890"/>
            <a:ext cx="771575" cy="4841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329" y="396981"/>
            <a:ext cx="1055547" cy="662387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2980D984-45A9-4985-B144-1FEA185C421C}"/>
              </a:ext>
            </a:extLst>
          </p:cNvPr>
          <p:cNvGrpSpPr/>
          <p:nvPr/>
        </p:nvGrpSpPr>
        <p:grpSpPr>
          <a:xfrm rot="19663740">
            <a:off x="7713339" y="1936949"/>
            <a:ext cx="654791" cy="845387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D395DBD-0A1C-4355-AFE6-53BF3C3E5E8B}"/>
              </a:ext>
            </a:extLst>
          </p:cNvPr>
          <p:cNvGrpSpPr/>
          <p:nvPr/>
        </p:nvGrpSpPr>
        <p:grpSpPr>
          <a:xfrm rot="1539558">
            <a:off x="7773350" y="3865161"/>
            <a:ext cx="654791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16993A98-AE74-469D-AAEA-E013CE8237FA}"/>
              </a:ext>
            </a:extLst>
          </p:cNvPr>
          <p:cNvGrpSpPr/>
          <p:nvPr/>
        </p:nvGrpSpPr>
        <p:grpSpPr>
          <a:xfrm rot="18219084">
            <a:off x="6735599" y="4790873"/>
            <a:ext cx="654791" cy="845387"/>
            <a:chOff x="10766636" y="3941730"/>
            <a:chExt cx="1047922" cy="1352954"/>
          </a:xfrm>
        </p:grpSpPr>
        <p:sp>
          <p:nvSpPr>
            <p:cNvPr id="42" name="Freeform 108">
              <a:extLst>
                <a:ext uri="{FF2B5EF4-FFF2-40B4-BE49-F238E27FC236}">
                  <a16:creationId xmlns:a16="http://schemas.microsoft.com/office/drawing/2014/main" id="{8D44FD47-5CCD-4DBA-9113-4E60BA8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109">
              <a:extLst>
                <a:ext uri="{FF2B5EF4-FFF2-40B4-BE49-F238E27FC236}">
                  <a16:creationId xmlns:a16="http://schemas.microsoft.com/office/drawing/2014/main" id="{C3204761-4247-431D-B89D-53AE1F852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110">
              <a:extLst>
                <a:ext uri="{FF2B5EF4-FFF2-40B4-BE49-F238E27FC236}">
                  <a16:creationId xmlns:a16="http://schemas.microsoft.com/office/drawing/2014/main" id="{2EED4E7E-DF86-4700-AD95-D0F71435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111">
              <a:extLst>
                <a:ext uri="{FF2B5EF4-FFF2-40B4-BE49-F238E27FC236}">
                  <a16:creationId xmlns:a16="http://schemas.microsoft.com/office/drawing/2014/main" id="{3D8388E0-64B7-4CB2-A7D4-16F398C8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id="{D1683682-C367-419B-A22C-55FD075A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113">
              <a:extLst>
                <a:ext uri="{FF2B5EF4-FFF2-40B4-BE49-F238E27FC236}">
                  <a16:creationId xmlns:a16="http://schemas.microsoft.com/office/drawing/2014/main" id="{C3D7AF9B-3882-475B-AF11-1EFB7D65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178"/>
              <a:endParaRPr lang="zh-CN" altLang="en-US" sz="1867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3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412B1599-1767-477D-88C2-0801F84582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1587" y="3253569"/>
            <a:ext cx="620495" cy="606019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6324A855-B3EC-42D6-B601-F0B8344B1B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2319" y="3664168"/>
            <a:ext cx="656544" cy="782933"/>
          </a:xfrm>
          <a:prstGeom prst="rect">
            <a:avLst/>
          </a:prstGeom>
        </p:spPr>
      </p:pic>
      <p:sp>
        <p:nvSpPr>
          <p:cNvPr id="50" name="文本框 7">
            <a:extLst>
              <a:ext uri="{FF2B5EF4-FFF2-40B4-BE49-F238E27FC236}">
                <a16:creationId xmlns:a16="http://schemas.microsoft.com/office/drawing/2014/main" id="{CCF7CF21-3585-4A6A-BB34-BCA8D2B16489}"/>
              </a:ext>
            </a:extLst>
          </p:cNvPr>
          <p:cNvSpPr txBox="1"/>
          <p:nvPr/>
        </p:nvSpPr>
        <p:spPr>
          <a:xfrm>
            <a:off x="1621761" y="2307375"/>
            <a:ext cx="4474240" cy="2062101"/>
          </a:xfrm>
          <a:prstGeom prst="rect">
            <a:avLst/>
          </a:prstGeom>
          <a:noFill/>
        </p:spPr>
        <p:txBody>
          <a:bodyPr wrap="square" lIns="91420" tIns="45719" rIns="91420" bIns="45719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150">
              <a:lnSpc>
                <a:spcPct val="100000"/>
              </a:lnSpc>
              <a:defRPr/>
            </a:pPr>
            <a:r>
              <a:rPr lang="en-US" altLang="zh-CN" sz="6400" b="1" dirty="0" err="1">
                <a:solidFill>
                  <a:srgbClr val="3333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altLang="zh-CN" sz="6400" b="1" dirty="0">
                <a:solidFill>
                  <a:srgbClr val="3333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400" b="1" dirty="0" err="1">
                <a:solidFill>
                  <a:srgbClr val="3333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altLang="zh-CN" sz="6400" b="1" dirty="0">
                <a:solidFill>
                  <a:srgbClr val="3333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400" b="1" dirty="0" err="1">
                <a:solidFill>
                  <a:srgbClr val="3333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6400" b="1" dirty="0">
                <a:solidFill>
                  <a:srgbClr val="3333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400" b="1" dirty="0" err="1">
                <a:solidFill>
                  <a:srgbClr val="3333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altLang="zh-CN" sz="6400" b="1" dirty="0">
                <a:solidFill>
                  <a:srgbClr val="3333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400" b="1" dirty="0" err="1">
                <a:solidFill>
                  <a:srgbClr val="3333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zh-CN" altLang="en-US" sz="6400" b="1" dirty="0">
              <a:solidFill>
                <a:srgbClr val="3333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6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43" y="408612"/>
            <a:ext cx="8206687" cy="618691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5" y="610664"/>
            <a:ext cx="1527724" cy="9586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647" y="1420988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55" y="2301884"/>
            <a:ext cx="918124" cy="576149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4E05A1B-035A-4F01-92BD-93A045DEBBBD}"/>
              </a:ext>
            </a:extLst>
          </p:cNvPr>
          <p:cNvGrpSpPr/>
          <p:nvPr/>
        </p:nvGrpSpPr>
        <p:grpSpPr>
          <a:xfrm>
            <a:off x="10096929" y="-527707"/>
            <a:ext cx="1665347" cy="2540757"/>
            <a:chOff x="8683894" y="705760"/>
            <a:chExt cx="1389852" cy="2120445"/>
          </a:xfrm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E4016596-ADFE-4027-9486-D6887D6AF5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095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1B15F4C2-3B16-4EDA-9C37-8016A653A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095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52">
              <a:extLst>
                <a:ext uri="{FF2B5EF4-FFF2-40B4-BE49-F238E27FC236}">
                  <a16:creationId xmlns:a16="http://schemas.microsoft.com/office/drawing/2014/main" id="{EDDA12B2-9732-4720-B5F1-C3B0629C30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095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53">
              <a:extLst>
                <a:ext uri="{FF2B5EF4-FFF2-40B4-BE49-F238E27FC236}">
                  <a16:creationId xmlns:a16="http://schemas.microsoft.com/office/drawing/2014/main" id="{8D25A068-DE48-450F-A872-A22761B25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095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54">
              <a:extLst>
                <a:ext uri="{FF2B5EF4-FFF2-40B4-BE49-F238E27FC236}">
                  <a16:creationId xmlns:a16="http://schemas.microsoft.com/office/drawing/2014/main" id="{CE3A78AE-606A-4678-A22F-8EB49F585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095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reeform 55">
              <a:extLst>
                <a:ext uri="{FF2B5EF4-FFF2-40B4-BE49-F238E27FC236}">
                  <a16:creationId xmlns:a16="http://schemas.microsoft.com/office/drawing/2014/main" id="{1D00A5D6-3448-49CC-B9D3-BFF925F69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457095">
                <a:defRPr/>
              </a:pPr>
              <a:endParaRPr lang="zh-CN" altLang="en-US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4752BDAA-B3EC-45DC-AE18-1EA2F4D4D7D2}"/>
              </a:ext>
            </a:extLst>
          </p:cNvPr>
          <p:cNvSpPr txBox="1"/>
          <p:nvPr/>
        </p:nvSpPr>
        <p:spPr>
          <a:xfrm>
            <a:off x="4695131" y="2219836"/>
            <a:ext cx="6628519" cy="2349231"/>
          </a:xfrm>
          <a:prstGeom prst="rect">
            <a:avLst/>
          </a:prstGeom>
          <a:noFill/>
        </p:spPr>
        <p:txBody>
          <a:bodyPr wrap="square" lIns="91424" tIns="45719" rIns="91424" bIns="45719" rtlCol="0">
            <a:spAutoFit/>
          </a:bodyPr>
          <a:lstStyle/>
          <a:p>
            <a:pPr algn="ctr" defTabSz="914196">
              <a:defRPr/>
            </a:pPr>
            <a:r>
              <a:rPr lang="en-US" altLang="zh-CN" sz="7333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7333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33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7333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33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7333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33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</a:t>
            </a:r>
            <a:r>
              <a:rPr lang="en-US" altLang="zh-CN" sz="7333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33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altLang="zh-CN" sz="7333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7333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7333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679" y="1632426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131" y="500588"/>
            <a:ext cx="771575" cy="48418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63" y="256230"/>
            <a:ext cx="3800236" cy="6355796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8FC635B-1D69-44D9-AFDB-18B534A18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32" y="5709425"/>
            <a:ext cx="763392" cy="4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7575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4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3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90" tmFilter="0, 0; 0.125,0.2665; 0.25,0.4; 0.375,0.465; 0.5,0.5;  0.625,0.535; 0.75,0.6; 0.875,0.7335; 1,1">
                                          <p:stCondLst>
                                            <p:cond delay="4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" tmFilter="0, 0; 0.125,0.2665; 0.25,0.4; 0.375,0.465; 0.5,0.5;  0.625,0.535; 0.75,0.6; 0.875,0.7335; 1,1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" tmFilter="0, 0; 0.125,0.2665; 0.25,0.4; 0.375,0.465; 0.5,0.5;  0.625,0.535; 0.75,0.6; 0.875,0.7335; 1,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">
                                          <p:stCondLst>
                                            <p:cond delay="47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" decel="50000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">
                                          <p:stCondLst>
                                            <p:cond delay="96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" decel="50000">
                                          <p:stCondLst>
                                            <p:cond delay="98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" decel="50000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4761</TotalTime>
  <Words>25</Words>
  <Application>Microsoft Office PowerPoint</Application>
  <PresentationFormat>Widescreen</PresentationFormat>
  <Paragraphs>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宋体</vt:lpstr>
      <vt:lpstr>Arial</vt:lpstr>
      <vt:lpstr>Arial-Rounded</vt:lpstr>
      <vt:lpstr>Calibri</vt:lpstr>
      <vt:lpstr>等线</vt:lpstr>
      <vt:lpstr>HP001 4 hàng</vt:lpstr>
      <vt:lpstr>4_Office Theme</vt:lpstr>
      <vt:lpstr>2_Office Theme</vt:lpstr>
      <vt:lpstr>3_Office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6</cp:revision>
  <dcterms:created xsi:type="dcterms:W3CDTF">2022-04-24T05:56:22Z</dcterms:created>
  <dcterms:modified xsi:type="dcterms:W3CDTF">2024-05-02T09:04:47Z</dcterms:modified>
</cp:coreProperties>
</file>