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</p:sldMasterIdLst>
  <p:notesMasterIdLst>
    <p:notesMasterId r:id="rId15"/>
  </p:notesMasterIdLst>
  <p:sldIdLst>
    <p:sldId id="257" r:id="rId6"/>
    <p:sldId id="258" r:id="rId7"/>
    <p:sldId id="265" r:id="rId8"/>
    <p:sldId id="259" r:id="rId9"/>
    <p:sldId id="262" r:id="rId10"/>
    <p:sldId id="264" r:id="rId11"/>
    <p:sldId id="263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B0A60-A3A8-420B-BFF6-4049C164E982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99C7B-ED8B-4B99-AD51-D4A503EAC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5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2764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文本占位符 27650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9156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C2923-0684-480C-8A38-2161E3CC12BB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27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2355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文本占位符 2355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endParaRPr lang="en-US" altLang="en-US" dirty="0" smtClean="0"/>
          </a:p>
        </p:txBody>
      </p:sp>
      <p:sp>
        <p:nvSpPr>
          <p:cNvPr id="65540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170DE-6E2C-432C-BE0D-B8E48020D9CD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551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2764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文本占位符 27650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9156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C2923-0684-480C-8A38-2161E3CC12BB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69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01DC8-FCB2-4F5F-B657-F5C6351D65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68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01DC8-FCB2-4F5F-B657-F5C6351D65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78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2867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7" name="文本占位符 2867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endParaRPr lang="en-US" altLang="en-US" dirty="0" smtClean="0"/>
          </a:p>
        </p:txBody>
      </p:sp>
      <p:sp>
        <p:nvSpPr>
          <p:cNvPr id="67588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E5E47-F919-484B-BF7B-0F4FB6FE23A5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250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 smtClean="0"/>
          </a:p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06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4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1"/>
            <a:ext cx="9144173" cy="2387680"/>
          </a:xfrm>
          <a:prstGeom prst="rect">
            <a:avLst/>
          </a:prstGeom>
        </p:spPr>
        <p:txBody>
          <a:bodyPr lIns="55711" tIns="27855" rIns="55711" bIns="27855" anchor="b"/>
          <a:lstStyle>
            <a:lvl1pPr algn="ctr">
              <a:defRPr sz="66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62"/>
            <a:ext cx="9144173" cy="1655817"/>
          </a:xfrm>
          <a:prstGeom prst="rect">
            <a:avLst/>
          </a:prstGeom>
        </p:spPr>
        <p:txBody>
          <a:bodyPr lIns="55711" tIns="27855" rIns="55711" bIns="27855"/>
          <a:lstStyle>
            <a:lvl1pPr marL="0" indent="0" algn="ctr">
              <a:buNone/>
              <a:defRPr sz="2667"/>
            </a:lvl1pPr>
            <a:lvl2pPr marL="511203" indent="0" algn="ctr">
              <a:buNone/>
              <a:defRPr sz="2267"/>
            </a:lvl2pPr>
            <a:lvl3pPr marL="1022405" indent="0" algn="ctr">
              <a:buNone/>
              <a:defRPr sz="2000"/>
            </a:lvl3pPr>
            <a:lvl4pPr marL="1533616" indent="0" algn="ctr">
              <a:buNone/>
              <a:defRPr sz="1733"/>
            </a:lvl4pPr>
            <a:lvl5pPr marL="2044296" indent="0" algn="ctr">
              <a:buNone/>
              <a:defRPr sz="1733"/>
            </a:lvl5pPr>
            <a:lvl6pPr marL="2555504" indent="0" algn="ctr">
              <a:buNone/>
              <a:defRPr sz="1733"/>
            </a:lvl6pPr>
            <a:lvl7pPr marL="3066701" indent="0" algn="ctr">
              <a:buNone/>
              <a:defRPr sz="1733"/>
            </a:lvl7pPr>
            <a:lvl8pPr marL="3577911" indent="0" algn="ctr">
              <a:buNone/>
              <a:defRPr sz="1733"/>
            </a:lvl8pPr>
            <a:lvl9pPr marL="4089108" indent="0" algn="ctr">
              <a:buNone/>
              <a:defRPr sz="1733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14882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9"/>
            <a:ext cx="5980067" cy="3275847"/>
          </a:xfrm>
          <a:prstGeom prst="rect">
            <a:avLst/>
          </a:prstGeo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814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82" y="1709812"/>
            <a:ext cx="10515799" cy="2852833"/>
          </a:xfrm>
          <a:prstGeom prst="rect">
            <a:avLst/>
          </a:prstGeom>
        </p:spPr>
        <p:txBody>
          <a:bodyPr lIns="55711" tIns="27855" rIns="55711" bIns="27855" anchor="b"/>
          <a:lstStyle>
            <a:lvl1pPr>
              <a:defRPr sz="66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82" y="4589618"/>
            <a:ext cx="10515799" cy="1500237"/>
          </a:xfrm>
          <a:prstGeom prst="rect">
            <a:avLst/>
          </a:prstGeom>
        </p:spPr>
        <p:txBody>
          <a:bodyPr lIns="55711" tIns="27855" rIns="55711" bIns="27855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11203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224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3361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04429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55550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06670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57791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08910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283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7" cy="4351484"/>
          </a:xfrm>
          <a:prstGeom prst="rect">
            <a:avLst/>
          </a:prstGeo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2" y="1825687"/>
            <a:ext cx="5181697" cy="4351484"/>
          </a:xfrm>
          <a:prstGeom prst="rect">
            <a:avLst/>
          </a:prstGeo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3615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1" y="365142"/>
            <a:ext cx="10515799" cy="1325607"/>
          </a:xfrm>
          <a:prstGeom prst="rect">
            <a:avLst/>
          </a:prstGeom>
        </p:spPr>
        <p:txBody>
          <a:bodyPr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14" y="1778513"/>
            <a:ext cx="4873665" cy="823940"/>
          </a:xfrm>
          <a:prstGeom prst="rect">
            <a:avLst/>
          </a:prstGeom>
        </p:spPr>
        <p:txBody>
          <a:bodyPr lIns="55711" tIns="27855" rIns="55711" bIns="27855" anchor="ctr" anchorCtr="0"/>
          <a:lstStyle>
            <a:lvl1pPr marL="0" indent="0">
              <a:buNone/>
              <a:defRPr sz="3067"/>
            </a:lvl1pPr>
            <a:lvl2pPr marL="511203" indent="0">
              <a:buNone/>
              <a:defRPr sz="2667"/>
            </a:lvl2pPr>
            <a:lvl3pPr marL="1022405" indent="0">
              <a:buNone/>
              <a:defRPr sz="2267"/>
            </a:lvl3pPr>
            <a:lvl4pPr marL="1533616" indent="0">
              <a:buNone/>
              <a:defRPr sz="2000"/>
            </a:lvl4pPr>
            <a:lvl5pPr marL="2044296" indent="0">
              <a:buNone/>
              <a:defRPr sz="2000"/>
            </a:lvl5pPr>
            <a:lvl6pPr marL="2555504" indent="0">
              <a:buNone/>
              <a:defRPr sz="2000"/>
            </a:lvl6pPr>
            <a:lvl7pPr marL="3066701" indent="0">
              <a:buNone/>
              <a:defRPr sz="2000"/>
            </a:lvl7pPr>
            <a:lvl8pPr marL="3577911" indent="0">
              <a:buNone/>
              <a:defRPr sz="2000"/>
            </a:lvl8pPr>
            <a:lvl9pPr marL="4089108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14" y="2665468"/>
            <a:ext cx="4873665" cy="3524403"/>
          </a:xfrm>
          <a:prstGeom prst="rect">
            <a:avLst/>
          </a:prstGeo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73" y="1778513"/>
            <a:ext cx="4897668" cy="823940"/>
          </a:xfrm>
          <a:prstGeom prst="rect">
            <a:avLst/>
          </a:prstGeom>
        </p:spPr>
        <p:txBody>
          <a:bodyPr lIns="55711" tIns="27855" rIns="55711" bIns="27855" anchor="ctr" anchorCtr="0"/>
          <a:lstStyle>
            <a:lvl1pPr marL="0" indent="0">
              <a:buNone/>
              <a:defRPr sz="3067"/>
            </a:lvl1pPr>
            <a:lvl2pPr marL="511203" indent="0">
              <a:buNone/>
              <a:defRPr sz="2667"/>
            </a:lvl2pPr>
            <a:lvl3pPr marL="1022405" indent="0">
              <a:buNone/>
              <a:defRPr sz="2267"/>
            </a:lvl3pPr>
            <a:lvl4pPr marL="1533616" indent="0">
              <a:buNone/>
              <a:defRPr sz="2000"/>
            </a:lvl4pPr>
            <a:lvl5pPr marL="2044296" indent="0">
              <a:buNone/>
              <a:defRPr sz="2000"/>
            </a:lvl5pPr>
            <a:lvl6pPr marL="2555504" indent="0">
              <a:buNone/>
              <a:defRPr sz="2000"/>
            </a:lvl6pPr>
            <a:lvl7pPr marL="3066701" indent="0">
              <a:buNone/>
              <a:defRPr sz="2000"/>
            </a:lvl7pPr>
            <a:lvl8pPr marL="3577911" indent="0">
              <a:buNone/>
              <a:defRPr sz="2000"/>
            </a:lvl8pPr>
            <a:lvl9pPr marL="4089108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73" y="2665468"/>
            <a:ext cx="4897668" cy="3524403"/>
          </a:xfrm>
          <a:prstGeom prst="rect">
            <a:avLst/>
          </a:prstGeo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69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76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17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6" y="457216"/>
            <a:ext cx="3932311" cy="1600253"/>
          </a:xfrm>
          <a:prstGeom prst="rect">
            <a:avLst/>
          </a:prstGeom>
        </p:spPr>
        <p:txBody>
          <a:bodyPr lIns="55711" tIns="27855" rIns="55711" bIns="27855" anchor="b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61"/>
            <a:ext cx="6172317" cy="4873788"/>
          </a:xfrm>
          <a:prstGeom prst="rect">
            <a:avLst/>
          </a:prstGeom>
        </p:spPr>
        <p:txBody>
          <a:bodyPr lIns="55711" tIns="27855" rIns="55711" bIns="27855"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6" y="2057474"/>
            <a:ext cx="3932311" cy="3811716"/>
          </a:xfrm>
          <a:prstGeom prst="rect">
            <a:avLst/>
          </a:prstGeom>
        </p:spPr>
        <p:txBody>
          <a:bodyPr lIns="55711" tIns="27855" rIns="55711" bIns="27855"/>
          <a:lstStyle>
            <a:lvl1pPr marL="0" indent="0">
              <a:buNone/>
              <a:defRPr sz="1733"/>
            </a:lvl1pPr>
            <a:lvl2pPr marL="511203" indent="0">
              <a:buNone/>
              <a:defRPr sz="1600"/>
            </a:lvl2pPr>
            <a:lvl3pPr marL="1022405" indent="0">
              <a:buNone/>
              <a:defRPr sz="1333"/>
            </a:lvl3pPr>
            <a:lvl4pPr marL="1533616" indent="0">
              <a:buNone/>
              <a:defRPr sz="1067"/>
            </a:lvl4pPr>
            <a:lvl5pPr marL="2044296" indent="0">
              <a:buNone/>
              <a:defRPr sz="1067"/>
            </a:lvl5pPr>
            <a:lvl6pPr marL="2555504" indent="0">
              <a:buNone/>
              <a:defRPr sz="1067"/>
            </a:lvl6pPr>
            <a:lvl7pPr marL="3066701" indent="0">
              <a:buNone/>
              <a:defRPr sz="1067"/>
            </a:lvl7pPr>
            <a:lvl8pPr marL="3577911" indent="0">
              <a:buNone/>
              <a:defRPr sz="1067"/>
            </a:lvl8pPr>
            <a:lvl9pPr marL="408910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816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1" y="457216"/>
            <a:ext cx="4165428" cy="1600253"/>
          </a:xfrm>
          <a:prstGeom prst="rect">
            <a:avLst/>
          </a:prstGeom>
        </p:spPr>
        <p:txBody>
          <a:bodyPr lIns="55711" tIns="27855" rIns="55711" bIns="27855" anchor="b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22"/>
            <a:ext cx="6172317" cy="5404031"/>
          </a:xfrm>
          <a:prstGeom prst="rect">
            <a:avLst/>
          </a:prstGeom>
        </p:spPr>
        <p:txBody>
          <a:bodyPr lIns="55711" tIns="27855" rIns="55711" bIns="27855"/>
          <a:lstStyle>
            <a:lvl1pPr marL="0" indent="0">
              <a:buNone/>
              <a:defRPr sz="3600"/>
            </a:lvl1pPr>
            <a:lvl2pPr marL="511203" indent="0">
              <a:buNone/>
              <a:defRPr sz="3067"/>
            </a:lvl2pPr>
            <a:lvl3pPr marL="1022405" indent="0">
              <a:buNone/>
              <a:defRPr sz="2667"/>
            </a:lvl3pPr>
            <a:lvl4pPr marL="1533616" indent="0">
              <a:buNone/>
              <a:defRPr sz="2267"/>
            </a:lvl4pPr>
            <a:lvl5pPr marL="2044296" indent="0">
              <a:buNone/>
              <a:defRPr sz="2267"/>
            </a:lvl5pPr>
            <a:lvl6pPr marL="2555504" indent="0">
              <a:buNone/>
              <a:defRPr sz="2267"/>
            </a:lvl6pPr>
            <a:lvl7pPr marL="3066701" indent="0">
              <a:buNone/>
              <a:defRPr sz="2267"/>
            </a:lvl7pPr>
            <a:lvl8pPr marL="3577911" indent="0">
              <a:buNone/>
              <a:defRPr sz="2267"/>
            </a:lvl8pPr>
            <a:lvl9pPr marL="4089108" indent="0">
              <a:buNone/>
              <a:defRPr sz="22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21" y="2057474"/>
            <a:ext cx="4165428" cy="3811716"/>
          </a:xfrm>
          <a:prstGeom prst="rect">
            <a:avLst/>
          </a:prstGeom>
        </p:spPr>
        <p:txBody>
          <a:bodyPr lIns="55711" tIns="27855" rIns="55711" bIns="27855"/>
          <a:lstStyle>
            <a:lvl1pPr marL="0" indent="0">
              <a:buNone/>
              <a:defRPr sz="2267"/>
            </a:lvl1pPr>
            <a:lvl2pPr marL="511203" indent="0">
              <a:buNone/>
              <a:defRPr sz="2000"/>
            </a:lvl2pPr>
            <a:lvl3pPr marL="1022405" indent="0">
              <a:buNone/>
              <a:defRPr sz="1733"/>
            </a:lvl3pPr>
            <a:lvl4pPr marL="1533616" indent="0">
              <a:buNone/>
              <a:defRPr sz="1600"/>
            </a:lvl4pPr>
            <a:lvl5pPr marL="2044296" indent="0">
              <a:buNone/>
              <a:defRPr sz="1600"/>
            </a:lvl5pPr>
            <a:lvl6pPr marL="2555504" indent="0">
              <a:buNone/>
              <a:defRPr sz="1600"/>
            </a:lvl6pPr>
            <a:lvl7pPr marL="3066701" indent="0">
              <a:buNone/>
              <a:defRPr sz="1600"/>
            </a:lvl7pPr>
            <a:lvl8pPr marL="3577911" indent="0">
              <a:buNone/>
              <a:defRPr sz="1600"/>
            </a:lvl8pPr>
            <a:lvl9pPr marL="4089108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547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9"/>
            <a:ext cx="5980067" cy="3275847"/>
          </a:xfrm>
          <a:prstGeom prst="rect">
            <a:avLst/>
          </a:prstGeom>
        </p:spPr>
        <p:txBody>
          <a:bodyPr vert="eaVert"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81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9"/>
            <a:ext cx="2628949" cy="5812032"/>
          </a:xfrm>
          <a:prstGeom prst="rect">
            <a:avLst/>
          </a:prstGeom>
        </p:spPr>
        <p:txBody>
          <a:bodyPr vert="eaVert"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8" y="365139"/>
            <a:ext cx="7734447" cy="5812032"/>
          </a:xfrm>
          <a:prstGeom prst="rect">
            <a:avLst/>
          </a:prstGeom>
        </p:spPr>
        <p:txBody>
          <a:bodyPr vert="eaVert"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528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7" cy="4351484"/>
          </a:xfr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2" y="1825692"/>
            <a:ext cx="5181697" cy="2098745"/>
          </a:xfr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2" y="4076838"/>
            <a:ext cx="5181697" cy="2100333"/>
          </a:xfr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2781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B766D6-7987-473D-8661-C09385AA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6D8193D-3F25-4F00-B601-26050EDC8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867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650B5B-5A8E-4B19-91C4-E1BA667B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E03EA0-CF04-437F-B8B4-0C607284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7DAAAA-DEFB-46E3-864D-6F6B47B2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85747-3EB1-4D83-B943-6FABF74A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141459-CE2D-4B2C-BF1A-D7FFE9F92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6FDC62-B0B0-421B-B356-45B14008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5DF15-F391-4A50-A894-B59338EA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82F58F-AA0A-4582-AB7B-68D799D1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1864BE-8DEF-4758-9185-B3209486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3F8F15-3BBB-49BB-93AF-A90F4C04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93DC75-18AA-4738-BD83-02C563C8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AA0C4E-FA3F-48A3-A553-33874B62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84C614-EF4B-4CC4-BA92-B1623331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44A4A-B204-4F7A-B8CC-997B82C9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417428-2EDB-4EC2-8C55-F81241794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6D785F-C047-4613-AE45-3E320DCCC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8AB721-4310-4F72-970D-8F891D26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952ADF-6E71-47DE-B627-BFBC3ADB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54DD86-550B-4F83-B752-6C8B24C3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54EF69-3D88-491E-9295-99FB2172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96E61D-780B-41BA-876B-EA7D9A790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867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8B4426-53CF-4644-A828-754726FE6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3852C7C-578C-4864-96FB-80B1FE02A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867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293A92-59CC-433C-A67A-05546A81F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D062D4B-A481-4F3B-BE8D-D73D1CB6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015D5C-EB73-4AB2-AAE1-534E6816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7B149C-4B19-4D71-9F0C-731D2F77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0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70B76-BED2-4287-8354-EA544963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5F4B30-D0D4-41D7-AD46-03E65EFC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8E5DC7C-4894-4963-BB44-2E66213D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49055B-B1CB-445E-B1D0-9084890F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9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3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3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10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4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8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20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556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93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2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27AD828-E899-486D-A8E1-F5AE742E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9897A97-F8FA-4037-9CC9-EFD64BE3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94C1D2-DB76-4142-B84A-AC17CE0B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9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13FBE5-C773-412D-A187-31450C9E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9E2B6-B27C-4EE8-AC9F-B149C50A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7854AA-6367-4504-B9FC-E5E2ADD98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467"/>
            </a:lvl2pPr>
            <a:lvl3pPr marL="914241" indent="0">
              <a:buNone/>
              <a:defRPr sz="1200"/>
            </a:lvl3pPr>
            <a:lvl4pPr marL="1371362" indent="0">
              <a:buNone/>
              <a:defRPr sz="1067"/>
            </a:lvl4pPr>
            <a:lvl5pPr marL="1828482" indent="0">
              <a:buNone/>
              <a:defRPr sz="1067"/>
            </a:lvl5pPr>
            <a:lvl6pPr marL="2285606" indent="0">
              <a:buNone/>
              <a:defRPr sz="1067"/>
            </a:lvl6pPr>
            <a:lvl7pPr marL="2742722" indent="0">
              <a:buNone/>
              <a:defRPr sz="1067"/>
            </a:lvl7pPr>
            <a:lvl8pPr marL="3199840" indent="0">
              <a:buNone/>
              <a:defRPr sz="1067"/>
            </a:lvl8pPr>
            <a:lvl9pPr marL="3656959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6561B0-4264-42E0-ABA8-012DFE43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7076ED-6930-439B-8E5F-BA21AF8E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2281C8-4930-43D8-86C4-C2974C16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41CFCC-B00D-4ED2-BD0C-9A83194B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83E44E7-F2CA-4671-AEFC-F609545C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41" indent="0">
              <a:buNone/>
              <a:defRPr sz="2400"/>
            </a:lvl3pPr>
            <a:lvl4pPr marL="1371362" indent="0">
              <a:buNone/>
              <a:defRPr sz="2000"/>
            </a:lvl4pPr>
            <a:lvl5pPr marL="1828482" indent="0">
              <a:buNone/>
              <a:defRPr sz="2000"/>
            </a:lvl5pPr>
            <a:lvl6pPr marL="2285606" indent="0">
              <a:buNone/>
              <a:defRPr sz="2000"/>
            </a:lvl6pPr>
            <a:lvl7pPr marL="2742722" indent="0">
              <a:buNone/>
              <a:defRPr sz="2000"/>
            </a:lvl7pPr>
            <a:lvl8pPr marL="3199840" indent="0">
              <a:buNone/>
              <a:defRPr sz="2000"/>
            </a:lvl8pPr>
            <a:lvl9pPr marL="365695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585D18-5A41-4CE3-8044-F0329EE1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467"/>
            </a:lvl2pPr>
            <a:lvl3pPr marL="914241" indent="0">
              <a:buNone/>
              <a:defRPr sz="1200"/>
            </a:lvl3pPr>
            <a:lvl4pPr marL="1371362" indent="0">
              <a:buNone/>
              <a:defRPr sz="1067"/>
            </a:lvl4pPr>
            <a:lvl5pPr marL="1828482" indent="0">
              <a:buNone/>
              <a:defRPr sz="1067"/>
            </a:lvl5pPr>
            <a:lvl6pPr marL="2285606" indent="0">
              <a:buNone/>
              <a:defRPr sz="1067"/>
            </a:lvl6pPr>
            <a:lvl7pPr marL="2742722" indent="0">
              <a:buNone/>
              <a:defRPr sz="1067"/>
            </a:lvl7pPr>
            <a:lvl8pPr marL="3199840" indent="0">
              <a:buNone/>
              <a:defRPr sz="1067"/>
            </a:lvl8pPr>
            <a:lvl9pPr marL="3656959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EDBBA7-D7B0-4ACA-ABE7-F5457140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FFE9FE-0508-44DE-BC85-86EAE355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06F262-3F12-4B1B-A052-62BA2E96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7090C-1724-48F2-BECF-71A01FAA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CE4F09-7AC0-472E-A35A-783162D4A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FB41A-D16F-4C54-B107-A2E5FDB8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E7788F-D73F-4012-BCD3-CA1CA57F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9B3C2-BBFB-4ED9-8F3F-8D69CB70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1E860E-54D7-44B3-9410-18F2A3B17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4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029AEA-2D7C-493A-BA4B-288F87F94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4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EFA4A5-06F1-4B03-B462-53FCFF4F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681FA-6408-46D1-9189-DB388774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A3D781-904C-42C7-BA06-29143FB3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5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1"/>
            <a:ext cx="9144173" cy="2387680"/>
          </a:xfrm>
          <a:prstGeom prst="rect">
            <a:avLst/>
          </a:prstGeom>
        </p:spPr>
        <p:txBody>
          <a:bodyPr lIns="55657" tIns="27827" rIns="55657" bIns="27827" anchor="b"/>
          <a:lstStyle>
            <a:lvl1pPr algn="ctr">
              <a:defRPr sz="66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62"/>
            <a:ext cx="9144173" cy="1655817"/>
          </a:xfrm>
          <a:prstGeom prst="rect">
            <a:avLst/>
          </a:prstGeom>
        </p:spPr>
        <p:txBody>
          <a:bodyPr lIns="55657" tIns="27827" rIns="55657" bIns="27827"/>
          <a:lstStyle>
            <a:lvl1pPr marL="0" indent="0" algn="ctr">
              <a:buNone/>
              <a:defRPr sz="2667"/>
            </a:lvl1pPr>
            <a:lvl2pPr marL="510703" indent="0" algn="ctr">
              <a:buNone/>
              <a:defRPr sz="2267"/>
            </a:lvl2pPr>
            <a:lvl3pPr marL="1021402" indent="0" algn="ctr">
              <a:buNone/>
              <a:defRPr sz="2000"/>
            </a:lvl3pPr>
            <a:lvl4pPr marL="1532116" indent="0" algn="ctr">
              <a:buNone/>
              <a:defRPr sz="1733"/>
            </a:lvl4pPr>
            <a:lvl5pPr marL="2042301" indent="0" algn="ctr">
              <a:buNone/>
              <a:defRPr sz="1733"/>
            </a:lvl5pPr>
            <a:lvl6pPr marL="2553010" indent="0" algn="ctr">
              <a:buNone/>
              <a:defRPr sz="1733"/>
            </a:lvl6pPr>
            <a:lvl7pPr marL="3063705" indent="0" algn="ctr">
              <a:buNone/>
              <a:defRPr sz="1733"/>
            </a:lvl7pPr>
            <a:lvl8pPr marL="3574413" indent="0" algn="ctr">
              <a:buNone/>
              <a:defRPr sz="1733"/>
            </a:lvl8pPr>
            <a:lvl9pPr marL="4085107" indent="0" algn="ctr">
              <a:buNone/>
              <a:defRPr sz="1733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18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46"/>
            <a:ext cx="5980067" cy="3275847"/>
          </a:xfrm>
          <a:prstGeom prst="rect">
            <a:avLst/>
          </a:prstGeo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034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06" y="1709829"/>
            <a:ext cx="10515799" cy="2852833"/>
          </a:xfrm>
          <a:prstGeom prst="rect">
            <a:avLst/>
          </a:prstGeom>
        </p:spPr>
        <p:txBody>
          <a:bodyPr lIns="55657" tIns="27827" rIns="55657" bIns="27827" anchor="b"/>
          <a:lstStyle>
            <a:lvl1pPr>
              <a:defRPr sz="66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06" y="4589636"/>
            <a:ext cx="10515799" cy="1500237"/>
          </a:xfrm>
          <a:prstGeom prst="rect">
            <a:avLst/>
          </a:prstGeom>
        </p:spPr>
        <p:txBody>
          <a:bodyPr lIns="55657" tIns="27827" rIns="55657" bIns="27827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10703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214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3211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04230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55301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06370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574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08510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971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7" cy="4351484"/>
          </a:xfrm>
          <a:prstGeom prst="rect">
            <a:avLst/>
          </a:prstGeo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4" y="1825687"/>
            <a:ext cx="5181697" cy="4351484"/>
          </a:xfrm>
          <a:prstGeom prst="rect">
            <a:avLst/>
          </a:prstGeo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698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45" y="365142"/>
            <a:ext cx="10515799" cy="1325607"/>
          </a:xfrm>
          <a:prstGeom prst="rect">
            <a:avLst/>
          </a:prstGeom>
        </p:spPr>
        <p:txBody>
          <a:bodyPr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38" y="1778513"/>
            <a:ext cx="4873665" cy="823940"/>
          </a:xfrm>
          <a:prstGeom prst="rect">
            <a:avLst/>
          </a:prstGeom>
        </p:spPr>
        <p:txBody>
          <a:bodyPr lIns="55657" tIns="27827" rIns="55657" bIns="27827" anchor="ctr" anchorCtr="0"/>
          <a:lstStyle>
            <a:lvl1pPr marL="0" indent="0">
              <a:buNone/>
              <a:defRPr sz="3067"/>
            </a:lvl1pPr>
            <a:lvl2pPr marL="510703" indent="0">
              <a:buNone/>
              <a:defRPr sz="2667"/>
            </a:lvl2pPr>
            <a:lvl3pPr marL="1021402" indent="0">
              <a:buNone/>
              <a:defRPr sz="2267"/>
            </a:lvl3pPr>
            <a:lvl4pPr marL="1532116" indent="0">
              <a:buNone/>
              <a:defRPr sz="2000"/>
            </a:lvl4pPr>
            <a:lvl5pPr marL="2042301" indent="0">
              <a:buNone/>
              <a:defRPr sz="2000"/>
            </a:lvl5pPr>
            <a:lvl6pPr marL="2553010" indent="0">
              <a:buNone/>
              <a:defRPr sz="2000"/>
            </a:lvl6pPr>
            <a:lvl7pPr marL="3063705" indent="0">
              <a:buNone/>
              <a:defRPr sz="2000"/>
            </a:lvl7pPr>
            <a:lvl8pPr marL="3574413" indent="0">
              <a:buNone/>
              <a:defRPr sz="2000"/>
            </a:lvl8pPr>
            <a:lvl9pPr marL="4085107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38" y="2665468"/>
            <a:ext cx="4873665" cy="3524403"/>
          </a:xfrm>
          <a:prstGeom prst="rect">
            <a:avLst/>
          </a:prstGeo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97" y="1778513"/>
            <a:ext cx="4897668" cy="823940"/>
          </a:xfrm>
          <a:prstGeom prst="rect">
            <a:avLst/>
          </a:prstGeom>
        </p:spPr>
        <p:txBody>
          <a:bodyPr lIns="55657" tIns="27827" rIns="55657" bIns="27827" anchor="ctr" anchorCtr="0"/>
          <a:lstStyle>
            <a:lvl1pPr marL="0" indent="0">
              <a:buNone/>
              <a:defRPr sz="3067"/>
            </a:lvl1pPr>
            <a:lvl2pPr marL="510703" indent="0">
              <a:buNone/>
              <a:defRPr sz="2667"/>
            </a:lvl2pPr>
            <a:lvl3pPr marL="1021402" indent="0">
              <a:buNone/>
              <a:defRPr sz="2267"/>
            </a:lvl3pPr>
            <a:lvl4pPr marL="1532116" indent="0">
              <a:buNone/>
              <a:defRPr sz="2000"/>
            </a:lvl4pPr>
            <a:lvl5pPr marL="2042301" indent="0">
              <a:buNone/>
              <a:defRPr sz="2000"/>
            </a:lvl5pPr>
            <a:lvl6pPr marL="2553010" indent="0">
              <a:buNone/>
              <a:defRPr sz="2000"/>
            </a:lvl6pPr>
            <a:lvl7pPr marL="3063705" indent="0">
              <a:buNone/>
              <a:defRPr sz="2000"/>
            </a:lvl7pPr>
            <a:lvl8pPr marL="3574413" indent="0">
              <a:buNone/>
              <a:defRPr sz="2000"/>
            </a:lvl8pPr>
            <a:lvl9pPr marL="4085107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97" y="2665468"/>
            <a:ext cx="4897668" cy="3524403"/>
          </a:xfrm>
          <a:prstGeom prst="rect">
            <a:avLst/>
          </a:prstGeo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73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985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1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6" y="457216"/>
            <a:ext cx="3932311" cy="1600253"/>
          </a:xfrm>
          <a:prstGeom prst="rect">
            <a:avLst/>
          </a:prstGeom>
        </p:spPr>
        <p:txBody>
          <a:bodyPr lIns="55657" tIns="27827" rIns="55657" bIns="27827" anchor="b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61"/>
            <a:ext cx="6172317" cy="4873788"/>
          </a:xfrm>
          <a:prstGeom prst="rect">
            <a:avLst/>
          </a:prstGeom>
        </p:spPr>
        <p:txBody>
          <a:bodyPr lIns="55657" tIns="27827" rIns="55657" bIns="27827"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6" y="2057474"/>
            <a:ext cx="3932311" cy="3811716"/>
          </a:xfrm>
          <a:prstGeom prst="rect">
            <a:avLst/>
          </a:prstGeom>
        </p:spPr>
        <p:txBody>
          <a:bodyPr lIns="55657" tIns="27827" rIns="55657" bIns="27827"/>
          <a:lstStyle>
            <a:lvl1pPr marL="0" indent="0">
              <a:buNone/>
              <a:defRPr sz="1733"/>
            </a:lvl1pPr>
            <a:lvl2pPr marL="510703" indent="0">
              <a:buNone/>
              <a:defRPr sz="1600"/>
            </a:lvl2pPr>
            <a:lvl3pPr marL="1021402" indent="0">
              <a:buNone/>
              <a:defRPr sz="1333"/>
            </a:lvl3pPr>
            <a:lvl4pPr marL="1532116" indent="0">
              <a:buNone/>
              <a:defRPr sz="1067"/>
            </a:lvl4pPr>
            <a:lvl5pPr marL="2042301" indent="0">
              <a:buNone/>
              <a:defRPr sz="1067"/>
            </a:lvl5pPr>
            <a:lvl6pPr marL="2553010" indent="0">
              <a:buNone/>
              <a:defRPr sz="1067"/>
            </a:lvl6pPr>
            <a:lvl7pPr marL="3063705" indent="0">
              <a:buNone/>
              <a:defRPr sz="1067"/>
            </a:lvl7pPr>
            <a:lvl8pPr marL="3574413" indent="0">
              <a:buNone/>
              <a:defRPr sz="1067"/>
            </a:lvl8pPr>
            <a:lvl9pPr marL="4085107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8332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45" y="457216"/>
            <a:ext cx="4165428" cy="1600253"/>
          </a:xfrm>
          <a:prstGeom prst="rect">
            <a:avLst/>
          </a:prstGeom>
        </p:spPr>
        <p:txBody>
          <a:bodyPr lIns="55657" tIns="27827" rIns="55657" bIns="27827" anchor="b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22"/>
            <a:ext cx="6172317" cy="5404031"/>
          </a:xfrm>
          <a:prstGeom prst="rect">
            <a:avLst/>
          </a:prstGeom>
        </p:spPr>
        <p:txBody>
          <a:bodyPr lIns="55657" tIns="27827" rIns="55657" bIns="27827"/>
          <a:lstStyle>
            <a:lvl1pPr marL="0" indent="0">
              <a:buNone/>
              <a:defRPr sz="3600"/>
            </a:lvl1pPr>
            <a:lvl2pPr marL="510703" indent="0">
              <a:buNone/>
              <a:defRPr sz="3067"/>
            </a:lvl2pPr>
            <a:lvl3pPr marL="1021402" indent="0">
              <a:buNone/>
              <a:defRPr sz="2667"/>
            </a:lvl3pPr>
            <a:lvl4pPr marL="1532116" indent="0">
              <a:buNone/>
              <a:defRPr sz="2267"/>
            </a:lvl4pPr>
            <a:lvl5pPr marL="2042301" indent="0">
              <a:buNone/>
              <a:defRPr sz="2267"/>
            </a:lvl5pPr>
            <a:lvl6pPr marL="2553010" indent="0">
              <a:buNone/>
              <a:defRPr sz="2267"/>
            </a:lvl6pPr>
            <a:lvl7pPr marL="3063705" indent="0">
              <a:buNone/>
              <a:defRPr sz="2267"/>
            </a:lvl7pPr>
            <a:lvl8pPr marL="3574413" indent="0">
              <a:buNone/>
              <a:defRPr sz="2267"/>
            </a:lvl8pPr>
            <a:lvl9pPr marL="4085107" indent="0">
              <a:buNone/>
              <a:defRPr sz="22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45" y="2057474"/>
            <a:ext cx="4165428" cy="3811716"/>
          </a:xfrm>
          <a:prstGeom prst="rect">
            <a:avLst/>
          </a:prstGeom>
        </p:spPr>
        <p:txBody>
          <a:bodyPr lIns="55657" tIns="27827" rIns="55657" bIns="27827"/>
          <a:lstStyle>
            <a:lvl1pPr marL="0" indent="0">
              <a:buNone/>
              <a:defRPr sz="2267"/>
            </a:lvl1pPr>
            <a:lvl2pPr marL="510703" indent="0">
              <a:buNone/>
              <a:defRPr sz="2000"/>
            </a:lvl2pPr>
            <a:lvl3pPr marL="1021402" indent="0">
              <a:buNone/>
              <a:defRPr sz="1733"/>
            </a:lvl3pPr>
            <a:lvl4pPr marL="1532116" indent="0">
              <a:buNone/>
              <a:defRPr sz="1600"/>
            </a:lvl4pPr>
            <a:lvl5pPr marL="2042301" indent="0">
              <a:buNone/>
              <a:defRPr sz="1600"/>
            </a:lvl5pPr>
            <a:lvl6pPr marL="2553010" indent="0">
              <a:buNone/>
              <a:defRPr sz="1600"/>
            </a:lvl6pPr>
            <a:lvl7pPr marL="3063705" indent="0">
              <a:buNone/>
              <a:defRPr sz="1600"/>
            </a:lvl7pPr>
            <a:lvl8pPr marL="3574413" indent="0">
              <a:buNone/>
              <a:defRPr sz="1600"/>
            </a:lvl8pPr>
            <a:lvl9pPr marL="4085107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147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46"/>
            <a:ext cx="5980067" cy="3275847"/>
          </a:xfrm>
          <a:prstGeom prst="rect">
            <a:avLst/>
          </a:prstGeom>
        </p:spPr>
        <p:txBody>
          <a:bodyPr vert="eaVert"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5594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9"/>
            <a:ext cx="2628949" cy="5812032"/>
          </a:xfrm>
          <a:prstGeom prst="rect">
            <a:avLst/>
          </a:prstGeom>
        </p:spPr>
        <p:txBody>
          <a:bodyPr vert="eaVert"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8" y="365139"/>
            <a:ext cx="7734447" cy="5812032"/>
          </a:xfrm>
          <a:prstGeom prst="rect">
            <a:avLst/>
          </a:prstGeom>
        </p:spPr>
        <p:txBody>
          <a:bodyPr vert="eaVert"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767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7" cy="4351484"/>
          </a:xfr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4" y="1825709"/>
            <a:ext cx="5181697" cy="2098745"/>
          </a:xfr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4" y="4076856"/>
            <a:ext cx="5181697" cy="2100333"/>
          </a:xfr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636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lIns="49762" tIns="24881" rIns="49762" bIns="24881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60"/>
            <a:ext cx="9144173" cy="1655817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 algn="ctr">
              <a:buNone/>
              <a:defRPr sz="2400"/>
            </a:lvl1pPr>
            <a:lvl2pPr marL="456598" indent="0" algn="ctr">
              <a:buNone/>
              <a:defRPr sz="2000"/>
            </a:lvl2pPr>
            <a:lvl3pPr marL="913196" indent="0" algn="ctr">
              <a:buNone/>
              <a:defRPr sz="1733"/>
            </a:lvl3pPr>
            <a:lvl4pPr marL="1369794" indent="0" algn="ctr">
              <a:buNone/>
              <a:defRPr sz="1600"/>
            </a:lvl4pPr>
            <a:lvl5pPr marL="1825930" indent="0" algn="ctr">
              <a:buNone/>
              <a:defRPr sz="1600"/>
            </a:lvl5pPr>
            <a:lvl6pPr marL="2282528" indent="0" algn="ctr">
              <a:buNone/>
              <a:defRPr sz="1600"/>
            </a:lvl6pPr>
            <a:lvl7pPr marL="2739126" indent="0" algn="ctr">
              <a:buNone/>
              <a:defRPr sz="1600"/>
            </a:lvl7pPr>
            <a:lvl8pPr marL="3195724" indent="0" algn="ctr">
              <a:buNone/>
              <a:defRPr sz="1600"/>
            </a:lvl8pPr>
            <a:lvl9pPr marL="365232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3276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7"/>
            <a:ext cx="5980067" cy="827233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9"/>
            <a:ext cx="5980067" cy="3275847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3090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65" indent="0">
              <a:buNone/>
              <a:defRPr sz="2667" b="1"/>
            </a:lvl2pPr>
            <a:lvl3pPr marL="1218732" indent="0">
              <a:buNone/>
              <a:defRPr sz="2400" b="1"/>
            </a:lvl3pPr>
            <a:lvl4pPr marL="1828101" indent="0">
              <a:buNone/>
              <a:defRPr sz="2133" b="1"/>
            </a:lvl4pPr>
            <a:lvl5pPr marL="2437470" indent="0">
              <a:buNone/>
              <a:defRPr sz="2133" b="1"/>
            </a:lvl5pPr>
            <a:lvl6pPr marL="3046838" indent="0">
              <a:buNone/>
              <a:defRPr sz="2133" b="1"/>
            </a:lvl6pPr>
            <a:lvl7pPr marL="3656203" indent="0">
              <a:buNone/>
              <a:defRPr sz="2133" b="1"/>
            </a:lvl7pPr>
            <a:lvl8pPr marL="4265568" indent="0">
              <a:buNone/>
              <a:defRPr sz="2133" b="1"/>
            </a:lvl8pPr>
            <a:lvl9pPr marL="4874933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65" indent="0">
              <a:buNone/>
              <a:defRPr sz="2667" b="1"/>
            </a:lvl2pPr>
            <a:lvl3pPr marL="1218732" indent="0">
              <a:buNone/>
              <a:defRPr sz="2400" b="1"/>
            </a:lvl3pPr>
            <a:lvl4pPr marL="1828101" indent="0">
              <a:buNone/>
              <a:defRPr sz="2133" b="1"/>
            </a:lvl4pPr>
            <a:lvl5pPr marL="2437470" indent="0">
              <a:buNone/>
              <a:defRPr sz="2133" b="1"/>
            </a:lvl5pPr>
            <a:lvl6pPr marL="3046838" indent="0">
              <a:buNone/>
              <a:defRPr sz="2133" b="1"/>
            </a:lvl6pPr>
            <a:lvl7pPr marL="3656203" indent="0">
              <a:buNone/>
              <a:defRPr sz="2133" b="1"/>
            </a:lvl7pPr>
            <a:lvl8pPr marL="4265568" indent="0">
              <a:buNone/>
              <a:defRPr sz="2133" b="1"/>
            </a:lvl8pPr>
            <a:lvl9pPr marL="4874933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2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8"/>
            <a:ext cx="10515799" cy="1500237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9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3697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771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7"/>
            <a:ext cx="5980067" cy="827233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656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7"/>
            <a:ext cx="10515799" cy="1325608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8" y="1778498"/>
            <a:ext cx="4873665" cy="823940"/>
          </a:xfrm>
          <a:prstGeom prst="rect">
            <a:avLst/>
          </a:prstGeom>
        </p:spPr>
        <p:txBody>
          <a:bodyPr lIns="49762" tIns="24881" rIns="49762" bIns="24881" anchor="ctr" anchorCtr="0"/>
          <a:lstStyle>
            <a:lvl1pPr marL="0" indent="0">
              <a:buNone/>
              <a:defRPr sz="2800"/>
            </a:lvl1pPr>
            <a:lvl2pPr marL="456598" indent="0">
              <a:buNone/>
              <a:defRPr sz="2400"/>
            </a:lvl2pPr>
            <a:lvl3pPr marL="913196" indent="0">
              <a:buNone/>
              <a:defRPr sz="2000"/>
            </a:lvl3pPr>
            <a:lvl4pPr marL="1369794" indent="0">
              <a:buNone/>
              <a:defRPr sz="1733"/>
            </a:lvl4pPr>
            <a:lvl5pPr marL="1825930" indent="0">
              <a:buNone/>
              <a:defRPr sz="1733"/>
            </a:lvl5pPr>
            <a:lvl6pPr marL="2282528" indent="0">
              <a:buNone/>
              <a:defRPr sz="1733"/>
            </a:lvl6pPr>
            <a:lvl7pPr marL="2739126" indent="0">
              <a:buNone/>
              <a:defRPr sz="1733"/>
            </a:lvl7pPr>
            <a:lvl8pPr marL="3195724" indent="0">
              <a:buNone/>
              <a:defRPr sz="1733"/>
            </a:lvl8pPr>
            <a:lvl9pPr marL="3652322" indent="0">
              <a:buNone/>
              <a:defRPr sz="17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8" y="2665469"/>
            <a:ext cx="4873665" cy="3524401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8"/>
            <a:ext cx="4897668" cy="823940"/>
          </a:xfrm>
          <a:prstGeom prst="rect">
            <a:avLst/>
          </a:prstGeom>
        </p:spPr>
        <p:txBody>
          <a:bodyPr lIns="49762" tIns="24881" rIns="49762" bIns="24881" anchor="ctr" anchorCtr="0"/>
          <a:lstStyle>
            <a:lvl1pPr marL="0" indent="0">
              <a:buNone/>
              <a:defRPr sz="2800"/>
            </a:lvl1pPr>
            <a:lvl2pPr marL="456598" indent="0">
              <a:buNone/>
              <a:defRPr sz="2400"/>
            </a:lvl2pPr>
            <a:lvl3pPr marL="913196" indent="0">
              <a:buNone/>
              <a:defRPr sz="2000"/>
            </a:lvl3pPr>
            <a:lvl4pPr marL="1369794" indent="0">
              <a:buNone/>
              <a:defRPr sz="1733"/>
            </a:lvl4pPr>
            <a:lvl5pPr marL="1825930" indent="0">
              <a:buNone/>
              <a:defRPr sz="1733"/>
            </a:lvl5pPr>
            <a:lvl6pPr marL="2282528" indent="0">
              <a:buNone/>
              <a:defRPr sz="1733"/>
            </a:lvl6pPr>
            <a:lvl7pPr marL="2739126" indent="0">
              <a:buNone/>
              <a:defRPr sz="1733"/>
            </a:lvl7pPr>
            <a:lvl8pPr marL="3195724" indent="0">
              <a:buNone/>
              <a:defRPr sz="1733"/>
            </a:lvl8pPr>
            <a:lvl9pPr marL="3652322" indent="0">
              <a:buNone/>
              <a:defRPr sz="17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9"/>
            <a:ext cx="4897668" cy="3524401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566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7"/>
            <a:ext cx="5980067" cy="827233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34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3932311" cy="1600253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9"/>
            <a:ext cx="6172317" cy="4873788"/>
          </a:xfrm>
          <a:prstGeom prst="rect">
            <a:avLst/>
          </a:prstGeom>
        </p:spPr>
        <p:txBody>
          <a:bodyPr lIns="49762" tIns="24881" rIns="49762" bIns="2488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0"/>
            <a:ext cx="3932311" cy="3811716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1600"/>
            </a:lvl1pPr>
            <a:lvl2pPr marL="456598" indent="0">
              <a:buNone/>
              <a:defRPr sz="1333"/>
            </a:lvl2pPr>
            <a:lvl3pPr marL="913196" indent="0">
              <a:buNone/>
              <a:defRPr sz="1200"/>
            </a:lvl3pPr>
            <a:lvl4pPr marL="1369794" indent="0">
              <a:buNone/>
              <a:defRPr sz="933"/>
            </a:lvl4pPr>
            <a:lvl5pPr marL="1825930" indent="0">
              <a:buNone/>
              <a:defRPr sz="933"/>
            </a:lvl5pPr>
            <a:lvl6pPr marL="2282528" indent="0">
              <a:buNone/>
              <a:defRPr sz="933"/>
            </a:lvl6pPr>
            <a:lvl7pPr marL="2739126" indent="0">
              <a:buNone/>
              <a:defRPr sz="933"/>
            </a:lvl7pPr>
            <a:lvl8pPr marL="3195724" indent="0">
              <a:buNone/>
              <a:defRPr sz="933"/>
            </a:lvl8pPr>
            <a:lvl9pPr marL="3652322" indent="0">
              <a:buNone/>
              <a:defRPr sz="9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133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4165428" cy="1600253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3200"/>
            </a:lvl1pPr>
            <a:lvl2pPr marL="456598" indent="0">
              <a:buNone/>
              <a:defRPr sz="2800"/>
            </a:lvl2pPr>
            <a:lvl3pPr marL="913196" indent="0">
              <a:buNone/>
              <a:defRPr sz="2400"/>
            </a:lvl3pPr>
            <a:lvl4pPr marL="1369794" indent="0">
              <a:buNone/>
              <a:defRPr sz="2000"/>
            </a:lvl4pPr>
            <a:lvl5pPr marL="1825930" indent="0">
              <a:buNone/>
              <a:defRPr sz="2000"/>
            </a:lvl5pPr>
            <a:lvl6pPr marL="2282528" indent="0">
              <a:buNone/>
              <a:defRPr sz="2000"/>
            </a:lvl6pPr>
            <a:lvl7pPr marL="2739126" indent="0">
              <a:buNone/>
              <a:defRPr sz="2000"/>
            </a:lvl7pPr>
            <a:lvl8pPr marL="3195724" indent="0">
              <a:buNone/>
              <a:defRPr sz="2000"/>
            </a:lvl8pPr>
            <a:lvl9pPr marL="365232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0"/>
            <a:ext cx="4165428" cy="3811716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2000"/>
            </a:lvl1pPr>
            <a:lvl2pPr marL="456598" indent="0">
              <a:buNone/>
              <a:defRPr sz="1733"/>
            </a:lvl2pPr>
            <a:lvl3pPr marL="913196" indent="0">
              <a:buNone/>
              <a:defRPr sz="1600"/>
            </a:lvl3pPr>
            <a:lvl4pPr marL="1369794" indent="0">
              <a:buNone/>
              <a:defRPr sz="1333"/>
            </a:lvl4pPr>
            <a:lvl5pPr marL="1825930" indent="0">
              <a:buNone/>
              <a:defRPr sz="1333"/>
            </a:lvl5pPr>
            <a:lvl6pPr marL="2282528" indent="0">
              <a:buNone/>
              <a:defRPr sz="1333"/>
            </a:lvl6pPr>
            <a:lvl7pPr marL="2739126" indent="0">
              <a:buNone/>
              <a:defRPr sz="1333"/>
            </a:lvl7pPr>
            <a:lvl8pPr marL="3195724" indent="0">
              <a:buNone/>
              <a:defRPr sz="1333"/>
            </a:lvl8pPr>
            <a:lvl9pPr marL="3652322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0476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7"/>
            <a:ext cx="5980067" cy="827233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9"/>
            <a:ext cx="5980067" cy="3275847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0757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7"/>
            <a:ext cx="2628949" cy="5812032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7"/>
            <a:ext cx="7734447" cy="5812032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155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6"/>
            <a:ext cx="5181697" cy="2098745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6"/>
            <a:ext cx="5181697" cy="2100333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951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7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365" indent="0">
              <a:buNone/>
              <a:defRPr sz="1600"/>
            </a:lvl2pPr>
            <a:lvl3pPr marL="1218732" indent="0">
              <a:buNone/>
              <a:defRPr sz="1333"/>
            </a:lvl3pPr>
            <a:lvl4pPr marL="1828101" indent="0">
              <a:buNone/>
              <a:defRPr sz="1200"/>
            </a:lvl4pPr>
            <a:lvl5pPr marL="2437470" indent="0">
              <a:buNone/>
              <a:defRPr sz="1200"/>
            </a:lvl5pPr>
            <a:lvl6pPr marL="3046838" indent="0">
              <a:buNone/>
              <a:defRPr sz="1200"/>
            </a:lvl6pPr>
            <a:lvl7pPr marL="3656203" indent="0">
              <a:buNone/>
              <a:defRPr sz="1200"/>
            </a:lvl7pPr>
            <a:lvl8pPr marL="4265568" indent="0">
              <a:buNone/>
              <a:defRPr sz="1200"/>
            </a:lvl8pPr>
            <a:lvl9pPr marL="48749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3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365" indent="0">
              <a:buNone/>
              <a:defRPr sz="3733"/>
            </a:lvl2pPr>
            <a:lvl3pPr marL="1218732" indent="0">
              <a:buNone/>
              <a:defRPr sz="3200"/>
            </a:lvl3pPr>
            <a:lvl4pPr marL="1828101" indent="0">
              <a:buNone/>
              <a:defRPr sz="2667"/>
            </a:lvl4pPr>
            <a:lvl5pPr marL="2437470" indent="0">
              <a:buNone/>
              <a:defRPr sz="2667"/>
            </a:lvl5pPr>
            <a:lvl6pPr marL="3046838" indent="0">
              <a:buNone/>
              <a:defRPr sz="2667"/>
            </a:lvl6pPr>
            <a:lvl7pPr marL="3656203" indent="0">
              <a:buNone/>
              <a:defRPr sz="2667"/>
            </a:lvl7pPr>
            <a:lvl8pPr marL="4265568" indent="0">
              <a:buNone/>
              <a:defRPr sz="2667"/>
            </a:lvl8pPr>
            <a:lvl9pPr marL="4874933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365" indent="0">
              <a:buNone/>
              <a:defRPr sz="1600"/>
            </a:lvl2pPr>
            <a:lvl3pPr marL="1218732" indent="0">
              <a:buNone/>
              <a:defRPr sz="1333"/>
            </a:lvl3pPr>
            <a:lvl4pPr marL="1828101" indent="0">
              <a:buNone/>
              <a:defRPr sz="1200"/>
            </a:lvl4pPr>
            <a:lvl5pPr marL="2437470" indent="0">
              <a:buNone/>
              <a:defRPr sz="1200"/>
            </a:lvl5pPr>
            <a:lvl6pPr marL="3046838" indent="0">
              <a:buNone/>
              <a:defRPr sz="1200"/>
            </a:lvl6pPr>
            <a:lvl7pPr marL="3656203" indent="0">
              <a:buNone/>
              <a:defRPr sz="1200"/>
            </a:lvl7pPr>
            <a:lvl8pPr marL="4265568" indent="0">
              <a:buNone/>
              <a:defRPr sz="1200"/>
            </a:lvl8pPr>
            <a:lvl9pPr marL="48749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07" tIns="45705" rIns="91407" bIns="45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32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732"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32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2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21873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27" indent="-457027" algn="l" defTabSz="1218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223" indent="-380856" algn="l" defTabSz="12187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419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84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149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1516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884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258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620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5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32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01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70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38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03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568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33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033" descr="PPT素材-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" y="2133"/>
            <a:ext cx="12187767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53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 kern="12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609365" algn="ctr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1218732" algn="ctr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828101" algn="ctr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2437470" algn="ctr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454911" indent="-454911" algn="l" rtl="0" eaLnBrk="0" fontAlgn="base" hangingPunct="0">
        <a:spcBef>
          <a:spcPct val="20000"/>
        </a:spcBef>
        <a:spcAft>
          <a:spcPct val="0"/>
        </a:spcAft>
        <a:buChar char="•"/>
        <a:defRPr sz="4267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990223" lvl="1" indent="-380856" algn="l" rtl="0" eaLnBrk="0" fontAlgn="base" hangingPunct="0">
        <a:spcBef>
          <a:spcPct val="20000"/>
        </a:spcBef>
        <a:spcAft>
          <a:spcPct val="0"/>
        </a:spcAft>
        <a:buChar char="–"/>
        <a:defRPr sz="3733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521303" lvl="2" indent="-302571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2132784" lvl="3" indent="-304686" algn="l" rtl="0" eaLnBrk="0" fontAlgn="base" hangingPunct="0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740033" lvl="4" indent="-302571" algn="l" rtl="0" eaLnBrk="0" fontAlgn="base" hangingPunct="0">
        <a:spcBef>
          <a:spcPct val="20000"/>
        </a:spcBef>
        <a:spcAft>
          <a:spcPct val="0"/>
        </a:spcAft>
        <a:buChar char="»"/>
        <a:defRPr sz="2667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042748" lvl="5" indent="-185703" algn="l" defTabSz="12189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14157" lvl="6" indent="-185703" algn="l" defTabSz="12189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85568" lvl="7" indent="-185703" algn="l" defTabSz="12189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56977" lvl="8" indent="-185703" algn="l" defTabSz="12189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1409" lvl="1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42820" lvl="2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4229" lvl="3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85640" lvl="4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57048" lvl="5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456" lvl="6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9866" lvl="7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71271" lvl="8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F03297-3224-4B61-990E-59D1A8C9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FBFF14-334E-46A5-AFBD-C0935E151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FE15EF-D24B-413E-BCF7-843A42713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1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41"/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E0951-1F0E-44A3-912E-8B73A11DE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67F0BB-270D-4358-94E2-1395359EB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1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4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3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2" indent="-228562" algn="l" defTabSz="9142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9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1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033" descr="PPT素材-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" y="2133"/>
            <a:ext cx="12187767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88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/>
  <p:txStyles>
    <p:titleStyle>
      <a:lvl1pPr algn="ctr" defTabSz="12166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 kern="12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defTabSz="12166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defTabSz="12166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defTabSz="12166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defTabSz="12166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609365" algn="ctr" defTabSz="1216616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1218732" algn="ctr" defTabSz="1216616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828101" algn="ctr" defTabSz="1216616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2437470" algn="ctr" defTabSz="1216616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454911" indent="-454911" algn="l" defTabSz="1216616" rtl="0" eaLnBrk="0" fontAlgn="base" hangingPunct="0">
        <a:spcBef>
          <a:spcPct val="20000"/>
        </a:spcBef>
        <a:spcAft>
          <a:spcPct val="0"/>
        </a:spcAft>
        <a:buChar char="•"/>
        <a:defRPr sz="4267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988107" lvl="1" indent="-380856" algn="l" defTabSz="1216616" rtl="0" eaLnBrk="0" fontAlgn="base" hangingPunct="0">
        <a:spcBef>
          <a:spcPct val="20000"/>
        </a:spcBef>
        <a:spcAft>
          <a:spcPct val="0"/>
        </a:spcAft>
        <a:buChar char="–"/>
        <a:defRPr sz="3733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521303" lvl="2" indent="-302571" algn="l" defTabSz="1216616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2130668" lvl="3" indent="-304686" algn="l" defTabSz="1216616" rtl="0" eaLnBrk="0" fontAlgn="base" hangingPunct="0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737917" lvl="4" indent="-302571" algn="l" defTabSz="1216616" rtl="0" eaLnBrk="0" fontAlgn="base" hangingPunct="0">
        <a:spcBef>
          <a:spcPct val="20000"/>
        </a:spcBef>
        <a:spcAft>
          <a:spcPct val="0"/>
        </a:spcAft>
        <a:buChar char="»"/>
        <a:defRPr sz="2667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040756" lvl="5" indent="-185518" algn="l" defTabSz="1217743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11798" lvl="6" indent="-185518" algn="l" defTabSz="1217743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82838" lvl="7" indent="-185518" algn="l" defTabSz="1217743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53904" lvl="8" indent="-185518" algn="l" defTabSz="1217743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1049" lvl="1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42099" lvl="2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3143" lvl="3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84187" lvl="4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55240" lvl="5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6279" lvl="6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7323" lvl="7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8372" lvl="8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5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4684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/>
  <p:txStyles>
    <p:titleStyle>
      <a:lvl1pPr marL="0" lvl="0" indent="0" algn="ctr" defTabSz="108873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7759" lvl="0" indent="-407759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4630" lvl="1" indent="-340951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60578" lvl="2" indent="-271840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5179" lvl="3" indent="-272761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8857" lvl="4" indent="-271840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4548" lvl="5" indent="-165868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6285" lvl="6" indent="-165868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8020" lvl="7" indent="-165868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9756" lvl="8" indent="-165868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1736" lvl="1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3471" lvl="2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5208" lvl="3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6944" lvl="4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8680" lvl="5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90416" lvl="6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2153" lvl="7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53888" lvl="8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图片 12293" descr="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2292" descr="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2" y="586965"/>
            <a:ext cx="3289300" cy="607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461;p28"/>
          <p:cNvSpPr txBox="1">
            <a:spLocks noChangeArrowheads="1"/>
          </p:cNvSpPr>
          <p:nvPr/>
        </p:nvSpPr>
        <p:spPr bwMode="auto">
          <a:xfrm>
            <a:off x="1828800" y="1753766"/>
            <a:ext cx="6413863" cy="9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321" tIns="162321" rIns="162321" bIns="162321"/>
          <a:lstStyle>
            <a:lvl1pPr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9144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3716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8288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2860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7432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32004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6576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41148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 defTabSz="1217054" fontAlgn="base">
              <a:spcBef>
                <a:spcPts val="800"/>
              </a:spcBef>
              <a:spcAft>
                <a:spcPct val="0"/>
              </a:spcAft>
              <a:buClr>
                <a:srgbClr val="4472C4"/>
              </a:buClr>
              <a:buSzPts val="2600"/>
            </a:pPr>
            <a:r>
              <a:rPr lang="en-US" alt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  <a:sym typeface="Chivo Light"/>
              </a:rPr>
              <a:t>Chào mừng các em đến với tiết học môn Tiếng Việt</a:t>
            </a:r>
            <a:endParaRPr lang="en-US" altLang="en-US" sz="6000" dirty="0">
              <a:solidFill>
                <a:srgbClr val="00B050"/>
              </a:solidFill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  <a:sym typeface="Chiv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0608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71" y="2638697"/>
            <a:ext cx="7895184" cy="433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/>
          </p:cNvPr>
          <p:cNvSpPr/>
          <p:nvPr/>
        </p:nvSpPr>
        <p:spPr>
          <a:xfrm>
            <a:off x="2377440" y="1119288"/>
            <a:ext cx="6988629" cy="103608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21857" tIns="60936" rIns="121857" bIns="60936" anchor="ctr"/>
          <a:lstStyle/>
          <a:p>
            <a:pPr algn="ctr" defTabSz="1218732">
              <a:defRPr/>
            </a:pPr>
            <a:r>
              <a:rPr lang="en-US" sz="5333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</a:t>
            </a:r>
            <a:r>
              <a:rPr lang="en-US" sz="53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 </a:t>
            </a:r>
            <a:r>
              <a:rPr lang="en-US" sz="5333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</a:p>
          <a:p>
            <a:pPr algn="ctr" defTabSz="1218732">
              <a:defRPr/>
            </a:pPr>
            <a:r>
              <a:rPr lang="en-US" sz="5333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thơ, câu chuyện về chú bộ đội hải quân</a:t>
            </a:r>
            <a:endParaRPr lang="en-US" sz="5333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1218732">
              <a:defRPr/>
            </a:pPr>
            <a:endParaRPr lang="en-US" sz="53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图片 12292" descr="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162" y="2369279"/>
            <a:ext cx="2349589" cy="433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461;p28"/>
          <p:cNvSpPr txBox="1">
            <a:spLocks noChangeArrowheads="1"/>
          </p:cNvSpPr>
          <p:nvPr/>
        </p:nvSpPr>
        <p:spPr bwMode="auto">
          <a:xfrm>
            <a:off x="1987914" y="113652"/>
            <a:ext cx="8418829" cy="9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321" tIns="162321" rIns="162321" bIns="162321"/>
          <a:lstStyle>
            <a:lvl1pPr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9144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3716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8288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2860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7432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32004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6576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41148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marL="0" marR="0" lvl="0" indent="0" algn="ctr" defTabSz="1217054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4472C4"/>
              </a:buClr>
              <a:buSzPts val="2600"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  <a:sym typeface="Chivo Light"/>
              </a:rPr>
              <a:t>Yêu</a:t>
            </a:r>
            <a:r>
              <a:rPr kumimoji="0" lang="en-US" alt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  <a:sym typeface="Chivo Light"/>
              </a:rPr>
              <a:t> cầu cần đạt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  <a:sym typeface="Chivo Light"/>
            </a:endParaRPr>
          </a:p>
        </p:txBody>
      </p:sp>
      <p:sp>
        <p:nvSpPr>
          <p:cNvPr id="5" name="Hình chữ nhật: Góc Tròn 2">
            <a:extLst>
              <a:ext uri="{FF2B5EF4-FFF2-40B4-BE49-F238E27FC236}">
                <a16:creationId xmlns:a16="http://schemas.microsoft.com/office/drawing/2014/main" id="{C80951C1-5E30-47CC-806F-235746522BFF}"/>
              </a:ext>
            </a:extLst>
          </p:cNvPr>
          <p:cNvSpPr/>
          <p:nvPr/>
        </p:nvSpPr>
        <p:spPr>
          <a:xfrm>
            <a:off x="1650220" y="1429354"/>
            <a:ext cx="8264942" cy="1216448"/>
          </a:xfrm>
          <a:prstGeom prst="roundRect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126"/>
            <a:r>
              <a:rPr lang="en-US" sz="239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đọc được sách, </a:t>
            </a: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báo, bài thơ, câu chuyện viết về các chú hải quân. </a:t>
            </a:r>
            <a:endParaRPr lang="en-US" sz="2399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1742052" y="3208147"/>
            <a:ext cx="8173110" cy="13305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US" sz="2399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Rèn kĩ năng giao tiếp, làm việc nhóm, ...</a:t>
            </a:r>
            <a:endParaRPr lang="en-US" sz="2399" b="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46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000" y="0"/>
            <a:ext cx="11785600" cy="635986"/>
          </a:xfrm>
          <a:prstGeom prst="rect">
            <a:avLst/>
          </a:prstGeom>
          <a:noFill/>
        </p:spPr>
        <p:txBody>
          <a:bodyPr wrap="square" lIns="121896" tIns="60949" rIns="121896" bIns="60949" rtlCol="0">
            <a:spAutoFit/>
          </a:bodyPr>
          <a:lstStyle/>
          <a:p>
            <a:pPr marL="0" lvl="1" defTabSz="1219050"/>
            <a:r>
              <a:rPr lang="en-US" sz="3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33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33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bài thơ, câu chuyện viết về các chú bộ đội hải quân.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306487"/>
            <a:ext cx="7482939" cy="534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3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8629" y="258679"/>
            <a:ext cx="12293600" cy="635986"/>
          </a:xfrm>
          <a:prstGeom prst="rect">
            <a:avLst/>
          </a:prstGeom>
          <a:noFill/>
        </p:spPr>
        <p:txBody>
          <a:bodyPr wrap="square" lIns="121896" tIns="60949" rIns="121896" bIns="60949" rtlCol="0">
            <a:spAutoFit/>
          </a:bodyPr>
          <a:lstStyle/>
          <a:p>
            <a:pPr marL="0" lvl="1" defTabSz="1219050"/>
            <a:r>
              <a:rPr lang="en-US" sz="3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333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33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cho các bạn nghe những câu văn, câu thơ em thích</a:t>
            </a:r>
            <a:r>
              <a:rPr lang="vi-VN" sz="333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333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306487"/>
            <a:ext cx="7482939" cy="534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72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77" t="22173" r="59816" b="14533"/>
          <a:stretch/>
        </p:blipFill>
        <p:spPr>
          <a:xfrm>
            <a:off x="856343" y="-36956"/>
            <a:ext cx="4690298" cy="6894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3" y="206715"/>
            <a:ext cx="612431" cy="5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471" r="100000">
                        <a14:foregroundMark x1="16993" y1="17320" x2="14542" y2="17157"/>
                        <a14:foregroundMark x1="14706" y1="19281" x2="26961" y2="24837"/>
                        <a14:foregroundMark x1="29085" y1="18464" x2="15523" y2="25327"/>
                        <a14:foregroundMark x1="29248" y1="22386" x2="32190" y2="23203"/>
                        <a14:foregroundMark x1="57026" y1="11111" x2="68137" y2="12908"/>
                        <a14:foregroundMark x1="57190" y1="12908" x2="69608" y2="14052"/>
                        <a14:foregroundMark x1="77614" y1="23529" x2="91176" y2="25490"/>
                        <a14:foregroundMark x1="82026" y1="80392" x2="67157" y2="87418"/>
                        <a14:foregroundMark x1="50163" y1="58660" x2="50163" y2="70588"/>
                        <a14:foregroundMark x1="44281" y1="60948" x2="48856" y2="77288"/>
                        <a14:foregroundMark x1="69118" y1="57353" x2="69444" y2="64379"/>
                        <a14:foregroundMark x1="72222" y1="54575" x2="75163" y2="64706"/>
                        <a14:foregroundMark x1="67810" y1="51797" x2="71895" y2="58497"/>
                        <a14:foregroundMark x1="12908" y1="21895" x2="22876" y2="21569"/>
                        <a14:foregroundMark x1="56536" y1="12418" x2="58497" y2="14379"/>
                        <a14:foregroundMark x1="88725" y1="41667" x2="81863" y2="45915"/>
                        <a14:foregroundMark x1="70425" y1="22059" x2="72876" y2="26797"/>
                        <a14:foregroundMark x1="45588" y1="57516" x2="40359" y2="71405"/>
                        <a14:foregroundMark x1="82843" y1="81536" x2="70915" y2="87745"/>
                        <a14:foregroundMark x1="15523" y1="83170" x2="41013" y2="87582"/>
                        <a14:foregroundMark x1="14379" y1="86601" x2="43627" y2="91993"/>
                        <a14:foregroundMark x1="83824" y1="85458" x2="64216" y2="92974"/>
                        <a14:foregroundMark x1="43464" y1="92647" x2="67647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3246" y="986972"/>
            <a:ext cx="57404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20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496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531" t="12252" r="19546" b="14733"/>
          <a:stretch/>
        </p:blipFill>
        <p:spPr>
          <a:xfrm>
            <a:off x="711200" y="148658"/>
            <a:ext cx="10450286" cy="6607742"/>
          </a:xfrm>
          <a:prstGeom prst="rect">
            <a:avLst/>
          </a:prstGeom>
        </p:spPr>
      </p:pic>
      <p:grpSp>
        <p:nvGrpSpPr>
          <p:cNvPr id="3" name="组合 22">
            <a:extLst>
              <a:ext uri="{FF2B5EF4-FFF2-40B4-BE49-F238E27FC236}">
                <a16:creationId xmlns:a16="http://schemas.microsoft.com/office/drawing/2014/main" id="{B4DB7C9B-BA43-401C-BEF8-7C60A5A348AD}"/>
              </a:ext>
            </a:extLst>
          </p:cNvPr>
          <p:cNvGrpSpPr/>
          <p:nvPr/>
        </p:nvGrpSpPr>
        <p:grpSpPr>
          <a:xfrm>
            <a:off x="8171542" y="4217936"/>
            <a:ext cx="3701144" cy="2538464"/>
            <a:chOff x="7257141" y="2930530"/>
            <a:chExt cx="4934858" cy="3384619"/>
          </a:xfrm>
        </p:grpSpPr>
        <p:pic>
          <p:nvPicPr>
            <p:cNvPr id="4" name="图片 10">
              <a:extLst>
                <a:ext uri="{FF2B5EF4-FFF2-40B4-BE49-F238E27FC236}">
                  <a16:creationId xmlns:a16="http://schemas.microsoft.com/office/drawing/2014/main" id="{2B614932-101A-47A0-87C3-BA95CFD5F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7141" y="2930530"/>
              <a:ext cx="4934858" cy="3384619"/>
            </a:xfrm>
            <a:prstGeom prst="rect">
              <a:avLst/>
            </a:prstGeom>
          </p:spPr>
        </p:pic>
        <p:pic>
          <p:nvPicPr>
            <p:cNvPr id="5" name="图片 12">
              <a:extLst>
                <a:ext uri="{FF2B5EF4-FFF2-40B4-BE49-F238E27FC236}">
                  <a16:creationId xmlns:a16="http://schemas.microsoft.com/office/drawing/2014/main" id="{04F2736A-F8F6-4F62-88F4-D6835AC46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577" y="3003657"/>
              <a:ext cx="1743819" cy="2788340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48658"/>
            <a:ext cx="612431" cy="5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9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628651"/>
            <a:ext cx="8180917" cy="46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835400"/>
            <a:ext cx="474133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4"/>
          <p:cNvSpPr txBox="1">
            <a:spLocks noChangeArrowheads="1"/>
          </p:cNvSpPr>
          <p:nvPr/>
        </p:nvSpPr>
        <p:spPr bwMode="auto">
          <a:xfrm>
            <a:off x="4064000" y="1905001"/>
            <a:ext cx="6604000" cy="258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6" tIns="60940" rIns="121876" bIns="60940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 defTabSz="1218732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0" dirty="0" err="1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Củng</a:t>
            </a:r>
            <a:r>
              <a:rPr lang="en-US" altLang="zh-CN" sz="8000" dirty="0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 </a:t>
            </a:r>
            <a:r>
              <a:rPr lang="en-US" altLang="zh-CN" sz="8000" dirty="0" err="1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cố</a:t>
            </a:r>
            <a:r>
              <a:rPr lang="en-US" altLang="zh-CN" sz="8000" dirty="0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 </a:t>
            </a:r>
            <a:r>
              <a:rPr lang="en-US" altLang="zh-CN" sz="8000" dirty="0" err="1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và</a:t>
            </a:r>
            <a:r>
              <a:rPr lang="en-US" altLang="zh-CN" sz="8000" dirty="0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 </a:t>
            </a:r>
            <a:r>
              <a:rPr lang="en-US" altLang="zh-CN" sz="8000" dirty="0" err="1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dặn</a:t>
            </a:r>
            <a:r>
              <a:rPr lang="en-US" altLang="zh-CN" sz="8000" dirty="0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 </a:t>
            </a:r>
            <a:r>
              <a:rPr lang="en-US" altLang="zh-CN" sz="8000" dirty="0" err="1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dò</a:t>
            </a:r>
            <a:endParaRPr lang="zh-CN" altLang="en-US" sz="8000" dirty="0">
              <a:solidFill>
                <a:srgbClr val="FF3399"/>
              </a:solidFill>
              <a:latin typeface="Arial-Rounded" pitchFamily="34" charset="0"/>
              <a:ea typeface="字魂59号-创粗黑"/>
              <a:cs typeface="字魂59号-创粗黑"/>
            </a:endParaRPr>
          </a:p>
        </p:txBody>
      </p:sp>
      <p:pic>
        <p:nvPicPr>
          <p:cNvPr id="33798" name="Picture 6" descr="Tết Thiếu Nhi Vui Vẻ Hình ảnh | Định dạng hình ảnh PNG 400345414|  vn.lovepik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33" y="-69836"/>
            <a:ext cx="3475567" cy="267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73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7.40741E-7 L -0.86944 0.020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94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" y="4596"/>
            <a:ext cx="12172389" cy="68476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03" y="814598"/>
            <a:ext cx="11616372" cy="115261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60" y="353873"/>
            <a:ext cx="2242525" cy="7468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2304" y="302171"/>
            <a:ext cx="2512459" cy="11650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28845" y="3978894"/>
            <a:ext cx="10727831" cy="16676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09" tIns="60957" rIns="121909" bIns="60957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>
              <a:defRPr/>
            </a:pPr>
            <a:r>
              <a:rPr lang="en-US" sz="53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256092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115</Words>
  <Application>Microsoft Office PowerPoint</Application>
  <PresentationFormat>Widescreen</PresentationFormat>
  <Paragraphs>17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宋体</vt:lpstr>
      <vt:lpstr>宋体</vt:lpstr>
      <vt:lpstr>.VnAvant</vt:lpstr>
      <vt:lpstr>Arial</vt:lpstr>
      <vt:lpstr>Arial-Rounded</vt:lpstr>
      <vt:lpstr>Calibri</vt:lpstr>
      <vt:lpstr>Chivo Light</vt:lpstr>
      <vt:lpstr>等线</vt:lpstr>
      <vt:lpstr>等线 Light</vt:lpstr>
      <vt:lpstr>Times New Roman</vt:lpstr>
      <vt:lpstr>字魂59号-创粗黑</vt:lpstr>
      <vt:lpstr>1_Office Theme</vt:lpstr>
      <vt:lpstr>5_默认设计模板</vt:lpstr>
      <vt:lpstr>1_Office 主题​​</vt:lpstr>
      <vt:lpstr>默认设计模板</vt:lpstr>
      <vt:lpstr>4_默认设计模板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2022-04-16T04:20:35Z</dcterms:created>
  <dcterms:modified xsi:type="dcterms:W3CDTF">2022-04-16T04:30:07Z</dcterms:modified>
</cp:coreProperties>
</file>