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696" r:id="rId4"/>
  </p:sldMasterIdLst>
  <p:notesMasterIdLst>
    <p:notesMasterId r:id="rId22"/>
  </p:notesMasterIdLst>
  <p:sldIdLst>
    <p:sldId id="260" r:id="rId5"/>
    <p:sldId id="279" r:id="rId6"/>
    <p:sldId id="270" r:id="rId7"/>
    <p:sldId id="271" r:id="rId8"/>
    <p:sldId id="298" r:id="rId9"/>
    <p:sldId id="256" r:id="rId10"/>
    <p:sldId id="280" r:id="rId11"/>
    <p:sldId id="281" r:id="rId12"/>
    <p:sldId id="264" r:id="rId13"/>
    <p:sldId id="265" r:id="rId14"/>
    <p:sldId id="282" r:id="rId15"/>
    <p:sldId id="283" r:id="rId16"/>
    <p:sldId id="262" r:id="rId17"/>
    <p:sldId id="296" r:id="rId18"/>
    <p:sldId id="297" r:id="rId19"/>
    <p:sldId id="261" r:id="rId20"/>
    <p:sldId id="257" r:id="rId21"/>
  </p:sldIdLst>
  <p:sldSz cx="9144000" cy="5143500" type="screen16x9"/>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9E00"/>
    <a:srgbClr val="990099"/>
    <a:srgbClr val="FF6600"/>
    <a:srgbClr val="0000FF"/>
    <a:srgbClr val="0066FF"/>
    <a:srgbClr val="FF9900"/>
    <a:srgbClr val="00B800"/>
    <a:srgbClr val="0066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75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69788E-09EB-4E48-94A9-2B78BD4E8F8C}" type="datetimeFigureOut">
              <a:rPr lang="en-US" smtClean="0"/>
              <a:t>02/05/2024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B4C6BE-8415-4B98-BB21-4BCD16E43401}" type="slidenum">
              <a:rPr lang="en-US" smtClean="0"/>
              <a:t>‹#›</a:t>
            </a:fld>
            <a:endParaRPr lang="en-US"/>
          </a:p>
        </p:txBody>
      </p:sp>
    </p:spTree>
    <p:extLst>
      <p:ext uri="{BB962C8B-B14F-4D97-AF65-F5344CB8AC3E}">
        <p14:creationId xmlns:p14="http://schemas.microsoft.com/office/powerpoint/2010/main" val="3333686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1</a:t>
            </a:fld>
            <a:endParaRPr lang="en-US"/>
          </a:p>
        </p:txBody>
      </p:sp>
    </p:spTree>
    <p:extLst>
      <p:ext uri="{BB962C8B-B14F-4D97-AF65-F5344CB8AC3E}">
        <p14:creationId xmlns:p14="http://schemas.microsoft.com/office/powerpoint/2010/main" val="627045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10</a:t>
            </a:fld>
            <a:endParaRPr lang="en-US"/>
          </a:p>
        </p:txBody>
      </p:sp>
    </p:spTree>
    <p:extLst>
      <p:ext uri="{BB962C8B-B14F-4D97-AF65-F5344CB8AC3E}">
        <p14:creationId xmlns:p14="http://schemas.microsoft.com/office/powerpoint/2010/main" val="3693245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13</a:t>
            </a:fld>
            <a:endParaRPr lang="en-US"/>
          </a:p>
        </p:txBody>
      </p:sp>
    </p:spTree>
    <p:extLst>
      <p:ext uri="{BB962C8B-B14F-4D97-AF65-F5344CB8AC3E}">
        <p14:creationId xmlns:p14="http://schemas.microsoft.com/office/powerpoint/2010/main" val="238686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14</a:t>
            </a:fld>
            <a:endParaRPr lang="en-US"/>
          </a:p>
        </p:txBody>
      </p:sp>
    </p:spTree>
    <p:extLst>
      <p:ext uri="{BB962C8B-B14F-4D97-AF65-F5344CB8AC3E}">
        <p14:creationId xmlns:p14="http://schemas.microsoft.com/office/powerpoint/2010/main" val="2880013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15</a:t>
            </a:fld>
            <a:endParaRPr lang="en-US"/>
          </a:p>
        </p:txBody>
      </p:sp>
    </p:spTree>
    <p:extLst>
      <p:ext uri="{BB962C8B-B14F-4D97-AF65-F5344CB8AC3E}">
        <p14:creationId xmlns:p14="http://schemas.microsoft.com/office/powerpoint/2010/main" val="287169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16</a:t>
            </a:fld>
            <a:endParaRPr lang="en-US"/>
          </a:p>
        </p:txBody>
      </p:sp>
    </p:spTree>
    <p:extLst>
      <p:ext uri="{BB962C8B-B14F-4D97-AF65-F5344CB8AC3E}">
        <p14:creationId xmlns:p14="http://schemas.microsoft.com/office/powerpoint/2010/main" val="2293071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17</a:t>
            </a:fld>
            <a:endParaRPr lang="en-US"/>
          </a:p>
        </p:txBody>
      </p:sp>
    </p:spTree>
    <p:extLst>
      <p:ext uri="{BB962C8B-B14F-4D97-AF65-F5344CB8AC3E}">
        <p14:creationId xmlns:p14="http://schemas.microsoft.com/office/powerpoint/2010/main" val="3789987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a:r>
            <a:br>
              <a:rPr lang="en-US" baseline="0" dirty="0" smtClean="0"/>
            </a:br>
            <a:r>
              <a:rPr lang="en-US" baseline="0" dirty="0" smtClean="0"/>
              <a:t>LH: FB Vũ Hồng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3</a:t>
            </a:fld>
            <a:endParaRPr lang="en-US"/>
          </a:p>
        </p:txBody>
      </p:sp>
    </p:spTree>
    <p:extLst>
      <p:ext uri="{BB962C8B-B14F-4D97-AF65-F5344CB8AC3E}">
        <p14:creationId xmlns:p14="http://schemas.microsoft.com/office/powerpoint/2010/main" val="3388355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4</a:t>
            </a:fld>
            <a:endParaRPr lang="en-US"/>
          </a:p>
        </p:txBody>
      </p:sp>
    </p:spTree>
    <p:extLst>
      <p:ext uri="{BB962C8B-B14F-4D97-AF65-F5344CB8AC3E}">
        <p14:creationId xmlns:p14="http://schemas.microsoft.com/office/powerpoint/2010/main" val="3492366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5</a:t>
            </a:fld>
            <a:endParaRPr lang="en-US"/>
          </a:p>
        </p:txBody>
      </p:sp>
    </p:spTree>
    <p:extLst>
      <p:ext uri="{BB962C8B-B14F-4D97-AF65-F5344CB8AC3E}">
        <p14:creationId xmlns:p14="http://schemas.microsoft.com/office/powerpoint/2010/main" val="3086367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6</a:t>
            </a:fld>
            <a:endParaRPr lang="en-US"/>
          </a:p>
        </p:txBody>
      </p:sp>
    </p:spTree>
    <p:extLst>
      <p:ext uri="{BB962C8B-B14F-4D97-AF65-F5344CB8AC3E}">
        <p14:creationId xmlns:p14="http://schemas.microsoft.com/office/powerpoint/2010/main" val="2008228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t>9</a:t>
            </a:fld>
            <a:endParaRPr lang="en-US"/>
          </a:p>
        </p:txBody>
      </p:sp>
    </p:spTree>
    <p:extLst>
      <p:ext uri="{BB962C8B-B14F-4D97-AF65-F5344CB8AC3E}">
        <p14:creationId xmlns:p14="http://schemas.microsoft.com/office/powerpoint/2010/main" val="2436165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FDED18-6544-4534-9D2D-266620AB2E85}" type="datetimeFigureOut">
              <a:rPr lang="en-US" smtClean="0"/>
              <a:t>02/05/2024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5F62B-8F5C-48BB-B3EA-9EFEAD98C2C3}" type="slidenum">
              <a:rPr lang="en-US" smtClean="0"/>
              <a:t>‹#›</a:t>
            </a:fld>
            <a:endParaRPr lang="en-US"/>
          </a:p>
        </p:txBody>
      </p:sp>
    </p:spTree>
    <p:extLst>
      <p:ext uri="{BB962C8B-B14F-4D97-AF65-F5344CB8AC3E}">
        <p14:creationId xmlns:p14="http://schemas.microsoft.com/office/powerpoint/2010/main" val="135879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FDED18-6544-4534-9D2D-266620AB2E85}" type="datetimeFigureOut">
              <a:rPr lang="en-US" smtClean="0"/>
              <a:t>02/05/2024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5F62B-8F5C-48BB-B3EA-9EFEAD98C2C3}" type="slidenum">
              <a:rPr lang="en-US" smtClean="0"/>
              <a:t>‹#›</a:t>
            </a:fld>
            <a:endParaRPr lang="en-US"/>
          </a:p>
        </p:txBody>
      </p:sp>
    </p:spTree>
    <p:extLst>
      <p:ext uri="{BB962C8B-B14F-4D97-AF65-F5344CB8AC3E}">
        <p14:creationId xmlns:p14="http://schemas.microsoft.com/office/powerpoint/2010/main" val="984740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FDED18-6544-4534-9D2D-266620AB2E85}" type="datetimeFigureOut">
              <a:rPr lang="en-US" smtClean="0"/>
              <a:t>02/05/2024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5F62B-8F5C-48BB-B3EA-9EFEAD98C2C3}" type="slidenum">
              <a:rPr lang="en-US" smtClean="0"/>
              <a:t>‹#›</a:t>
            </a:fld>
            <a:endParaRPr lang="en-US"/>
          </a:p>
        </p:txBody>
      </p:sp>
    </p:spTree>
    <p:extLst>
      <p:ext uri="{BB962C8B-B14F-4D97-AF65-F5344CB8AC3E}">
        <p14:creationId xmlns:p14="http://schemas.microsoft.com/office/powerpoint/2010/main" val="66666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AE095-ED59-4F73-9106-1068E85D1878}"/>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7A51CB5F-0002-4225-B3AA-A8239C7DF501}"/>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C12E5C1-6B53-464B-974D-4C7BBB5624A2}"/>
              </a:ext>
            </a:extLst>
          </p:cNvPr>
          <p:cNvSpPr>
            <a:spLocks noGrp="1"/>
          </p:cNvSpPr>
          <p:nvPr>
            <p:ph type="dt" sz="half" idx="10"/>
          </p:nvPr>
        </p:nvSpPr>
        <p:spPr/>
        <p:txBody>
          <a:bodyPr/>
          <a:lstStyle/>
          <a:p>
            <a:fld id="{28BDAC4E-826E-4824-A920-0C6D9A0DB491}"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9CF1A03-6F05-43E3-871F-2F668D411E7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1EF58FF-F1B2-452B-9B7A-0D1B7A3B53C3}"/>
              </a:ext>
            </a:extLst>
          </p:cNvPr>
          <p:cNvSpPr>
            <a:spLocks noGrp="1"/>
          </p:cNvSpPr>
          <p:nvPr>
            <p:ph type="sldNum" sz="quarter" idx="12"/>
          </p:nvPr>
        </p:nvSpPr>
        <p:spPr/>
        <p:txBody>
          <a:bodyPr/>
          <a:lstStyle/>
          <a:p>
            <a:fld id="{F07C3D6F-AE9D-4319-BDE2-A908E86F872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7814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C5E198-B4E2-4A53-A617-1A5BF99E4BA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D12B560-8DF8-4713-BDD5-E5D67F43826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174CF2-5295-48B4-9644-02AB17EDB392}"/>
              </a:ext>
            </a:extLst>
          </p:cNvPr>
          <p:cNvSpPr>
            <a:spLocks noGrp="1"/>
          </p:cNvSpPr>
          <p:nvPr>
            <p:ph type="dt" sz="half" idx="10"/>
          </p:nvPr>
        </p:nvSpPr>
        <p:spPr/>
        <p:txBody>
          <a:bodyPr/>
          <a:lstStyle/>
          <a:p>
            <a:fld id="{28BDAC4E-826E-4824-A920-0C6D9A0DB491}"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9BA49EC-C40B-4094-9FFE-17E95E2A5DB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81F4ADE-5F14-4A16-8B5E-B26A4B504244}"/>
              </a:ext>
            </a:extLst>
          </p:cNvPr>
          <p:cNvSpPr>
            <a:spLocks noGrp="1"/>
          </p:cNvSpPr>
          <p:nvPr>
            <p:ph type="sldNum" sz="quarter" idx="12"/>
          </p:nvPr>
        </p:nvSpPr>
        <p:spPr/>
        <p:txBody>
          <a:bodyPr/>
          <a:lstStyle/>
          <a:p>
            <a:fld id="{F07C3D6F-AE9D-4319-BDE2-A908E86F872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2278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3ED7AC-E8B1-4BFC-8CF2-EA4BDCAEB760}"/>
              </a:ext>
            </a:extLst>
          </p:cNvPr>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D9EE003A-F297-496D-A5F2-5410CEC5D24C}"/>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8691BA4-AB3F-46C4-9260-AA602DBA64CB}"/>
              </a:ext>
            </a:extLst>
          </p:cNvPr>
          <p:cNvSpPr>
            <a:spLocks noGrp="1"/>
          </p:cNvSpPr>
          <p:nvPr>
            <p:ph type="dt" sz="half" idx="10"/>
          </p:nvPr>
        </p:nvSpPr>
        <p:spPr/>
        <p:txBody>
          <a:bodyPr/>
          <a:lstStyle/>
          <a:p>
            <a:fld id="{28BDAC4E-826E-4824-A920-0C6D9A0DB491}"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DCAC6B6-3886-44E8-AC44-516C533B5CC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33BCFA1-B6E4-456F-9A4D-976DBAAEB506}"/>
              </a:ext>
            </a:extLst>
          </p:cNvPr>
          <p:cNvSpPr>
            <a:spLocks noGrp="1"/>
          </p:cNvSpPr>
          <p:nvPr>
            <p:ph type="sldNum" sz="quarter" idx="12"/>
          </p:nvPr>
        </p:nvSpPr>
        <p:spPr/>
        <p:txBody>
          <a:bodyPr/>
          <a:lstStyle/>
          <a:p>
            <a:fld id="{F07C3D6F-AE9D-4319-BDE2-A908E86F872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403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DE8A2-CADF-4F09-8B53-74B1DEA50AF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1F354B-4631-4154-A0D9-A05375CC59F0}"/>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00387A1-5ABF-4017-971A-5FC4B787D03F}"/>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1934030-6C34-4C66-8C52-76C39B43C35D}"/>
              </a:ext>
            </a:extLst>
          </p:cNvPr>
          <p:cNvSpPr>
            <a:spLocks noGrp="1"/>
          </p:cNvSpPr>
          <p:nvPr>
            <p:ph type="dt" sz="half" idx="10"/>
          </p:nvPr>
        </p:nvSpPr>
        <p:spPr/>
        <p:txBody>
          <a:bodyPr/>
          <a:lstStyle/>
          <a:p>
            <a:fld id="{28BDAC4E-826E-4824-A920-0C6D9A0DB491}"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7ADE143E-D805-45ED-8A0E-1CAA8DEAE2D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2473B01-2CD2-4861-8E17-8810F9551FF7}"/>
              </a:ext>
            </a:extLst>
          </p:cNvPr>
          <p:cNvSpPr>
            <a:spLocks noGrp="1"/>
          </p:cNvSpPr>
          <p:nvPr>
            <p:ph type="sldNum" sz="quarter" idx="12"/>
          </p:nvPr>
        </p:nvSpPr>
        <p:spPr/>
        <p:txBody>
          <a:bodyPr/>
          <a:lstStyle/>
          <a:p>
            <a:fld id="{F07C3D6F-AE9D-4319-BDE2-A908E86F872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6541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C5178F-F8E8-48B6-B18C-8D4E123E1D09}"/>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4DA043B-AAF9-431A-879C-E22EAEE8EE4C}"/>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9B0DE6C-ECBF-4720-92D6-96DCBDA222FF}"/>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F588650-8960-44AE-8534-53C32538C5E1}"/>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AB3E87-8E51-4898-AF02-294D62C8A876}"/>
              </a:ext>
            </a:extLst>
          </p:cNvPr>
          <p:cNvSpPr>
            <a:spLocks noGrp="1"/>
          </p:cNvSpPr>
          <p:nvPr>
            <p:ph sz="quarter" idx="4"/>
          </p:nvPr>
        </p:nvSpPr>
        <p:spPr>
          <a:xfrm>
            <a:off x="4629151"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DC265E4-34D8-4236-BB04-9A6099F6722F}"/>
              </a:ext>
            </a:extLst>
          </p:cNvPr>
          <p:cNvSpPr>
            <a:spLocks noGrp="1"/>
          </p:cNvSpPr>
          <p:nvPr>
            <p:ph type="dt" sz="half" idx="10"/>
          </p:nvPr>
        </p:nvSpPr>
        <p:spPr/>
        <p:txBody>
          <a:bodyPr/>
          <a:lstStyle/>
          <a:p>
            <a:fld id="{28BDAC4E-826E-4824-A920-0C6D9A0DB491}"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37EE7D6D-AAAA-406B-B14B-0AB692E88D1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28516108-0125-4BB5-9D51-BE2ED857DEB9}"/>
              </a:ext>
            </a:extLst>
          </p:cNvPr>
          <p:cNvSpPr>
            <a:spLocks noGrp="1"/>
          </p:cNvSpPr>
          <p:nvPr>
            <p:ph type="sldNum" sz="quarter" idx="12"/>
          </p:nvPr>
        </p:nvSpPr>
        <p:spPr/>
        <p:txBody>
          <a:bodyPr/>
          <a:lstStyle/>
          <a:p>
            <a:fld id="{F07C3D6F-AE9D-4319-BDE2-A908E86F872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1132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FA70DB-AD6F-4ED3-83AE-D01DB46D880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BE509E0-CAC3-4E71-B260-5B3E5F8809FE}"/>
              </a:ext>
            </a:extLst>
          </p:cNvPr>
          <p:cNvSpPr>
            <a:spLocks noGrp="1"/>
          </p:cNvSpPr>
          <p:nvPr>
            <p:ph type="dt" sz="half" idx="10"/>
          </p:nvPr>
        </p:nvSpPr>
        <p:spPr/>
        <p:txBody>
          <a:bodyPr/>
          <a:lstStyle/>
          <a:p>
            <a:fld id="{28BDAC4E-826E-4824-A920-0C6D9A0DB491}"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5E75550E-E8FB-4A36-8B73-632C87384CE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1D91EC39-075E-4302-AF4B-9C6FEE8FC17B}"/>
              </a:ext>
            </a:extLst>
          </p:cNvPr>
          <p:cNvSpPr>
            <a:spLocks noGrp="1"/>
          </p:cNvSpPr>
          <p:nvPr>
            <p:ph type="sldNum" sz="quarter" idx="12"/>
          </p:nvPr>
        </p:nvSpPr>
        <p:spPr/>
        <p:txBody>
          <a:bodyPr/>
          <a:lstStyle/>
          <a:p>
            <a:fld id="{F07C3D6F-AE9D-4319-BDE2-A908E86F872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5400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E4CDFBE-0ACB-47E8-A721-EDF299B3B491}"/>
              </a:ext>
            </a:extLst>
          </p:cNvPr>
          <p:cNvSpPr>
            <a:spLocks noGrp="1"/>
          </p:cNvSpPr>
          <p:nvPr>
            <p:ph type="dt" sz="half" idx="10"/>
          </p:nvPr>
        </p:nvSpPr>
        <p:spPr/>
        <p:txBody>
          <a:bodyPr/>
          <a:lstStyle/>
          <a:p>
            <a:fld id="{28BDAC4E-826E-4824-A920-0C6D9A0DB491}"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27739A5-57B6-486C-B3E5-4A7AB1A8515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DF8C790-A8C5-4C7D-812C-2BA981BD341B}"/>
              </a:ext>
            </a:extLst>
          </p:cNvPr>
          <p:cNvSpPr>
            <a:spLocks noGrp="1"/>
          </p:cNvSpPr>
          <p:nvPr>
            <p:ph type="sldNum" sz="quarter" idx="12"/>
          </p:nvPr>
        </p:nvSpPr>
        <p:spPr/>
        <p:txBody>
          <a:bodyPr/>
          <a:lstStyle/>
          <a:p>
            <a:fld id="{F07C3D6F-AE9D-4319-BDE2-A908E86F872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4679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3816F9-1117-4D18-8D62-6A32D79D1D7E}"/>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FB9C01A8-808F-42B6-A9BD-7D83CD4A3A91}"/>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C4170CE-4129-4585-9961-D1D3DBBB1E0B}"/>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4539A3-5E4B-41B6-803B-091E624DDD0A}"/>
              </a:ext>
            </a:extLst>
          </p:cNvPr>
          <p:cNvSpPr>
            <a:spLocks noGrp="1"/>
          </p:cNvSpPr>
          <p:nvPr>
            <p:ph type="dt" sz="half" idx="10"/>
          </p:nvPr>
        </p:nvSpPr>
        <p:spPr/>
        <p:txBody>
          <a:bodyPr/>
          <a:lstStyle/>
          <a:p>
            <a:fld id="{28BDAC4E-826E-4824-A920-0C6D9A0DB491}"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5DE4F1D-CC41-4404-958D-A45406D8425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0FCEE2C7-CEB7-415D-8D7F-07586E445BDF}"/>
              </a:ext>
            </a:extLst>
          </p:cNvPr>
          <p:cNvSpPr>
            <a:spLocks noGrp="1"/>
          </p:cNvSpPr>
          <p:nvPr>
            <p:ph type="sldNum" sz="quarter" idx="12"/>
          </p:nvPr>
        </p:nvSpPr>
        <p:spPr/>
        <p:txBody>
          <a:bodyPr/>
          <a:lstStyle/>
          <a:p>
            <a:fld id="{F07C3D6F-AE9D-4319-BDE2-A908E86F872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28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FDED18-6544-4534-9D2D-266620AB2E85}" type="datetimeFigureOut">
              <a:rPr lang="en-US" smtClean="0"/>
              <a:t>02/05/2024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5F62B-8F5C-48BB-B3EA-9EFEAD98C2C3}" type="slidenum">
              <a:rPr lang="en-US" smtClean="0"/>
              <a:t>‹#›</a:t>
            </a:fld>
            <a:endParaRPr lang="en-US"/>
          </a:p>
        </p:txBody>
      </p:sp>
    </p:spTree>
    <p:extLst>
      <p:ext uri="{BB962C8B-B14F-4D97-AF65-F5344CB8AC3E}">
        <p14:creationId xmlns:p14="http://schemas.microsoft.com/office/powerpoint/2010/main" val="2092871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DFFA55-859A-4CFE-BDED-54D5138AE42A}"/>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030AE55E-7DC8-4AED-9EF1-B67601448A8A}"/>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a:extLst>
              <a:ext uri="{FF2B5EF4-FFF2-40B4-BE49-F238E27FC236}">
                <a16:creationId xmlns:a16="http://schemas.microsoft.com/office/drawing/2014/main" id="{C5E288DC-7B95-425F-ACEC-3250E2A40136}"/>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DCD6D4-0DDA-4793-B947-317A5E2C1299}"/>
              </a:ext>
            </a:extLst>
          </p:cNvPr>
          <p:cNvSpPr>
            <a:spLocks noGrp="1"/>
          </p:cNvSpPr>
          <p:nvPr>
            <p:ph type="dt" sz="half" idx="10"/>
          </p:nvPr>
        </p:nvSpPr>
        <p:spPr/>
        <p:txBody>
          <a:bodyPr/>
          <a:lstStyle/>
          <a:p>
            <a:fld id="{28BDAC4E-826E-4824-A920-0C6D9A0DB491}"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DA16A89F-AFCB-4DC9-B56A-F71659B5240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255B856-FC33-4B89-9A5A-B0AC67AF5545}"/>
              </a:ext>
            </a:extLst>
          </p:cNvPr>
          <p:cNvSpPr>
            <a:spLocks noGrp="1"/>
          </p:cNvSpPr>
          <p:nvPr>
            <p:ph type="sldNum" sz="quarter" idx="12"/>
          </p:nvPr>
        </p:nvSpPr>
        <p:spPr/>
        <p:txBody>
          <a:bodyPr/>
          <a:lstStyle/>
          <a:p>
            <a:fld id="{F07C3D6F-AE9D-4319-BDE2-A908E86F872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948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8CEC9D-9144-4CE0-B8F4-E467740FC21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EC8D026-1F55-4244-BC3A-903B64ABDA0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F0F18BF-F5FA-4E7D-9F77-102A515DE894}"/>
              </a:ext>
            </a:extLst>
          </p:cNvPr>
          <p:cNvSpPr>
            <a:spLocks noGrp="1"/>
          </p:cNvSpPr>
          <p:nvPr>
            <p:ph type="dt" sz="half" idx="10"/>
          </p:nvPr>
        </p:nvSpPr>
        <p:spPr/>
        <p:txBody>
          <a:bodyPr/>
          <a:lstStyle/>
          <a:p>
            <a:fld id="{28BDAC4E-826E-4824-A920-0C6D9A0DB491}"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4EC38D4-62D4-4281-A8AD-C98ED5EE594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ABB6204-E75E-408D-803B-73611E77C4CA}"/>
              </a:ext>
            </a:extLst>
          </p:cNvPr>
          <p:cNvSpPr>
            <a:spLocks noGrp="1"/>
          </p:cNvSpPr>
          <p:nvPr>
            <p:ph type="sldNum" sz="quarter" idx="12"/>
          </p:nvPr>
        </p:nvSpPr>
        <p:spPr/>
        <p:txBody>
          <a:bodyPr/>
          <a:lstStyle/>
          <a:p>
            <a:fld id="{F07C3D6F-AE9D-4319-BDE2-A908E86F872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6303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67A3F13-55D6-417F-9705-DA3EE57F4BB9}"/>
              </a:ext>
            </a:extLst>
          </p:cNvPr>
          <p:cNvSpPr>
            <a:spLocks noGrp="1"/>
          </p:cNvSpPr>
          <p:nvPr>
            <p:ph type="title" orient="vert"/>
          </p:nvPr>
        </p:nvSpPr>
        <p:spPr>
          <a:xfrm>
            <a:off x="6543676" y="273845"/>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007DC24-6A8B-49F1-8309-D914401FF58F}"/>
              </a:ext>
            </a:extLst>
          </p:cNvPr>
          <p:cNvSpPr>
            <a:spLocks noGrp="1"/>
          </p:cNvSpPr>
          <p:nvPr>
            <p:ph type="body" orient="vert" idx="1"/>
          </p:nvPr>
        </p:nvSpPr>
        <p:spPr>
          <a:xfrm>
            <a:off x="628651" y="273845"/>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017F7C-80C6-4C2E-BE23-CEBEF611A652}"/>
              </a:ext>
            </a:extLst>
          </p:cNvPr>
          <p:cNvSpPr>
            <a:spLocks noGrp="1"/>
          </p:cNvSpPr>
          <p:nvPr>
            <p:ph type="dt" sz="half" idx="10"/>
          </p:nvPr>
        </p:nvSpPr>
        <p:spPr/>
        <p:txBody>
          <a:bodyPr/>
          <a:lstStyle/>
          <a:p>
            <a:fld id="{28BDAC4E-826E-4824-A920-0C6D9A0DB491}"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E037B9E-5F02-4A57-A47E-1B1575E7729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8894F92-5691-4665-ADC6-88B8F18DD059}"/>
              </a:ext>
            </a:extLst>
          </p:cNvPr>
          <p:cNvSpPr>
            <a:spLocks noGrp="1"/>
          </p:cNvSpPr>
          <p:nvPr>
            <p:ph type="sldNum" sz="quarter" idx="12"/>
          </p:nvPr>
        </p:nvSpPr>
        <p:spPr/>
        <p:txBody>
          <a:bodyPr/>
          <a:lstStyle/>
          <a:p>
            <a:fld id="{F07C3D6F-AE9D-4319-BDE2-A908E86F872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1702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989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2024/5/2</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730896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2024/5/2</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982421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2024/5/2</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1958247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2024/5/2</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216549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2024/5/2</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900909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2024/5/2</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301024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FDED18-6544-4534-9D2D-266620AB2E85}" type="datetimeFigureOut">
              <a:rPr lang="en-US" smtClean="0"/>
              <a:t>02/05/2024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5F62B-8F5C-48BB-B3EA-9EFEAD98C2C3}" type="slidenum">
              <a:rPr lang="en-US" smtClean="0"/>
              <a:t>‹#›</a:t>
            </a:fld>
            <a:endParaRPr lang="en-US"/>
          </a:p>
        </p:txBody>
      </p:sp>
    </p:spTree>
    <p:extLst>
      <p:ext uri="{BB962C8B-B14F-4D97-AF65-F5344CB8AC3E}">
        <p14:creationId xmlns:p14="http://schemas.microsoft.com/office/powerpoint/2010/main" val="1546977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2024/5/2</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324723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2024/5/2</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124570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2024/5/2</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176152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2024/5/2</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28502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BF7D17-DD2C-4E3B-9F38-362312C28FA1}"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408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BF7D17-DD2C-4E3B-9F38-362312C28FA1}"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749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BF7D17-DD2C-4E3B-9F38-362312C28FA1}"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002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BF7D17-DD2C-4E3B-9F38-362312C28FA1}" type="datetimeFigureOut">
              <a:rPr lang="en-US" smtClean="0">
                <a:solidFill>
                  <a:prstClr val="black">
                    <a:tint val="75000"/>
                  </a:prstClr>
                </a:solidFill>
              </a:rPr>
              <a:pPr/>
              <a:t>02/05/2024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537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BF7D17-DD2C-4E3B-9F38-362312C28FA1}" type="datetimeFigureOut">
              <a:rPr lang="en-US" smtClean="0">
                <a:solidFill>
                  <a:prstClr val="black">
                    <a:tint val="75000"/>
                  </a:prstClr>
                </a:solidFill>
              </a:rPr>
              <a:pPr/>
              <a:t>02/05/2024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131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BF7D17-DD2C-4E3B-9F38-362312C28FA1}" type="datetimeFigureOut">
              <a:rPr lang="en-US" smtClean="0">
                <a:solidFill>
                  <a:prstClr val="black">
                    <a:tint val="75000"/>
                  </a:prstClr>
                </a:solidFill>
              </a:rPr>
              <a:pPr/>
              <a:t>02/05/2024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640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FDED18-6544-4534-9D2D-266620AB2E85}" type="datetimeFigureOut">
              <a:rPr lang="en-US" smtClean="0"/>
              <a:t>02/05/2024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5F62B-8F5C-48BB-B3EA-9EFEAD98C2C3}" type="slidenum">
              <a:rPr lang="en-US" smtClean="0"/>
              <a:t>‹#›</a:t>
            </a:fld>
            <a:endParaRPr lang="en-US"/>
          </a:p>
        </p:txBody>
      </p:sp>
    </p:spTree>
    <p:extLst>
      <p:ext uri="{BB962C8B-B14F-4D97-AF65-F5344CB8AC3E}">
        <p14:creationId xmlns:p14="http://schemas.microsoft.com/office/powerpoint/2010/main" val="2899129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BF7D17-DD2C-4E3B-9F38-362312C28FA1}" type="datetimeFigureOut">
              <a:rPr lang="en-US" smtClean="0">
                <a:solidFill>
                  <a:prstClr val="black">
                    <a:tint val="75000"/>
                  </a:prstClr>
                </a:solidFill>
              </a:rPr>
              <a:pPr/>
              <a:t>02/05/2024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061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BF7D17-DD2C-4E3B-9F38-362312C28FA1}" type="datetimeFigureOut">
              <a:rPr lang="en-US" smtClean="0">
                <a:solidFill>
                  <a:prstClr val="black">
                    <a:tint val="75000"/>
                  </a:prstClr>
                </a:solidFill>
              </a:rPr>
              <a:pPr/>
              <a:t>02/05/2024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92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BF7D17-DD2C-4E3B-9F38-362312C28FA1}" type="datetimeFigureOut">
              <a:rPr lang="en-US" smtClean="0">
                <a:solidFill>
                  <a:prstClr val="black">
                    <a:tint val="75000"/>
                  </a:prstClr>
                </a:solidFill>
              </a:rPr>
              <a:pPr/>
              <a:t>02/05/2024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42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BF7D17-DD2C-4E3B-9F38-362312C28FA1}"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283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BF7D17-DD2C-4E3B-9F38-362312C28FA1}"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456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FDED18-6544-4534-9D2D-266620AB2E85}" type="datetimeFigureOut">
              <a:rPr lang="en-US" smtClean="0"/>
              <a:t>02/05/2024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45F62B-8F5C-48BB-B3EA-9EFEAD98C2C3}" type="slidenum">
              <a:rPr lang="en-US" smtClean="0"/>
              <a:t>‹#›</a:t>
            </a:fld>
            <a:endParaRPr lang="en-US"/>
          </a:p>
        </p:txBody>
      </p:sp>
    </p:spTree>
    <p:extLst>
      <p:ext uri="{BB962C8B-B14F-4D97-AF65-F5344CB8AC3E}">
        <p14:creationId xmlns:p14="http://schemas.microsoft.com/office/powerpoint/2010/main" val="1241901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FDED18-6544-4534-9D2D-266620AB2E85}" type="datetimeFigureOut">
              <a:rPr lang="en-US" smtClean="0"/>
              <a:t>02/05/2024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45F62B-8F5C-48BB-B3EA-9EFEAD98C2C3}" type="slidenum">
              <a:rPr lang="en-US" smtClean="0"/>
              <a:t>‹#›</a:t>
            </a:fld>
            <a:endParaRPr lang="en-US"/>
          </a:p>
        </p:txBody>
      </p:sp>
    </p:spTree>
    <p:extLst>
      <p:ext uri="{BB962C8B-B14F-4D97-AF65-F5344CB8AC3E}">
        <p14:creationId xmlns:p14="http://schemas.microsoft.com/office/powerpoint/2010/main" val="824464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FDED18-6544-4534-9D2D-266620AB2E85}" type="datetimeFigureOut">
              <a:rPr lang="en-US" smtClean="0"/>
              <a:t>02/05/2024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45F62B-8F5C-48BB-B3EA-9EFEAD98C2C3}" type="slidenum">
              <a:rPr lang="en-US" smtClean="0"/>
              <a:t>‹#›</a:t>
            </a:fld>
            <a:endParaRPr lang="en-US"/>
          </a:p>
        </p:txBody>
      </p:sp>
    </p:spTree>
    <p:extLst>
      <p:ext uri="{BB962C8B-B14F-4D97-AF65-F5344CB8AC3E}">
        <p14:creationId xmlns:p14="http://schemas.microsoft.com/office/powerpoint/2010/main" val="3163175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FDED18-6544-4534-9D2D-266620AB2E85}" type="datetimeFigureOut">
              <a:rPr lang="en-US" smtClean="0"/>
              <a:t>02/05/2024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5F62B-8F5C-48BB-B3EA-9EFEAD98C2C3}" type="slidenum">
              <a:rPr lang="en-US" smtClean="0"/>
              <a:t>‹#›</a:t>
            </a:fld>
            <a:endParaRPr lang="en-US"/>
          </a:p>
        </p:txBody>
      </p:sp>
    </p:spTree>
    <p:extLst>
      <p:ext uri="{BB962C8B-B14F-4D97-AF65-F5344CB8AC3E}">
        <p14:creationId xmlns:p14="http://schemas.microsoft.com/office/powerpoint/2010/main" val="2629576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FDED18-6544-4534-9D2D-266620AB2E85}" type="datetimeFigureOut">
              <a:rPr lang="en-US" smtClean="0"/>
              <a:t>02/05/2024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5F62B-8F5C-48BB-B3EA-9EFEAD98C2C3}" type="slidenum">
              <a:rPr lang="en-US" smtClean="0"/>
              <a:t>‹#›</a:t>
            </a:fld>
            <a:endParaRPr lang="en-US"/>
          </a:p>
        </p:txBody>
      </p:sp>
    </p:spTree>
    <p:extLst>
      <p:ext uri="{BB962C8B-B14F-4D97-AF65-F5344CB8AC3E}">
        <p14:creationId xmlns:p14="http://schemas.microsoft.com/office/powerpoint/2010/main" val="3624717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ags" Target="../tags/tag1.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B9FDED18-6544-4534-9D2D-266620AB2E85}" type="datetimeFigureOut">
              <a:rPr lang="en-US" smtClean="0"/>
              <a:t>02/05/2024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AA45F62B-8F5C-48BB-B3EA-9EFEAD98C2C3}" type="slidenum">
              <a:rPr lang="en-US" smtClean="0"/>
              <a:t>‹#›</a:t>
            </a:fld>
            <a:endParaRPr lang="en-US"/>
          </a:p>
        </p:txBody>
      </p:sp>
    </p:spTree>
    <p:extLst>
      <p:ext uri="{BB962C8B-B14F-4D97-AF65-F5344CB8AC3E}">
        <p14:creationId xmlns:p14="http://schemas.microsoft.com/office/powerpoint/2010/main" val="1095754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2C254D3-B47D-438E-8A67-32CE4C4E4553}"/>
              </a:ext>
            </a:extLst>
          </p:cNvPr>
          <p:cNvSpPr>
            <a:spLocks noGrp="1"/>
          </p:cNvSpPr>
          <p:nvPr>
            <p:ph type="title"/>
          </p:nvPr>
        </p:nvSpPr>
        <p:spPr>
          <a:xfrm>
            <a:off x="628650" y="273844"/>
            <a:ext cx="7886700" cy="994172"/>
          </a:xfrm>
          <a:prstGeom prst="rect">
            <a:avLst/>
          </a:prstGeom>
        </p:spPr>
        <p:txBody>
          <a:bodyPr vert="horz" lIns="68579" tIns="34289" rIns="68579"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85A57F-25A2-40CA-B9CD-F4666CD8035C}"/>
              </a:ext>
            </a:extLst>
          </p:cNvPr>
          <p:cNvSpPr>
            <a:spLocks noGrp="1"/>
          </p:cNvSpPr>
          <p:nvPr>
            <p:ph type="body" idx="1"/>
          </p:nvPr>
        </p:nvSpPr>
        <p:spPr>
          <a:xfrm>
            <a:off x="628650" y="1369219"/>
            <a:ext cx="7886700" cy="3263504"/>
          </a:xfrm>
          <a:prstGeom prst="rect">
            <a:avLst/>
          </a:prstGeom>
        </p:spPr>
        <p:txBody>
          <a:bodyPr vert="horz" lIns="68579" tIns="34289" rIns="68579"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D456371-2D5D-4837-A62E-51DD46CC2C03}"/>
              </a:ext>
            </a:extLst>
          </p:cNvPr>
          <p:cNvSpPr>
            <a:spLocks noGrp="1"/>
          </p:cNvSpPr>
          <p:nvPr>
            <p:ph type="dt" sz="half" idx="2"/>
          </p:nvPr>
        </p:nvSpPr>
        <p:spPr>
          <a:xfrm>
            <a:off x="628650" y="4767264"/>
            <a:ext cx="2057400" cy="273844"/>
          </a:xfrm>
          <a:prstGeom prst="rect">
            <a:avLst/>
          </a:prstGeom>
        </p:spPr>
        <p:txBody>
          <a:bodyPr vert="horz" lIns="68579" tIns="34289" rIns="68579" bIns="34289" rtlCol="0" anchor="ctr"/>
          <a:lstStyle>
            <a:lvl1pPr algn="l">
              <a:defRPr sz="900">
                <a:solidFill>
                  <a:schemeClr val="tx1">
                    <a:tint val="75000"/>
                  </a:schemeClr>
                </a:solidFill>
              </a:defRPr>
            </a:lvl1pPr>
          </a:lstStyle>
          <a:p>
            <a:pPr defTabSz="685783"/>
            <a:fld id="{28BDAC4E-826E-4824-A920-0C6D9A0DB491}" type="datetimeFigureOut">
              <a:rPr lang="zh-CN" altLang="en-US" smtClean="0">
                <a:solidFill>
                  <a:prstClr val="black">
                    <a:tint val="75000"/>
                  </a:prstClr>
                </a:solidFill>
              </a:rPr>
              <a:pPr defTabSz="685783"/>
              <a:t>2024/5/2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3061CE1-E9B0-4F3E-87EA-63D64C206A92}"/>
              </a:ext>
            </a:extLst>
          </p:cNvPr>
          <p:cNvSpPr>
            <a:spLocks noGrp="1"/>
          </p:cNvSpPr>
          <p:nvPr>
            <p:ph type="ftr" sz="quarter" idx="3"/>
          </p:nvPr>
        </p:nvSpPr>
        <p:spPr>
          <a:xfrm>
            <a:off x="3028950" y="4767264"/>
            <a:ext cx="3086100" cy="273844"/>
          </a:xfrm>
          <a:prstGeom prst="rect">
            <a:avLst/>
          </a:prstGeom>
        </p:spPr>
        <p:txBody>
          <a:bodyPr vert="horz" lIns="68579" tIns="34289" rIns="68579" bIns="34289" rtlCol="0" anchor="ctr"/>
          <a:lstStyle>
            <a:lvl1pPr algn="ctr">
              <a:defRPr sz="900">
                <a:solidFill>
                  <a:schemeClr val="tx1">
                    <a:tint val="75000"/>
                  </a:schemeClr>
                </a:solidFill>
              </a:defRPr>
            </a:lvl1pPr>
          </a:lstStyle>
          <a:p>
            <a:pPr defTabSz="685783"/>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7B761F4-7008-41DA-982A-98CD7902B7B8}"/>
              </a:ext>
            </a:extLst>
          </p:cNvPr>
          <p:cNvSpPr>
            <a:spLocks noGrp="1"/>
          </p:cNvSpPr>
          <p:nvPr>
            <p:ph type="sldNum" sz="quarter" idx="4"/>
          </p:nvPr>
        </p:nvSpPr>
        <p:spPr>
          <a:xfrm>
            <a:off x="6457950" y="4767264"/>
            <a:ext cx="2057400" cy="273844"/>
          </a:xfrm>
          <a:prstGeom prst="rect">
            <a:avLst/>
          </a:prstGeom>
        </p:spPr>
        <p:txBody>
          <a:bodyPr vert="horz" lIns="68579" tIns="34289" rIns="68579" bIns="34289" rtlCol="0" anchor="ctr"/>
          <a:lstStyle>
            <a:lvl1pPr algn="r">
              <a:defRPr sz="900">
                <a:solidFill>
                  <a:schemeClr val="tx1">
                    <a:tint val="75000"/>
                  </a:schemeClr>
                </a:solidFill>
              </a:defRPr>
            </a:lvl1pPr>
          </a:lstStyle>
          <a:p>
            <a:pPr defTabSz="685783"/>
            <a:fld id="{F07C3D6F-AE9D-4319-BDE2-A908E86F872B}" type="slidenum">
              <a:rPr lang="zh-CN" altLang="en-US" smtClean="0">
                <a:solidFill>
                  <a:prstClr val="black">
                    <a:tint val="75000"/>
                  </a:prstClr>
                </a:solidFill>
              </a:rPr>
              <a:pPr defTabSz="685783"/>
              <a:t>‹#›</a:t>
            </a:fld>
            <a:endParaRPr lang="zh-CN" altLang="en-US">
              <a:solidFill>
                <a:prstClr val="black">
                  <a:tint val="75000"/>
                </a:prstClr>
              </a:solidFill>
            </a:endParaRPr>
          </a:p>
        </p:txBody>
      </p:sp>
      <p:pic>
        <p:nvPicPr>
          <p:cNvPr id="7"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9379" cy="5145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73127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68595229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BFBF7D17-DD2C-4E3B-9F38-362312C28FA1}"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A4F7D586-5C69-4934-9BC3-2FB22AA2A8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3352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8.wdp"/><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6689" cy="517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矩形 15">
            <a:extLst>
              <a:ext uri="{FF2B5EF4-FFF2-40B4-BE49-F238E27FC236}">
                <a16:creationId xmlns:a16="http://schemas.microsoft.com/office/drawing/2014/main" id="{3AC3A7E9-DCBE-4D13-9F40-76A801244435}"/>
              </a:ext>
            </a:extLst>
          </p:cNvPr>
          <p:cNvSpPr/>
          <p:nvPr/>
        </p:nvSpPr>
        <p:spPr>
          <a:xfrm>
            <a:off x="422645" y="802211"/>
            <a:ext cx="8128590" cy="387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endParaRPr>
          </a:p>
        </p:txBody>
      </p:sp>
      <p:sp>
        <p:nvSpPr>
          <p:cNvPr id="15" name="任意多边形: 形状 14">
            <a:extLst>
              <a:ext uri="{FF2B5EF4-FFF2-40B4-BE49-F238E27FC236}">
                <a16:creationId xmlns:a16="http://schemas.microsoft.com/office/drawing/2014/main" id="{EB756942-36F4-4DAF-A624-4883AB7DB9E8}"/>
              </a:ext>
            </a:extLst>
          </p:cNvPr>
          <p:cNvSpPr/>
          <p:nvPr/>
        </p:nvSpPr>
        <p:spPr>
          <a:xfrm>
            <a:off x="127591" y="103669"/>
            <a:ext cx="8827682" cy="4936166"/>
          </a:xfrm>
          <a:custGeom>
            <a:avLst/>
            <a:gdLst>
              <a:gd name="connsiteX0" fmla="*/ 168348 w 11770242"/>
              <a:gd name="connsiteY0" fmla="*/ 199935 h 6581554"/>
              <a:gd name="connsiteX1" fmla="*/ 168348 w 11770242"/>
              <a:gd name="connsiteY1" fmla="*/ 6358269 h 6581554"/>
              <a:gd name="connsiteX2" fmla="*/ 11546958 w 11770242"/>
              <a:gd name="connsiteY2" fmla="*/ 6358269 h 6581554"/>
              <a:gd name="connsiteX3" fmla="*/ 11546958 w 11770242"/>
              <a:gd name="connsiteY3" fmla="*/ 199935 h 6581554"/>
              <a:gd name="connsiteX4" fmla="*/ 0 w 11770242"/>
              <a:gd name="connsiteY4" fmla="*/ 0 h 6581554"/>
              <a:gd name="connsiteX5" fmla="*/ 11770242 w 11770242"/>
              <a:gd name="connsiteY5" fmla="*/ 0 h 6581554"/>
              <a:gd name="connsiteX6" fmla="*/ 11770242 w 11770242"/>
              <a:gd name="connsiteY6" fmla="*/ 6581554 h 6581554"/>
              <a:gd name="connsiteX7" fmla="*/ 0 w 11770242"/>
              <a:gd name="connsiteY7" fmla="*/ 6581554 h 6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242" h="6581554">
                <a:moveTo>
                  <a:pt x="168348" y="199935"/>
                </a:moveTo>
                <a:lnTo>
                  <a:pt x="168348" y="6358269"/>
                </a:lnTo>
                <a:lnTo>
                  <a:pt x="11546958" y="6358269"/>
                </a:lnTo>
                <a:lnTo>
                  <a:pt x="11546958" y="199935"/>
                </a:lnTo>
                <a:close/>
                <a:moveTo>
                  <a:pt x="0" y="0"/>
                </a:moveTo>
                <a:lnTo>
                  <a:pt x="11770242" y="0"/>
                </a:lnTo>
                <a:lnTo>
                  <a:pt x="11770242" y="6581554"/>
                </a:lnTo>
                <a:lnTo>
                  <a:pt x="0" y="6581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algn="ctr" defTabSz="685766"/>
            <a:endParaRPr lang="zh-CN" altLang="en-US" sz="1400">
              <a:solidFill>
                <a:prstClr val="white"/>
              </a:solidFill>
            </a:endParaRPr>
          </a:p>
        </p:txBody>
      </p:sp>
      <p:sp>
        <p:nvSpPr>
          <p:cNvPr id="4" name="矩形 3">
            <a:extLst>
              <a:ext uri="{FF2B5EF4-FFF2-40B4-BE49-F238E27FC236}">
                <a16:creationId xmlns:a16="http://schemas.microsoft.com/office/drawing/2014/main" id="{FAC6E35D-F89C-4A0B-BBAF-5CF1FBD0CAA9}"/>
              </a:ext>
            </a:extLst>
          </p:cNvPr>
          <p:cNvSpPr/>
          <p:nvPr/>
        </p:nvSpPr>
        <p:spPr>
          <a:xfrm>
            <a:off x="592767" y="1078110"/>
            <a:ext cx="7958470" cy="3325333"/>
          </a:xfrm>
          <a:prstGeom prst="rect">
            <a:avLst/>
          </a:prstGeom>
          <a:noFill/>
          <a:ln w="31750">
            <a:solidFill>
              <a:srgbClr val="B6E0A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latin typeface="思源黑体 CN Normal" panose="020B0400000000000000" pitchFamily="34" charset="-122"/>
              <a:ea typeface="思源黑体 CN Normal" panose="020B0400000000000000" pitchFamily="34" charset="-122"/>
            </a:endParaRPr>
          </a:p>
        </p:txBody>
      </p:sp>
      <p:sp>
        <p:nvSpPr>
          <p:cNvPr id="9" name="矩形 8">
            <a:extLst>
              <a:ext uri="{FF2B5EF4-FFF2-40B4-BE49-F238E27FC236}">
                <a16:creationId xmlns:a16="http://schemas.microsoft.com/office/drawing/2014/main" id="{696A7477-4721-4639-84A0-8FDBD8A57953}"/>
              </a:ext>
            </a:extLst>
          </p:cNvPr>
          <p:cNvSpPr/>
          <p:nvPr/>
        </p:nvSpPr>
        <p:spPr>
          <a:xfrm>
            <a:off x="1524000" y="4019550"/>
            <a:ext cx="1468224" cy="21600"/>
          </a:xfrm>
          <a:prstGeom prst="rect">
            <a:avLst/>
          </a:prstGeom>
          <a:solidFill>
            <a:srgbClr val="B6E0A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100">
              <a:solidFill>
                <a:prstClr val="black">
                  <a:lumMod val="75000"/>
                  <a:lumOff val="25000"/>
                </a:prstClr>
              </a:solidFill>
              <a:latin typeface="思源黑体 CN Normal" panose="020B0400000000000000" pitchFamily="34" charset="-122"/>
              <a:ea typeface="思源黑体 CN Normal" panose="020B0400000000000000" pitchFamily="34" charset="-122"/>
            </a:endParaRPr>
          </a:p>
        </p:txBody>
      </p:sp>
      <p:pic>
        <p:nvPicPr>
          <p:cNvPr id="3"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03" t="5891" r="5710" b="2945"/>
          <a:stretch/>
        </p:blipFill>
        <p:spPr>
          <a:xfrm>
            <a:off x="4486940" y="285750"/>
            <a:ext cx="3692926" cy="3856911"/>
          </a:xfrm>
          <a:prstGeom prst="rect">
            <a:avLst/>
          </a:prstGeom>
        </p:spPr>
      </p:pic>
      <p:sp>
        <p:nvSpPr>
          <p:cNvPr id="12" name="TextBox 11"/>
          <p:cNvSpPr txBox="1"/>
          <p:nvPr/>
        </p:nvSpPr>
        <p:spPr>
          <a:xfrm>
            <a:off x="603400" y="1962150"/>
            <a:ext cx="3715145" cy="1915907"/>
          </a:xfrm>
          <a:prstGeom prst="rect">
            <a:avLst/>
          </a:prstGeom>
          <a:noFill/>
        </p:spPr>
        <p:txBody>
          <a:bodyPr wrap="square" lIns="68567" tIns="34289" rIns="68567" bIns="34289" rtlCol="0" anchor="ctr">
            <a:spAutoFit/>
          </a:bodyPr>
          <a:lstStyle/>
          <a:p>
            <a:pPr algn="ctr" defTabSz="685647"/>
            <a:r>
              <a:rPr lang="vi-VN" sz="40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Chào mừng các con đến với tiết học Tiếng Việt</a:t>
            </a:r>
          </a:p>
        </p:txBody>
      </p:sp>
    </p:spTree>
    <p:extLst>
      <p:ext uri="{BB962C8B-B14F-4D97-AF65-F5344CB8AC3E}">
        <p14:creationId xmlns:p14="http://schemas.microsoft.com/office/powerpoint/2010/main" val="143376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4" decel="68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2000"/>
                            </p:stCondLst>
                            <p:childTnLst>
                              <p:par>
                                <p:cTn id="18" presetID="22" presetClass="entr" presetSubtype="4"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animBg="1"/>
      <p:bldP spid="9"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a:extLst>
              <a:ext uri="{FF2B5EF4-FFF2-40B4-BE49-F238E27FC236}">
                <a16:creationId xmlns:a16="http://schemas.microsoft.com/office/drawing/2014/main" id="{47278040-A7DC-4891-89EA-72075C43E772}"/>
              </a:ext>
            </a:extLst>
          </p:cNvPr>
          <p:cNvSpPr/>
          <p:nvPr/>
        </p:nvSpPr>
        <p:spPr>
          <a:xfrm>
            <a:off x="127591" y="103669"/>
            <a:ext cx="8827682" cy="4936166"/>
          </a:xfrm>
          <a:custGeom>
            <a:avLst/>
            <a:gdLst>
              <a:gd name="connsiteX0" fmla="*/ 168348 w 11770242"/>
              <a:gd name="connsiteY0" fmla="*/ 199935 h 6581554"/>
              <a:gd name="connsiteX1" fmla="*/ 168348 w 11770242"/>
              <a:gd name="connsiteY1" fmla="*/ 6358269 h 6581554"/>
              <a:gd name="connsiteX2" fmla="*/ 11546958 w 11770242"/>
              <a:gd name="connsiteY2" fmla="*/ 6358269 h 6581554"/>
              <a:gd name="connsiteX3" fmla="*/ 11546958 w 11770242"/>
              <a:gd name="connsiteY3" fmla="*/ 199935 h 6581554"/>
              <a:gd name="connsiteX4" fmla="*/ 0 w 11770242"/>
              <a:gd name="connsiteY4" fmla="*/ 0 h 6581554"/>
              <a:gd name="connsiteX5" fmla="*/ 11770242 w 11770242"/>
              <a:gd name="connsiteY5" fmla="*/ 0 h 6581554"/>
              <a:gd name="connsiteX6" fmla="*/ 11770242 w 11770242"/>
              <a:gd name="connsiteY6" fmla="*/ 6581554 h 6581554"/>
              <a:gd name="connsiteX7" fmla="*/ 0 w 11770242"/>
              <a:gd name="connsiteY7" fmla="*/ 6581554 h 6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242" h="6581554">
                <a:moveTo>
                  <a:pt x="168348" y="199935"/>
                </a:moveTo>
                <a:lnTo>
                  <a:pt x="168348" y="6358269"/>
                </a:lnTo>
                <a:lnTo>
                  <a:pt x="11546958" y="6358269"/>
                </a:lnTo>
                <a:lnTo>
                  <a:pt x="11546958" y="199935"/>
                </a:lnTo>
                <a:close/>
                <a:moveTo>
                  <a:pt x="0" y="0"/>
                </a:moveTo>
                <a:lnTo>
                  <a:pt x="11770242" y="0"/>
                </a:lnTo>
                <a:lnTo>
                  <a:pt x="11770242" y="6581554"/>
                </a:lnTo>
                <a:lnTo>
                  <a:pt x="0" y="6581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algn="ctr" defTabSz="685766"/>
            <a:endParaRPr lang="zh-CN" altLang="en-US" sz="1400" dirty="0">
              <a:solidFill>
                <a:prstClr val="white"/>
              </a:solidFill>
            </a:endParaRPr>
          </a:p>
        </p:txBody>
      </p:sp>
      <p:sp>
        <p:nvSpPr>
          <p:cNvPr id="14" name="矩形 13">
            <a:extLst>
              <a:ext uri="{FF2B5EF4-FFF2-40B4-BE49-F238E27FC236}">
                <a16:creationId xmlns:a16="http://schemas.microsoft.com/office/drawing/2014/main" id="{E71126CE-7CDA-4CD1-BDBC-B8D2DA5098D4}"/>
              </a:ext>
            </a:extLst>
          </p:cNvPr>
          <p:cNvSpPr/>
          <p:nvPr/>
        </p:nvSpPr>
        <p:spPr>
          <a:xfrm>
            <a:off x="477137" y="834322"/>
            <a:ext cx="8128590" cy="387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dirty="0">
              <a:solidFill>
                <a:prstClr val="white"/>
              </a:solidFill>
            </a:endParaRPr>
          </a:p>
        </p:txBody>
      </p:sp>
      <p:sp>
        <p:nvSpPr>
          <p:cNvPr id="5" name="矩形 4">
            <a:extLst>
              <a:ext uri="{FF2B5EF4-FFF2-40B4-BE49-F238E27FC236}">
                <a16:creationId xmlns:a16="http://schemas.microsoft.com/office/drawing/2014/main" id="{67E2EC77-5396-499F-AE3B-63A3F2D93501}"/>
              </a:ext>
            </a:extLst>
          </p:cNvPr>
          <p:cNvSpPr/>
          <p:nvPr/>
        </p:nvSpPr>
        <p:spPr>
          <a:xfrm>
            <a:off x="3429000" y="910522"/>
            <a:ext cx="5029200" cy="2347028"/>
          </a:xfrm>
          <a:prstGeom prst="rect">
            <a:avLst/>
          </a:prstGeom>
          <a:noFill/>
          <a:ln w="19050">
            <a:solidFill>
              <a:srgbClr val="B6E0A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just" defTabSz="685766"/>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xưa, có một người tên là Mai An Tiêm được Vua Hùng yêu mến nhận làm con nuôi. </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lần, vì hiểu lầm lời nói của An Tiêm nên nhà vua nổi giận, đày An Tiêm ra đảo hoang</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AD0FA688-7ADD-4E7D-BD39-7CA0F3B0CF0A}"/>
              </a:ext>
            </a:extLst>
          </p:cNvPr>
          <p:cNvSpPr/>
          <p:nvPr/>
        </p:nvSpPr>
        <p:spPr>
          <a:xfrm>
            <a:off x="3429000" y="3333750"/>
            <a:ext cx="5029200" cy="1295400"/>
          </a:xfrm>
          <a:prstGeom prst="rect">
            <a:avLst/>
          </a:prstGeom>
          <a:noFill/>
          <a:ln w="19050">
            <a:solidFill>
              <a:srgbClr val="F7DF8B"/>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just" defTabSz="685766"/>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Ở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đảo hoang, hai vợ chồng An Tiêm dựng nhà bằng tre nứa, lấy cỏ phơi khô tết thành quần áo.</a:t>
            </a:r>
            <a:endParaRPr lang="zh-CN" altLang="en-US" sz="2500" dirty="0">
              <a:solidFill>
                <a:prstClr val="white"/>
              </a:solidFill>
            </a:endParaRPr>
          </a:p>
        </p:txBody>
      </p:sp>
      <p:pic>
        <p:nvPicPr>
          <p:cNvPr id="3" name="图片 2">
            <a:extLst>
              <a:ext uri="{FF2B5EF4-FFF2-40B4-BE49-F238E27FC236}">
                <a16:creationId xmlns:a16="http://schemas.microsoft.com/office/drawing/2014/main" id="{DBCB7842-DF9B-497E-80F4-6D0231CA07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28" t="7442" b="8400"/>
          <a:stretch/>
        </p:blipFill>
        <p:spPr>
          <a:xfrm flipH="1">
            <a:off x="477137" y="1284815"/>
            <a:ext cx="2882187" cy="3139079"/>
          </a:xfrm>
          <a:prstGeom prst="rect">
            <a:avLst/>
          </a:prstGeom>
        </p:spPr>
      </p:pic>
      <p:sp>
        <p:nvSpPr>
          <p:cNvPr id="2" name="Rectangle 1"/>
          <p:cNvSpPr/>
          <p:nvPr/>
        </p:nvSpPr>
        <p:spPr>
          <a:xfrm>
            <a:off x="477137" y="290915"/>
            <a:ext cx="3365024" cy="523220"/>
          </a:xfrm>
          <a:prstGeom prst="rect">
            <a:avLst/>
          </a:prstGeom>
        </p:spPr>
        <p:txBody>
          <a:bodyPr wrap="none">
            <a:spAutoFit/>
          </a:bodyPr>
          <a:lstStyle/>
          <a:p>
            <a:pPr algn="ctr" defTabSz="685008"/>
            <a:r>
              <a:rPr lang="en-US" sz="2800" dirty="0" smtClean="0">
                <a:solidFill>
                  <a:srgbClr val="FF0000"/>
                </a:solidFill>
                <a:latin typeface="Arial-Rounded" pitchFamily="34" charset="0"/>
                <a:ea typeface="Arial-Rounded" pitchFamily="34" charset="0"/>
                <a:cs typeface="Arial-Rounded" pitchFamily="34" charset="0"/>
              </a:rPr>
              <a:t>NGẮT </a:t>
            </a:r>
            <a:r>
              <a:rPr lang="en-US" sz="2800" dirty="0">
                <a:solidFill>
                  <a:srgbClr val="FF0000"/>
                </a:solidFill>
                <a:latin typeface="Arial-Rounded" pitchFamily="34" charset="0"/>
                <a:ea typeface="Arial-Rounded" pitchFamily="34" charset="0"/>
                <a:cs typeface="Arial-Rounded" pitchFamily="34" charset="0"/>
              </a:rPr>
              <a:t>NHỊP CÂU </a:t>
            </a:r>
            <a:r>
              <a:rPr lang="en-US" sz="2800" dirty="0" smtClean="0">
                <a:solidFill>
                  <a:srgbClr val="FF0000"/>
                </a:solidFill>
                <a:latin typeface="Arial-Rounded" pitchFamily="34" charset="0"/>
                <a:ea typeface="Arial-Rounded" pitchFamily="34" charset="0"/>
                <a:cs typeface="Arial-Rounded" pitchFamily="34" charset="0"/>
              </a:rPr>
              <a:t>VĂN</a:t>
            </a:r>
            <a:endParaRPr lang="en-US" sz="2800" dirty="0">
              <a:solidFill>
                <a:srgbClr val="FF0000"/>
              </a:solidFill>
              <a:latin typeface="Arial-Rounded" pitchFamily="34" charset="0"/>
              <a:ea typeface="Arial-Rounded" pitchFamily="34" charset="0"/>
              <a:cs typeface="Arial-Rounded" pitchFamily="34" charset="0"/>
            </a:endParaRPr>
          </a:p>
        </p:txBody>
      </p:sp>
      <p:cxnSp>
        <p:nvCxnSpPr>
          <p:cNvPr id="16" name="Straight Connector 15"/>
          <p:cNvCxnSpPr/>
          <p:nvPr/>
        </p:nvCxnSpPr>
        <p:spPr>
          <a:xfrm flipH="1">
            <a:off x="5334000" y="971550"/>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372100" y="1319191"/>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7031182" y="1675811"/>
            <a:ext cx="131618" cy="362539"/>
            <a:chOff x="6896100" y="3994162"/>
            <a:chExt cx="131618" cy="362539"/>
          </a:xfrm>
        </p:grpSpPr>
        <p:cxnSp>
          <p:nvCxnSpPr>
            <p:cNvPr id="19" name="Straight Connector 18"/>
            <p:cNvCxnSpPr/>
            <p:nvPr/>
          </p:nvCxnSpPr>
          <p:spPr>
            <a:xfrm flipH="1">
              <a:off x="6896100" y="399416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951518" y="400225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flipH="1">
            <a:off x="7772400" y="2084036"/>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019800" y="2468760"/>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5126182" y="2854354"/>
            <a:ext cx="131618" cy="362539"/>
            <a:chOff x="6896100" y="3994162"/>
            <a:chExt cx="131618" cy="362539"/>
          </a:xfrm>
        </p:grpSpPr>
        <p:cxnSp>
          <p:nvCxnSpPr>
            <p:cNvPr id="24" name="Straight Connector 23"/>
            <p:cNvCxnSpPr/>
            <p:nvPr/>
          </p:nvCxnSpPr>
          <p:spPr>
            <a:xfrm flipH="1">
              <a:off x="6896100" y="399416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951518" y="400225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flipH="1">
            <a:off x="7924800" y="3804225"/>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7848600" y="4158674"/>
            <a:ext cx="131618" cy="362539"/>
            <a:chOff x="6896100" y="3994162"/>
            <a:chExt cx="131618" cy="362539"/>
          </a:xfrm>
        </p:grpSpPr>
        <p:cxnSp>
          <p:nvCxnSpPr>
            <p:cNvPr id="28" name="Straight Connector 27"/>
            <p:cNvCxnSpPr/>
            <p:nvPr/>
          </p:nvCxnSpPr>
          <p:spPr>
            <a:xfrm flipH="1">
              <a:off x="6896100" y="399416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951518" y="4002252"/>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flipH="1">
            <a:off x="5943600" y="3409950"/>
            <a:ext cx="76200" cy="3544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292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 presetClass="entr" presetSubtype="8" decel="68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up)">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up)">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up)">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up)">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up)">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up)">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9"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77403" y="50334"/>
            <a:ext cx="1685077" cy="430887"/>
          </a:xfrm>
          <a:prstGeom prst="rect">
            <a:avLst/>
          </a:prstGeom>
        </p:spPr>
        <p:txBody>
          <a:bodyPr wrap="none">
            <a:spAutoFit/>
          </a:bodyPr>
          <a:lstStyle/>
          <a:p>
            <a:pPr algn="ctr"/>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MAI </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AN </a:t>
            </a:r>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TIÊM</a:t>
            </a:r>
            <a:endPar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09600" y="361980"/>
            <a:ext cx="8220685"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19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19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xưa, có một người tên là Mai An Tiêm được Vua Hùng yêu mến nhận làm con nuôi. Một lần, vì hiểu lầm lời nói của An Tiêm nên nhà vua nổi giận, đày An Tiêm ra đảo hoang.</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đảo hoang, hai vợ chồng An Tiêm dựng nhà bằng tre nứa, lấy cỏ phơi khô tết thành quần áo.</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Một 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Mùa quả chín, nhớ vua cha, An Tiêm khắc tên mình vào quả, thả xuống biển, nhờ sóng đưa vào đất liền. Một người dân vớt được quả lạ đem dâng vua. Vua hối hận cho đón vợ chồng An Tiêm trở về.</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Thứ quả lạ đó là giống dưa hấu ngày nay</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a:endPar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p:cNvGrpSpPr/>
          <p:nvPr/>
        </p:nvGrpSpPr>
        <p:grpSpPr>
          <a:xfrm>
            <a:off x="6458170" y="57150"/>
            <a:ext cx="2624868" cy="373977"/>
            <a:chOff x="6436043" y="-1628"/>
            <a:chExt cx="2451219" cy="373977"/>
          </a:xfrm>
        </p:grpSpPr>
        <p:sp>
          <p:nvSpPr>
            <p:cNvPr id="10" name="Rounded Rectangle 9"/>
            <p:cNvSpPr/>
            <p:nvPr/>
          </p:nvSpPr>
          <p:spPr>
            <a:xfrm>
              <a:off x="6894811" y="-1628"/>
              <a:ext cx="1992451"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 nối tiếp đoạn</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436043" y="-1628"/>
              <a:ext cx="597765" cy="35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Oval 14"/>
          <p:cNvSpPr/>
          <p:nvPr/>
        </p:nvSpPr>
        <p:spPr>
          <a:xfrm>
            <a:off x="343657" y="342869"/>
            <a:ext cx="377668" cy="376776"/>
          </a:xfrm>
          <a:prstGeom prst="ellipse">
            <a:avLst/>
          </a:prstGeom>
          <a:solidFill>
            <a:schemeClr val="bg1"/>
          </a:solidFill>
          <a:ln>
            <a:solidFill>
              <a:srgbClr val="00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Oval 16"/>
          <p:cNvSpPr/>
          <p:nvPr/>
        </p:nvSpPr>
        <p:spPr>
          <a:xfrm>
            <a:off x="304800" y="1262740"/>
            <a:ext cx="383455" cy="376776"/>
          </a:xfrm>
          <a:prstGeom prst="ellipse">
            <a:avLst/>
          </a:prstGeom>
          <a:solidFill>
            <a:schemeClr val="bg1"/>
          </a:solidFill>
          <a:ln>
            <a:solidFill>
              <a:srgbClr val="00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Oval 18"/>
          <p:cNvSpPr/>
          <p:nvPr/>
        </p:nvSpPr>
        <p:spPr>
          <a:xfrm>
            <a:off x="308132" y="1911854"/>
            <a:ext cx="377668" cy="376776"/>
          </a:xfrm>
          <a:prstGeom prst="ellipse">
            <a:avLst/>
          </a:prstGeom>
          <a:solidFill>
            <a:schemeClr val="bg1"/>
          </a:solidFill>
          <a:ln>
            <a:solidFill>
              <a:srgbClr val="00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Oval 20"/>
          <p:cNvSpPr/>
          <p:nvPr/>
        </p:nvSpPr>
        <p:spPr>
          <a:xfrm>
            <a:off x="384332" y="3718974"/>
            <a:ext cx="377668" cy="376776"/>
          </a:xfrm>
          <a:prstGeom prst="ellipse">
            <a:avLst/>
          </a:prstGeom>
          <a:solidFill>
            <a:schemeClr val="bg1"/>
          </a:solidFill>
          <a:ln>
            <a:solidFill>
              <a:srgbClr val="00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4</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07351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par>
                          <p:cTn id="40" fill="hold">
                            <p:stCondLst>
                              <p:cond delay="2000"/>
                            </p:stCondLst>
                            <p:childTnLst>
                              <p:par>
                                <p:cTn id="41" presetID="53" presetClass="entr" presetSubtype="16"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5" grpId="0" animBg="1"/>
      <p:bldP spid="17" grpId="0" animBg="1"/>
      <p:bldP spid="19"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77403" y="50334"/>
            <a:ext cx="1685077" cy="430887"/>
          </a:xfrm>
          <a:prstGeom prst="rect">
            <a:avLst/>
          </a:prstGeom>
        </p:spPr>
        <p:txBody>
          <a:bodyPr wrap="none">
            <a:spAutoFit/>
          </a:bodyPr>
          <a:lstStyle/>
          <a:p>
            <a:pPr algn="ctr"/>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MAI </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AN </a:t>
            </a:r>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TIÊM</a:t>
            </a:r>
            <a:endPar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09600" y="500479"/>
            <a:ext cx="8220685"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19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19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xưa, có một người tên là Mai An Tiêm được Vua Hùng yêu mến nhận làm con nuôi. Một lần, vì hiểu lầm lời nói của An Tiêm nên nhà vua nổi giận, đày An Tiêm ra đảo hoang.</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đảo hoang, hai vợ chồng An Tiêm dựng nhà bằng tre nứa, lấy cỏ phơi khô tết thành quần áo.</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Một 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Mùa quả chín, nhớ vua cha, An Tiêm khắc tên mình vào quả, thả xuống biển, nhờ sóng đưa vào đất liền. Một người dân vớt được quả lạ đem dâng vua. Vua hối hận cho đón vợ chồng An Tiêm trở về.</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Thứ quả lạ đó là giống dưa hấu </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a:t>
            </a:r>
            <a:r>
              <a:rPr lang="en-US"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nay.</a:t>
            </a:r>
            <a:endPar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p:cNvGrpSpPr/>
          <p:nvPr/>
        </p:nvGrpSpPr>
        <p:grpSpPr>
          <a:xfrm>
            <a:off x="6857999" y="43015"/>
            <a:ext cx="2225038" cy="476678"/>
            <a:chOff x="6809422" y="-15763"/>
            <a:chExt cx="2077840" cy="388112"/>
          </a:xfrm>
        </p:grpSpPr>
        <p:sp>
          <p:nvSpPr>
            <p:cNvPr id="13" name="Rounded Rectangle 12"/>
            <p:cNvSpPr/>
            <p:nvPr/>
          </p:nvSpPr>
          <p:spPr>
            <a:xfrm>
              <a:off x="7236376" y="-1628"/>
              <a:ext cx="1650886" cy="373977"/>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22" y="-15763"/>
              <a:ext cx="597765" cy="35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Oval 14"/>
          <p:cNvSpPr/>
          <p:nvPr/>
        </p:nvSpPr>
        <p:spPr>
          <a:xfrm>
            <a:off x="573558" y="514350"/>
            <a:ext cx="320961" cy="30480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1</a:t>
            </a:r>
            <a:endParaRPr lang="en-US"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15"/>
          <p:cNvSpPr/>
          <p:nvPr/>
        </p:nvSpPr>
        <p:spPr>
          <a:xfrm>
            <a:off x="536732" y="1428750"/>
            <a:ext cx="377668" cy="354362"/>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endParaRPr lang="en-US" sz="19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Oval 16"/>
          <p:cNvSpPr/>
          <p:nvPr/>
        </p:nvSpPr>
        <p:spPr>
          <a:xfrm>
            <a:off x="516851" y="2038350"/>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8" name="Oval 17"/>
          <p:cNvSpPr/>
          <p:nvPr/>
        </p:nvSpPr>
        <p:spPr>
          <a:xfrm>
            <a:off x="503652" y="3867150"/>
            <a:ext cx="377668" cy="35436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4</a:t>
            </a:r>
            <a:endParaRPr lang="en-US" sz="19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91583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par>
                          <p:cTn id="40" fill="hold">
                            <p:stCondLst>
                              <p:cond delay="2000"/>
                            </p:stCondLst>
                            <p:childTnLst>
                              <p:par>
                                <p:cTn id="41" presetID="53" presetClass="entr" presetSubtype="16"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Effect transition="in" filter="fad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BD21AC6C-600F-4CAA-9F7A-204046221177}"/>
              </a:ext>
            </a:extLst>
          </p:cNvPr>
          <p:cNvSpPr/>
          <p:nvPr/>
        </p:nvSpPr>
        <p:spPr>
          <a:xfrm>
            <a:off x="127591" y="103669"/>
            <a:ext cx="8827682" cy="4936166"/>
          </a:xfrm>
          <a:custGeom>
            <a:avLst/>
            <a:gdLst>
              <a:gd name="connsiteX0" fmla="*/ 168348 w 11770242"/>
              <a:gd name="connsiteY0" fmla="*/ 199935 h 6581554"/>
              <a:gd name="connsiteX1" fmla="*/ 168348 w 11770242"/>
              <a:gd name="connsiteY1" fmla="*/ 6358269 h 6581554"/>
              <a:gd name="connsiteX2" fmla="*/ 11546958 w 11770242"/>
              <a:gd name="connsiteY2" fmla="*/ 6358269 h 6581554"/>
              <a:gd name="connsiteX3" fmla="*/ 11546958 w 11770242"/>
              <a:gd name="connsiteY3" fmla="*/ 199935 h 6581554"/>
              <a:gd name="connsiteX4" fmla="*/ 0 w 11770242"/>
              <a:gd name="connsiteY4" fmla="*/ 0 h 6581554"/>
              <a:gd name="connsiteX5" fmla="*/ 11770242 w 11770242"/>
              <a:gd name="connsiteY5" fmla="*/ 0 h 6581554"/>
              <a:gd name="connsiteX6" fmla="*/ 11770242 w 11770242"/>
              <a:gd name="connsiteY6" fmla="*/ 6581554 h 6581554"/>
              <a:gd name="connsiteX7" fmla="*/ 0 w 11770242"/>
              <a:gd name="connsiteY7" fmla="*/ 6581554 h 6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242" h="6581554">
                <a:moveTo>
                  <a:pt x="168348" y="199935"/>
                </a:moveTo>
                <a:lnTo>
                  <a:pt x="168348" y="6358269"/>
                </a:lnTo>
                <a:lnTo>
                  <a:pt x="11546958" y="6358269"/>
                </a:lnTo>
                <a:lnTo>
                  <a:pt x="11546958" y="199935"/>
                </a:lnTo>
                <a:close/>
                <a:moveTo>
                  <a:pt x="0" y="0"/>
                </a:moveTo>
                <a:lnTo>
                  <a:pt x="11770242" y="0"/>
                </a:lnTo>
                <a:lnTo>
                  <a:pt x="11770242" y="6581554"/>
                </a:lnTo>
                <a:lnTo>
                  <a:pt x="0" y="6581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algn="ctr" defTabSz="685766"/>
            <a:endParaRPr lang="zh-CN" altLang="en-US" sz="1400" dirty="0">
              <a:solidFill>
                <a:prstClr val="white"/>
              </a:solidFill>
            </a:endParaRPr>
          </a:p>
        </p:txBody>
      </p:sp>
      <p:sp>
        <p:nvSpPr>
          <p:cNvPr id="6" name="矩形 5">
            <a:extLst>
              <a:ext uri="{FF2B5EF4-FFF2-40B4-BE49-F238E27FC236}">
                <a16:creationId xmlns:a16="http://schemas.microsoft.com/office/drawing/2014/main" id="{D51823BF-FAE3-4CAA-BE06-B5FE09490F80}"/>
              </a:ext>
            </a:extLst>
          </p:cNvPr>
          <p:cNvSpPr/>
          <p:nvPr/>
        </p:nvSpPr>
        <p:spPr>
          <a:xfrm>
            <a:off x="477137" y="834322"/>
            <a:ext cx="8128590" cy="387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endParaRPr>
          </a:p>
        </p:txBody>
      </p:sp>
      <p:pic>
        <p:nvPicPr>
          <p:cNvPr id="3" name="图片 2">
            <a:extLst>
              <a:ext uri="{FF2B5EF4-FFF2-40B4-BE49-F238E27FC236}">
                <a16:creationId xmlns:a16="http://schemas.microsoft.com/office/drawing/2014/main" id="{1DFEC157-E22F-409F-AE65-F8B599FFC7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817545"/>
            <a:ext cx="3283912" cy="4065925"/>
          </a:xfrm>
          <a:prstGeom prst="rect">
            <a:avLst/>
          </a:prstGeom>
        </p:spPr>
      </p:pic>
      <p:sp>
        <p:nvSpPr>
          <p:cNvPr id="14" name="TextBox 13"/>
          <p:cNvSpPr txBox="1"/>
          <p:nvPr/>
        </p:nvSpPr>
        <p:spPr>
          <a:xfrm>
            <a:off x="1100110" y="1711057"/>
            <a:ext cx="4191000" cy="2123658"/>
          </a:xfrm>
          <a:prstGeom prst="rect">
            <a:avLst/>
          </a:prstGeom>
          <a:noFill/>
        </p:spPr>
        <p:txBody>
          <a:bodyPr wrap="square" rtlCol="0" anchor="ctr">
            <a:spAutoFit/>
          </a:bodyPr>
          <a:lstStyle/>
          <a:p>
            <a:pPr algn="ctr"/>
            <a:r>
              <a:rPr lang="en-US" sz="44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LUYỆN TẬP THEO VĂN BẢN </a:t>
            </a:r>
            <a:r>
              <a:rPr lang="en-US" sz="4400" dirty="0" smtClean="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sz="44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095912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443FF7AD-4145-4150-8E37-CBB3E669AB7F}"/>
              </a:ext>
            </a:extLst>
          </p:cNvPr>
          <p:cNvSpPr/>
          <p:nvPr/>
        </p:nvSpPr>
        <p:spPr>
          <a:xfrm>
            <a:off x="163919" y="133350"/>
            <a:ext cx="8827681"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endParaRPr>
          </a:p>
        </p:txBody>
      </p:sp>
      <p:sp>
        <p:nvSpPr>
          <p:cNvPr id="9" name="TextBox 8"/>
          <p:cNvSpPr txBox="1"/>
          <p:nvPr/>
        </p:nvSpPr>
        <p:spPr>
          <a:xfrm>
            <a:off x="721980" y="133350"/>
            <a:ext cx="7315200" cy="523220"/>
          </a:xfrm>
          <a:prstGeom prst="rect">
            <a:avLst/>
          </a:prstGeom>
          <a:noFill/>
        </p:spPr>
        <p:txBody>
          <a:bodyPr wrap="square" rtlCol="0">
            <a:spAutoFit/>
          </a:bodyPr>
          <a:lstStyle/>
          <a:p>
            <a:r>
              <a:rPr lang="en-US" sz="2800" b="1" dirty="0"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1</a:t>
            </a:r>
            <a:r>
              <a:rPr lang="en-US" sz="28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a:t>
            </a:r>
            <a:r>
              <a:rPr lang="en-US" sz="2800" b="1" i="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Tìm từ ngữ chỉ hoạt động trong đoạn văn sau:</a:t>
            </a:r>
          </a:p>
        </p:txBody>
      </p:sp>
      <p:pic>
        <p:nvPicPr>
          <p:cNvPr id="10" name="Picture 9"/>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7379" y="85725"/>
            <a:ext cx="604837"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98E79F1C-CA66-4B03-B298-7458720823C6}"/>
              </a:ext>
            </a:extLst>
          </p:cNvPr>
          <p:cNvSpPr txBox="1"/>
          <p:nvPr/>
        </p:nvSpPr>
        <p:spPr>
          <a:xfrm>
            <a:off x="533401" y="819150"/>
            <a:ext cx="8153400" cy="2332946"/>
          </a:xfrm>
          <a:prstGeom prst="rect">
            <a:avLst/>
          </a:prstGeom>
          <a:noFill/>
        </p:spPr>
        <p:txBody>
          <a:bodyPr wrap="square" rtlCol="0">
            <a:spAutoFit/>
          </a:bodyPr>
          <a:lstStyle/>
          <a:p>
            <a:pPr algn="just">
              <a:lnSpc>
                <a:spcPct val="130000"/>
              </a:lnSpc>
            </a:pP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An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Tiêm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khắc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rồi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xuống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nhờ</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sóng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liền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dân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vớt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quả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dâng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vua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Vua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hối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hận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chồng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An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Tiêm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trở</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endParaRPr lang="vi-VN"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ounded Rectangle 11"/>
          <p:cNvSpPr/>
          <p:nvPr/>
        </p:nvSpPr>
        <p:spPr>
          <a:xfrm>
            <a:off x="2209800" y="895350"/>
            <a:ext cx="838200" cy="495300"/>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001" y="2601472"/>
            <a:ext cx="1789418" cy="2339585"/>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625" b="100000" l="0" r="100000">
                        <a14:foregroundMark x1="13462" y1="21563" x2="7692" y2="38125"/>
                        <a14:foregroundMark x1="42692" y1="42188" x2="53462" y2="50313"/>
                        <a14:foregroundMark x1="51538" y1="53125" x2="48077" y2="70938"/>
                        <a14:foregroundMark x1="43846" y1="57188" x2="48462" y2="65313"/>
                        <a14:foregroundMark x1="53077" y1="60000" x2="43077" y2="71563"/>
                        <a14:foregroundMark x1="68846" y1="16250" x2="76154" y2="32188"/>
                        <a14:foregroundMark x1="85385" y1="32813" x2="77692" y2="51563"/>
                        <a14:foregroundMark x1="21923" y1="94063" x2="71923" y2="91563"/>
                        <a14:foregroundMark x1="26538" y1="75313" x2="38077" y2="92813"/>
                        <a14:foregroundMark x1="1923" y1="80938" x2="96538" y2="80625"/>
                        <a14:foregroundMark x1="38846" y1="26875" x2="54615" y2="77813"/>
                        <a14:foregroundMark x1="75769" y1="22188" x2="58077" y2="43438"/>
                      </a14:backgroundRemoval>
                    </a14:imgEffect>
                  </a14:imgLayer>
                </a14:imgProps>
              </a:ext>
              <a:ext uri="{28A0092B-C50C-407E-A947-70E740481C1C}">
                <a14:useLocalDpi xmlns:a14="http://schemas.microsoft.com/office/drawing/2010/main" val="0"/>
              </a:ext>
            </a:extLst>
          </a:blip>
          <a:stretch>
            <a:fillRect/>
          </a:stretch>
        </p:blipFill>
        <p:spPr>
          <a:xfrm>
            <a:off x="6477001" y="2684344"/>
            <a:ext cx="1816252" cy="2235388"/>
          </a:xfrm>
          <a:prstGeom prst="rect">
            <a:avLst/>
          </a:prstGeom>
        </p:spPr>
      </p:pic>
      <p:sp>
        <p:nvSpPr>
          <p:cNvPr id="14" name="Rounded Rectangle 13"/>
          <p:cNvSpPr/>
          <p:nvPr/>
        </p:nvSpPr>
        <p:spPr>
          <a:xfrm>
            <a:off x="6248399" y="895350"/>
            <a:ext cx="1528549" cy="495300"/>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Rounded Rectangle 18"/>
          <p:cNvSpPr/>
          <p:nvPr/>
        </p:nvSpPr>
        <p:spPr>
          <a:xfrm>
            <a:off x="533400" y="1466850"/>
            <a:ext cx="690349" cy="495300"/>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 name="Rounded Rectangle 19"/>
          <p:cNvSpPr/>
          <p:nvPr/>
        </p:nvSpPr>
        <p:spPr>
          <a:xfrm>
            <a:off x="1976651" y="1466850"/>
            <a:ext cx="690349" cy="495300"/>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Rounded Rectangle 20"/>
          <p:cNvSpPr/>
          <p:nvPr/>
        </p:nvSpPr>
        <p:spPr>
          <a:xfrm>
            <a:off x="6705600" y="1466850"/>
            <a:ext cx="537949" cy="495300"/>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Rounded Rectangle 21"/>
          <p:cNvSpPr/>
          <p:nvPr/>
        </p:nvSpPr>
        <p:spPr>
          <a:xfrm>
            <a:off x="2057400" y="2076450"/>
            <a:ext cx="838200" cy="495300"/>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Rounded Rectangle 22"/>
          <p:cNvSpPr/>
          <p:nvPr/>
        </p:nvSpPr>
        <p:spPr>
          <a:xfrm>
            <a:off x="6043683" y="2038350"/>
            <a:ext cx="661917" cy="495300"/>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378526" y="2571750"/>
            <a:ext cx="1059873" cy="495300"/>
          </a:xfrm>
          <a:prstGeom prst="round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133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childTnLst>
                              </p:cTn>
                            </p:par>
                            <p:par>
                              <p:cTn id="11" fill="hold">
                                <p:stCondLst>
                                  <p:cond delay="500"/>
                                </p:stCondLst>
                                <p:childTnLst>
                                  <p:par>
                                    <p:cTn id="12" presetID="2" presetClass="entr" presetSubtype="2" fill="hold" nodeType="afterEffect" p14:presetBounceEnd="50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50000">
                                          <p:cBhvr additive="base">
                                            <p:cTn id="14" dur="10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5"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2" presetClass="entr" presetSubtype="4" decel="6600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000" fill="hold"/>
                                            <p:tgtEl>
                                              <p:spTgt spid="3"/>
                                            </p:tgtEl>
                                            <p:attrNameLst>
                                              <p:attrName>ppt_x</p:attrName>
                                            </p:attrNameLst>
                                          </p:cBhvr>
                                          <p:tavLst>
                                            <p:tav tm="0">
                                              <p:val>
                                                <p:strVal val="#ppt_x"/>
                                              </p:val>
                                            </p:tav>
                                            <p:tav tm="100000">
                                              <p:val>
                                                <p:strVal val="#ppt_x"/>
                                              </p:val>
                                            </p:tav>
                                          </p:tavLst>
                                        </p:anim>
                                        <p:anim calcmode="lin" valueType="num">
                                          <p:cBhvr additive="base">
                                            <p:cTn id="24" dur="1000" fill="hold"/>
                                            <p:tgtEl>
                                              <p:spTgt spid="3"/>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1" presetClass="entr" presetSubtype="1"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1)">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heel(1)">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heel(1)">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heel(1)">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heel(1)">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heel(1)">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heel(1)">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bldP spid="12" grpId="0" animBg="1"/>
          <p:bldP spid="14" grpId="0" animBg="1"/>
          <p:bldP spid="19" grpId="0" animBg="1"/>
          <p:bldP spid="20" grpId="0" animBg="1"/>
          <p:bldP spid="21" grpId="0" animBg="1"/>
          <p:bldP spid="22" grpId="0" animBg="1"/>
          <p:bldP spid="23" grpId="0" animBg="1"/>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1+#ppt_w/2"/>
                                              </p:val>
                                            </p:tav>
                                            <p:tav tm="100000">
                                              <p:val>
                                                <p:strVal val="#ppt_x"/>
                                              </p:val>
                                            </p:tav>
                                          </p:tavLst>
                                        </p:anim>
                                        <p:anim calcmode="lin" valueType="num">
                                          <p:cBhvr additive="base">
                                            <p:cTn id="15"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2" presetClass="entr" presetSubtype="4" decel="6600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000" fill="hold"/>
                                            <p:tgtEl>
                                              <p:spTgt spid="3"/>
                                            </p:tgtEl>
                                            <p:attrNameLst>
                                              <p:attrName>ppt_x</p:attrName>
                                            </p:attrNameLst>
                                          </p:cBhvr>
                                          <p:tavLst>
                                            <p:tav tm="0">
                                              <p:val>
                                                <p:strVal val="#ppt_x"/>
                                              </p:val>
                                            </p:tav>
                                            <p:tav tm="100000">
                                              <p:val>
                                                <p:strVal val="#ppt_x"/>
                                              </p:val>
                                            </p:tav>
                                          </p:tavLst>
                                        </p:anim>
                                        <p:anim calcmode="lin" valueType="num">
                                          <p:cBhvr additive="base">
                                            <p:cTn id="24" dur="1000" fill="hold"/>
                                            <p:tgtEl>
                                              <p:spTgt spid="3"/>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1" presetClass="entr" presetSubtype="1"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1)">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heel(1)">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heel(1)">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heel(1)">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heel(1)">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heel(1)">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heel(1)">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bldP spid="12" grpId="0" animBg="1"/>
          <p:bldP spid="14" grpId="0" animBg="1"/>
          <p:bldP spid="19" grpId="0" animBg="1"/>
          <p:bldP spid="20" grpId="0" animBg="1"/>
          <p:bldP spid="21" grpId="0" animBg="1"/>
          <p:bldP spid="22" grpId="0" animBg="1"/>
          <p:bldP spid="23" grpId="0" animBg="1"/>
          <p:bldP spid="15"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443FF7AD-4145-4150-8E37-CBB3E669AB7F}"/>
              </a:ext>
            </a:extLst>
          </p:cNvPr>
          <p:cNvSpPr/>
          <p:nvPr/>
        </p:nvSpPr>
        <p:spPr>
          <a:xfrm>
            <a:off x="163919" y="133350"/>
            <a:ext cx="8827681"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81000" y="361950"/>
            <a:ext cx="8458200" cy="523220"/>
          </a:xfrm>
          <a:prstGeom prst="rect">
            <a:avLst/>
          </a:prstGeom>
          <a:noFill/>
        </p:spPr>
        <p:txBody>
          <a:bodyPr wrap="square" rtlCol="0">
            <a:spAutoFit/>
          </a:bodyPr>
          <a:lstStyle/>
          <a:p>
            <a:r>
              <a:rPr lang="en-US" sz="2800" b="1" dirty="0"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2.</a:t>
            </a:r>
            <a:r>
              <a:rPr lang="en-US" sz="2800" b="1" i="1" dirty="0"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Đặt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với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ngữ</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vừa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smtClean="0">
                <a:latin typeface="Times New Roman" panose="02020603050405020304" pitchFamily="18" charset="0"/>
                <a:ea typeface="Arial-Rounded" panose="020B0500000000000000" pitchFamily="34" charset="0"/>
                <a:cs typeface="Times New Roman" panose="02020603050405020304" pitchFamily="18" charset="0"/>
              </a:rPr>
              <a:t>tìm</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smtClean="0">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ounded Rectangle 9"/>
          <p:cNvSpPr/>
          <p:nvPr/>
        </p:nvSpPr>
        <p:spPr>
          <a:xfrm>
            <a:off x="609600" y="1276350"/>
            <a:ext cx="8077200" cy="3505200"/>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latin typeface="Times New Roman" panose="02020603050405020304" pitchFamily="18" charset="0"/>
              <a:cs typeface="Times New Roman" panose="02020603050405020304" pitchFamily="18" charset="0"/>
            </a:endParaRPr>
          </a:p>
        </p:txBody>
      </p:sp>
      <p:sp>
        <p:nvSpPr>
          <p:cNvPr id="11" name="Speech Bubble: Rectangle with Corners Rounded 7">
            <a:extLst>
              <a:ext uri="{FF2B5EF4-FFF2-40B4-BE49-F238E27FC236}">
                <a16:creationId xmlns:a16="http://schemas.microsoft.com/office/drawing/2014/main" id="{35111695-4F00-4F13-8399-433CE41B326F}"/>
              </a:ext>
            </a:extLst>
          </p:cNvPr>
          <p:cNvSpPr/>
          <p:nvPr/>
        </p:nvSpPr>
        <p:spPr>
          <a:xfrm>
            <a:off x="3352800" y="1504950"/>
            <a:ext cx="5126445" cy="2819400"/>
          </a:xfrm>
          <a:prstGeom prst="wedgeRoundRectCallout">
            <a:avLst>
              <a:gd name="adj1" fmla="val -56106"/>
              <a:gd name="adj2" fmla="val -4745"/>
              <a:gd name="adj3" fmla="val 16667"/>
            </a:avLst>
          </a:prstGeom>
          <a:solidFill>
            <a:srgbClr val="F6E7E6"/>
          </a:solidFill>
          <a:ln w="12700" cap="flat" cmpd="sng" algn="ctr">
            <a:solidFill>
              <a:srgbClr val="FF5050"/>
            </a:solidFill>
            <a:prstDash val="solid"/>
            <a:miter lim="800000"/>
          </a:ln>
          <a:effectLst/>
        </p:spPr>
        <p:txBody>
          <a:bodyPr lIns="68579" tIns="34289" rIns="68579" bIns="34289" rtlCol="0" anchor="t"/>
          <a:lstStyle/>
          <a:p>
            <a:pPr lvl="0" defTabSz="685783">
              <a:lnSpc>
                <a:spcPct val="120000"/>
              </a:lnSpc>
              <a:spcBef>
                <a:spcPts val="600"/>
              </a:spcBef>
              <a:spcAft>
                <a:spcPts val="600"/>
              </a:spcAft>
            </a:pPr>
            <a:r>
              <a:rPr lang="en-US" sz="2800" i="1" kern="0" dirty="0" err="1" smtClean="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Gợi</a:t>
            </a:r>
            <a:r>
              <a:rPr lang="en-US" sz="2800" i="1" kern="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i="1" kern="0" dirty="0" smtClean="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ý:</a:t>
            </a:r>
            <a:endParaRPr kumimoji="0" lang="en-US" sz="2800" b="0" i="1" u="none" strike="noStrike" kern="0" cap="none" spc="0" normalizeH="0" baseline="0" noProof="0" dirty="0" smtClean="0">
              <a:ln>
                <a:noFill/>
              </a:ln>
              <a:solidFill>
                <a:srgbClr val="0033CC"/>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defTabSz="685783">
              <a:lnSpc>
                <a:spcPct val="120000"/>
              </a:lnSpc>
              <a:spcBef>
                <a:spcPts val="600"/>
              </a:spcBef>
              <a:spcAft>
                <a:spcPts val="600"/>
              </a:spcAft>
            </a:pP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Bố</a:t>
            </a:r>
            <a:r>
              <a:rPr lang="en-US"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tan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a:p>
            <a:pPr lvl="0" defTabSz="685783">
              <a:lnSpc>
                <a:spcPct val="120000"/>
              </a:lnSpc>
              <a:spcBef>
                <a:spcPts val="600"/>
              </a:spcBef>
              <a:spcAft>
                <a:spcPts val="600"/>
              </a:spcAft>
            </a:pPr>
            <a:r>
              <a:rPr lang="en-US"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a:t>
            </a:r>
            <a:r>
              <a:rPr lang="en-US"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i</a:t>
            </a:r>
            <a:r>
              <a:rPr lang="en-US"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a:t>
            </a:r>
            <a:r>
              <a:rPr lang="vi-VN"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ơ</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i</a:t>
            </a:r>
            <a:r>
              <a:rPr lang="en-US"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p>
          <a:p>
            <a:pPr lvl="0" defTabSz="685783">
              <a:lnSpc>
                <a:spcPct val="120000"/>
              </a:lnSpc>
              <a:spcBef>
                <a:spcPts val="600"/>
              </a:spcBef>
              <a:spcAft>
                <a:spcPts val="600"/>
              </a:spcAft>
            </a:pP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Thả</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hổ</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rừng</a:t>
            </a:r>
            <a:r>
              <a:rPr lang="en-US" sz="2800" kern="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endParaRPr kumimoji="0" lang="vi-VN" sz="2800" b="0" u="none" strike="noStrike" kern="0" cap="none" spc="0" normalizeH="0" baseline="0" noProof="0" dirty="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303" y="1877789"/>
            <a:ext cx="2250415" cy="290376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303" y="1647794"/>
            <a:ext cx="2341929" cy="2909229"/>
          </a:xfrm>
          <a:prstGeom prst="rect">
            <a:avLst/>
          </a:prstGeom>
        </p:spPr>
      </p:pic>
    </p:spTree>
    <p:extLst>
      <p:ext uri="{BB962C8B-B14F-4D97-AF65-F5344CB8AC3E}">
        <p14:creationId xmlns:p14="http://schemas.microsoft.com/office/powerpoint/2010/main" val="1759598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39" dur="500"/>
                                        <p:tgtEl>
                                          <p:spTgt spid="11">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4" dur="500"/>
                                        <p:tgtEl>
                                          <p:spTgt spid="11">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4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13">
            <a:extLst>
              <a:ext uri="{FF2B5EF4-FFF2-40B4-BE49-F238E27FC236}">
                <a16:creationId xmlns:a16="http://schemas.microsoft.com/office/drawing/2014/main" id="{7889CCA7-D58A-45D0-93C7-14E5ABAD1F97}"/>
              </a:ext>
            </a:extLst>
          </p:cNvPr>
          <p:cNvSpPr/>
          <p:nvPr/>
        </p:nvSpPr>
        <p:spPr>
          <a:xfrm>
            <a:off x="127591" y="103669"/>
            <a:ext cx="8827682" cy="4936166"/>
          </a:xfrm>
          <a:custGeom>
            <a:avLst/>
            <a:gdLst>
              <a:gd name="connsiteX0" fmla="*/ 168348 w 11770242"/>
              <a:gd name="connsiteY0" fmla="*/ 199935 h 6581554"/>
              <a:gd name="connsiteX1" fmla="*/ 168348 w 11770242"/>
              <a:gd name="connsiteY1" fmla="*/ 6358269 h 6581554"/>
              <a:gd name="connsiteX2" fmla="*/ 11546958 w 11770242"/>
              <a:gd name="connsiteY2" fmla="*/ 6358269 h 6581554"/>
              <a:gd name="connsiteX3" fmla="*/ 11546958 w 11770242"/>
              <a:gd name="connsiteY3" fmla="*/ 199935 h 6581554"/>
              <a:gd name="connsiteX4" fmla="*/ 0 w 11770242"/>
              <a:gd name="connsiteY4" fmla="*/ 0 h 6581554"/>
              <a:gd name="connsiteX5" fmla="*/ 11770242 w 11770242"/>
              <a:gd name="connsiteY5" fmla="*/ 0 h 6581554"/>
              <a:gd name="connsiteX6" fmla="*/ 11770242 w 11770242"/>
              <a:gd name="connsiteY6" fmla="*/ 6581554 h 6581554"/>
              <a:gd name="connsiteX7" fmla="*/ 0 w 11770242"/>
              <a:gd name="connsiteY7" fmla="*/ 6581554 h 6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242" h="6581554">
                <a:moveTo>
                  <a:pt x="168348" y="199935"/>
                </a:moveTo>
                <a:lnTo>
                  <a:pt x="168348" y="6358269"/>
                </a:lnTo>
                <a:lnTo>
                  <a:pt x="11546958" y="6358269"/>
                </a:lnTo>
                <a:lnTo>
                  <a:pt x="11546958" y="199935"/>
                </a:lnTo>
                <a:close/>
                <a:moveTo>
                  <a:pt x="0" y="0"/>
                </a:moveTo>
                <a:lnTo>
                  <a:pt x="11770242" y="0"/>
                </a:lnTo>
                <a:lnTo>
                  <a:pt x="11770242" y="6581554"/>
                </a:lnTo>
                <a:lnTo>
                  <a:pt x="0" y="6581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algn="ctr" defTabSz="685766"/>
            <a:endParaRPr lang="zh-CN" altLang="en-US" sz="1400" dirty="0">
              <a:solidFill>
                <a:prstClr val="white"/>
              </a:solidFill>
            </a:endParaRPr>
          </a:p>
        </p:txBody>
      </p:sp>
      <p:sp>
        <p:nvSpPr>
          <p:cNvPr id="15" name="矩形 14">
            <a:extLst>
              <a:ext uri="{FF2B5EF4-FFF2-40B4-BE49-F238E27FC236}">
                <a16:creationId xmlns:a16="http://schemas.microsoft.com/office/drawing/2014/main" id="{F5BCFC10-A7E5-45E4-9EAC-3C7B149ACFAD}"/>
              </a:ext>
            </a:extLst>
          </p:cNvPr>
          <p:cNvSpPr/>
          <p:nvPr/>
        </p:nvSpPr>
        <p:spPr>
          <a:xfrm>
            <a:off x="477137" y="819005"/>
            <a:ext cx="8128590" cy="387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endParaRPr>
          </a:p>
        </p:txBody>
      </p:sp>
      <p:sp>
        <p:nvSpPr>
          <p:cNvPr id="21" name="矩形 20">
            <a:extLst>
              <a:ext uri="{FF2B5EF4-FFF2-40B4-BE49-F238E27FC236}">
                <a16:creationId xmlns:a16="http://schemas.microsoft.com/office/drawing/2014/main" id="{869E7056-7C04-406B-AA6B-F8BA846663DD}"/>
              </a:ext>
            </a:extLst>
          </p:cNvPr>
          <p:cNvSpPr/>
          <p:nvPr/>
        </p:nvSpPr>
        <p:spPr>
          <a:xfrm>
            <a:off x="771854" y="3127406"/>
            <a:ext cx="34289" cy="558831"/>
          </a:xfrm>
          <a:prstGeom prst="rect">
            <a:avLst/>
          </a:prstGeom>
          <a:solidFill>
            <a:srgbClr val="B6E0A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endParaRPr>
          </a:p>
        </p:txBody>
      </p:sp>
      <p:pic>
        <p:nvPicPr>
          <p:cNvPr id="4" name="图片 3">
            <a:extLst>
              <a:ext uri="{FF2B5EF4-FFF2-40B4-BE49-F238E27FC236}">
                <a16:creationId xmlns:a16="http://schemas.microsoft.com/office/drawing/2014/main" id="{B7C76AF1-EEA2-41E7-A208-5EEF4C7BC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803" y="1141488"/>
            <a:ext cx="3733197" cy="3733197"/>
          </a:xfrm>
          <a:prstGeom prst="rect">
            <a:avLst/>
          </a:prstGeom>
        </p:spPr>
      </p:pic>
      <p:pic>
        <p:nvPicPr>
          <p:cNvPr id="17" name="图片 17">
            <a:extLst>
              <a:ext uri="{FF2B5EF4-FFF2-40B4-BE49-F238E27FC236}">
                <a16:creationId xmlns:a16="http://schemas.microsoft.com/office/drawing/2014/main" id="{06AE4272-CFC3-4170-9B0C-54DBDA97F1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793" t="14419" r="29431" b="12191"/>
          <a:stretch/>
        </p:blipFill>
        <p:spPr>
          <a:xfrm rot="19972345">
            <a:off x="7451003" y="947514"/>
            <a:ext cx="992444" cy="1786291"/>
          </a:xfrm>
          <a:prstGeom prst="rect">
            <a:avLst/>
          </a:prstGeom>
        </p:spPr>
      </p:pic>
      <p:sp>
        <p:nvSpPr>
          <p:cNvPr id="19" name="矩形 19">
            <a:extLst>
              <a:ext uri="{FF2B5EF4-FFF2-40B4-BE49-F238E27FC236}">
                <a16:creationId xmlns:a16="http://schemas.microsoft.com/office/drawing/2014/main" id="{314AFFA4-218F-4C26-8F4F-F7707DC6EF77}"/>
              </a:ext>
            </a:extLst>
          </p:cNvPr>
          <p:cNvSpPr>
            <a:spLocks noChangeArrowheads="1"/>
          </p:cNvSpPr>
          <p:nvPr/>
        </p:nvSpPr>
        <p:spPr bwMode="auto">
          <a:xfrm>
            <a:off x="3581400" y="2003126"/>
            <a:ext cx="4117212" cy="208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defTabSz="547688">
              <a:defRPr sz="7200">
                <a:solidFill>
                  <a:schemeClr val="tx1"/>
                </a:solidFill>
                <a:latin typeface=".VnAvant" panose="020B7200000000000000" pitchFamily="34" charset="0"/>
              </a:defRPr>
            </a:lvl1pPr>
            <a:lvl2pPr marL="742950" indent="-285750" defTabSz="547688">
              <a:defRPr sz="7200">
                <a:solidFill>
                  <a:schemeClr val="tx1"/>
                </a:solidFill>
                <a:latin typeface=".VnAvant" panose="020B7200000000000000" pitchFamily="34" charset="0"/>
              </a:defRPr>
            </a:lvl2pPr>
            <a:lvl3pPr marL="1143000" indent="-228600" defTabSz="547688">
              <a:defRPr sz="7200">
                <a:solidFill>
                  <a:schemeClr val="tx1"/>
                </a:solidFill>
                <a:latin typeface=".VnAvant" panose="020B7200000000000000" pitchFamily="34" charset="0"/>
              </a:defRPr>
            </a:lvl3pPr>
            <a:lvl4pPr marL="1600200" indent="-228600" defTabSz="547688">
              <a:defRPr sz="7200">
                <a:solidFill>
                  <a:schemeClr val="tx1"/>
                </a:solidFill>
                <a:latin typeface=".VnAvant" panose="020B7200000000000000" pitchFamily="34" charset="0"/>
              </a:defRPr>
            </a:lvl4pPr>
            <a:lvl5pPr marL="2057400" indent="-228600" defTabSz="547688">
              <a:defRPr sz="7200">
                <a:solidFill>
                  <a:schemeClr val="tx1"/>
                </a:solidFill>
                <a:latin typeface=".VnAvant" panose="020B7200000000000000" pitchFamily="34" charset="0"/>
              </a:defRPr>
            </a:lvl5pPr>
            <a:lvl6pPr marL="2514600" indent="-228600" defTabSz="547688"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547688"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547688"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547688" eaLnBrk="0" fontAlgn="base" hangingPunct="0">
              <a:spcBef>
                <a:spcPct val="0"/>
              </a:spcBef>
              <a:spcAft>
                <a:spcPct val="0"/>
              </a:spcAft>
              <a:defRPr sz="7200">
                <a:solidFill>
                  <a:schemeClr val="tx1"/>
                </a:solidFill>
                <a:latin typeface=".VnAvant" panose="020B7200000000000000" pitchFamily="34" charset="0"/>
              </a:defRPr>
            </a:lvl9pPr>
          </a:lstStyle>
          <a:p>
            <a:pPr algn="ctr">
              <a:lnSpc>
                <a:spcPct val="120000"/>
              </a:lnSpc>
            </a:pPr>
            <a:r>
              <a:rPr lang="en-US" altLang="zh-CN" sz="5400" b="1" dirty="0" err="1">
                <a:solidFill>
                  <a:srgbClr val="009E00"/>
                </a:solidFill>
                <a:latin typeface="Arial-Rounded" panose="020B0500000000000000" pitchFamily="34" charset="0"/>
                <a:ea typeface="SimSun" panose="02010600030101010101" pitchFamily="2" charset="-122"/>
                <a:cs typeface="Arial-Rounded" panose="020B0500000000000000" pitchFamily="34" charset="0"/>
                <a:sym typeface="+mn-ea"/>
              </a:rPr>
              <a:t>Củng</a:t>
            </a:r>
            <a:r>
              <a:rPr lang="en-US" altLang="zh-CN" sz="5400" b="1" dirty="0">
                <a:solidFill>
                  <a:srgbClr val="009E0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9E00"/>
                </a:solidFill>
                <a:latin typeface="Arial-Rounded" panose="020B0500000000000000" pitchFamily="34" charset="0"/>
                <a:ea typeface="SimSun" panose="02010600030101010101" pitchFamily="2" charset="-122"/>
                <a:cs typeface="Arial-Rounded" panose="020B0500000000000000" pitchFamily="34" charset="0"/>
                <a:sym typeface="+mn-ea"/>
              </a:rPr>
              <a:t>cố</a:t>
            </a:r>
            <a:r>
              <a:rPr lang="en-US" altLang="zh-CN" sz="5400" b="1" dirty="0">
                <a:solidFill>
                  <a:srgbClr val="009E0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9E00"/>
                </a:solidFill>
                <a:latin typeface="Arial-Rounded" panose="020B0500000000000000" pitchFamily="34" charset="0"/>
                <a:ea typeface="SimSun" panose="02010600030101010101" pitchFamily="2" charset="-122"/>
                <a:cs typeface="Arial-Rounded" panose="020B0500000000000000" pitchFamily="34" charset="0"/>
                <a:sym typeface="+mn-ea"/>
              </a:rPr>
              <a:t>và</a:t>
            </a:r>
            <a:r>
              <a:rPr lang="en-US" altLang="zh-CN" sz="5400" b="1" dirty="0">
                <a:solidFill>
                  <a:srgbClr val="009E00"/>
                </a:solidFill>
                <a:latin typeface="Arial-Rounded" panose="020B0500000000000000" pitchFamily="34" charset="0"/>
                <a:ea typeface="SimSun" panose="02010600030101010101" pitchFamily="2" charset="-122"/>
                <a:cs typeface="Arial-Rounded" panose="020B0500000000000000" pitchFamily="34" charset="0"/>
                <a:sym typeface="+mn-ea"/>
              </a:rPr>
              <a:t> </a:t>
            </a:r>
            <a:endParaRPr lang="en-US" altLang="zh-CN" sz="5400" b="1" dirty="0" smtClean="0">
              <a:solidFill>
                <a:srgbClr val="009E00"/>
              </a:solidFill>
              <a:latin typeface="Arial-Rounded" panose="020B0500000000000000" pitchFamily="34" charset="0"/>
              <a:ea typeface="SimSun" panose="02010600030101010101" pitchFamily="2" charset="-122"/>
              <a:cs typeface="Arial-Rounded" panose="020B0500000000000000" pitchFamily="34" charset="0"/>
              <a:sym typeface="+mn-ea"/>
            </a:endParaRPr>
          </a:p>
          <a:p>
            <a:pPr algn="ctr">
              <a:lnSpc>
                <a:spcPct val="120000"/>
              </a:lnSpc>
            </a:pPr>
            <a:r>
              <a:rPr lang="en-US" altLang="zh-CN" sz="5400" b="1" dirty="0" err="1" smtClean="0">
                <a:solidFill>
                  <a:srgbClr val="009E00"/>
                </a:solidFill>
                <a:latin typeface="Arial-Rounded" panose="020B0500000000000000" pitchFamily="34" charset="0"/>
                <a:ea typeface="SimSun" panose="02010600030101010101" pitchFamily="2" charset="-122"/>
                <a:cs typeface="Arial-Rounded" panose="020B0500000000000000" pitchFamily="34" charset="0"/>
                <a:sym typeface="+mn-ea"/>
              </a:rPr>
              <a:t>dặn</a:t>
            </a:r>
            <a:r>
              <a:rPr lang="en-US" altLang="zh-CN" sz="5400" b="1" dirty="0" smtClean="0">
                <a:solidFill>
                  <a:srgbClr val="009E0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9E00"/>
                </a:solidFill>
                <a:latin typeface="Arial-Rounded" panose="020B0500000000000000" pitchFamily="34" charset="0"/>
                <a:ea typeface="SimSun" panose="02010600030101010101" pitchFamily="2" charset="-122"/>
                <a:cs typeface="Arial-Rounded" panose="020B0500000000000000" pitchFamily="34" charset="0"/>
                <a:sym typeface="+mn-ea"/>
              </a:rPr>
              <a:t>dò</a:t>
            </a:r>
            <a:endParaRPr lang="en-US" altLang="zh-CN" sz="5400" b="1" dirty="0">
              <a:solidFill>
                <a:srgbClr val="009E00"/>
              </a:solidFill>
              <a:latin typeface="Arial-Rounded" panose="020B0500000000000000" pitchFamily="34" charset="0"/>
              <a:ea typeface="SimSun" panose="02010600030101010101" pitchFamily="2" charset="-122"/>
              <a:cs typeface="Arial-Rounded" panose="020B0500000000000000" pitchFamily="34" charset="0"/>
              <a:sym typeface="+mn-ea"/>
            </a:endParaRPr>
          </a:p>
        </p:txBody>
      </p:sp>
    </p:spTree>
    <p:extLst>
      <p:ext uri="{BB962C8B-B14F-4D97-AF65-F5344CB8AC3E}">
        <p14:creationId xmlns:p14="http://schemas.microsoft.com/office/powerpoint/2010/main" val="3998001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anim calcmode="lin" valueType="num">
                                      <p:cBhvr>
                                        <p:cTn id="12" dur="750" fill="hold"/>
                                        <p:tgtEl>
                                          <p:spTgt spid="4"/>
                                        </p:tgtEl>
                                        <p:attrNameLst>
                                          <p:attrName>ppt_x</p:attrName>
                                        </p:attrNameLst>
                                      </p:cBhvr>
                                      <p:tavLst>
                                        <p:tav tm="0">
                                          <p:val>
                                            <p:strVal val="#ppt_x"/>
                                          </p:val>
                                        </p:tav>
                                        <p:tav tm="100000">
                                          <p:val>
                                            <p:strVal val="#ppt_x"/>
                                          </p:val>
                                        </p:tav>
                                      </p:tavLst>
                                    </p:anim>
                                    <p:anim calcmode="lin" valueType="num">
                                      <p:cBhvr>
                                        <p:cTn id="13" dur="75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1750"/>
                            </p:stCondLst>
                            <p:childTnLst>
                              <p:par>
                                <p:cTn id="19" presetID="47"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anim calcmode="lin" valueType="num">
                                      <p:cBhvr>
                                        <p:cTn id="22" dur="500" fill="hold"/>
                                        <p:tgtEl>
                                          <p:spTgt spid="17"/>
                                        </p:tgtEl>
                                        <p:attrNameLst>
                                          <p:attrName>ppt_x</p:attrName>
                                        </p:attrNameLst>
                                      </p:cBhvr>
                                      <p:tavLst>
                                        <p:tav tm="0">
                                          <p:val>
                                            <p:strVal val="#ppt_x"/>
                                          </p:val>
                                        </p:tav>
                                        <p:tav tm="100000">
                                          <p:val>
                                            <p:strVal val="#ppt_x"/>
                                          </p:val>
                                        </p:tav>
                                      </p:tavLst>
                                    </p:anim>
                                    <p:anim calcmode="lin" valueType="num">
                                      <p:cBhvr>
                                        <p:cTn id="23" dur="500" fill="hold"/>
                                        <p:tgtEl>
                                          <p:spTgt spid="17"/>
                                        </p:tgtEl>
                                        <p:attrNameLst>
                                          <p:attrName>ppt_y</p:attrName>
                                        </p:attrNameLst>
                                      </p:cBhvr>
                                      <p:tavLst>
                                        <p:tav tm="0">
                                          <p:val>
                                            <p:strVal val="#ppt_y-.1"/>
                                          </p:val>
                                        </p:tav>
                                        <p:tav tm="100000">
                                          <p:val>
                                            <p:strVal val="#ppt_y"/>
                                          </p:val>
                                        </p:tav>
                                      </p:tavLst>
                                    </p:anim>
                                  </p:childTnLst>
                                </p:cTn>
                              </p:par>
                            </p:childTnLst>
                          </p:cTn>
                        </p:par>
                        <p:par>
                          <p:cTn id="24" fill="hold">
                            <p:stCondLst>
                              <p:cond delay="2250"/>
                            </p:stCondLst>
                            <p:childTnLst>
                              <p:par>
                                <p:cTn id="25" presetID="38" presetClass="entr" presetSubtype="0" accel="50000" fill="hold" grpId="0" nodeType="afterEffect">
                                  <p:stCondLst>
                                    <p:cond delay="0"/>
                                  </p:stCondLst>
                                  <p:iterate type="lt">
                                    <p:tmPct val="50000"/>
                                  </p:iterate>
                                  <p:childTnLst>
                                    <p:set>
                                      <p:cBhvr>
                                        <p:cTn id="26" dur="1" fill="hold">
                                          <p:stCondLst>
                                            <p:cond delay="0"/>
                                          </p:stCondLst>
                                        </p:cTn>
                                        <p:tgtEl>
                                          <p:spTgt spid="19"/>
                                        </p:tgtEl>
                                        <p:attrNameLst>
                                          <p:attrName>style.visibility</p:attrName>
                                        </p:attrNameLst>
                                      </p:cBhvr>
                                      <p:to>
                                        <p:strVal val="visible"/>
                                      </p:to>
                                    </p:set>
                                    <p:set>
                                      <p:cBhvr>
                                        <p:cTn id="27" dur="227" fill="hold">
                                          <p:stCondLst>
                                            <p:cond delay="0"/>
                                          </p:stCondLst>
                                        </p:cTn>
                                        <p:tgtEl>
                                          <p:spTgt spid="19"/>
                                        </p:tgtEl>
                                        <p:attrNameLst>
                                          <p:attrName>style.rotation</p:attrName>
                                        </p:attrNameLst>
                                      </p:cBhvr>
                                      <p:to>
                                        <p:strVal val="-45.0"/>
                                      </p:to>
                                    </p:set>
                                    <p:anim calcmode="lin" valueType="num">
                                      <p:cBhvr>
                                        <p:cTn id="28" dur="227" fill="hold">
                                          <p:stCondLst>
                                            <p:cond delay="227"/>
                                          </p:stCondLst>
                                        </p:cTn>
                                        <p:tgtEl>
                                          <p:spTgt spid="19"/>
                                        </p:tgtEl>
                                        <p:attrNameLst>
                                          <p:attrName>style.rotation</p:attrName>
                                        </p:attrNameLst>
                                      </p:cBhvr>
                                      <p:tavLst>
                                        <p:tav tm="0">
                                          <p:val>
                                            <p:fltVal val="-45"/>
                                          </p:val>
                                        </p:tav>
                                        <p:tav tm="69900">
                                          <p:val>
                                            <p:fltVal val="45"/>
                                          </p:val>
                                        </p:tav>
                                        <p:tav tm="100000">
                                          <p:val>
                                            <p:fltVal val="0"/>
                                          </p:val>
                                        </p:tav>
                                      </p:tavLst>
                                    </p:anim>
                                    <p:anim calcmode="lin" valueType="num">
                                      <p:cBhvr>
                                        <p:cTn id="29" dur="227" fill="hold">
                                          <p:stCondLst>
                                            <p:cond delay="0"/>
                                          </p:stCondLst>
                                        </p:cTn>
                                        <p:tgtEl>
                                          <p:spTgt spid="19"/>
                                        </p:tgtEl>
                                        <p:attrNameLst>
                                          <p:attrName>ppt_y</p:attrName>
                                        </p:attrNameLst>
                                      </p:cBhvr>
                                      <p:tavLst>
                                        <p:tav tm="0">
                                          <p:val>
                                            <p:strVal val="#ppt_y-1"/>
                                          </p:val>
                                        </p:tav>
                                        <p:tav tm="100000">
                                          <p:val>
                                            <p:strVal val="#ppt_y-(0.354*#ppt_w-0.172*#ppt_h)"/>
                                          </p:val>
                                        </p:tav>
                                      </p:tavLst>
                                    </p:anim>
                                    <p:anim calcmode="lin" valueType="num">
                                      <p:cBhvr>
                                        <p:cTn id="30" dur="78" decel="50000" autoRev="1" fill="hold">
                                          <p:stCondLst>
                                            <p:cond delay="227"/>
                                          </p:stCondLst>
                                        </p:cTn>
                                        <p:tgtEl>
                                          <p:spTgt spid="19"/>
                                        </p:tgtEl>
                                        <p:attrNameLst>
                                          <p:attrName>ppt_y</p:attrName>
                                        </p:attrNameLst>
                                      </p:cBhvr>
                                      <p:tavLst>
                                        <p:tav tm="0">
                                          <p:val>
                                            <p:strVal val="#ppt_y-(0.354*#ppt_w-0.172*#ppt_h)"/>
                                          </p:val>
                                        </p:tav>
                                        <p:tav tm="100000">
                                          <p:val>
                                            <p:strVal val="#ppt_y-(0.354*#ppt_w-0.172*#ppt_h)-#ppt_h/2"/>
                                          </p:val>
                                        </p:tav>
                                      </p:tavLst>
                                    </p:anim>
                                    <p:anim calcmode="lin" valueType="num">
                                      <p:cBhvr>
                                        <p:cTn id="31" dur="68" fill="hold">
                                          <p:stCondLst>
                                            <p:cond delay="432"/>
                                          </p:stCondLst>
                                        </p:cTn>
                                        <p:tgtEl>
                                          <p:spTgt spid="19"/>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E9F87CB-6097-41AA-B88E-05268477AF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51" t="20465" r="7881" b="11628"/>
          <a:stretch/>
        </p:blipFill>
        <p:spPr>
          <a:xfrm>
            <a:off x="228601" y="26444"/>
            <a:ext cx="1209787" cy="915175"/>
          </a:xfrm>
          <a:prstGeom prst="rect">
            <a:avLst/>
          </a:prstGeom>
        </p:spPr>
      </p:pic>
      <p:sp>
        <p:nvSpPr>
          <p:cNvPr id="8" name="文本框 34">
            <a:extLst>
              <a:ext uri="{FF2B5EF4-FFF2-40B4-BE49-F238E27FC236}">
                <a16:creationId xmlns:a16="http://schemas.microsoft.com/office/drawing/2014/main" id="{D053AFB6-669D-4FD0-A91F-62C12C8FB344}"/>
              </a:ext>
            </a:extLst>
          </p:cNvPr>
          <p:cNvSpPr txBox="1">
            <a:spLocks noChangeArrowheads="1"/>
          </p:cNvSpPr>
          <p:nvPr/>
        </p:nvSpPr>
        <p:spPr bwMode="auto">
          <a:xfrm>
            <a:off x="152400" y="819150"/>
            <a:ext cx="4953000" cy="144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685698"/>
            <a:r>
              <a:rPr lang="en-US" altLang="zh-CN" sz="4400" b="1" dirty="0" err="1">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Tạm</a:t>
            </a:r>
            <a:r>
              <a:rPr lang="en-US" altLang="zh-CN" sz="4400" b="1" dirty="0">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400" b="1" dirty="0" err="1">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biệt</a:t>
            </a:r>
            <a:r>
              <a:rPr lang="en-US" altLang="zh-CN" sz="4400" b="1" dirty="0">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400" b="1" dirty="0" err="1">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và</a:t>
            </a:r>
            <a:r>
              <a:rPr lang="en-US" altLang="zh-CN" sz="4400" b="1" dirty="0">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400" b="1" dirty="0" err="1">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hẹn</a:t>
            </a:r>
            <a:r>
              <a:rPr lang="en-US" altLang="zh-CN" sz="4400" b="1" dirty="0">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400" b="1" dirty="0" err="1">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gặp</a:t>
            </a:r>
            <a:r>
              <a:rPr lang="en-US" altLang="zh-CN" sz="4400" b="1" dirty="0">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400" b="1" dirty="0" err="1">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lại</a:t>
            </a:r>
            <a:r>
              <a:rPr lang="en-US" altLang="zh-CN" sz="4400" b="1" dirty="0">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400" b="1" dirty="0" err="1">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các</a:t>
            </a:r>
            <a:r>
              <a:rPr lang="en-US" altLang="zh-CN" sz="4400" b="1" dirty="0">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con</a:t>
            </a:r>
            <a:endParaRPr lang="zh-CN" altLang="en-US" sz="4400" b="1" dirty="0">
              <a:solidFill>
                <a:srgbClr val="00CC0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endParaRPr>
          </a:p>
        </p:txBody>
      </p:sp>
    </p:spTree>
    <p:extLst>
      <p:ext uri="{BB962C8B-B14F-4D97-AF65-F5344CB8AC3E}">
        <p14:creationId xmlns:p14="http://schemas.microsoft.com/office/powerpoint/2010/main" val="541472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0"/>
                                  </p:iterate>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1000"/>
                            </p:stCondLst>
                            <p:childTnLst>
                              <p:par>
                                <p:cTn id="15" presetID="16" presetClass="emph" presetSubtype="0" fill="hold" grpId="1" nodeType="afterEffect">
                                  <p:stCondLst>
                                    <p:cond delay="750"/>
                                  </p:stCondLst>
                                  <p:iterate type="lt">
                                    <p:tmPct val="4000"/>
                                  </p:iterate>
                                  <p:childTnLst>
                                    <p:set>
                                      <p:cBhvr override="childStyle">
                                        <p:cTn id="16" dur="1000" fill="hold"/>
                                        <p:tgtEl>
                                          <p:spTgt spid="8"/>
                                        </p:tgtEl>
                                        <p:attrNameLst>
                                          <p:attrName>style.color</p:attrName>
                                        </p:attrNameLst>
                                      </p:cBhvr>
                                      <p:to>
                                        <p:clrVal>
                                          <a:srgbClr val="FF0000"/>
                                        </p:clrVal>
                                      </p:to>
                                    </p:set>
                                    <p:set>
                                      <p:cBhvr>
                                        <p:cTn id="17" dur="1000" fill="hold"/>
                                        <p:tgtEl>
                                          <p:spTgt spid="8"/>
                                        </p:tgtEl>
                                        <p:attrNameLst>
                                          <p:attrName>fillcolor</p:attrName>
                                        </p:attrNameLst>
                                      </p:cBhvr>
                                      <p:to>
                                        <p:clrVal>
                                          <a:srgbClr val="FF0000"/>
                                        </p:clrVal>
                                      </p:to>
                                    </p:set>
                                    <p:set>
                                      <p:cBhvr>
                                        <p:cTn id="18" dur="10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288" y="133352"/>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C23B6DA8-2FB3-3345-8961-C821C42C0327}"/>
              </a:ext>
            </a:extLst>
          </p:cNvPr>
          <p:cNvSpPr txBox="1"/>
          <p:nvPr/>
        </p:nvSpPr>
        <p:spPr>
          <a:xfrm>
            <a:off x="1219200" y="1411712"/>
            <a:ext cx="2133600" cy="2862290"/>
          </a:xfrm>
          <a:prstGeom prst="rect">
            <a:avLst/>
          </a:prstGeom>
          <a:noFill/>
        </p:spPr>
        <p:txBody>
          <a:bodyPr wrap="square" lIns="91408" tIns="45704" rIns="91408" bIns="45704" rtlCol="0">
            <a:spAutoFit/>
          </a:bodyPr>
          <a:lstStyle/>
          <a:p>
            <a:pPr algn="ctr" defTabSz="914040">
              <a:buClr>
                <a:srgbClr val="000000"/>
              </a:buClr>
              <a:defRPr/>
            </a:pPr>
            <a:r>
              <a:rPr lang="en-US" sz="45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CON</a:t>
            </a:r>
          </a:p>
          <a:p>
            <a:pPr algn="ctr" defTabSz="914040">
              <a:buClr>
                <a:srgbClr val="000000"/>
              </a:buClr>
              <a:defRPr/>
            </a:pPr>
            <a:r>
              <a:rPr lang="en-US" sz="45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NG</a:t>
            </a:r>
            <a:r>
              <a:rPr lang="vi-VN" sz="45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ƯỜI</a:t>
            </a:r>
            <a:endParaRPr lang="en-US" sz="45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ctr" defTabSz="914040">
              <a:buClr>
                <a:srgbClr val="000000"/>
              </a:buClr>
              <a:defRPr/>
            </a:pPr>
            <a:r>
              <a:rPr lang="en-US" sz="45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VIỆT </a:t>
            </a:r>
          </a:p>
          <a:p>
            <a:pPr algn="ctr" defTabSz="914040">
              <a:buClr>
                <a:srgbClr val="000000"/>
              </a:buClr>
              <a:defRPr/>
            </a:pPr>
            <a:r>
              <a:rPr lang="en-US" sz="45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NAM</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074"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376508" y="285750"/>
            <a:ext cx="4929292" cy="459360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5056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anim calcmode="lin" valueType="num">
                                      <p:cBhvr>
                                        <p:cTn id="9" dur="750" fill="hold"/>
                                        <p:tgtEl>
                                          <p:spTgt spid="3074"/>
                                        </p:tgtEl>
                                        <p:attrNameLst>
                                          <p:attrName>style.rotation</p:attrName>
                                        </p:attrNameLst>
                                      </p:cBhvr>
                                      <p:tavLst>
                                        <p:tav tm="0">
                                          <p:val>
                                            <p:fltVal val="90"/>
                                          </p:val>
                                        </p:tav>
                                        <p:tav tm="100000">
                                          <p:val>
                                            <p:fltVal val="0"/>
                                          </p:val>
                                        </p:tav>
                                      </p:tavLst>
                                    </p:anim>
                                    <p:animEffect transition="in" filter="fade">
                                      <p:cBhvr>
                                        <p:cTn id="10" dur="750"/>
                                        <p:tgtEl>
                                          <p:spTgt spid="3074"/>
                                        </p:tgtEl>
                                      </p:cBhvr>
                                    </p:animEffect>
                                  </p:childTnLst>
                                </p:cTn>
                              </p:par>
                            </p:childTnLst>
                          </p:cTn>
                        </p:par>
                        <p:par>
                          <p:cTn id="11" fill="hold">
                            <p:stCondLst>
                              <p:cond delay="750"/>
                            </p:stCondLst>
                            <p:childTnLst>
                              <p:par>
                                <p:cTn id="12" presetID="53" presetClass="entr" presetSubtype="16"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a:extLst>
              <a:ext uri="{FF2B5EF4-FFF2-40B4-BE49-F238E27FC236}">
                <a16:creationId xmlns:a16="http://schemas.microsoft.com/office/drawing/2014/main" id="{172B143D-94B3-4B51-9FF7-A2B2D36370FF}"/>
              </a:ext>
            </a:extLst>
          </p:cNvPr>
          <p:cNvSpPr/>
          <p:nvPr/>
        </p:nvSpPr>
        <p:spPr>
          <a:xfrm>
            <a:off x="127591" y="103669"/>
            <a:ext cx="8827682" cy="4936166"/>
          </a:xfrm>
          <a:custGeom>
            <a:avLst/>
            <a:gdLst>
              <a:gd name="connsiteX0" fmla="*/ 168348 w 11770242"/>
              <a:gd name="connsiteY0" fmla="*/ 199935 h 6581554"/>
              <a:gd name="connsiteX1" fmla="*/ 168348 w 11770242"/>
              <a:gd name="connsiteY1" fmla="*/ 6358269 h 6581554"/>
              <a:gd name="connsiteX2" fmla="*/ 11546958 w 11770242"/>
              <a:gd name="connsiteY2" fmla="*/ 6358269 h 6581554"/>
              <a:gd name="connsiteX3" fmla="*/ 11546958 w 11770242"/>
              <a:gd name="connsiteY3" fmla="*/ 199935 h 6581554"/>
              <a:gd name="connsiteX4" fmla="*/ 0 w 11770242"/>
              <a:gd name="connsiteY4" fmla="*/ 0 h 6581554"/>
              <a:gd name="connsiteX5" fmla="*/ 11770242 w 11770242"/>
              <a:gd name="connsiteY5" fmla="*/ 0 h 6581554"/>
              <a:gd name="connsiteX6" fmla="*/ 11770242 w 11770242"/>
              <a:gd name="connsiteY6" fmla="*/ 6581554 h 6581554"/>
              <a:gd name="connsiteX7" fmla="*/ 0 w 11770242"/>
              <a:gd name="connsiteY7" fmla="*/ 6581554 h 6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242" h="6581554">
                <a:moveTo>
                  <a:pt x="168348" y="199935"/>
                </a:moveTo>
                <a:lnTo>
                  <a:pt x="168348" y="6358269"/>
                </a:lnTo>
                <a:lnTo>
                  <a:pt x="11546958" y="6358269"/>
                </a:lnTo>
                <a:lnTo>
                  <a:pt x="11546958" y="199935"/>
                </a:lnTo>
                <a:close/>
                <a:moveTo>
                  <a:pt x="0" y="0"/>
                </a:moveTo>
                <a:lnTo>
                  <a:pt x="11770242" y="0"/>
                </a:lnTo>
                <a:lnTo>
                  <a:pt x="11770242" y="6581554"/>
                </a:lnTo>
                <a:lnTo>
                  <a:pt x="0" y="6581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algn="ctr" defTabSz="685766"/>
            <a:endParaRPr lang="zh-CN" altLang="en-US" sz="1400" dirty="0">
              <a:solidFill>
                <a:prstClr val="white"/>
              </a:solidFill>
            </a:endParaRPr>
          </a:p>
        </p:txBody>
      </p:sp>
      <p:sp>
        <p:nvSpPr>
          <p:cNvPr id="26" name="矩形 25">
            <a:extLst>
              <a:ext uri="{FF2B5EF4-FFF2-40B4-BE49-F238E27FC236}">
                <a16:creationId xmlns:a16="http://schemas.microsoft.com/office/drawing/2014/main" id="{1ACCA63B-A25E-45BD-8F53-50BD5EC23298}"/>
              </a:ext>
            </a:extLst>
          </p:cNvPr>
          <p:cNvSpPr/>
          <p:nvPr/>
        </p:nvSpPr>
        <p:spPr>
          <a:xfrm>
            <a:off x="477137" y="834322"/>
            <a:ext cx="8128590" cy="387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endParaRPr>
          </a:p>
        </p:txBody>
      </p:sp>
      <p:pic>
        <p:nvPicPr>
          <p:cNvPr id="23" name="图片 22">
            <a:extLst>
              <a:ext uri="{FF2B5EF4-FFF2-40B4-BE49-F238E27FC236}">
                <a16:creationId xmlns:a16="http://schemas.microsoft.com/office/drawing/2014/main" id="{2E8EBAF0-CFF1-4455-A662-4EB9B77189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51" t="20465" r="7881" b="11628"/>
          <a:stretch/>
        </p:blipFill>
        <p:spPr>
          <a:xfrm>
            <a:off x="133278" y="28942"/>
            <a:ext cx="1015409" cy="768133"/>
          </a:xfrm>
          <a:prstGeom prst="rect">
            <a:avLst/>
          </a:prstGeom>
        </p:spPr>
      </p:pic>
      <p:pic>
        <p:nvPicPr>
          <p:cNvPr id="8" name="图片 7">
            <a:extLst>
              <a:ext uri="{FF2B5EF4-FFF2-40B4-BE49-F238E27FC236}">
                <a16:creationId xmlns:a16="http://schemas.microsoft.com/office/drawing/2014/main" id="{6C243ACB-7266-4BC4-B7A4-1B8DF3CF17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450" t="11639" r="7469" b="8400"/>
          <a:stretch/>
        </p:blipFill>
        <p:spPr>
          <a:xfrm flipH="1">
            <a:off x="4648200" y="1276350"/>
            <a:ext cx="4090270" cy="3524811"/>
          </a:xfrm>
          <a:prstGeom prst="rect">
            <a:avLst/>
          </a:prstGeom>
        </p:spPr>
      </p:pic>
      <p:sp>
        <p:nvSpPr>
          <p:cNvPr id="11" name="文本框 18">
            <a:extLst>
              <a:ext uri="{FF2B5EF4-FFF2-40B4-BE49-F238E27FC236}">
                <a16:creationId xmlns:a16="http://schemas.microsoft.com/office/drawing/2014/main" id="{FE7DFFF3-7FFE-47E9-9B6E-B37A3367B7A0}"/>
              </a:ext>
            </a:extLst>
          </p:cNvPr>
          <p:cNvSpPr txBox="1"/>
          <p:nvPr/>
        </p:nvSpPr>
        <p:spPr>
          <a:xfrm>
            <a:off x="1634078" y="1070492"/>
            <a:ext cx="2202389" cy="500135"/>
          </a:xfrm>
          <a:prstGeom prst="rect">
            <a:avLst/>
          </a:prstGeom>
          <a:noFill/>
        </p:spPr>
        <p:txBody>
          <a:bodyPr wrap="square" lIns="68543" tIns="34289" rIns="68543" bIns="34289"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2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sym typeface="+mn-lt"/>
              </a:rPr>
              <a:t>TiếngViệt</a:t>
            </a:r>
            <a:endParaRPr lang="zh-CN" altLang="en-US" sz="2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sym typeface="+mn-lt"/>
            </a:endParaRPr>
          </a:p>
        </p:txBody>
      </p:sp>
      <p:sp>
        <p:nvSpPr>
          <p:cNvPr id="15" name="TextBox 14"/>
          <p:cNvSpPr txBox="1"/>
          <p:nvPr/>
        </p:nvSpPr>
        <p:spPr>
          <a:xfrm>
            <a:off x="523767" y="1861314"/>
            <a:ext cx="4495800" cy="2234436"/>
          </a:xfrm>
          <a:prstGeom prst="rect">
            <a:avLst/>
          </a:prstGeom>
          <a:noFill/>
        </p:spPr>
        <p:txBody>
          <a:bodyPr wrap="square" lIns="91418" tIns="45709" rIns="91418" bIns="45709" rtlCol="0">
            <a:spAutoFit/>
          </a:bodyPr>
          <a:lstStyle/>
          <a:p>
            <a:pPr algn="ctr" fontAlgn="base">
              <a:lnSpc>
                <a:spcPct val="120000"/>
              </a:lnSpc>
              <a:spcBef>
                <a:spcPct val="0"/>
              </a:spcBef>
              <a:spcAft>
                <a:spcPct val="0"/>
              </a:spcAft>
            </a:pPr>
            <a:r>
              <a:rPr lang="en-US" altLang="zh-CN" sz="3600" dirty="0" err="1">
                <a:solidFill>
                  <a:srgbClr val="00B050"/>
                </a:solidFill>
                <a:latin typeface="Arial-Rounded" pitchFamily="34" charset="0"/>
                <a:ea typeface="SimSun" pitchFamily="2" charset="-122"/>
                <a:cs typeface="Arial-Rounded" pitchFamily="34" charset="0"/>
                <a:sym typeface="+mn-lt"/>
              </a:rPr>
              <a:t>Bài</a:t>
            </a:r>
            <a:r>
              <a:rPr lang="en-US" altLang="zh-CN" sz="3600" dirty="0">
                <a:solidFill>
                  <a:srgbClr val="00B050"/>
                </a:solidFill>
                <a:latin typeface="Arial-Rounded" pitchFamily="34" charset="0"/>
                <a:ea typeface="SimSun" pitchFamily="2" charset="-122"/>
                <a:cs typeface="Arial-Rounded" pitchFamily="34" charset="0"/>
                <a:sym typeface="+mn-lt"/>
              </a:rPr>
              <a:t> </a:t>
            </a:r>
            <a:r>
              <a:rPr lang="en-US" altLang="zh-CN" sz="3600" dirty="0" smtClean="0">
                <a:solidFill>
                  <a:srgbClr val="00B050"/>
                </a:solidFill>
                <a:latin typeface="Arial-Rounded" pitchFamily="34" charset="0"/>
                <a:ea typeface="SimSun" pitchFamily="2" charset="-122"/>
                <a:cs typeface="Arial-Rounded" pitchFamily="34" charset="0"/>
                <a:sym typeface="+mn-lt"/>
              </a:rPr>
              <a:t>21</a:t>
            </a:r>
            <a:endParaRPr lang="en-US" altLang="zh-CN" sz="700" dirty="0">
              <a:solidFill>
                <a:srgbClr val="00B050"/>
              </a:solidFill>
              <a:latin typeface="Arial-Rounded" pitchFamily="34" charset="0"/>
              <a:ea typeface="SimSun" pitchFamily="2" charset="-122"/>
              <a:cs typeface="Arial-Rounded" pitchFamily="34" charset="0"/>
              <a:sym typeface="+mn-lt"/>
            </a:endParaRPr>
          </a:p>
          <a:p>
            <a:pPr algn="ctr" fontAlgn="base">
              <a:lnSpc>
                <a:spcPct val="120000"/>
              </a:lnSpc>
              <a:spcBef>
                <a:spcPct val="0"/>
              </a:spcBef>
              <a:spcAft>
                <a:spcPct val="0"/>
              </a:spcAft>
            </a:pPr>
            <a:r>
              <a:rPr lang="en-US" altLang="zh-CN" sz="4500" b="1" dirty="0" smtClean="0">
                <a:solidFill>
                  <a:srgbClr val="FF0000"/>
                </a:solidFill>
                <a:latin typeface="Arial-Rounded" pitchFamily="34" charset="0"/>
                <a:ea typeface="SimSun" pitchFamily="2" charset="-122"/>
                <a:cs typeface="Arial-Rounded" pitchFamily="34" charset="0"/>
                <a:sym typeface="+mn-lt"/>
              </a:rPr>
              <a:t>MAI AN TIÊM</a:t>
            </a:r>
          </a:p>
          <a:p>
            <a:pPr algn="ctr" fontAlgn="base">
              <a:lnSpc>
                <a:spcPct val="120000"/>
              </a:lnSpc>
              <a:spcBef>
                <a:spcPct val="0"/>
              </a:spcBef>
              <a:spcAft>
                <a:spcPct val="0"/>
              </a:spcAft>
            </a:pPr>
            <a:r>
              <a:rPr lang="en-US" altLang="zh-CN" sz="3600" b="1" i="1" dirty="0">
                <a:solidFill>
                  <a:srgbClr val="00CC00"/>
                </a:solidFill>
                <a:latin typeface="Arial-Rounded" pitchFamily="34" charset="0"/>
                <a:ea typeface="SimSun" pitchFamily="2" charset="-122"/>
                <a:cs typeface="Arial-Rounded" pitchFamily="34" charset="0"/>
                <a:sym typeface="+mn-lt"/>
              </a:rPr>
              <a:t>(</a:t>
            </a:r>
            <a:r>
              <a:rPr lang="en-US" altLang="zh-CN" sz="3600" b="1" i="1" dirty="0" err="1" smtClean="0">
                <a:solidFill>
                  <a:srgbClr val="00CC00"/>
                </a:solidFill>
                <a:latin typeface="Arial-Rounded" pitchFamily="34" charset="0"/>
                <a:ea typeface="SimSun" pitchFamily="2" charset="-122"/>
                <a:cs typeface="Arial-Rounded" pitchFamily="34" charset="0"/>
                <a:sym typeface="+mn-lt"/>
              </a:rPr>
              <a:t>Tiết</a:t>
            </a:r>
            <a:r>
              <a:rPr lang="en-US" altLang="zh-CN" sz="3600" b="1" i="1" dirty="0" smtClean="0">
                <a:solidFill>
                  <a:srgbClr val="00CC00"/>
                </a:solidFill>
                <a:latin typeface="Arial-Rounded" pitchFamily="34" charset="0"/>
                <a:ea typeface="SimSun" pitchFamily="2" charset="-122"/>
                <a:cs typeface="Arial-Rounded" pitchFamily="34" charset="0"/>
                <a:sym typeface="+mn-lt"/>
              </a:rPr>
              <a:t> 1,2)</a:t>
            </a:r>
            <a:endParaRPr lang="en-US" altLang="zh-CN" sz="3600" i="1" dirty="0">
              <a:solidFill>
                <a:srgbClr val="00CC00"/>
              </a:solidFill>
              <a:latin typeface="Arial-Rounded" pitchFamily="34" charset="0"/>
              <a:ea typeface="SimSun" pitchFamily="2" charset="-122"/>
              <a:cs typeface="Arial-Rounded" pitchFamily="34" charset="0"/>
              <a:sym typeface="+mn-lt"/>
            </a:endParaRPr>
          </a:p>
        </p:txBody>
      </p:sp>
    </p:spTree>
    <p:extLst>
      <p:ext uri="{BB962C8B-B14F-4D97-AF65-F5344CB8AC3E}">
        <p14:creationId xmlns:p14="http://schemas.microsoft.com/office/powerpoint/2010/main" val="3837925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par>
                          <p:cTn id="21" fill="hold">
                            <p:stCondLst>
                              <p:cond delay="1750"/>
                            </p:stCondLst>
                            <p:childTnLst>
                              <p:par>
                                <p:cTn id="22" presetID="53" presetClass="entr" presetSubtype="16"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1"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BD21AC6C-600F-4CAA-9F7A-204046221177}"/>
              </a:ext>
            </a:extLst>
          </p:cNvPr>
          <p:cNvSpPr/>
          <p:nvPr/>
        </p:nvSpPr>
        <p:spPr>
          <a:xfrm>
            <a:off x="127591" y="103669"/>
            <a:ext cx="8827682" cy="4936166"/>
          </a:xfrm>
          <a:custGeom>
            <a:avLst/>
            <a:gdLst>
              <a:gd name="connsiteX0" fmla="*/ 168348 w 11770242"/>
              <a:gd name="connsiteY0" fmla="*/ 199935 h 6581554"/>
              <a:gd name="connsiteX1" fmla="*/ 168348 w 11770242"/>
              <a:gd name="connsiteY1" fmla="*/ 6358269 h 6581554"/>
              <a:gd name="connsiteX2" fmla="*/ 11546958 w 11770242"/>
              <a:gd name="connsiteY2" fmla="*/ 6358269 h 6581554"/>
              <a:gd name="connsiteX3" fmla="*/ 11546958 w 11770242"/>
              <a:gd name="connsiteY3" fmla="*/ 199935 h 6581554"/>
              <a:gd name="connsiteX4" fmla="*/ 0 w 11770242"/>
              <a:gd name="connsiteY4" fmla="*/ 0 h 6581554"/>
              <a:gd name="connsiteX5" fmla="*/ 11770242 w 11770242"/>
              <a:gd name="connsiteY5" fmla="*/ 0 h 6581554"/>
              <a:gd name="connsiteX6" fmla="*/ 11770242 w 11770242"/>
              <a:gd name="connsiteY6" fmla="*/ 6581554 h 6581554"/>
              <a:gd name="connsiteX7" fmla="*/ 0 w 11770242"/>
              <a:gd name="connsiteY7" fmla="*/ 6581554 h 6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242" h="6581554">
                <a:moveTo>
                  <a:pt x="168348" y="199935"/>
                </a:moveTo>
                <a:lnTo>
                  <a:pt x="168348" y="6358269"/>
                </a:lnTo>
                <a:lnTo>
                  <a:pt x="11546958" y="6358269"/>
                </a:lnTo>
                <a:lnTo>
                  <a:pt x="11546958" y="199935"/>
                </a:lnTo>
                <a:close/>
                <a:moveTo>
                  <a:pt x="0" y="0"/>
                </a:moveTo>
                <a:lnTo>
                  <a:pt x="11770242" y="0"/>
                </a:lnTo>
                <a:lnTo>
                  <a:pt x="11770242" y="6581554"/>
                </a:lnTo>
                <a:lnTo>
                  <a:pt x="0" y="6581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algn="ctr" defTabSz="685766"/>
            <a:endParaRPr lang="zh-CN" altLang="en-US" sz="1400" dirty="0">
              <a:solidFill>
                <a:prstClr val="white"/>
              </a:solidFill>
            </a:endParaRPr>
          </a:p>
        </p:txBody>
      </p:sp>
      <p:sp>
        <p:nvSpPr>
          <p:cNvPr id="6" name="矩形 5">
            <a:extLst>
              <a:ext uri="{FF2B5EF4-FFF2-40B4-BE49-F238E27FC236}">
                <a16:creationId xmlns:a16="http://schemas.microsoft.com/office/drawing/2014/main" id="{D51823BF-FAE3-4CAA-BE06-B5FE09490F80}"/>
              </a:ext>
            </a:extLst>
          </p:cNvPr>
          <p:cNvSpPr/>
          <p:nvPr/>
        </p:nvSpPr>
        <p:spPr>
          <a:xfrm>
            <a:off x="477137" y="834322"/>
            <a:ext cx="8128590" cy="387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endParaRPr>
          </a:p>
        </p:txBody>
      </p:sp>
      <p:sp>
        <p:nvSpPr>
          <p:cNvPr id="7" name="Rectangle 41">
            <a:extLst>
              <a:ext uri="{FF2B5EF4-FFF2-40B4-BE49-F238E27FC236}">
                <a16:creationId xmlns:a16="http://schemas.microsoft.com/office/drawing/2014/main" id="{8AC1515A-87AE-405E-8901-CA4B8F62AA47}"/>
              </a:ext>
            </a:extLst>
          </p:cNvPr>
          <p:cNvSpPr/>
          <p:nvPr/>
        </p:nvSpPr>
        <p:spPr>
          <a:xfrm>
            <a:off x="1905000" y="341060"/>
            <a:ext cx="7629850" cy="646163"/>
          </a:xfrm>
          <a:prstGeom prst="rect">
            <a:avLst/>
          </a:prstGeom>
        </p:spPr>
        <p:txBody>
          <a:bodyPr wrap="square">
            <a:spAutoFit/>
          </a:bodyPr>
          <a:lstStyle/>
          <a:p>
            <a:pPr defTabSz="914126"/>
            <a:r>
              <a:rPr lang="en-US" sz="3599" b="1" dirty="0">
                <a:solidFill>
                  <a:srgbClr val="0000FF"/>
                </a:solidFill>
                <a:latin typeface="Arial"/>
                <a:cs typeface="Times New Roman" pitchFamily="18" charset="0"/>
              </a:rPr>
              <a:t>YÊU CẦU CẦN ĐẠT</a:t>
            </a:r>
            <a:endParaRPr lang="vi-VN" sz="3599" b="1" dirty="0">
              <a:solidFill>
                <a:srgbClr val="0000FF"/>
              </a:solidFill>
              <a:latin typeface="Arial" panose="020B0604020202020204" pitchFamily="34" charset="0"/>
              <a:cs typeface="Times New Roman" pitchFamily="18" charset="0"/>
            </a:endParaRPr>
          </a:p>
        </p:txBody>
      </p:sp>
      <p:sp>
        <p:nvSpPr>
          <p:cNvPr id="9" name="Hình chữ nhật: Góc Tròn 2">
            <a:extLst>
              <a:ext uri="{FF2B5EF4-FFF2-40B4-BE49-F238E27FC236}">
                <a16:creationId xmlns:a16="http://schemas.microsoft.com/office/drawing/2014/main" id="{C80951C1-5E30-47CC-806F-235746522BFF}"/>
              </a:ext>
            </a:extLst>
          </p:cNvPr>
          <p:cNvSpPr/>
          <p:nvPr/>
        </p:nvSpPr>
        <p:spPr>
          <a:xfrm>
            <a:off x="837323" y="1189473"/>
            <a:ext cx="7408218" cy="1524208"/>
          </a:xfrm>
          <a:prstGeom prst="roundRect">
            <a:avLst/>
          </a:prstGeom>
          <a:solidFill>
            <a:srgbClr val="FFC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2399" b="1" dirty="0" smtClean="0">
                <a:solidFill>
                  <a:srgbClr val="002060"/>
                </a:solidFill>
                <a:latin typeface="Times New Roman" panose="02020603050405020304" pitchFamily="18" charset="0"/>
                <a:cs typeface="Times New Roman" panose="02020603050405020304" pitchFamily="18" charset="0"/>
              </a:rPr>
              <a:t>1. Đọc đúng</a:t>
            </a:r>
            <a:r>
              <a:rPr lang="en-US" sz="2399" b="1" dirty="0">
                <a:solidFill>
                  <a:srgbClr val="002060"/>
                </a:solidFill>
                <a:latin typeface="Times New Roman" panose="02020603050405020304" pitchFamily="18" charset="0"/>
                <a:cs typeface="Times New Roman" panose="02020603050405020304" pitchFamily="18" charset="0"/>
              </a:rPr>
              <a:t> </a:t>
            </a:r>
            <a:r>
              <a:rPr lang="en-US" sz="2399" b="1" dirty="0" smtClean="0">
                <a:solidFill>
                  <a:srgbClr val="002060"/>
                </a:solidFill>
                <a:latin typeface="Times New Roman" panose="02020603050405020304" pitchFamily="18" charset="0"/>
                <a:cs typeface="Times New Roman" panose="02020603050405020304" pitchFamily="18" charset="0"/>
              </a:rPr>
              <a:t>các từ ngữ khó; đọc đúng lời của nhân vật; phân biệt lời người kể chuyện và lời nhân vật để đọc với ngữ điệu phù hợp trong câu chuyện </a:t>
            </a:r>
            <a:r>
              <a:rPr lang="en-US" sz="2399" b="1" i="1" dirty="0" smtClean="0">
                <a:solidFill>
                  <a:srgbClr val="002060"/>
                </a:solidFill>
                <a:latin typeface="Times New Roman" panose="02020603050405020304" pitchFamily="18" charset="0"/>
                <a:cs typeface="Times New Roman" panose="02020603050405020304" pitchFamily="18" charset="0"/>
              </a:rPr>
              <a:t>Mai An Tiêm.</a:t>
            </a:r>
            <a:endParaRPr lang="en-US" sz="2399" b="1" i="1" dirty="0">
              <a:solidFill>
                <a:srgbClr val="002060"/>
              </a:solidFill>
              <a:latin typeface="Times New Roman" panose="02020603050405020304" pitchFamily="18" charset="0"/>
              <a:cs typeface="Times New Roman" panose="02020603050405020304" pitchFamily="18" charset="0"/>
            </a:endParaRPr>
          </a:p>
        </p:txBody>
      </p:sp>
      <p:sp>
        <p:nvSpPr>
          <p:cNvPr id="10" name="Hình chữ nhật: Góc Tròn 3">
            <a:extLst>
              <a:ext uri="{FF2B5EF4-FFF2-40B4-BE49-F238E27FC236}">
                <a16:creationId xmlns:a16="http://schemas.microsoft.com/office/drawing/2014/main" id="{B4A57ACB-AC00-44D8-A227-E199238C3085}"/>
              </a:ext>
            </a:extLst>
          </p:cNvPr>
          <p:cNvSpPr/>
          <p:nvPr/>
        </p:nvSpPr>
        <p:spPr>
          <a:xfrm>
            <a:off x="919636" y="2952750"/>
            <a:ext cx="7325905" cy="1330572"/>
          </a:xfrm>
          <a:prstGeom prst="round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2399" b="1" dirty="0" smtClean="0">
                <a:solidFill>
                  <a:srgbClr val="002060"/>
                </a:solidFill>
                <a:latin typeface="Times New Roman" panose="02020603050405020304" pitchFamily="18" charset="0"/>
              </a:rPr>
              <a:t>2. Hiểu được về nguồn gốc một loại cây trái quen thuộc. Trả lời các câu hỏi có liên quan đến nội dung câu chuyện </a:t>
            </a:r>
            <a:r>
              <a:rPr lang="en-US" sz="2399" b="1" i="1" dirty="0" smtClean="0">
                <a:solidFill>
                  <a:srgbClr val="002060"/>
                </a:solidFill>
                <a:latin typeface="Times New Roman" panose="02020603050405020304" pitchFamily="18" charset="0"/>
              </a:rPr>
              <a:t>Mai An Tiêm. </a:t>
            </a:r>
            <a:endParaRPr lang="en-US" sz="2399" b="1" i="1" dirty="0">
              <a:solidFill>
                <a:srgbClr val="002060"/>
              </a:solidFill>
              <a:latin typeface="Arial"/>
            </a:endParaRPr>
          </a:p>
        </p:txBody>
      </p:sp>
    </p:spTree>
    <p:extLst>
      <p:ext uri="{BB962C8B-B14F-4D97-AF65-F5344CB8AC3E}">
        <p14:creationId xmlns:p14="http://schemas.microsoft.com/office/powerpoint/2010/main" val="2673494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BD21AC6C-600F-4CAA-9F7A-204046221177}"/>
              </a:ext>
            </a:extLst>
          </p:cNvPr>
          <p:cNvSpPr/>
          <p:nvPr/>
        </p:nvSpPr>
        <p:spPr>
          <a:xfrm>
            <a:off x="127591" y="103669"/>
            <a:ext cx="8827682" cy="4936166"/>
          </a:xfrm>
          <a:custGeom>
            <a:avLst/>
            <a:gdLst>
              <a:gd name="connsiteX0" fmla="*/ 168348 w 11770242"/>
              <a:gd name="connsiteY0" fmla="*/ 199935 h 6581554"/>
              <a:gd name="connsiteX1" fmla="*/ 168348 w 11770242"/>
              <a:gd name="connsiteY1" fmla="*/ 6358269 h 6581554"/>
              <a:gd name="connsiteX2" fmla="*/ 11546958 w 11770242"/>
              <a:gd name="connsiteY2" fmla="*/ 6358269 h 6581554"/>
              <a:gd name="connsiteX3" fmla="*/ 11546958 w 11770242"/>
              <a:gd name="connsiteY3" fmla="*/ 199935 h 6581554"/>
              <a:gd name="connsiteX4" fmla="*/ 0 w 11770242"/>
              <a:gd name="connsiteY4" fmla="*/ 0 h 6581554"/>
              <a:gd name="connsiteX5" fmla="*/ 11770242 w 11770242"/>
              <a:gd name="connsiteY5" fmla="*/ 0 h 6581554"/>
              <a:gd name="connsiteX6" fmla="*/ 11770242 w 11770242"/>
              <a:gd name="connsiteY6" fmla="*/ 6581554 h 6581554"/>
              <a:gd name="connsiteX7" fmla="*/ 0 w 11770242"/>
              <a:gd name="connsiteY7" fmla="*/ 6581554 h 6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242" h="6581554">
                <a:moveTo>
                  <a:pt x="168348" y="199935"/>
                </a:moveTo>
                <a:lnTo>
                  <a:pt x="168348" y="6358269"/>
                </a:lnTo>
                <a:lnTo>
                  <a:pt x="11546958" y="6358269"/>
                </a:lnTo>
                <a:lnTo>
                  <a:pt x="11546958" y="199935"/>
                </a:lnTo>
                <a:close/>
                <a:moveTo>
                  <a:pt x="0" y="0"/>
                </a:moveTo>
                <a:lnTo>
                  <a:pt x="11770242" y="0"/>
                </a:lnTo>
                <a:lnTo>
                  <a:pt x="11770242" y="6581554"/>
                </a:lnTo>
                <a:lnTo>
                  <a:pt x="0" y="6581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algn="ctr" defTabSz="685766"/>
            <a:endParaRPr lang="zh-CN" altLang="en-US" sz="1400" dirty="0">
              <a:solidFill>
                <a:prstClr val="white"/>
              </a:solidFill>
            </a:endParaRPr>
          </a:p>
        </p:txBody>
      </p:sp>
      <p:sp>
        <p:nvSpPr>
          <p:cNvPr id="6" name="矩形 5">
            <a:extLst>
              <a:ext uri="{FF2B5EF4-FFF2-40B4-BE49-F238E27FC236}">
                <a16:creationId xmlns:a16="http://schemas.microsoft.com/office/drawing/2014/main" id="{D51823BF-FAE3-4CAA-BE06-B5FE09490F80}"/>
              </a:ext>
            </a:extLst>
          </p:cNvPr>
          <p:cNvSpPr/>
          <p:nvPr/>
        </p:nvSpPr>
        <p:spPr>
          <a:xfrm>
            <a:off x="477137" y="834322"/>
            <a:ext cx="8128590" cy="387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a:solidFill>
                <a:prstClr val="white"/>
              </a:solidFill>
            </a:endParaRPr>
          </a:p>
        </p:txBody>
      </p:sp>
      <p:pic>
        <p:nvPicPr>
          <p:cNvPr id="8" name="图片 7">
            <a:extLst>
              <a:ext uri="{FF2B5EF4-FFF2-40B4-BE49-F238E27FC236}">
                <a16:creationId xmlns:a16="http://schemas.microsoft.com/office/drawing/2014/main" id="{E6495AAA-6EC1-42A8-A6CC-353B9B86CF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37" t="4030" r="15788" b="2016"/>
          <a:stretch/>
        </p:blipFill>
        <p:spPr>
          <a:xfrm>
            <a:off x="914400" y="508648"/>
            <a:ext cx="3200400" cy="3871144"/>
          </a:xfrm>
          <a:prstGeom prst="rect">
            <a:avLst/>
          </a:prstGeom>
        </p:spPr>
      </p:pic>
      <p:sp>
        <p:nvSpPr>
          <p:cNvPr id="16" name="TextBox 15">
            <a:extLst>
              <a:ext uri="{FF2B5EF4-FFF2-40B4-BE49-F238E27FC236}">
                <a16:creationId xmlns:a16="http://schemas.microsoft.com/office/drawing/2014/main" id="{7048564E-8A95-4665-8411-626122B902A1}"/>
              </a:ext>
            </a:extLst>
          </p:cNvPr>
          <p:cNvSpPr txBox="1"/>
          <p:nvPr/>
        </p:nvSpPr>
        <p:spPr>
          <a:xfrm>
            <a:off x="4901609" y="1883104"/>
            <a:ext cx="2962152" cy="1377296"/>
          </a:xfrm>
          <a:prstGeom prst="rect">
            <a:avLst/>
          </a:prstGeom>
          <a:noFill/>
        </p:spPr>
        <p:txBody>
          <a:bodyPr wrap="square" lIns="68553" tIns="34286" rIns="68553" bIns="34286" rtlCol="0">
            <a:spAutoFit/>
          </a:bodyPr>
          <a:lstStyle/>
          <a:p>
            <a:pPr algn="ctr" defTabSz="342569"/>
            <a:r>
              <a:rPr lang="en-US" sz="8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Tiết</a:t>
            </a:r>
            <a:r>
              <a:rPr lang="en-US" sz="8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8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1</a:t>
            </a:r>
            <a:endParaRPr lang="en-US" sz="8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37662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402" y="19051"/>
            <a:ext cx="847725" cy="49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24" y="509588"/>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86207" y="502046"/>
            <a:ext cx="2061793" cy="477025"/>
          </a:xfrm>
          <a:prstGeom prst="rect">
            <a:avLst/>
          </a:prstGeom>
          <a:noFill/>
        </p:spPr>
        <p:txBody>
          <a:bodyPr wrap="square" lIns="91392" tIns="45696" rIns="91392" bIns="45696" rtlCol="0">
            <a:spAutoFit/>
          </a:bodyPr>
          <a:lstStyle/>
          <a:p>
            <a:pPr defTabSz="913860"/>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đố</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2438400" y="947976"/>
            <a:ext cx="4572000" cy="861774"/>
          </a:xfrm>
          <a:prstGeom prst="rect">
            <a:avLst/>
          </a:prstGeom>
        </p:spPr>
        <p:txBody>
          <a:bodyPr>
            <a:spAutoFit/>
          </a:bodyPr>
          <a:lstStyle/>
          <a:p>
            <a:pPr algn="ct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Vỏ xanh, ruột đỏ, hạt </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đen</a:t>
            </a:r>
            <a:endPar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Hoa vàng, lá biếc, đố em quả gì</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00" name="Picture 4" descr="Animated Watermelon GIFs | Teno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767618" y="2590953"/>
            <a:ext cx="3631112" cy="241345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4119" y="2647950"/>
            <a:ext cx="3065941" cy="2299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3505200" y="1962150"/>
            <a:ext cx="2133600" cy="509826"/>
          </a:xfrm>
          <a:prstGeom prst="roundRect">
            <a:avLst/>
          </a:prstGeom>
          <a:solidFill>
            <a:srgbClr val="BCFF9B"/>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a:t>
            </a:r>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a:t>
            </a:r>
            <a:r>
              <a:rPr lang="en-US" sz="2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hấu</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1852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01"/>
                                        </p:tgtEl>
                                        <p:attrNameLst>
                                          <p:attrName>style.visibility</p:attrName>
                                        </p:attrNameLst>
                                      </p:cBhvr>
                                      <p:to>
                                        <p:strVal val="visible"/>
                                      </p:to>
                                    </p:set>
                                    <p:animEffect transition="in" filter="fade">
                                      <p:cBhvr>
                                        <p:cTn id="23" dur="500"/>
                                        <p:tgtEl>
                                          <p:spTgt spid="4101"/>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41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877403" y="50334"/>
            <a:ext cx="1685077" cy="430887"/>
          </a:xfrm>
          <a:prstGeom prst="rect">
            <a:avLst/>
          </a:prstGeom>
        </p:spPr>
        <p:txBody>
          <a:bodyPr wrap="none">
            <a:spAutoFit/>
          </a:bodyPr>
          <a:lstStyle/>
          <a:p>
            <a:pPr algn="ctr"/>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MAI </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AN </a:t>
            </a:r>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TIÊM</a:t>
            </a:r>
            <a:endPar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1" y="11864"/>
            <a:ext cx="1418198" cy="507828"/>
          </a:xfrm>
          <a:prstGeom prst="rect">
            <a:avLst/>
          </a:prstGeom>
          <a:noFill/>
        </p:spPr>
        <p:txBody>
          <a:bodyPr wrap="square" lIns="91438" tIns="45719" rIns="91438" bIns="45719" rtlCol="0">
            <a:spAutoFit/>
          </a:bodyPr>
          <a:lstStyle/>
          <a:p>
            <a:pPr algn="ctr">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09600" y="500479"/>
            <a:ext cx="8220685"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19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19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xưa, có một người tên là Mai An Tiêm được Vua Hùng yêu mến nhận làm con nuôi. Một lần, vì hiểu lầm lời nói của An Tiêm nên nhà vua nổi giận, đày An Tiêm ra đảo hoang.</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đảo hoang, hai vợ chồng An Tiêm dựng nhà bằng tre nứa, lấy cỏ phơi khô tết thành quần áo.</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Một 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Mùa quả chín, nhớ vua cha, An Tiêm khắc tên mình vào quả, thả xuống biển, nhờ sóng đưa vào đất liền. Một người dân vớt được quả lạ đem dâng vua. Vua hối hận cho đón vợ chồng An Tiêm trở về.</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Thứ quả lạ đó là giống dưa hấu ngày nay</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1553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877403" y="50334"/>
            <a:ext cx="1685077" cy="430887"/>
          </a:xfrm>
          <a:prstGeom prst="rect">
            <a:avLst/>
          </a:prstGeom>
        </p:spPr>
        <p:txBody>
          <a:bodyPr wrap="none">
            <a:spAutoFit/>
          </a:bodyPr>
          <a:lstStyle/>
          <a:p>
            <a:pPr algn="ctr"/>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MAI </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AN </a:t>
            </a:r>
            <a:r>
              <a:rPr lang="en-US" sz="22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TIÊM</a:t>
            </a:r>
            <a:endPar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533401" y="11864"/>
            <a:ext cx="838199" cy="507829"/>
          </a:xfrm>
          <a:prstGeom prst="rect">
            <a:avLst/>
          </a:prstGeom>
          <a:noFill/>
        </p:spPr>
        <p:txBody>
          <a:bodyPr wrap="square" lIns="91438" tIns="45719" rIns="91438" bIns="4571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09600" y="500480"/>
            <a:ext cx="8220685"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a:r>
              <a:rPr lang="en-US" altLang="en-US" sz="19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19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19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xưa, có một người tên là Mai An Tiêm được Vua Hùng yêu mến nhận làm con nuôi. Một lần, vì hiểu lầm lời nói của An Tiêm nên nhà vua nổi giận, đày An Tiêm ra đảo hoang.</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đảo hoang, hai vợ chồng An Tiêm dựng nhà bằng tre nứa, lấy cỏ phơi khô tết thành quần áo.</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Một 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Mùa quả chín, nhớ vua cha, An Tiêm khắc tên mình vào quả, thả xuống biển, nhờ sóng đưa vào đất liền. Một người dân vớt được quả lạ đem dâng vua. Vua hối hận cho đón vợ chồng An Tiêm trở về.</a:t>
            </a:r>
          </a:p>
          <a:p>
            <a:pPr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Thứ quả lạ đó là giống dưa hấu ngày </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nay</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p:cNvGrpSpPr/>
          <p:nvPr/>
        </p:nvGrpSpPr>
        <p:grpSpPr>
          <a:xfrm>
            <a:off x="6857999" y="14590"/>
            <a:ext cx="2286000" cy="423560"/>
            <a:chOff x="6809417" y="-44188"/>
            <a:chExt cx="2134768" cy="423560"/>
          </a:xfrm>
        </p:grpSpPr>
        <p:sp>
          <p:nvSpPr>
            <p:cNvPr id="10" name="Rounded Rectangle 9"/>
            <p:cNvSpPr/>
            <p:nvPr/>
          </p:nvSpPr>
          <p:spPr>
            <a:xfrm>
              <a:off x="7378689" y="74572"/>
              <a:ext cx="1565496" cy="304800"/>
            </a:xfrm>
            <a:prstGeom prst="roundRect">
              <a:avLst/>
            </a:prstGeom>
            <a:solidFill>
              <a:srgbClr val="EEF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Tìm</a:t>
              </a:r>
              <a:r>
                <a:rPr lang="en-US"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từ</a:t>
              </a:r>
              <a:r>
                <a:rPr lang="en-US"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khó</a:t>
              </a:r>
              <a:r>
                <a:rPr lang="en-US" sz="16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16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66767" y1="18090" x2="93958" y2="28141"/>
                          <a14:foregroundMark x1="69789" y1="13568" x2="84290" y2="12060"/>
                          <a14:foregroundMark x1="53172" y1="14573" x2="62538" y2="19095"/>
                          <a14:foregroundMark x1="61631" y1="93467" x2="61631" y2="93467"/>
                          <a14:foregroundMark x1="73716" y1="79899" x2="73716" y2="79899"/>
                          <a14:foregroundMark x1="25378" y1="74372" x2="25378" y2="74372"/>
                          <a14:foregroundMark x1="25680" y1="60302" x2="25680" y2="60302"/>
                          <a14:foregroundMark x1="72810" y1="61307" x2="72810" y2="61307"/>
                          <a14:backgroundMark x1="65861" y1="4020" x2="66767" y2="2513"/>
                          <a14:backgroundMark x1="68278" y1="2010" x2="72810" y2="2010"/>
                          <a14:backgroundMark x1="72810" y1="2010" x2="72810" y2="2010"/>
                          <a14:backgroundMark x1="65861" y1="95980" x2="67372" y2="98995"/>
                          <a14:backgroundMark x1="69486" y1="95980" x2="68882" y2="98995"/>
                          <a14:backgroundMark x1="60423" y1="96482" x2="66163" y2="98492"/>
                          <a14:backgroundMark x1="66163" y1="98492" x2="66163" y2="98492"/>
                        </a14:backgroundRemoval>
                      </a14:imgEffect>
                    </a14:imgLayer>
                  </a14:imgProps>
                </a:ext>
                <a:ext uri="{28A0092B-C50C-407E-A947-70E740481C1C}">
                  <a14:useLocalDpi xmlns:a14="http://schemas.microsoft.com/office/drawing/2010/main" val="0"/>
                </a:ext>
              </a:extLst>
            </a:blip>
            <a:srcRect/>
            <a:stretch>
              <a:fillRect/>
            </a:stretch>
          </p:blipFill>
          <p:spPr bwMode="auto">
            <a:xfrm>
              <a:off x="6809417" y="-44188"/>
              <a:ext cx="704515" cy="423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4" name="Straight Connector 13">
            <a:extLst/>
          </p:cNvPr>
          <p:cNvCxnSpPr>
            <a:cxnSpLocks/>
          </p:cNvCxnSpPr>
          <p:nvPr/>
        </p:nvCxnSpPr>
        <p:spPr>
          <a:xfrm>
            <a:off x="4144103" y="1123950"/>
            <a:ext cx="96129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p:cNvPr>
          <p:cNvCxnSpPr>
            <a:cxnSpLocks/>
          </p:cNvCxnSpPr>
          <p:nvPr/>
        </p:nvCxnSpPr>
        <p:spPr>
          <a:xfrm>
            <a:off x="662291" y="1428750"/>
            <a:ext cx="86170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p:cNvPr>
          <p:cNvCxnSpPr>
            <a:cxnSpLocks/>
          </p:cNvCxnSpPr>
          <p:nvPr/>
        </p:nvCxnSpPr>
        <p:spPr>
          <a:xfrm>
            <a:off x="5410200" y="2952750"/>
            <a:ext cx="99505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p:cNvPr>
          <p:cNvCxnSpPr>
            <a:cxnSpLocks/>
          </p:cNvCxnSpPr>
          <p:nvPr/>
        </p:nvCxnSpPr>
        <p:spPr>
          <a:xfrm>
            <a:off x="7234631" y="1712034"/>
            <a:ext cx="7663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4218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983A1CAE-BD1B-498F-A2CC-EBB41ADFF55C}"/>
              </a:ext>
            </a:extLst>
          </p:cNvPr>
          <p:cNvSpPr/>
          <p:nvPr/>
        </p:nvSpPr>
        <p:spPr>
          <a:xfrm>
            <a:off x="127591" y="103669"/>
            <a:ext cx="8827682" cy="4936166"/>
          </a:xfrm>
          <a:custGeom>
            <a:avLst/>
            <a:gdLst>
              <a:gd name="connsiteX0" fmla="*/ 168348 w 11770242"/>
              <a:gd name="connsiteY0" fmla="*/ 199935 h 6581554"/>
              <a:gd name="connsiteX1" fmla="*/ 168348 w 11770242"/>
              <a:gd name="connsiteY1" fmla="*/ 6358269 h 6581554"/>
              <a:gd name="connsiteX2" fmla="*/ 11546958 w 11770242"/>
              <a:gd name="connsiteY2" fmla="*/ 6358269 h 6581554"/>
              <a:gd name="connsiteX3" fmla="*/ 11546958 w 11770242"/>
              <a:gd name="connsiteY3" fmla="*/ 199935 h 6581554"/>
              <a:gd name="connsiteX4" fmla="*/ 0 w 11770242"/>
              <a:gd name="connsiteY4" fmla="*/ 0 h 6581554"/>
              <a:gd name="connsiteX5" fmla="*/ 11770242 w 11770242"/>
              <a:gd name="connsiteY5" fmla="*/ 0 h 6581554"/>
              <a:gd name="connsiteX6" fmla="*/ 11770242 w 11770242"/>
              <a:gd name="connsiteY6" fmla="*/ 6581554 h 6581554"/>
              <a:gd name="connsiteX7" fmla="*/ 0 w 11770242"/>
              <a:gd name="connsiteY7" fmla="*/ 6581554 h 6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242" h="6581554">
                <a:moveTo>
                  <a:pt x="168348" y="199935"/>
                </a:moveTo>
                <a:lnTo>
                  <a:pt x="168348" y="6358269"/>
                </a:lnTo>
                <a:lnTo>
                  <a:pt x="11546958" y="6358269"/>
                </a:lnTo>
                <a:lnTo>
                  <a:pt x="11546958" y="199935"/>
                </a:lnTo>
                <a:close/>
                <a:moveTo>
                  <a:pt x="0" y="0"/>
                </a:moveTo>
                <a:lnTo>
                  <a:pt x="11770242" y="0"/>
                </a:lnTo>
                <a:lnTo>
                  <a:pt x="11770242" y="6581554"/>
                </a:lnTo>
                <a:lnTo>
                  <a:pt x="0" y="6581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algn="ctr" defTabSz="685766"/>
            <a:endParaRPr lang="zh-CN" altLang="en-US" sz="1400" dirty="0">
              <a:solidFill>
                <a:prstClr val="white"/>
              </a:solidFill>
            </a:endParaRPr>
          </a:p>
        </p:txBody>
      </p:sp>
      <p:sp>
        <p:nvSpPr>
          <p:cNvPr id="6" name="矩形 5">
            <a:extLst>
              <a:ext uri="{FF2B5EF4-FFF2-40B4-BE49-F238E27FC236}">
                <a16:creationId xmlns:a16="http://schemas.microsoft.com/office/drawing/2014/main" id="{20C0151F-F0A6-4CFC-A7FA-FAF3F7BB315A}"/>
              </a:ext>
            </a:extLst>
          </p:cNvPr>
          <p:cNvSpPr/>
          <p:nvPr/>
        </p:nvSpPr>
        <p:spPr>
          <a:xfrm>
            <a:off x="477137" y="834322"/>
            <a:ext cx="8128590" cy="387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endParaRPr lang="zh-CN" altLang="en-US" sz="1400" dirty="0">
              <a:solidFill>
                <a:prstClr val="white"/>
              </a:solidFill>
            </a:endParaRPr>
          </a:p>
        </p:txBody>
      </p:sp>
      <p:pic>
        <p:nvPicPr>
          <p:cNvPr id="3" name="图片 2">
            <a:extLst>
              <a:ext uri="{FF2B5EF4-FFF2-40B4-BE49-F238E27FC236}">
                <a16:creationId xmlns:a16="http://schemas.microsoft.com/office/drawing/2014/main" id="{6093126F-8D13-4881-8D85-091F7C44DF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531" t="7703" r="19186" b="10669"/>
          <a:stretch/>
        </p:blipFill>
        <p:spPr>
          <a:xfrm>
            <a:off x="5470291" y="330589"/>
            <a:ext cx="3310208" cy="4482320"/>
          </a:xfrm>
          <a:prstGeom prst="rect">
            <a:avLst/>
          </a:prstGeom>
        </p:spPr>
      </p:pic>
      <p:sp>
        <p:nvSpPr>
          <p:cNvPr id="13" name="矩形 54">
            <a:extLst>
              <a:ext uri="{FF2B5EF4-FFF2-40B4-BE49-F238E27FC236}">
                <a16:creationId xmlns:a16="http://schemas.microsoft.com/office/drawing/2014/main" id="{CC9991EC-7565-4A8B-8AEA-548651031DEC}"/>
              </a:ext>
            </a:extLst>
          </p:cNvPr>
          <p:cNvSpPr>
            <a:spLocks noChangeArrowheads="1"/>
          </p:cNvSpPr>
          <p:nvPr/>
        </p:nvSpPr>
        <p:spPr bwMode="auto">
          <a:xfrm>
            <a:off x="1828800" y="281189"/>
            <a:ext cx="38627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55"/>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LUYỆN</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ĐỌC TỪ KHÓ</a:t>
            </a:r>
            <a:endParaRPr lang="zh-CN" alt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4" name="Group 3"/>
          <p:cNvGrpSpPr/>
          <p:nvPr/>
        </p:nvGrpSpPr>
        <p:grpSpPr>
          <a:xfrm>
            <a:off x="533400" y="975260"/>
            <a:ext cx="2438400" cy="1290844"/>
            <a:chOff x="762001" y="671306"/>
            <a:chExt cx="2438400" cy="1290844"/>
          </a:xfrm>
        </p:grpSpPr>
        <p:grpSp>
          <p:nvGrpSpPr>
            <p:cNvPr id="2" name="Group 1"/>
            <p:cNvGrpSpPr/>
            <p:nvPr/>
          </p:nvGrpSpPr>
          <p:grpSpPr>
            <a:xfrm>
              <a:off x="762001" y="671306"/>
              <a:ext cx="2438400" cy="1290844"/>
              <a:chOff x="2339195" y="671306"/>
              <a:chExt cx="2818351" cy="1388954"/>
            </a:xfrm>
          </p:grpSpPr>
          <p:pic>
            <p:nvPicPr>
              <p:cNvPr id="16" name="图片 32" descr="图片包含 镜子, 汽车, 室内, 反射&#10;&#10;已生成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195" y="671306"/>
                <a:ext cx="2818351" cy="1388954"/>
              </a:xfrm>
              <a:prstGeom prst="rect">
                <a:avLst/>
              </a:prstGeom>
            </p:spPr>
          </p:pic>
          <p:pic>
            <p:nvPicPr>
              <p:cNvPr id="14" name="图片 2">
                <a:extLst>
                  <a:ext uri="{FF2B5EF4-FFF2-40B4-BE49-F238E27FC236}">
                    <a16:creationId xmlns:a16="http://schemas.microsoft.com/office/drawing/2014/main" id="{BE89E7CE-4D0A-4450-9E22-21FE39B024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7978" y="1051869"/>
                <a:ext cx="529182" cy="627827"/>
              </a:xfrm>
              <a:prstGeom prst="rect">
                <a:avLst/>
              </a:prstGeom>
            </p:spPr>
          </p:pic>
        </p:grpSp>
        <p:sp>
          <p:nvSpPr>
            <p:cNvPr id="15" name="矩形 44">
              <a:extLst>
                <a:ext uri="{FF2B5EF4-FFF2-40B4-BE49-F238E27FC236}">
                  <a16:creationId xmlns:a16="http://schemas.microsoft.com/office/drawing/2014/main" id="{B8803A92-EB91-49D3-874A-F793679A4B86}"/>
                </a:ext>
              </a:extLst>
            </p:cNvPr>
            <p:cNvSpPr>
              <a:spLocks noChangeArrowheads="1"/>
            </p:cNvSpPr>
            <p:nvPr/>
          </p:nvSpPr>
          <p:spPr bwMode="auto">
            <a:xfrm>
              <a:off x="950191" y="930651"/>
              <a:ext cx="2174009" cy="65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defTabSz="914400">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h</a:t>
              </a: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iểu</a:t>
              </a:r>
              <a:r>
                <a:rPr lang="en-US" altLang="zh-C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lầm</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7" name="Group 16"/>
          <p:cNvGrpSpPr/>
          <p:nvPr/>
        </p:nvGrpSpPr>
        <p:grpSpPr>
          <a:xfrm>
            <a:off x="533400" y="2042906"/>
            <a:ext cx="2438400" cy="1290844"/>
            <a:chOff x="762001" y="671306"/>
            <a:chExt cx="2438400" cy="1290844"/>
          </a:xfrm>
        </p:grpSpPr>
        <p:grpSp>
          <p:nvGrpSpPr>
            <p:cNvPr id="18" name="Group 17"/>
            <p:cNvGrpSpPr/>
            <p:nvPr/>
          </p:nvGrpSpPr>
          <p:grpSpPr>
            <a:xfrm>
              <a:off x="762001" y="671306"/>
              <a:ext cx="2438400" cy="1290844"/>
              <a:chOff x="2339195" y="671306"/>
              <a:chExt cx="2818351" cy="1388954"/>
            </a:xfrm>
          </p:grpSpPr>
          <p:pic>
            <p:nvPicPr>
              <p:cNvPr id="20" name="图片 32" descr="图片包含 镜子, 汽车, 室内, 反射&#10;&#10;已生成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195" y="671306"/>
                <a:ext cx="2818351" cy="1388954"/>
              </a:xfrm>
              <a:prstGeom prst="rect">
                <a:avLst/>
              </a:prstGeom>
            </p:spPr>
          </p:pic>
          <p:pic>
            <p:nvPicPr>
              <p:cNvPr id="21" name="图片 2">
                <a:extLst>
                  <a:ext uri="{FF2B5EF4-FFF2-40B4-BE49-F238E27FC236}">
                    <a16:creationId xmlns:a16="http://schemas.microsoft.com/office/drawing/2014/main" id="{BE89E7CE-4D0A-4450-9E22-21FE39B024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7978" y="1051869"/>
                <a:ext cx="529182" cy="627827"/>
              </a:xfrm>
              <a:prstGeom prst="rect">
                <a:avLst/>
              </a:prstGeom>
            </p:spPr>
          </p:pic>
        </p:grpSp>
        <p:sp>
          <p:nvSpPr>
            <p:cNvPr id="19" name="矩形 44">
              <a:extLst>
                <a:ext uri="{FF2B5EF4-FFF2-40B4-BE49-F238E27FC236}">
                  <a16:creationId xmlns:a16="http://schemas.microsoft.com/office/drawing/2014/main" id="{B8803A92-EB91-49D3-874A-F793679A4B86}"/>
                </a:ext>
              </a:extLst>
            </p:cNvPr>
            <p:cNvSpPr>
              <a:spLocks noChangeArrowheads="1"/>
            </p:cNvSpPr>
            <p:nvPr/>
          </p:nvSpPr>
          <p:spPr bwMode="auto">
            <a:xfrm>
              <a:off x="950191" y="930651"/>
              <a:ext cx="2174009" cy="65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defTabSz="914400">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n</a:t>
              </a: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ổi</a:t>
              </a:r>
              <a:r>
                <a:rPr lang="en-US" altLang="zh-C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giận</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22" name="Group 21"/>
          <p:cNvGrpSpPr/>
          <p:nvPr/>
        </p:nvGrpSpPr>
        <p:grpSpPr>
          <a:xfrm>
            <a:off x="533400" y="3185906"/>
            <a:ext cx="2438400" cy="1290844"/>
            <a:chOff x="762001" y="671306"/>
            <a:chExt cx="2438400" cy="1290844"/>
          </a:xfrm>
        </p:grpSpPr>
        <p:grpSp>
          <p:nvGrpSpPr>
            <p:cNvPr id="23" name="Group 22"/>
            <p:cNvGrpSpPr/>
            <p:nvPr/>
          </p:nvGrpSpPr>
          <p:grpSpPr>
            <a:xfrm>
              <a:off x="762001" y="671306"/>
              <a:ext cx="2438400" cy="1290844"/>
              <a:chOff x="2339195" y="671306"/>
              <a:chExt cx="2818351" cy="1388954"/>
            </a:xfrm>
          </p:grpSpPr>
          <p:pic>
            <p:nvPicPr>
              <p:cNvPr id="25" name="图片 32" descr="图片包含 镜子, 汽车, 室内, 反射&#10;&#10;已生成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195" y="671306"/>
                <a:ext cx="2818351" cy="1388954"/>
              </a:xfrm>
              <a:prstGeom prst="rect">
                <a:avLst/>
              </a:prstGeom>
            </p:spPr>
          </p:pic>
          <p:pic>
            <p:nvPicPr>
              <p:cNvPr id="26" name="图片 2">
                <a:extLst>
                  <a:ext uri="{FF2B5EF4-FFF2-40B4-BE49-F238E27FC236}">
                    <a16:creationId xmlns:a16="http://schemas.microsoft.com/office/drawing/2014/main" id="{BE89E7CE-4D0A-4450-9E22-21FE39B024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7978" y="1051869"/>
                <a:ext cx="529182" cy="627827"/>
              </a:xfrm>
              <a:prstGeom prst="rect">
                <a:avLst/>
              </a:prstGeom>
            </p:spPr>
          </p:pic>
        </p:grpSp>
        <p:sp>
          <p:nvSpPr>
            <p:cNvPr id="24" name="矩形 44">
              <a:extLst>
                <a:ext uri="{FF2B5EF4-FFF2-40B4-BE49-F238E27FC236}">
                  <a16:creationId xmlns:a16="http://schemas.microsoft.com/office/drawing/2014/main" id="{B8803A92-EB91-49D3-874A-F793679A4B86}"/>
                </a:ext>
              </a:extLst>
            </p:cNvPr>
            <p:cNvSpPr>
              <a:spLocks noChangeArrowheads="1"/>
            </p:cNvSpPr>
            <p:nvPr/>
          </p:nvSpPr>
          <p:spPr bwMode="auto">
            <a:xfrm>
              <a:off x="950191" y="930651"/>
              <a:ext cx="2174009" cy="65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defTabSz="914400">
                <a:lnSpc>
                  <a:spcPct val="150000"/>
                </a:lnSpc>
                <a:defRPr/>
              </a:pP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tre</a:t>
              </a:r>
              <a:r>
                <a:rPr lang="en-US" altLang="zh-C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nứa</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27" name="Group 26"/>
          <p:cNvGrpSpPr/>
          <p:nvPr/>
        </p:nvGrpSpPr>
        <p:grpSpPr>
          <a:xfrm>
            <a:off x="3124200" y="975260"/>
            <a:ext cx="2438400" cy="1290844"/>
            <a:chOff x="762001" y="671306"/>
            <a:chExt cx="2438400" cy="1290844"/>
          </a:xfrm>
        </p:grpSpPr>
        <p:grpSp>
          <p:nvGrpSpPr>
            <p:cNvPr id="28" name="Group 27"/>
            <p:cNvGrpSpPr/>
            <p:nvPr/>
          </p:nvGrpSpPr>
          <p:grpSpPr>
            <a:xfrm>
              <a:off x="762001" y="671306"/>
              <a:ext cx="2438400" cy="1290844"/>
              <a:chOff x="2339195" y="671306"/>
              <a:chExt cx="2818351" cy="1388954"/>
            </a:xfrm>
          </p:grpSpPr>
          <p:pic>
            <p:nvPicPr>
              <p:cNvPr id="30" name="图片 32" descr="图片包含 镜子, 汽车, 室内, 反射&#10;&#10;已生成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195" y="671306"/>
                <a:ext cx="2818351" cy="1388954"/>
              </a:xfrm>
              <a:prstGeom prst="rect">
                <a:avLst/>
              </a:prstGeom>
            </p:spPr>
          </p:pic>
          <p:pic>
            <p:nvPicPr>
              <p:cNvPr id="31" name="图片 2">
                <a:extLst>
                  <a:ext uri="{FF2B5EF4-FFF2-40B4-BE49-F238E27FC236}">
                    <a16:creationId xmlns:a16="http://schemas.microsoft.com/office/drawing/2014/main" id="{BE89E7CE-4D0A-4450-9E22-21FE39B024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7978" y="1051869"/>
                <a:ext cx="529182" cy="627827"/>
              </a:xfrm>
              <a:prstGeom prst="rect">
                <a:avLst/>
              </a:prstGeom>
            </p:spPr>
          </p:pic>
        </p:grpSp>
        <p:sp>
          <p:nvSpPr>
            <p:cNvPr id="29" name="矩形 44">
              <a:extLst>
                <a:ext uri="{FF2B5EF4-FFF2-40B4-BE49-F238E27FC236}">
                  <a16:creationId xmlns:a16="http://schemas.microsoft.com/office/drawing/2014/main" id="{B8803A92-EB91-49D3-874A-F793679A4B86}"/>
                </a:ext>
              </a:extLst>
            </p:cNvPr>
            <p:cNvSpPr>
              <a:spLocks noChangeArrowheads="1"/>
            </p:cNvSpPr>
            <p:nvPr/>
          </p:nvSpPr>
          <p:spPr bwMode="auto">
            <a:xfrm>
              <a:off x="950191" y="930651"/>
              <a:ext cx="2174009" cy="65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defTabSz="914400">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n</a:t>
              </a: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ảy</a:t>
              </a:r>
              <a:r>
                <a:rPr lang="en-US" altLang="zh-C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mầm</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32" name="Group 31"/>
          <p:cNvGrpSpPr/>
          <p:nvPr/>
        </p:nvGrpSpPr>
        <p:grpSpPr>
          <a:xfrm>
            <a:off x="3124200" y="2100957"/>
            <a:ext cx="2667000" cy="1290844"/>
            <a:chOff x="762001" y="671306"/>
            <a:chExt cx="2438400" cy="1290844"/>
          </a:xfrm>
        </p:grpSpPr>
        <p:grpSp>
          <p:nvGrpSpPr>
            <p:cNvPr id="33" name="Group 32"/>
            <p:cNvGrpSpPr/>
            <p:nvPr/>
          </p:nvGrpSpPr>
          <p:grpSpPr>
            <a:xfrm>
              <a:off x="762001" y="671306"/>
              <a:ext cx="2438400" cy="1290844"/>
              <a:chOff x="2339195" y="671306"/>
              <a:chExt cx="2818351" cy="1388954"/>
            </a:xfrm>
          </p:grpSpPr>
          <p:pic>
            <p:nvPicPr>
              <p:cNvPr id="35" name="图片 32" descr="图片包含 镜子, 汽车, 室内, 反射&#10;&#10;已生成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195" y="671306"/>
                <a:ext cx="2818351" cy="1388954"/>
              </a:xfrm>
              <a:prstGeom prst="rect">
                <a:avLst/>
              </a:prstGeom>
            </p:spPr>
          </p:pic>
          <p:pic>
            <p:nvPicPr>
              <p:cNvPr id="36" name="图片 2">
                <a:extLst>
                  <a:ext uri="{FF2B5EF4-FFF2-40B4-BE49-F238E27FC236}">
                    <a16:creationId xmlns:a16="http://schemas.microsoft.com/office/drawing/2014/main" id="{BE89E7CE-4D0A-4450-9E22-21FE39B024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7978" y="1051869"/>
                <a:ext cx="529182" cy="627827"/>
              </a:xfrm>
              <a:prstGeom prst="rect">
                <a:avLst/>
              </a:prstGeom>
            </p:spPr>
          </p:pic>
        </p:grpSp>
        <p:sp>
          <p:nvSpPr>
            <p:cNvPr id="34" name="矩形 44">
              <a:extLst>
                <a:ext uri="{FF2B5EF4-FFF2-40B4-BE49-F238E27FC236}">
                  <a16:creationId xmlns:a16="http://schemas.microsoft.com/office/drawing/2014/main" id="{B8803A92-EB91-49D3-874A-F793679A4B86}"/>
                </a:ext>
              </a:extLst>
            </p:cNvPr>
            <p:cNvSpPr>
              <a:spLocks noChangeArrowheads="1"/>
            </p:cNvSpPr>
            <p:nvPr/>
          </p:nvSpPr>
          <p:spPr bwMode="auto">
            <a:xfrm>
              <a:off x="950191" y="930651"/>
              <a:ext cx="2174009" cy="65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defTabSz="914400">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x</a:t>
              </a: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anh</a:t>
              </a:r>
              <a:r>
                <a:rPr lang="en-US" altLang="zh-C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thẫm</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37" name="Group 36"/>
          <p:cNvGrpSpPr/>
          <p:nvPr/>
        </p:nvGrpSpPr>
        <p:grpSpPr>
          <a:xfrm>
            <a:off x="3117640" y="3185906"/>
            <a:ext cx="2438400" cy="1290844"/>
            <a:chOff x="762001" y="671306"/>
            <a:chExt cx="2438400" cy="1290844"/>
          </a:xfrm>
        </p:grpSpPr>
        <p:grpSp>
          <p:nvGrpSpPr>
            <p:cNvPr id="38" name="Group 37"/>
            <p:cNvGrpSpPr/>
            <p:nvPr/>
          </p:nvGrpSpPr>
          <p:grpSpPr>
            <a:xfrm>
              <a:off x="762001" y="671306"/>
              <a:ext cx="2438400" cy="1290844"/>
              <a:chOff x="2339195" y="671306"/>
              <a:chExt cx="2818351" cy="1388954"/>
            </a:xfrm>
          </p:grpSpPr>
          <p:pic>
            <p:nvPicPr>
              <p:cNvPr id="40" name="图片 32" descr="图片包含 镜子, 汽车, 室内, 反射&#10;&#10;已生成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195" y="671306"/>
                <a:ext cx="2818351" cy="1388954"/>
              </a:xfrm>
              <a:prstGeom prst="rect">
                <a:avLst/>
              </a:prstGeom>
            </p:spPr>
          </p:pic>
          <p:pic>
            <p:nvPicPr>
              <p:cNvPr id="41" name="图片 2">
                <a:extLst>
                  <a:ext uri="{FF2B5EF4-FFF2-40B4-BE49-F238E27FC236}">
                    <a16:creationId xmlns:a16="http://schemas.microsoft.com/office/drawing/2014/main" id="{BE89E7CE-4D0A-4450-9E22-21FE39B024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7978" y="1051869"/>
                <a:ext cx="529182" cy="627827"/>
              </a:xfrm>
              <a:prstGeom prst="rect">
                <a:avLst/>
              </a:prstGeom>
            </p:spPr>
          </p:pic>
        </p:grpSp>
        <p:sp>
          <p:nvSpPr>
            <p:cNvPr id="39" name="矩形 44">
              <a:extLst>
                <a:ext uri="{FF2B5EF4-FFF2-40B4-BE49-F238E27FC236}">
                  <a16:creationId xmlns:a16="http://schemas.microsoft.com/office/drawing/2014/main" id="{B8803A92-EB91-49D3-874A-F793679A4B86}"/>
                </a:ext>
              </a:extLst>
            </p:cNvPr>
            <p:cNvSpPr>
              <a:spLocks noChangeArrowheads="1"/>
            </p:cNvSpPr>
            <p:nvPr/>
          </p:nvSpPr>
          <p:spPr bwMode="auto">
            <a:xfrm>
              <a:off x="950191" y="930651"/>
              <a:ext cx="2174009" cy="65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defTabSz="914400">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h</a:t>
              </a:r>
              <a:r>
                <a:rPr lang="en-US" altLang="zh-CN"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ối</a:t>
              </a:r>
              <a:r>
                <a:rPr lang="en-US" altLang="zh-C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hận</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2461535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900" decel="100000" fill="hold"/>
                                        <p:tgtEl>
                                          <p:spTgt spid="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906</TotalTime>
  <Words>1323</Words>
  <Application>Microsoft Office PowerPoint</Application>
  <PresentationFormat>On-screen Show (16:9)</PresentationFormat>
  <Paragraphs>95</Paragraphs>
  <Slides>17</Slides>
  <Notes>17</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17</vt:i4>
      </vt:variant>
    </vt:vector>
  </HeadingPairs>
  <TitlesOfParts>
    <vt:vector size="33" baseType="lpstr">
      <vt:lpstr>微软雅黑</vt:lpstr>
      <vt:lpstr>SimSun</vt:lpstr>
      <vt:lpstr>SimSun</vt:lpstr>
      <vt:lpstr>Arial</vt:lpstr>
      <vt:lpstr>Arial-Rounded</vt:lpstr>
      <vt:lpstr>Calibri</vt:lpstr>
      <vt:lpstr>Century Gothic</vt:lpstr>
      <vt:lpstr>等线</vt:lpstr>
      <vt:lpstr>等线 Light</vt:lpstr>
      <vt:lpstr>HP001 4 hàng</vt:lpstr>
      <vt:lpstr>Times New Roman</vt:lpstr>
      <vt:lpstr>思源黑体 CN Normal</vt:lpstr>
      <vt:lpstr>Office Theme</vt:lpstr>
      <vt:lpstr>Office 主题​​</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Admin</cp:lastModifiedBy>
  <cp:revision>62</cp:revision>
  <dcterms:created xsi:type="dcterms:W3CDTF">2022-01-04T08:43:15Z</dcterms:created>
  <dcterms:modified xsi:type="dcterms:W3CDTF">2024-05-02T05:06:41Z</dcterms:modified>
</cp:coreProperties>
</file>