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700" r:id="rId2"/>
    <p:sldMasterId id="2147483726" r:id="rId3"/>
    <p:sldMasterId id="2147483762" r:id="rId4"/>
    <p:sldMasterId id="2147483776" r:id="rId5"/>
  </p:sldMasterIdLst>
  <p:notesMasterIdLst>
    <p:notesMasterId r:id="rId17"/>
  </p:notesMasterIdLst>
  <p:sldIdLst>
    <p:sldId id="542" r:id="rId6"/>
    <p:sldId id="548" r:id="rId7"/>
    <p:sldId id="549" r:id="rId8"/>
    <p:sldId id="550" r:id="rId9"/>
    <p:sldId id="551" r:id="rId10"/>
    <p:sldId id="552" r:id="rId11"/>
    <p:sldId id="556" r:id="rId12"/>
    <p:sldId id="557" r:id="rId13"/>
    <p:sldId id="476" r:id="rId14"/>
    <p:sldId id="554" r:id="rId15"/>
    <p:sldId id="55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00FFFF"/>
    <a:srgbClr val="D583BA"/>
    <a:srgbClr val="00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511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5598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8253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600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2560800" y="2692800"/>
            <a:ext cx="7070400" cy="10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3801592" y="4135473"/>
            <a:ext cx="4323608" cy="389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2975522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5410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6913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833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281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9628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0444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8378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5656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1625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3068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8436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1735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8096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0177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2352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8996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547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9674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5803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7883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6787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6014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3980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2336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>
              <a:defRPr/>
            </a:pPr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6273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>
              <a:defRPr/>
            </a:pPr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6408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>
              <a:defRPr/>
            </a:pPr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5112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>
              <a:defRPr/>
            </a:pPr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125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5501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>
              <a:defRPr/>
            </a:pPr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1450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>
              <a:defRPr/>
            </a:pPr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1418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>
              <a:defRPr/>
            </a:pPr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3541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>
              <a:defRPr/>
            </a:pPr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9723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>
              <a:defRPr/>
            </a:pPr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0132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>
              <a:defRPr/>
            </a:pPr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6930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>
              <a:defRPr/>
            </a:pPr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3855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87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781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>
              <a:defRPr/>
            </a:pPr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074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1896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>
              <a:defRPr/>
            </a:pPr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0017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>
              <a:defRPr/>
            </a:pPr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759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>
              <a:defRPr/>
            </a:pPr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8871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>
              <a:defRPr/>
            </a:pPr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8152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>
              <a:defRPr/>
            </a:pPr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048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>
              <a:defRPr/>
            </a:pPr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3954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>
              <a:defRPr/>
            </a:pPr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6577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>
              <a:defRPr/>
            </a:pPr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358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>
              <a:defRPr/>
            </a:pPr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5831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>
              <a:defRPr/>
            </a:pPr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88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3009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70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126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4055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0117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  <p:sldLayoutId id="2147483725" r:id="rId13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/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/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92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>
              <a:defRPr/>
            </a:pPr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>
              <a:defRPr/>
            </a:pPr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235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>
              <a:defRPr/>
            </a:pPr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>
              <a:defRPr/>
            </a:pPr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195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9.png"/><Relationship Id="rId7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29" y="1291352"/>
            <a:ext cx="2660951" cy="891268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589" y="2438658"/>
            <a:ext cx="12188822" cy="400460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4577030"/>
            <a:ext cx="12814739" cy="201018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48" y="943494"/>
            <a:ext cx="12328217" cy="10690398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869119" y="1801329"/>
            <a:ext cx="8336065" cy="4591049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zh-CN" altLang="en-US" sz="2399" dirty="0">
              <a:ln w="0"/>
              <a:solidFill>
                <a:srgbClr val="5B9BD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.VnArial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7307" y="-32051"/>
            <a:ext cx="3393107" cy="3284201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1588" y="4840455"/>
            <a:ext cx="2750720" cy="1620398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41129" y="3456991"/>
            <a:ext cx="1404913" cy="26867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6749" y="4800367"/>
            <a:ext cx="2783664" cy="162039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69309" y="3330334"/>
            <a:ext cx="2175990" cy="3376352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88" y="6167979"/>
            <a:ext cx="12188825" cy="686038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zh-CN" altLang="en-US" sz="2399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88" y="6290985"/>
            <a:ext cx="12188825" cy="56888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zh-CN" altLang="en-US" sz="2399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88" y="6706686"/>
            <a:ext cx="12188825" cy="365544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zh-CN" altLang="en-US" sz="2399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11619" y="-1022008"/>
            <a:ext cx="812588" cy="81258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F041EC8-55B2-4FCF-BB45-E1C5B0EA5B49}"/>
              </a:ext>
            </a:extLst>
          </p:cNvPr>
          <p:cNvSpPr txBox="1"/>
          <p:nvPr/>
        </p:nvSpPr>
        <p:spPr>
          <a:xfrm>
            <a:off x="1376947" y="3117692"/>
            <a:ext cx="9237728" cy="1568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>
              <a:lnSpc>
                <a:spcPct val="150000"/>
              </a:lnSpc>
            </a:pPr>
            <a:r>
              <a:rPr lang="en-US" sz="3199" b="1" dirty="0">
                <a:solidFill>
                  <a:srgbClr val="17479D"/>
                </a:solidFill>
                <a:latin typeface="UTM Avo" panose="02040603050506020204" pitchFamily="18" charset="0"/>
              </a:rPr>
              <a:t>CHÀO MỪNG CÁC EM </a:t>
            </a:r>
          </a:p>
          <a:p>
            <a:pPr algn="ctr" defTabSz="914126">
              <a:lnSpc>
                <a:spcPct val="150000"/>
              </a:lnSpc>
            </a:pPr>
            <a:r>
              <a:rPr lang="en-US" sz="3199" b="1" dirty="0">
                <a:solidFill>
                  <a:srgbClr val="17479D"/>
                </a:solidFill>
                <a:latin typeface="UTM Avo" panose="02040603050506020204" pitchFamily="18" charset="0"/>
              </a:rPr>
              <a:t>ĐẾN VỚI TIẾT HỌC MÔN TIẾNG VIỆT </a:t>
            </a:r>
          </a:p>
        </p:txBody>
      </p:sp>
    </p:spTree>
    <p:extLst>
      <p:ext uri="{BB962C8B-B14F-4D97-AF65-F5344CB8AC3E}">
        <p14:creationId xmlns:p14="http://schemas.microsoft.com/office/powerpoint/2010/main" val="31680500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bldLvl="0" animBg="1"/>
      <p:bldP spid="92" grpId="0" bldLvl="0" animBg="1"/>
      <p:bldP spid="111" grpId="0" bldLvl="0" animBg="1"/>
      <p:bldP spid="112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23" y="114187"/>
            <a:ext cx="10540385" cy="5968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636014" y="40330"/>
            <a:ext cx="1285345" cy="1908928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2463475" y="5794399"/>
            <a:ext cx="8393862" cy="9458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06123" y="2261785"/>
            <a:ext cx="67270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người thân trao đổi về cách chào hỏi thể hiện sự thân thiện hoặc lịch sự.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72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67" y="-286798"/>
            <a:ext cx="10763295" cy="6702669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1588" y="6108004"/>
            <a:ext cx="12188825" cy="74452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1588" y="895"/>
            <a:ext cx="12188825" cy="368205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>
                <a:defRPr/>
              </a:pPr>
              <a:endParaRPr lang="en-US" sz="179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>
                <a:defRPr/>
              </a:pPr>
              <a:endParaRPr lang="en-US" sz="1799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40717" y="871659"/>
            <a:ext cx="2863646" cy="24230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7711" y="2728084"/>
            <a:ext cx="7631158" cy="1569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>
              <a:lnSpc>
                <a:spcPct val="150000"/>
              </a:lnSpc>
              <a:defRPr/>
            </a:pPr>
            <a:r>
              <a:rPr lang="en-US" sz="3199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199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199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199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199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199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199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199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199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199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199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199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 defTabSz="914126">
              <a:lnSpc>
                <a:spcPct val="150000"/>
              </a:lnSpc>
              <a:defRPr/>
            </a:pPr>
            <a:r>
              <a:rPr lang="en-US" sz="3199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199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199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199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199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199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199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199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199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199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199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199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4543" y="4722413"/>
            <a:ext cx="2715681" cy="2127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5804" y="189383"/>
            <a:ext cx="2088285" cy="3101412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836" y="425278"/>
            <a:ext cx="2823095" cy="141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42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764" y="1267473"/>
            <a:ext cx="3893128" cy="22467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574" y="1290061"/>
            <a:ext cx="3701454" cy="22015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0979" y="4078338"/>
            <a:ext cx="4063913" cy="21612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1375" y="4101011"/>
            <a:ext cx="3853853" cy="2161281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950818" y="200855"/>
            <a:ext cx="10558919" cy="9144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5774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095" y="1685484"/>
            <a:ext cx="7506110" cy="4331745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950818" y="200855"/>
            <a:ext cx="10558919" cy="9144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2366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814" y="1316186"/>
            <a:ext cx="8520288" cy="5067654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950818" y="200855"/>
            <a:ext cx="10558919" cy="9144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886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0885" y="1309012"/>
            <a:ext cx="9598784" cy="5104851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950818" y="200855"/>
            <a:ext cx="10558919" cy="9144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423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8777" y="1467952"/>
            <a:ext cx="8562999" cy="4802219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950818" y="200855"/>
            <a:ext cx="10558919" cy="9144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8164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764" y="1267473"/>
            <a:ext cx="3893128" cy="22467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574" y="1290061"/>
            <a:ext cx="3701454" cy="22015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0979" y="4078338"/>
            <a:ext cx="4063913" cy="21612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1375" y="4101011"/>
            <a:ext cx="3853853" cy="2161281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950818" y="200855"/>
            <a:ext cx="10558919" cy="9144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80279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1125109" y="172311"/>
            <a:ext cx="99027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chuyện muốn nói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với em điều gì?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1707817" y="2124681"/>
            <a:ext cx="9498249" cy="392654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chuyện muốn gửi đến chúng ta thông điệp: muốn được người khác giúp đỡ, em phải hỏi hoặc đề nghị một cách lịch sự; được người khác giúp đỡ, em phải nói lời cảm ơn.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49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448414" y="2663224"/>
            <a:ext cx="5332043" cy="123110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Dặn</a:t>
            </a:r>
            <a:r>
              <a:rPr kumimoji="0" lang="en-US" sz="8000" b="1" i="0" u="none" strike="noStrike" kern="10" cap="none" spc="0" normalizeH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 dò</a:t>
            </a:r>
            <a:endParaRPr kumimoji="0" lang="en-US" sz="8000" b="1" i="0" u="none" strike="noStrike" kern="1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Times New Roman"/>
            </a:endParaRP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1764</TotalTime>
  <Words>180</Words>
  <Application>Microsoft Office PowerPoint</Application>
  <PresentationFormat>Widescreen</PresentationFormat>
  <Paragraphs>18</Paragraphs>
  <Slides>11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Microsoft YaHei</vt:lpstr>
      <vt:lpstr>宋体</vt:lpstr>
      <vt:lpstr>.VnArial</vt:lpstr>
      <vt:lpstr>Arial</vt:lpstr>
      <vt:lpstr>Calibri</vt:lpstr>
      <vt:lpstr>Calibri Light</vt:lpstr>
      <vt:lpstr>等线</vt:lpstr>
      <vt:lpstr>iCiel Crocante</vt:lpstr>
      <vt:lpstr>Just Another Hand</vt:lpstr>
      <vt:lpstr>Times New Roman</vt:lpstr>
      <vt:lpstr>UTM Avo</vt:lpstr>
      <vt:lpstr>6_Office Theme</vt:lpstr>
      <vt:lpstr>2_Office Theme</vt:lpstr>
      <vt:lpstr>1_Office Theme</vt:lpstr>
      <vt:lpstr>4_Office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Admin</cp:lastModifiedBy>
  <cp:revision>127</cp:revision>
  <dcterms:created xsi:type="dcterms:W3CDTF">2021-06-19T10:18:58Z</dcterms:created>
  <dcterms:modified xsi:type="dcterms:W3CDTF">2024-05-02T04:33:54Z</dcterms:modified>
</cp:coreProperties>
</file>