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13" r:id="rId4"/>
    <p:sldMasterId id="2147483737" r:id="rId5"/>
    <p:sldMasterId id="2147483751" r:id="rId6"/>
  </p:sldMasterIdLst>
  <p:notesMasterIdLst>
    <p:notesMasterId r:id="rId15"/>
  </p:notesMasterIdLst>
  <p:sldIdLst>
    <p:sldId id="267" r:id="rId7"/>
    <p:sldId id="257" r:id="rId8"/>
    <p:sldId id="271" r:id="rId9"/>
    <p:sldId id="258" r:id="rId10"/>
    <p:sldId id="259" r:id="rId11"/>
    <p:sldId id="269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0A8D-D21D-4306-ACE1-467063B992C9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54D3-883B-4B3E-8E08-421317D35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8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0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1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9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419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8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09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1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3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0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5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1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8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9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8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54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71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19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94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46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9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61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0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10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5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95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5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3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16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1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7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52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7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549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52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62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308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589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62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475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6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28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31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3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4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5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77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12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61406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5022" y="0"/>
            <a:ext cx="10842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rộng vốn từ về giao tiếp, kết nối; Dấu chấm, dấu phẩy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4"/>
            <a:ext cx="12188826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6182" y="966477"/>
            <a:ext cx="851220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599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3599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058106" y="1893811"/>
            <a:ext cx="8264942" cy="12164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vốn từ về giao tiếp, kết nối. 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49938" y="3672604"/>
            <a:ext cx="8173110" cy="133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Sử dụng đúng dấu phẩy, dấu chấm.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8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786"/>
          <p:cNvPicPr/>
          <p:nvPr/>
        </p:nvPicPr>
        <p:blipFill>
          <a:blip r:embed="rId2"/>
          <a:stretch/>
        </p:blipFill>
        <p:spPr>
          <a:xfrm>
            <a:off x="444137" y="1089816"/>
            <a:ext cx="11383349" cy="443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672" y="5525589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680" y="5525589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1959" y="5525589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 vi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43093"/>
            <a:ext cx="1203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hoạt động của mỗi bạn nhỏ trong tranh.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18605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vật.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7338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a.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6703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b.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581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c.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4049485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551118" y="2079353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BÀN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416858" y="576035"/>
            <a:ext cx="11663266" cy="76867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18605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259" y="2357168"/>
            <a:ext cx="6096000" cy="1166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90500">
              <a:spcAft>
                <a:spcPts val="700"/>
              </a:spcAft>
              <a:tabLst>
                <a:tab pos="367030" algn="l"/>
              </a:tabLs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indent="190500">
              <a:spcAft>
                <a:spcPts val="700"/>
              </a:spcAft>
              <a:tabLst>
                <a:tab pos="35814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945" y="1563452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61529" y="1536557"/>
            <a:ext cx="50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 chuyện với ông bà ở quê.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259" y="30882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90500">
              <a:spcAft>
                <a:spcPts val="700"/>
              </a:spcAft>
              <a:tabLst>
                <a:tab pos="367030" algn="l"/>
              </a:tabLs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953" y="2330273"/>
            <a:ext cx="58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thấy nhiều thông tin hữu 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1612" y="3061370"/>
            <a:ext cx="58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được nhiều chương trình hay.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câu thích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mỗi ô vuông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văn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1778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là bạn của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thường thích xem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thích nghe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 truyền hình. Còn em thích nhất là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07" y="2152059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218" y="2814365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804007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540" y="3474434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342573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7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8" y="6108004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588" y="895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40717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7711" y="2728084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3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5804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36" y="425278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295</Words>
  <Application>Microsoft Office PowerPoint</Application>
  <PresentationFormat>Widescreen</PresentationFormat>
  <Paragraphs>36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Microsoft YaHei</vt:lpstr>
      <vt:lpstr>宋体</vt:lpstr>
      <vt:lpstr>宋体</vt:lpstr>
      <vt:lpstr>.VnArial</vt:lpstr>
      <vt:lpstr>Arial</vt:lpstr>
      <vt:lpstr>Calibri</vt:lpstr>
      <vt:lpstr>Calibri Light</vt:lpstr>
      <vt:lpstr>等线</vt:lpstr>
      <vt:lpstr>iCiel Crocante</vt:lpstr>
      <vt:lpstr>Kalam</vt:lpstr>
      <vt:lpstr>Montserrat</vt:lpstr>
      <vt:lpstr>黑体</vt:lpstr>
      <vt:lpstr>Times New Roman</vt:lpstr>
      <vt:lpstr>UTM Avo</vt:lpstr>
      <vt:lpstr>5_Office Theme</vt:lpstr>
      <vt:lpstr>1_Office 主题​​</vt:lpstr>
      <vt:lpstr>3_NỀN 5</vt:lpstr>
      <vt:lpstr>1_Office Theme</vt:lpstr>
      <vt:lpstr>7_Office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</cp:revision>
  <dcterms:created xsi:type="dcterms:W3CDTF">2022-04-11T03:51:47Z</dcterms:created>
  <dcterms:modified xsi:type="dcterms:W3CDTF">2023-03-29T11:20:30Z</dcterms:modified>
</cp:coreProperties>
</file>