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99" r:id="rId5"/>
    <p:sldMasterId id="2147483713" r:id="rId6"/>
    <p:sldMasterId id="2147483727" r:id="rId7"/>
    <p:sldMasterId id="2147483741" r:id="rId8"/>
    <p:sldMasterId id="2147483755" r:id="rId9"/>
    <p:sldMasterId id="2147483795" r:id="rId10"/>
    <p:sldMasterId id="2147483834" r:id="rId11"/>
    <p:sldMasterId id="2147483847" r:id="rId12"/>
    <p:sldMasterId id="2147483860" r:id="rId13"/>
  </p:sldMasterIdLst>
  <p:notesMasterIdLst>
    <p:notesMasterId r:id="rId29"/>
  </p:notesMasterIdLst>
  <p:sldIdLst>
    <p:sldId id="337" r:id="rId14"/>
    <p:sldId id="342" r:id="rId15"/>
    <p:sldId id="359" r:id="rId16"/>
    <p:sldId id="344" r:id="rId17"/>
    <p:sldId id="360" r:id="rId18"/>
    <p:sldId id="361" r:id="rId19"/>
    <p:sldId id="362" r:id="rId20"/>
    <p:sldId id="363" r:id="rId21"/>
    <p:sldId id="345" r:id="rId22"/>
    <p:sldId id="364" r:id="rId23"/>
    <p:sldId id="347" r:id="rId24"/>
    <p:sldId id="365" r:id="rId25"/>
    <p:sldId id="367" r:id="rId26"/>
    <p:sldId id="368" r:id="rId27"/>
    <p:sldId id="349" r:id="rId28"/>
  </p:sldIdLst>
  <p:sldSz cx="12188825" cy="6858000"/>
  <p:notesSz cx="6858000" cy="9144000"/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5E7"/>
    <a:srgbClr val="D24CDC"/>
    <a:srgbClr val="BD8E79"/>
    <a:srgbClr val="B37D65"/>
    <a:srgbClr val="8F5D47"/>
    <a:srgbClr val="B43C00"/>
    <a:srgbClr val="BF27CB"/>
    <a:srgbClr val="F3CEF6"/>
    <a:srgbClr val="A521AF"/>
    <a:srgbClr val="AD2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3" autoAdjust="0"/>
  </p:normalViewPr>
  <p:slideViewPr>
    <p:cSldViewPr>
      <p:cViewPr varScale="1">
        <p:scale>
          <a:sx n="63" d="100"/>
          <a:sy n="63" d="100"/>
        </p:scale>
        <p:origin x="996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8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3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04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37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6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50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3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32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77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88825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471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65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445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07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17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991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61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4316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126" lvl="1" indent="-4062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9"/>
            </a:lvl2pPr>
            <a:lvl3pPr marL="1371189" lvl="2" indent="-380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9"/>
            </a:lvl3pPr>
            <a:lvl4pPr marL="1828251" lvl="3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4pPr>
            <a:lvl5pPr marL="2285314" lvl="4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5pPr>
            <a:lvl6pPr marL="2742377" lvl="5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199440" lvl="6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6503" lvl="7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3566" lvl="8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13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5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491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84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0817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2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75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59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8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38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30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6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885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0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561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0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67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118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271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88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5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4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9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94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78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623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82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87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41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0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6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0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27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91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40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24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52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7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229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282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686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616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9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67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67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055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22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4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745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60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190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36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647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520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39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8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10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824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317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815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13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035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980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79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0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8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40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35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052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0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3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17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6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8884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60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88825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4126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53943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6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1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8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1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58" y="-14085"/>
            <a:ext cx="1223386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5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89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7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7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0" y="1291352"/>
            <a:ext cx="2660951" cy="89126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658"/>
            <a:ext cx="12188822" cy="400460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030"/>
            <a:ext cx="12814739" cy="20101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" y="943494"/>
            <a:ext cx="12328217" cy="1069039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7530" y="1801328"/>
            <a:ext cx="8336065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5718" y="-32051"/>
            <a:ext cx="3393107" cy="32842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455"/>
            <a:ext cx="2750720" cy="1620398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540" y="3456990"/>
            <a:ext cx="1404913" cy="26867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5161" y="4800367"/>
            <a:ext cx="2783664" cy="16203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7721" y="3330334"/>
            <a:ext cx="2175990" cy="337635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6" y="6167979"/>
            <a:ext cx="12188825" cy="68603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6" y="6290984"/>
            <a:ext cx="12188825" cy="5688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6" y="6706686"/>
            <a:ext cx="12188825" cy="36554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8444" y="-1022008"/>
            <a:ext cx="812588" cy="8125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5359" y="3117691"/>
            <a:ext cx="9237728" cy="15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CHÀO MỪNG CÁC EM </a:t>
            </a:r>
          </a:p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ĐẾN VỚI TIẾT HỌC MÔN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345141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BỒ C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ĐẾN IN-TƠ-NÉT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 </a:t>
            </a:r>
            <a:r>
              <a:rPr kumimoji="0" lang="vi-VN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63" y="1382766"/>
            <a:ext cx="10665814" cy="3656369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5744" y="1599803"/>
            <a:ext cx="6063863" cy="707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Luyện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tập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theo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văn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bản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đọc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7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6;p20"/>
          <p:cNvSpPr/>
          <p:nvPr/>
        </p:nvSpPr>
        <p:spPr>
          <a:xfrm>
            <a:off x="642196" y="1742388"/>
            <a:ext cx="2284292" cy="723364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 các từ ngữ dưới đây vào nhóm thích hợp:</a:t>
            </a:r>
            <a:endParaRPr sz="3600" b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95;p20"/>
          <p:cNvSpPr txBox="1"/>
          <p:nvPr/>
        </p:nvSpPr>
        <p:spPr>
          <a:xfrm>
            <a:off x="590535" y="181963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316;p20"/>
          <p:cNvSpPr/>
          <p:nvPr/>
        </p:nvSpPr>
        <p:spPr>
          <a:xfrm>
            <a:off x="3307958" y="1786017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95;p20"/>
          <p:cNvSpPr txBox="1"/>
          <p:nvPr/>
        </p:nvSpPr>
        <p:spPr>
          <a:xfrm>
            <a:off x="3171745" y="1861816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316;p20"/>
          <p:cNvSpPr/>
          <p:nvPr/>
        </p:nvSpPr>
        <p:spPr>
          <a:xfrm>
            <a:off x="7435128" y="2833362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6;p20"/>
          <p:cNvSpPr/>
          <p:nvPr/>
        </p:nvSpPr>
        <p:spPr>
          <a:xfrm>
            <a:off x="4671307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6;p20"/>
          <p:cNvSpPr/>
          <p:nvPr/>
        </p:nvSpPr>
        <p:spPr>
          <a:xfrm>
            <a:off x="9346028" y="1811848"/>
            <a:ext cx="1716501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6;p20"/>
          <p:cNvSpPr/>
          <p:nvPr/>
        </p:nvSpPr>
        <p:spPr>
          <a:xfrm>
            <a:off x="1793784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6;p20"/>
          <p:cNvSpPr/>
          <p:nvPr/>
        </p:nvSpPr>
        <p:spPr>
          <a:xfrm>
            <a:off x="6174032" y="1754728"/>
            <a:ext cx="2815980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20"/>
          <p:cNvSpPr txBox="1"/>
          <p:nvPr/>
        </p:nvSpPr>
        <p:spPr>
          <a:xfrm>
            <a:off x="6256448" y="1796245"/>
            <a:ext cx="2502748" cy="5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1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1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1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1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1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295;p20"/>
          <p:cNvSpPr txBox="1"/>
          <p:nvPr/>
        </p:nvSpPr>
        <p:spPr>
          <a:xfrm>
            <a:off x="8866774" y="1799985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295;p20"/>
          <p:cNvSpPr txBox="1"/>
          <p:nvPr/>
        </p:nvSpPr>
        <p:spPr>
          <a:xfrm>
            <a:off x="1675114" y="289560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Google Shape;295;p20"/>
          <p:cNvSpPr txBox="1"/>
          <p:nvPr/>
        </p:nvSpPr>
        <p:spPr>
          <a:xfrm>
            <a:off x="4566549" y="2889992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295;p20"/>
          <p:cNvSpPr txBox="1"/>
          <p:nvPr/>
        </p:nvSpPr>
        <p:spPr>
          <a:xfrm>
            <a:off x="7298915" y="2861677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278" y="4197016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vật.</a:t>
            </a:r>
          </a:p>
          <a:p>
            <a:pPr marL="457200" indent="-457200">
              <a:buAutoNum type="alphaL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hoạt động.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6;p20"/>
          <p:cNvSpPr/>
          <p:nvPr/>
        </p:nvSpPr>
        <p:spPr>
          <a:xfrm>
            <a:off x="642196" y="1742388"/>
            <a:ext cx="2284292" cy="723364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Xếp các từ ngữ dưới đây vào nhóm thích hợp: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95;p20"/>
          <p:cNvSpPr txBox="1"/>
          <p:nvPr/>
        </p:nvSpPr>
        <p:spPr>
          <a:xfrm>
            <a:off x="590535" y="181963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316;p20"/>
          <p:cNvSpPr/>
          <p:nvPr/>
        </p:nvSpPr>
        <p:spPr>
          <a:xfrm>
            <a:off x="3307958" y="1786017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95;p20"/>
          <p:cNvSpPr txBox="1"/>
          <p:nvPr/>
        </p:nvSpPr>
        <p:spPr>
          <a:xfrm>
            <a:off x="3171745" y="1861816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316;p20"/>
          <p:cNvSpPr/>
          <p:nvPr/>
        </p:nvSpPr>
        <p:spPr>
          <a:xfrm>
            <a:off x="7435128" y="2833362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6;p20"/>
          <p:cNvSpPr/>
          <p:nvPr/>
        </p:nvSpPr>
        <p:spPr>
          <a:xfrm>
            <a:off x="4671307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6;p20"/>
          <p:cNvSpPr/>
          <p:nvPr/>
        </p:nvSpPr>
        <p:spPr>
          <a:xfrm>
            <a:off x="9346028" y="1811848"/>
            <a:ext cx="1716501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6;p20"/>
          <p:cNvSpPr/>
          <p:nvPr/>
        </p:nvSpPr>
        <p:spPr>
          <a:xfrm>
            <a:off x="1793784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6;p20"/>
          <p:cNvSpPr/>
          <p:nvPr/>
        </p:nvSpPr>
        <p:spPr>
          <a:xfrm>
            <a:off x="6174032" y="1754728"/>
            <a:ext cx="2815980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20"/>
          <p:cNvSpPr txBox="1"/>
          <p:nvPr/>
        </p:nvSpPr>
        <p:spPr>
          <a:xfrm>
            <a:off x="6256448" y="1796245"/>
            <a:ext cx="2502748" cy="5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kumimoji="0" sz="31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295;p20"/>
          <p:cNvSpPr txBox="1"/>
          <p:nvPr/>
        </p:nvSpPr>
        <p:spPr>
          <a:xfrm>
            <a:off x="8866774" y="1799985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295;p20"/>
          <p:cNvSpPr txBox="1"/>
          <p:nvPr/>
        </p:nvSpPr>
        <p:spPr>
          <a:xfrm>
            <a:off x="1675114" y="289560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Google Shape;295;p20"/>
          <p:cNvSpPr txBox="1"/>
          <p:nvPr/>
        </p:nvSpPr>
        <p:spPr>
          <a:xfrm>
            <a:off x="4566549" y="2889992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295;p20"/>
          <p:cNvSpPr txBox="1"/>
          <p:nvPr/>
        </p:nvSpPr>
        <p:spPr>
          <a:xfrm>
            <a:off x="7298915" y="2861677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781" y="4495800"/>
            <a:ext cx="448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ngữ chỉ sự vật là: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777" y="5176234"/>
            <a:ext cx="490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câu,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chai thủy tinh, bức thư, điện thoại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74032" y="4114800"/>
            <a:ext cx="0" cy="27432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18348" y="4495800"/>
            <a:ext cx="549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hoạt động 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11419" y="5176234"/>
            <a:ext cx="490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chuyện, gửi, trao đổi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 Nói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tiếp để hoàn thành câu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612" y="2135433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có thể ....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012" y="4340101"/>
            <a:ext cx="3309133" cy="25178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012" y="4340101"/>
            <a:ext cx="1951122" cy="25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78" y="-286798"/>
            <a:ext cx="10763295" cy="6702669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" y="6108003"/>
            <a:ext cx="12188825" cy="744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894"/>
            <a:ext cx="12188825" cy="368205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129" y="871659"/>
            <a:ext cx="2863646" cy="2423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123" y="2728083"/>
            <a:ext cx="7631158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954" y="4722413"/>
            <a:ext cx="2715681" cy="21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215" y="189383"/>
            <a:ext cx="2088285" cy="310141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47" y="425277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734" y="425964"/>
            <a:ext cx="10993085" cy="5959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4" y="114187"/>
            <a:ext cx="10540385" cy="596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246" y="3200742"/>
            <a:ext cx="11200099" cy="12346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77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94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94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94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94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94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949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4425" y="40330"/>
            <a:ext cx="1285345" cy="1908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42" y="246370"/>
            <a:ext cx="3260636" cy="242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1887" y="5794399"/>
            <a:ext cx="8393862" cy="9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BỒ C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ĐẾN IN-TƠ-NÉT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 </a:t>
            </a:r>
            <a:r>
              <a:rPr kumimoji="0" lang="vi-VN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-153988" y="0"/>
            <a:ext cx="2818226" cy="573045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4" y="114187"/>
            <a:ext cx="10540385" cy="596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6301" y="2494755"/>
            <a:ext cx="6416936" cy="9230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5398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altLang="zh-CN" sz="5398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5398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4425" y="40330"/>
            <a:ext cx="1285345" cy="1908928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1887" y="5794399"/>
            <a:ext cx="8393862" cy="9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89012" y="395383"/>
            <a:ext cx="10516996" cy="1099771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x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người ta đã gửi thư b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cách nào?</a:t>
              </a:r>
              <a:endParaRPr lang="en-US" sz="319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0" y="5000911"/>
            <a:ext cx="4206370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199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 </a:t>
            </a:r>
            <a:r>
              <a:rPr lang="en-US" altLang="zh-CN" sz="3199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con chim bồ câu để đưa </a:t>
            </a:r>
            <a:r>
              <a:rPr lang="en-US" altLang="zh-C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thư. </a:t>
            </a:r>
            <a:endParaRPr lang="zh-CN" altLang="en-US" sz="3199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456885" y="5000911"/>
            <a:ext cx="6428727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ỏ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 vào trong 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sóng biển,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</a:t>
            </a:r>
            <a:r>
              <a:rPr lang="vi-V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liền</a:t>
            </a:r>
            <a:r>
              <a:rPr lang="en-US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zh-CN" altLang="en-US" sz="3199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2266691"/>
            <a:ext cx="3298153" cy="2408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212" y="2236211"/>
            <a:ext cx="2325430" cy="2596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612" y="1994057"/>
            <a:ext cx="2840242" cy="2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5914" y="178099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2132012" y="643162"/>
            <a:ext cx="9351334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3199" dirty="0">
                <a:solidFill>
                  <a:srgbClr val="FF0000"/>
                </a:solidFill>
                <a:latin typeface="Arial" panose="020B0604020202020204" pitchFamily="34" charset="0"/>
              </a:rPr>
              <a:t>Vì sao có thể dùng bồ câu để đưa thư?</a:t>
            </a:r>
            <a:endParaRPr lang="en-US" sz="3199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418012" y="2428800"/>
            <a:ext cx="7461477" cy="30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en-US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Vì b</a:t>
            </a:r>
            <a:r>
              <a:rPr lang="vi-VN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ồ </a:t>
            </a:r>
            <a:r>
              <a:rPr lang="vi-VN" sz="3199" b="1" dirty="0">
                <a:solidFill>
                  <a:srgbClr val="0070C0"/>
                </a:solidFill>
                <a:latin typeface="Arial" panose="020B0604020202020204" pitchFamily="34" charset="0"/>
              </a:rPr>
              <a:t>câu nhớ đường rất tốt, nó có thể bay qua một chặng đường </a:t>
            </a:r>
            <a:r>
              <a:rPr lang="vi-VN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dài</a:t>
            </a:r>
            <a:r>
              <a:rPr lang="en-US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hàng nghìn cây số để mang thư đến đúng nơi nhận.</a:t>
            </a:r>
            <a:endParaRPr lang="vi-VN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9" y="2590800"/>
            <a:ext cx="3915763" cy="28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63586" y="316998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488988" y="543183"/>
            <a:ext cx="9351334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chúng ta có thể trò chuyện với người ở xa bằng những cách nào? 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566" y="5914652"/>
            <a:ext cx="1885144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199" dirty="0">
                <a:solidFill>
                  <a:srgbClr val="0070C0"/>
                </a:solidFill>
                <a:latin typeface="Arial" panose="020B0604020202020204" pitchFamily="34" charset="0"/>
              </a:rPr>
              <a:t>viết thư</a:t>
            </a:r>
            <a:endParaRPr lang="vi-VN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28" y="2946201"/>
            <a:ext cx="3309133" cy="251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761" y="2946201"/>
            <a:ext cx="1951122" cy="2553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02" y="2888767"/>
            <a:ext cx="3793090" cy="3013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29512" y="5914653"/>
            <a:ext cx="2892572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199" dirty="0">
                <a:solidFill>
                  <a:srgbClr val="27A959"/>
                </a:solidFill>
                <a:latin typeface="Arial" panose="020B0604020202020204" pitchFamily="34" charset="0"/>
              </a:rPr>
              <a:t> gọi điện thoại</a:t>
            </a:r>
            <a:endParaRPr lang="vi-VN" sz="3199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6884" y="5914652"/>
            <a:ext cx="5976163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7030A0"/>
                </a:solidFill>
                <a:latin typeface="Arial" panose="020B0604020202020204" pitchFamily="34" charset="0"/>
              </a:rPr>
              <a:t> trò chuyện qua in-tơ-nét...</a:t>
            </a:r>
            <a:endParaRPr lang="vi-VN" sz="31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2996" y="2682600"/>
            <a:ext cx="3265129" cy="30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760412" y="2508389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446212" y="2727295"/>
            <a:ext cx="9351334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199" b="1" dirty="0">
                <a:solidFill>
                  <a:srgbClr val="FF0000"/>
                </a:solidFill>
                <a:latin typeface="Arial" panose="020B0604020202020204" pitchFamily="34" charset="0"/>
              </a:rPr>
              <a:t>Nếu cần trò chuyện với người ở xa, em chọn phương tiện nào? Vì sao?</a:t>
            </a:r>
            <a:endParaRPr lang="en-US" sz="3199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9171" y="-291120"/>
            <a:ext cx="2088285" cy="3101412"/>
          </a:xfrm>
          <a:prstGeom prst="rect">
            <a:avLst/>
          </a:prstGeom>
        </p:spPr>
      </p:pic>
      <p:pic>
        <p:nvPicPr>
          <p:cNvPr id="7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2" y="281721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33"/>
            <a:ext cx="2631873" cy="3520074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18" y="5123897"/>
            <a:ext cx="1858307" cy="1858307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4" y="-967933"/>
            <a:ext cx="10499930" cy="653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4458" y="1357703"/>
            <a:ext cx="2107656" cy="5319863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1758" y="2438557"/>
            <a:ext cx="7182705" cy="7692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439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39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4399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781" y="271888"/>
            <a:ext cx="1101477" cy="110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8C149E28F3D4DBE962F16673739C2" ma:contentTypeVersion="2" ma:contentTypeDescription="Create a new document." ma:contentTypeScope="" ma:versionID="ca5b18eed23c1afd6f4fe60fe12dbbd4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9aade71de4eb6a827de82e63fca38322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770086-B76D-44DB-B19E-EE35CC95D7F7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c6cfe4c-d892-4354-bad1-555815a658c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3656CB-A1E5-43F1-9C21-02DF26F34B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EC27C5-01D6-463F-919A-07C00BEA7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359</Words>
  <Application>Microsoft Office PowerPoint</Application>
  <PresentationFormat>Custom</PresentationFormat>
  <Paragraphs>65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微软雅黑</vt:lpstr>
      <vt:lpstr>宋体</vt:lpstr>
      <vt:lpstr>.VnArial</vt:lpstr>
      <vt:lpstr>Arial</vt:lpstr>
      <vt:lpstr>Arial-Rounded</vt:lpstr>
      <vt:lpstr>Calibri</vt:lpstr>
      <vt:lpstr>Calibri Light</vt:lpstr>
      <vt:lpstr>等线</vt:lpstr>
      <vt:lpstr>iCiel Crocante</vt:lpstr>
      <vt:lpstr>iCiel Nabila</vt:lpstr>
      <vt:lpstr>SVN-Gretoon</vt:lpstr>
      <vt:lpstr>Times New Roman</vt:lpstr>
      <vt:lpstr>UTM Avo</vt:lpstr>
      <vt:lpstr>Wingdings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10_Office Theme</vt:lpstr>
      <vt:lpstr>NỀN 5</vt:lpstr>
      <vt:lpstr>1_NỀN 5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267</cp:revision>
  <dcterms:created xsi:type="dcterms:W3CDTF">2020-12-08T15:48:47Z</dcterms:created>
  <dcterms:modified xsi:type="dcterms:W3CDTF">2024-05-02T04:36:16Z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