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0" r:id="rId2"/>
    <p:sldMasterId id="2147483716" r:id="rId3"/>
    <p:sldMasterId id="2147483729" r:id="rId4"/>
    <p:sldMasterId id="2147483745" r:id="rId5"/>
    <p:sldMasterId id="2147483757" r:id="rId6"/>
  </p:sldMasterIdLst>
  <p:notesMasterIdLst>
    <p:notesMasterId r:id="rId15"/>
  </p:notesMasterIdLst>
  <p:sldIdLst>
    <p:sldId id="268" r:id="rId7"/>
    <p:sldId id="264" r:id="rId8"/>
    <p:sldId id="269" r:id="rId9"/>
    <p:sldId id="265" r:id="rId10"/>
    <p:sldId id="261" r:id="rId11"/>
    <p:sldId id="266" r:id="rId12"/>
    <p:sldId id="26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D2DB0-8B48-461F-91B0-F1388030ED2B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E44EA-5845-4910-AE95-7FBA965DF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466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86240F-614F-4FE2-91A1-BFF3E8D344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8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01DC8-FCB2-4F5F-B657-F5C6351D6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59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1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1B489-5E78-496D-9701-E7FC3C6E547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76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6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5AAB-0556-4186-81BC-B58B09ADB22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823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2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085C0-33F0-4CEE-AA21-9AC5A884681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09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82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9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0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39D9B-1707-4BC2-A8DF-A9A95A2D1DD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F7387-1A44-43D0-A42C-0F5D255AB47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1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743FA45D-5745-4D5B-B933-E6E5EA559B7E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B15A4A0E-EFA2-4EC3-ADA5-A2020E998F84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882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8823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984" y="-836084"/>
            <a:ext cx="13313835" cy="157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1" y="6021918"/>
            <a:ext cx="2400300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876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1" y="6021918"/>
            <a:ext cx="2400300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984" y="-836084"/>
            <a:ext cx="13313835" cy="157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7923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18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5001685"/>
            <a:ext cx="2857500" cy="285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0767" y="-74084"/>
            <a:ext cx="15299267" cy="2076451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472" y="-914069"/>
              <a:ext cx="719096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4116" y="-1247543"/>
              <a:ext cx="71909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625195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534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>
            <a:grpSpLocks/>
          </p:cNvGrpSpPr>
          <p:nvPr userDrawn="1"/>
        </p:nvGrpSpPr>
        <p:grpSpPr bwMode="auto">
          <a:xfrm>
            <a:off x="-1900767" y="-74084"/>
            <a:ext cx="15299267" cy="2076451"/>
            <a:chOff x="-900605" y="-49427"/>
            <a:chExt cx="5490815" cy="745701"/>
          </a:xfrm>
        </p:grpSpPr>
        <p:pic>
          <p:nvPicPr>
            <p:cNvPr id="4" name="图片 4"/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472" y="-914069"/>
              <a:ext cx="719096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116" y="-1247543"/>
              <a:ext cx="71909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566995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8758CD03-7D26-4420-ACA5-652AC887CD5C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838DB75F-6D06-4936-9B62-AD4C1764F89A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3461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B7C0BE87-324B-4E2C-9AA6-8910E1D76FB1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DDC6452A-218A-46C6-AA36-8AFDDF61148C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4516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BF8ABABF-CA76-4A06-A8C8-7FEB42B48875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73701F92-D142-45AE-A291-F7562701F3C2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0956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37A0588F-AADD-4F53-8592-568F44FAFD7D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6A8F3337-E684-4A0E-8300-41B947219F9F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1150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39B9C617-387A-4287-9D32-73DDE6554037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973B7779-A7C1-4D65-A01C-EEFF084DE1FF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6113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20790FDC-77DE-4A67-98FD-A276360B8DDA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25DB6C6A-5544-4865-AD5D-08D24BA7482A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6519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C2437290-A007-48C7-9729-8E6DF579012F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1B432950-F051-4FE9-8AE2-FC9349714863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0830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72CC574D-19C3-407D-8D5C-CFBAE0A97A7A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F0AC7504-D054-4CCB-9161-903100AC5071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36639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3B1F62A7-E6EB-488C-8D33-BF8C0BE27A03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052CF0B3-06CB-4435-9EEC-23CCC47A5FE0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19260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766D6-7987-473D-8661-C09385AA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D8193D-3F25-4F00-B601-26050EDC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867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650B5B-5A8E-4B19-91C4-E1BA667B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E03EA0-CF04-437F-B8B4-0C607284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DAAAA-DEFB-46E3-864D-6F6B47B2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85747-3EB1-4D83-B943-6FABF74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141459-CE2D-4B2C-BF1A-D7FFE9F9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6FDC62-B0B0-421B-B356-45B14008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5DF15-F391-4A50-A894-B59338EA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82F58F-AA0A-4582-AB7B-68D799D1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2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864BE-8DEF-4758-9185-B3209486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F8F15-3BBB-49BB-93AF-A90F4C04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93DC75-18AA-4738-BD83-02C563C8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AA0C4E-FA3F-48A3-A553-33874B62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84C614-EF4B-4CC4-BA92-B1623331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44A4A-B204-4F7A-B8CC-997B82C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417428-2EDB-4EC2-8C55-F81241794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6D785F-C047-4613-AE45-3E320DCCC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8AB721-4310-4F72-970D-8F891D26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952ADF-6E71-47DE-B627-BFBC3ADB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54DD86-550B-4F83-B752-6C8B24C3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4EF69-3D88-491E-9295-99FB2172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96E61D-780B-41BA-876B-EA7D9A790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867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8B4426-53CF-4644-A828-754726FE6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852C7C-578C-4864-96FB-80B1FE02A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867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293A92-59CC-433C-A67A-05546A81F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062D4B-A481-4F3B-BE8D-D73D1CB6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015D5C-EB73-4AB2-AAE1-534E6816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B149C-4B19-4D71-9F0C-731D2F77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4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70B76-BED2-4287-8354-EA544963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5F4B30-D0D4-41D7-AD46-03E65EFC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E5DC7C-4894-4963-BB44-2E66213D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49055B-B1CB-445E-B1D0-9084890F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7AD828-E899-486D-A8E1-F5AE742E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9897A97-F8FA-4037-9CC9-EFD64BE3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94C1D2-DB76-4142-B84A-AC17CE0B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3FBE5-C773-412D-A187-31450C9E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9E2B6-B27C-4EE8-AC9F-B149C50A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7854AA-6367-4504-B9FC-E5E2ADD9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67"/>
            </a:lvl2pPr>
            <a:lvl3pPr marL="914241" indent="0">
              <a:buNone/>
              <a:defRPr sz="1200"/>
            </a:lvl3pPr>
            <a:lvl4pPr marL="1371362" indent="0">
              <a:buNone/>
              <a:defRPr sz="1067"/>
            </a:lvl4pPr>
            <a:lvl5pPr marL="1828482" indent="0">
              <a:buNone/>
              <a:defRPr sz="1067"/>
            </a:lvl5pPr>
            <a:lvl6pPr marL="2285606" indent="0">
              <a:buNone/>
              <a:defRPr sz="1067"/>
            </a:lvl6pPr>
            <a:lvl7pPr marL="2742722" indent="0">
              <a:buNone/>
              <a:defRPr sz="1067"/>
            </a:lvl7pPr>
            <a:lvl8pPr marL="3199840" indent="0">
              <a:buNone/>
              <a:defRPr sz="1067"/>
            </a:lvl8pPr>
            <a:lvl9pPr marL="365695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6561B0-4264-42E0-ABA8-012DFE4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7076ED-6930-439B-8E5F-BA21AF8E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2281C8-4930-43D8-86C4-C2974C16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41CFCC-B00D-4ED2-BD0C-9A83194B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83E44E7-F2CA-4671-AEFC-F609545C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2" indent="0">
              <a:buNone/>
              <a:defRPr sz="2000"/>
            </a:lvl5pPr>
            <a:lvl6pPr marL="2285606" indent="0">
              <a:buNone/>
              <a:defRPr sz="2000"/>
            </a:lvl6pPr>
            <a:lvl7pPr marL="2742722" indent="0">
              <a:buNone/>
              <a:defRPr sz="2000"/>
            </a:lvl7pPr>
            <a:lvl8pPr marL="3199840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585D18-5A41-4CE3-8044-F0329EE1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67"/>
            </a:lvl2pPr>
            <a:lvl3pPr marL="914241" indent="0">
              <a:buNone/>
              <a:defRPr sz="1200"/>
            </a:lvl3pPr>
            <a:lvl4pPr marL="1371362" indent="0">
              <a:buNone/>
              <a:defRPr sz="1067"/>
            </a:lvl4pPr>
            <a:lvl5pPr marL="1828482" indent="0">
              <a:buNone/>
              <a:defRPr sz="1067"/>
            </a:lvl5pPr>
            <a:lvl6pPr marL="2285606" indent="0">
              <a:buNone/>
              <a:defRPr sz="1067"/>
            </a:lvl6pPr>
            <a:lvl7pPr marL="2742722" indent="0">
              <a:buNone/>
              <a:defRPr sz="1067"/>
            </a:lvl7pPr>
            <a:lvl8pPr marL="3199840" indent="0">
              <a:buNone/>
              <a:defRPr sz="1067"/>
            </a:lvl8pPr>
            <a:lvl9pPr marL="365695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EDBBA7-D7B0-4ACA-ABE7-F5457140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FFE9FE-0508-44DE-BC85-86EAE355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06F262-3F12-4B1B-A052-62BA2E96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7090C-1724-48F2-BECF-71A01F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CE4F09-7AC0-472E-A35A-783162D4A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FB41A-D16F-4C54-B107-A2E5FDB8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E7788F-D73F-4012-BCD3-CA1CA57F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9B3C2-BBFB-4ED9-8F3F-8D69CB70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1E860E-54D7-44B3-9410-18F2A3B17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029AEA-2D7C-493A-BA4B-288F87F94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EFA4A5-06F1-4B03-B462-53FCFF4F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681FA-6408-46D1-9189-DB388774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A3D781-904C-42C7-BA06-29143FB3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3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4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743FA45D-5745-4D5B-B933-E6E5EA559B7E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B15A4A0E-EFA2-4EC3-ADA5-A2020E998F84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19269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64081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984" y="-836084"/>
            <a:ext cx="13313835" cy="157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1" y="6021918"/>
            <a:ext cx="2400300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0221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1" y="6021918"/>
            <a:ext cx="2400300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984" y="-836084"/>
            <a:ext cx="13313835" cy="157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36285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18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5001685"/>
            <a:ext cx="2857500" cy="285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0767" y="-74084"/>
            <a:ext cx="15299267" cy="2076451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472" y="-914069"/>
              <a:ext cx="719096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4116" y="-1247543"/>
              <a:ext cx="71909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9936094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7534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>
            <a:grpSpLocks/>
          </p:cNvGrpSpPr>
          <p:nvPr userDrawn="1"/>
        </p:nvGrpSpPr>
        <p:grpSpPr bwMode="auto">
          <a:xfrm>
            <a:off x="-1900767" y="-74084"/>
            <a:ext cx="15299267" cy="2076451"/>
            <a:chOff x="-900605" y="-49427"/>
            <a:chExt cx="5490815" cy="745701"/>
          </a:xfrm>
        </p:grpSpPr>
        <p:pic>
          <p:nvPicPr>
            <p:cNvPr id="4" name="图片 4"/>
            <p:cNvPicPr>
              <a:picLocks noChangeAspect="1"/>
            </p:cNvPicPr>
            <p:nvPr userDrawn="1"/>
          </p:nvPicPr>
          <p:blipFill rotWithShape="1">
            <a:blip r:embed="rId3"/>
            <a:srcRect b="22727"/>
            <a:stretch>
              <a:fillRect/>
            </a:stretch>
          </p:blipFill>
          <p:spPr>
            <a:xfrm rot="5400000">
              <a:off x="3006472" y="-914069"/>
              <a:ext cx="719096" cy="244838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5400000">
              <a:off x="324116" y="-1247543"/>
              <a:ext cx="719096" cy="316853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3353811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8758CD03-7D26-4420-ACA5-652AC887CD5C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838DB75F-6D06-4936-9B62-AD4C1764F89A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3360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B7C0BE87-324B-4E2C-9AA6-8910E1D76FB1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DDC6452A-218A-46C6-AA36-8AFDDF61148C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8373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BF8ABABF-CA76-4A06-A8C8-7FEB42B48875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73701F92-D142-45AE-A291-F7562701F3C2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67935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37A0588F-AADD-4F53-8592-568F44FAFD7D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6A8F3337-E684-4A0E-8300-41B947219F9F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0188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97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39B9C617-387A-4287-9D32-73DDE6554037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973B7779-A7C1-4D65-A01C-EEFF084DE1FF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97237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20790FDC-77DE-4A67-98FD-A276360B8DDA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25DB6C6A-5544-4865-AD5D-08D24BA7482A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41136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C2437290-A007-48C7-9729-8E6DF579012F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1B432950-F051-4FE9-8AE2-FC9349714863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68938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72CC574D-19C3-407D-8D5C-CFBAE0A97A7A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F0AC7504-D054-4CCB-9161-903100AC5071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27877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3B1F62A7-E6EB-488C-8D33-BF8C0BE27A03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 defTabSz="1219170">
              <a:defRPr/>
            </a:pPr>
            <a:fld id="{052CF0B3-06CB-4435-9EEC-23CCC47A5FE0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96141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170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24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014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557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320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989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114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93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07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5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066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462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3043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6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6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4066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386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7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6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9925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5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08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0466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30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35046-AAC3-49B7-A409-948708B0BEF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29/03/2023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25FE9-8817-4C93-818D-35501C02AC9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6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81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>
                    <a:tint val="75000"/>
                  </a:srgbClr>
                </a:solidFill>
                <a:latin typeface="华康方圆体W7"/>
              </a:defRPr>
            </a:lvl1pPr>
          </a:lstStyle>
          <a:p>
            <a:pPr defTabSz="1219170">
              <a:defRPr/>
            </a:pPr>
            <a:fld id="{7BC90ABC-12D0-482D-8951-C200F82FC37B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>
                    <a:tint val="75000"/>
                  </a:srgbClr>
                </a:solidFill>
                <a:latin typeface="华康方圆体W7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>
                    <a:tint val="75000"/>
                  </a:srgbClr>
                </a:solidFill>
                <a:latin typeface="华康方圆体W7"/>
              </a:defRPr>
            </a:lvl1pPr>
          </a:lstStyle>
          <a:p>
            <a:pPr defTabSz="1219170">
              <a:defRPr/>
            </a:pPr>
            <a:fld id="{64724B86-6C9F-4CE5-BD07-FA53967FF570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57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transition/>
  <p:txStyles>
    <p:titleStyle>
      <a:lvl1pPr algn="ctr" defTabSz="1217054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华康方圆体W7"/>
        </a:defRPr>
      </a:lvl1pPr>
      <a:lvl2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2pPr>
      <a:lvl3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3pPr>
      <a:lvl4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4pPr>
      <a:lvl5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5pPr>
      <a:lvl6pPr marL="609585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6pPr>
      <a:lvl7pPr marL="1219170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7pPr>
      <a:lvl8pPr marL="1828754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8pPr>
      <a:lvl9pPr marL="2438339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9pPr>
    </p:titleStyle>
    <p:bodyStyle>
      <a:lvl1pPr marL="455073" indent="-455073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华康方圆体W7"/>
        </a:defRPr>
      </a:lvl1pPr>
      <a:lvl2pPr marL="988459" indent="-378875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华康方圆体W7"/>
        </a:defRPr>
      </a:lvl2pPr>
      <a:lvl3pPr marL="1521846" indent="-302676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华康方圆体W7"/>
        </a:defRPr>
      </a:lvl3pPr>
      <a:lvl4pPr marL="2131431" indent="-302676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华康方圆体W7"/>
        </a:defRPr>
      </a:lvl4pPr>
      <a:lvl5pPr marL="2741015" indent="-302676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华康方圆体W7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F03297-3224-4B61-990E-59D1A8C9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FBFF14-334E-46A5-AFBD-C0935E15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FE15EF-D24B-413E-BCF7-843A4271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1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41"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E0951-1F0E-44A3-912E-8B73A11DE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67F0BB-270D-4358-94E2-1395359E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1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4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>
                    <a:tint val="75000"/>
                  </a:srgbClr>
                </a:solidFill>
                <a:latin typeface="华康方圆体W7"/>
              </a:defRPr>
            </a:lvl1pPr>
          </a:lstStyle>
          <a:p>
            <a:pPr defTabSz="1219170">
              <a:defRPr/>
            </a:pPr>
            <a:fld id="{7BC90ABC-12D0-482D-8951-C200F82FC37B}" type="datetimeFigureOut">
              <a:rPr lang="zh-CN" altLang="en-US" smtClean="0"/>
              <a:pPr defTabSz="1219170"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>
                    <a:tint val="75000"/>
                  </a:srgbClr>
                </a:solidFill>
                <a:latin typeface="华康方圆体W7"/>
              </a:defRPr>
            </a:lvl1pPr>
          </a:lstStyle>
          <a:p>
            <a:pPr defTabSz="1219170"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>
                    <a:tint val="75000"/>
                  </a:srgbClr>
                </a:solidFill>
                <a:latin typeface="华康方圆体W7"/>
              </a:defRPr>
            </a:lvl1pPr>
          </a:lstStyle>
          <a:p>
            <a:pPr defTabSz="1219170">
              <a:defRPr/>
            </a:pPr>
            <a:fld id="{64724B86-6C9F-4CE5-BD07-FA53967FF570}" type="slidenum">
              <a:rPr lang="zh-CN" altLang="en-US" smtClean="0"/>
              <a:pPr defTabSz="121917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2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transition/>
  <p:txStyles>
    <p:titleStyle>
      <a:lvl1pPr algn="ctr" defTabSz="1217054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华康方圆体W7"/>
        </a:defRPr>
      </a:lvl1pPr>
      <a:lvl2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2pPr>
      <a:lvl3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3pPr>
      <a:lvl4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4pPr>
      <a:lvl5pPr algn="ctr" defTabSz="1217054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5pPr>
      <a:lvl6pPr marL="609585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6pPr>
      <a:lvl7pPr marL="1219170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7pPr>
      <a:lvl8pPr marL="1828754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8pPr>
      <a:lvl9pPr marL="2438339" algn="ctr" defTabSz="1217054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华康方圆体W7"/>
          <a:ea typeface="华康方圆体W7"/>
          <a:cs typeface="华康方圆体W7"/>
        </a:defRPr>
      </a:lvl9pPr>
    </p:titleStyle>
    <p:bodyStyle>
      <a:lvl1pPr marL="455073" indent="-455073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华康方圆体W7"/>
        </a:defRPr>
      </a:lvl1pPr>
      <a:lvl2pPr marL="988459" indent="-378875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华康方圆体W7"/>
        </a:defRPr>
      </a:lvl2pPr>
      <a:lvl3pPr marL="1521846" indent="-302676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华康方圆体W7"/>
        </a:defRPr>
      </a:lvl3pPr>
      <a:lvl4pPr marL="2131431" indent="-302676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华康方圆体W7"/>
        </a:defRPr>
      </a:lvl4pPr>
      <a:lvl5pPr marL="2741015" indent="-302676" algn="l" defTabSz="121705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华康方圆体W7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29/03/2023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2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8683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9" y="1291352"/>
            <a:ext cx="2660951" cy="891268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89" y="2438658"/>
            <a:ext cx="12188822" cy="400460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4577030"/>
            <a:ext cx="12814739" cy="20101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8" y="943494"/>
            <a:ext cx="12328217" cy="1069039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69119" y="1801329"/>
            <a:ext cx="8336065" cy="4591049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rial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7307" y="-32051"/>
            <a:ext cx="3393107" cy="32842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88" y="4840455"/>
            <a:ext cx="2750720" cy="1620398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41129" y="3456991"/>
            <a:ext cx="1404913" cy="26867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6749" y="4800367"/>
            <a:ext cx="2783664" cy="16203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69309" y="3330334"/>
            <a:ext cx="2175990" cy="337635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88" y="6167979"/>
            <a:ext cx="12188825" cy="68603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88" y="6290985"/>
            <a:ext cx="12188825" cy="56888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88" y="6706686"/>
            <a:ext cx="12188825" cy="36554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2399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19" y="-1022008"/>
            <a:ext cx="812588" cy="8125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041EC8-55B2-4FCF-BB45-E1C5B0EA5B49}"/>
              </a:ext>
            </a:extLst>
          </p:cNvPr>
          <p:cNvSpPr txBox="1"/>
          <p:nvPr/>
        </p:nvSpPr>
        <p:spPr>
          <a:xfrm>
            <a:off x="1376947" y="3117692"/>
            <a:ext cx="9237728" cy="156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lnSpc>
                <a:spcPct val="150000"/>
              </a:lnSpc>
            </a:pPr>
            <a:r>
              <a:rPr lang="en-US" sz="3199" b="1" dirty="0">
                <a:solidFill>
                  <a:srgbClr val="17479D"/>
                </a:solidFill>
                <a:latin typeface="UTM Avo" panose="02040603050506020204" pitchFamily="18" charset="0"/>
              </a:rPr>
              <a:t>CHÀO MỪNG CÁC EM </a:t>
            </a:r>
          </a:p>
          <a:p>
            <a:pPr algn="ctr" defTabSz="914126">
              <a:lnSpc>
                <a:spcPct val="150000"/>
              </a:lnSpc>
            </a:pPr>
            <a:r>
              <a:rPr lang="en-US" sz="3199" b="1" dirty="0">
                <a:solidFill>
                  <a:srgbClr val="17479D"/>
                </a:solidFill>
                <a:latin typeface="UTM Avo" panose="02040603050506020204" pitchFamily="18" charset="0"/>
              </a:rPr>
              <a:t>ĐẾN VỚI TIẾT HỌC MÔN 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3736490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7701" y="1303876"/>
            <a:ext cx="4944528" cy="1311727"/>
          </a:xfrm>
          <a:prstGeom prst="rect">
            <a:avLst/>
          </a:prstGeom>
        </p:spPr>
        <p:txBody>
          <a:bodyPr wrap="none" lIns="121873" tIns="60939" rIns="121873" bIns="60939">
            <a:spAutoFit/>
          </a:bodyPr>
          <a:lstStyle/>
          <a:p>
            <a:pPr algn="ctr" defTabSz="1624614">
              <a:lnSpc>
                <a:spcPct val="130000"/>
              </a:lnSpc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mở rộng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/>
          </p:cNvPr>
          <p:cNvSpPr/>
          <p:nvPr/>
        </p:nvSpPr>
        <p:spPr>
          <a:xfrm>
            <a:off x="2245659" y="2090269"/>
            <a:ext cx="9170894" cy="31343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21855" tIns="60935" rIns="121855" bIns="60935" anchor="ctr"/>
          <a:lstStyle/>
          <a:p>
            <a:pPr algn="ctr" defTabSz="1218702">
              <a:lnSpc>
                <a:spcPct val="120000"/>
              </a:lnSpc>
              <a:defRPr/>
            </a:pPr>
            <a:r>
              <a:rPr lang="en-US" sz="5333" dirty="0" smtClean="0">
                <a:solidFill>
                  <a:srgbClr val="09B92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sách báo về bản hướng dẫn sử dụng đồ dùng trong nhà</a:t>
            </a:r>
            <a:endParaRPr lang="en-US" sz="4800" dirty="0">
              <a:solidFill>
                <a:srgbClr val="09B92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A_图片 10">
            <a:extLst>
              <a:ext uri="{FF2B5EF4-FFF2-40B4-BE49-F238E27FC236}">
                <a16:creationId xmlns:a16="http://schemas.microsoft.com/office/drawing/2014/main" id="{FCAE35CF-1E67-4F37-AF8E-472450A3C1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524" y="2500148"/>
            <a:ext cx="4855394" cy="48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98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8 0.87593 L 0.84778 0.87593 L 0.7263 0.87361 C 0.725 0.87361 0.72395 0.87222 0.72278 0.87153 C 0.71757 0.86921 0.71237 0.86736 0.70729 0.86528 C 0.70104 0.85787 0.70455 0.86134 0.69414 0.85463 C 0.69296 0.85393 0.69166 0.85347 0.69062 0.85255 C 0.68645 0.84861 0.68268 0.84398 0.67864 0.83981 C 0.67474 0.8294 0.67552 0.82986 0.66679 0.82083 C 0.66536 0.81921 0.66367 0.81944 0.66197 0.81875 C 0.64843 0.79444 0.65494 0.80833 0.64296 0.77639 L 0.6358 0.75718 C 0.63541 0.7544 0.63515 0.75162 0.63463 0.74884 C 0.63242 0.7375 0.62942 0.72639 0.62747 0.71505 C 0.62356 0.69143 0.62617 0.7 0.62148 0.6875 C 0.62031 0.68032 0.6194 0.67315 0.61796 0.6662 C 0.61653 0.65903 0.61458 0.65231 0.61315 0.64514 C 0.61054 0.63102 0.60885 0.61667 0.60612 0.60278 L 0.59778 0.56042 C 0.59739 0.55278 0.59713 0.54491 0.59648 0.53704 C 0.59635 0.53495 0.59557 0.5331 0.59531 0.53079 C 0.59479 0.52523 0.59453 0.51944 0.59414 0.51389 C 0.59453 0.48495 0.5944 0.45602 0.59531 0.42708 C 0.59557 0.41852 0.59713 0.41018 0.59778 0.40162 C 0.5983 0.39398 0.59843 0.38611 0.59895 0.37847 C 0.5996 0.36574 0.60026 0.35301 0.6013 0.34028 C 0.6039 0.30856 0.60195 0.32014 0.60481 0.3044 C 0.60533 0.29583 0.60546 0.28727 0.60612 0.27893 C 0.60794 0.25208 0.61575 0.28843 0.60612 0.22176 C 0.60533 0.2169 0.60169 0.21435 0.59895 0.21319 C 0.597 0.2125 0.59492 0.21227 0.59296 0.21111 C 0.57851 0.20393 0.58567 0.20532 0.57031 0.19838 C 0.56445 0.19583 0.56432 0.19583 0.55729 0.19213 C 0.55612 0.19143 0.55494 0.19051 0.55364 0.19005 C 0.55091 0.18912 0.54817 0.18866 0.54531 0.18796 L 0.5263 0.18356 C 0.50013 0.17847 0.53281 0.18472 0.50247 0.1794 C 0.48997 0.17708 0.49153 0.17685 0.47747 0.17523 C 0.46953 0.17431 0.46158 0.17384 0.45364 0.17315 C 0.44218 0.17384 0.43072 0.17407 0.41914 0.17523 C 0.41718 0.17546 0.41523 0.17662 0.41328 0.17731 C 0.41158 0.17801 0.41002 0.17847 0.40846 0.1794 C 0.40442 0.18194 0.40065 0.18611 0.39661 0.18796 L 0.39179 0.19005 C 0.38099 0.2044 0.3944 0.18727 0.37747 0.20486 L 0.36328 0.21968 C 0.35729 0.22593 0.35599 0.22824 0.34895 0.23241 C 0.347 0.23356 0.34492 0.23333 0.34296 0.23449 C 0.33971 0.23634 0.33671 0.23912 0.33346 0.24074 C 0.32981 0.24282 0.31263 0.24884 0.30963 0.24931 C 0.3026 0.25069 0.29544 0.25069 0.28828 0.25139 C 0.2871 0.25139 0.24492 0.24977 0.23463 0.24722 C 0.2302 0.24606 0.22356 0.24074 0.21914 0.23866 C 0.21562 0.23704 0.21197 0.23634 0.20846 0.23449 C 0.20156 0.23056 0.19934 0.22662 0.19296 0.22176 C 0.18697 0.21713 0.18099 0.21458 0.17513 0.20903 C 0.17109 0.20532 0.16744 0.19954 0.16328 0.1963 C 0.14947 0.18588 0.16002 0.19491 0.14778 0.18148 C 0.14505 0.17847 0.14205 0.17639 0.13945 0.17315 C 0.13398 0.16597 0.12395 0.14977 0.12395 0.14977 C 0.12356 0.1463 0.12317 0.14282 0.12278 0.13912 C 0.12239 0.13634 0.12174 0.13356 0.12161 0.13079 C 0.12148 0.12847 0.12057 0.09977 0.11914 0.09259 C 0.11835 0.08819 0.11692 0.08403 0.11562 0.07986 C 0.10937 0.05949 0.1121 0.06921 0.10377 0.04815 C 0.10208 0.04398 0.10078 0.03935 0.09895 0.03542 C 0.097 0.03148 0.08906 0.01643 0.08463 0.01227 C 0.08281 0.01042 0.08072 0.00949 0.07877 0.0081 C 0.07513 0.00949 0.07161 0.01088 0.06796 0.01227 C 0.06562 0.01296 0.06328 0.01343 0.0608 0.01435 C 0.05494 0.01667 0.05911 0.01643 0.05612 0.01643 L 0.03593 0.0419 " pathEditMode="relative" ptsTypes="AAAAAAAAAAAAAAAAAAAAAAAAAAAAAAAAAAAAAAAAAAAAAAAAAAAAAAAAAAAAAAAAAAAAAA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C6C51C26-5FFC-4D05-BCFF-A026D9D1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" y="894"/>
            <a:ext cx="12188826" cy="6856214"/>
          </a:xfrm>
          <a:prstGeom prst="rect">
            <a:avLst/>
          </a:prstGeom>
        </p:spPr>
      </p:pic>
      <p:sp>
        <p:nvSpPr>
          <p:cNvPr id="3" name="Rectangle 41">
            <a:extLst>
              <a:ext uri="{FF2B5EF4-FFF2-40B4-BE49-F238E27FC236}">
                <a16:creationId xmlns:a16="http://schemas.microsoft.com/office/drawing/2014/main" id="{8AC1515A-87AE-405E-8901-CA4B8F62AA47}"/>
              </a:ext>
            </a:extLst>
          </p:cNvPr>
          <p:cNvSpPr/>
          <p:nvPr/>
        </p:nvSpPr>
        <p:spPr>
          <a:xfrm>
            <a:off x="4666182" y="966477"/>
            <a:ext cx="8512205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en-US" sz="3599" b="1" dirty="0">
                <a:solidFill>
                  <a:srgbClr val="0000FF"/>
                </a:solidFill>
                <a:latin typeface="Arial"/>
                <a:cs typeface="Times New Roman" pitchFamily="18" charset="0"/>
              </a:rPr>
              <a:t>YÊU CẦU CẦN ĐẠT</a:t>
            </a:r>
            <a:endParaRPr lang="vi-VN" sz="3599" b="1" dirty="0">
              <a:solidFill>
                <a:srgbClr val="0000FF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4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3058106" y="1893811"/>
            <a:ext cx="8264942" cy="121644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đọc được sách, báo, bản hướng dẫn về một đồ dùng trong gia đình.</a:t>
            </a:r>
            <a:endParaRPr lang="en-US" sz="239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3149938" y="3672604"/>
            <a:ext cx="8173110" cy="1330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sz="2399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Rèn kĩ năng giao tiếp, làm việc nhóm, ...</a:t>
            </a:r>
            <a:endParaRPr lang="en-US" sz="2399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4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528" y="146390"/>
            <a:ext cx="11785600" cy="1148882"/>
          </a:xfrm>
          <a:prstGeom prst="rect">
            <a:avLst/>
          </a:prstGeom>
          <a:noFill/>
        </p:spPr>
        <p:txBody>
          <a:bodyPr wrap="square" lIns="121896" tIns="60949" rIns="121896" bIns="60949" rtlCol="0">
            <a:spAutoFit/>
          </a:bodyPr>
          <a:lstStyle/>
          <a:p>
            <a:pPr marL="0" lvl="1" defTabSz="1219050"/>
            <a:r>
              <a:rPr lang="en-US" sz="3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3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3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sách, báo hoặc bản hướng dẫn sử dụng một đồ dùng trong gia đình (ti vi, máy tính, điện thoại,...).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69" y="2307097"/>
            <a:ext cx="6303237" cy="340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15383D-8820-497D-92CC-C3F32996A568}"/>
              </a:ext>
            </a:extLst>
          </p:cNvPr>
          <p:cNvSpPr txBox="1"/>
          <p:nvPr/>
        </p:nvSpPr>
        <p:spPr>
          <a:xfrm>
            <a:off x="232943" y="669942"/>
            <a:ext cx="1177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Trao đổi với các bạn về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gợi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685109" y="1781209"/>
            <a:ext cx="3191070" cy="2069782"/>
          </a:xfrm>
          <a:prstGeom prst="cloudCallout">
            <a:avLst>
              <a:gd name="adj1" fmla="val 38231"/>
              <a:gd name="adj2" fmla="val 6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978735" y="1726861"/>
            <a:ext cx="2873829" cy="2124130"/>
          </a:xfrm>
          <a:prstGeom prst="cloudCallout">
            <a:avLst>
              <a:gd name="adj1" fmla="val 11331"/>
              <a:gd name="adj2" fmla="val 6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024743" y="4111489"/>
            <a:ext cx="3840159" cy="2265039"/>
          </a:xfrm>
          <a:prstGeom prst="cloudCallout">
            <a:avLst>
              <a:gd name="adj1" fmla="val 8992"/>
              <a:gd name="adj2" fmla="val 183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734161" y="4205569"/>
            <a:ext cx="4236805" cy="1864295"/>
          </a:xfrm>
          <a:prstGeom prst="cloudCallout">
            <a:avLst>
              <a:gd name="adj1" fmla="val 11331"/>
              <a:gd name="adj2" fmla="val 6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en-US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7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76" y="2755900"/>
            <a:ext cx="809201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15"/>
          <p:cNvSpPr>
            <a:spLocks noChangeArrowheads="1"/>
          </p:cNvSpPr>
          <p:nvPr/>
        </p:nvSpPr>
        <p:spPr bwMode="auto">
          <a:xfrm>
            <a:off x="2965269" y="1010135"/>
            <a:ext cx="66637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476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476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3023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6400" b="1" dirty="0" smtClean="0">
                <a:solidFill>
                  <a:srgbClr val="00B05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+mn-ea"/>
              </a:rPr>
              <a:t>Thảo luận nhóm</a:t>
            </a:r>
            <a:endParaRPr lang="zh-CN" altLang="en-US" sz="6400" b="1" dirty="0">
              <a:solidFill>
                <a:srgbClr val="00B050"/>
              </a:solidFill>
              <a:latin typeface="Arial-Rounded" pitchFamily="34" charset="0"/>
              <a:ea typeface="SimSun" pitchFamily="2" charset="-122"/>
              <a:cs typeface="Arial-Rounded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0514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992" y="1274234"/>
            <a:ext cx="7744884" cy="580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80737" y="1946587"/>
            <a:ext cx="4483100" cy="280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defTabSz="3413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defTabSz="341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defTabSz="3413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defTabSz="3413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3413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27213" indent="455613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84413" indent="455613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741613" indent="455613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198813" indent="455613" defTabSz="3413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507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trước lớp</a:t>
            </a:r>
            <a:endParaRPr lang="en-US" alt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02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68818"/>
            <a:ext cx="10259484" cy="3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34"/>
          <p:cNvSpPr txBox="1">
            <a:spLocks noChangeArrowheads="1"/>
          </p:cNvSpPr>
          <p:nvPr/>
        </p:nvSpPr>
        <p:spPr bwMode="auto">
          <a:xfrm>
            <a:off x="2301566" y="1698440"/>
            <a:ext cx="8926728" cy="214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67" b="1" dirty="0">
                <a:solidFill>
                  <a:srgbClr val="FF000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Century Gothic" pitchFamily="34" charset="0"/>
              </a:rPr>
              <a:t>Tạm biệt </a:t>
            </a:r>
            <a:endParaRPr lang="en-US" altLang="zh-CN" sz="6667" b="1" dirty="0" smtClean="0">
              <a:solidFill>
                <a:srgbClr val="FF0000"/>
              </a:solidFill>
              <a:latin typeface="Arial-Rounded" pitchFamily="34" charset="0"/>
              <a:ea typeface="SimSun" pitchFamily="2" charset="-122"/>
              <a:cs typeface="Arial-Rounded" pitchFamily="34" charset="0"/>
              <a:sym typeface="Century Gothic" pitchFamily="34" charset="0"/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67" b="1" dirty="0" smtClean="0">
                <a:solidFill>
                  <a:srgbClr val="FF000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Century Gothic" pitchFamily="34" charset="0"/>
              </a:rPr>
              <a:t>và </a:t>
            </a:r>
            <a:r>
              <a:rPr lang="en-US" altLang="zh-CN" sz="6667" b="1" dirty="0">
                <a:solidFill>
                  <a:srgbClr val="FF0000"/>
                </a:solidFill>
                <a:latin typeface="Arial-Rounded" pitchFamily="34" charset="0"/>
                <a:ea typeface="SimSun" pitchFamily="2" charset="-122"/>
                <a:cs typeface="Arial-Rounded" pitchFamily="34" charset="0"/>
                <a:sym typeface="Century Gothic" pitchFamily="34" charset="0"/>
              </a:rPr>
              <a:t>hẹn gặp lại các con</a:t>
            </a:r>
            <a:endParaRPr lang="zh-CN" altLang="en-US" sz="6667" b="1" dirty="0">
              <a:solidFill>
                <a:srgbClr val="FF0000"/>
              </a:solidFill>
              <a:latin typeface="Arial-Rounded" pitchFamily="34" charset="0"/>
              <a:ea typeface="SimSun" pitchFamily="2" charset="-122"/>
              <a:cs typeface="Arial-Rounded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2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215</Words>
  <Application>Microsoft Office PowerPoint</Application>
  <PresentationFormat>Widescreen</PresentationFormat>
  <Paragraphs>27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宋体</vt:lpstr>
      <vt:lpstr>宋体</vt:lpstr>
      <vt:lpstr>.VnArial</vt:lpstr>
      <vt:lpstr>Arial</vt:lpstr>
      <vt:lpstr>Arial-Rounded</vt:lpstr>
      <vt:lpstr>Calibri</vt:lpstr>
      <vt:lpstr>Calibri Light</vt:lpstr>
      <vt:lpstr>Century Gothic</vt:lpstr>
      <vt:lpstr>等线</vt:lpstr>
      <vt:lpstr>等线 Light</vt:lpstr>
      <vt:lpstr>Kalam</vt:lpstr>
      <vt:lpstr>Montserrat</vt:lpstr>
      <vt:lpstr>Times New Roman</vt:lpstr>
      <vt:lpstr>UTM Avo</vt:lpstr>
      <vt:lpstr>华康方圆体W7</vt:lpstr>
      <vt:lpstr>3_NỀN 5</vt:lpstr>
      <vt:lpstr>更多模版请关注:尚佳素材公社shop64427429.taobao.com</vt:lpstr>
      <vt:lpstr>1_Office 主题​​</vt:lpstr>
      <vt:lpstr>1_更多模版请关注:尚佳素材公社shop64427429.taobao.com</vt:lpstr>
      <vt:lpstr>1_Office Theme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5</cp:revision>
  <dcterms:created xsi:type="dcterms:W3CDTF">2022-04-11T07:55:24Z</dcterms:created>
  <dcterms:modified xsi:type="dcterms:W3CDTF">2023-03-29T11:17:43Z</dcterms:modified>
</cp:coreProperties>
</file>