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19"/>
  </p:notesMasterIdLst>
  <p:sldIdLst>
    <p:sldId id="585" r:id="rId2"/>
    <p:sldId id="586" r:id="rId3"/>
    <p:sldId id="409" r:id="rId4"/>
    <p:sldId id="426" r:id="rId5"/>
    <p:sldId id="395" r:id="rId6"/>
    <p:sldId id="397" r:id="rId7"/>
    <p:sldId id="531" r:id="rId8"/>
    <p:sldId id="533" r:id="rId9"/>
    <p:sldId id="288" r:id="rId10"/>
    <p:sldId id="289" r:id="rId11"/>
    <p:sldId id="290" r:id="rId12"/>
    <p:sldId id="414" r:id="rId13"/>
    <p:sldId id="292" r:id="rId14"/>
    <p:sldId id="530" r:id="rId15"/>
    <p:sldId id="281" r:id="rId16"/>
    <p:sldId id="385" r:id="rId17"/>
    <p:sldId id="408" r:id="rId18"/>
  </p:sldIdLst>
  <p:sldSz cx="12192000" cy="6858000"/>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AYYJ+CqvYrdf855CZJbdxdgcP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8B954"/>
    <a:srgbClr val="1A2629"/>
    <a:srgbClr val="B2B4BB"/>
    <a:srgbClr val="D3CDCD"/>
    <a:srgbClr val="A66C42"/>
    <a:srgbClr val="F8CBAD"/>
    <a:srgbClr val="FBDBE4"/>
    <a:srgbClr val="FF66CC"/>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69" d="100"/>
          <a:sy n="69" d="100"/>
        </p:scale>
        <p:origin x="6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UTM Avo" panose="02040603050506020204"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a:solidFill>
                <a:schemeClr val="dk1"/>
              </a:solidFill>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UTM Avo" panose="02040603050506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13366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atin typeface="UTM Avo" panose="02040603050506020204" pitchFamily="18" charset="0"/>
              </a:rPr>
              <a:t>- GV chọn số dưới các lồng chim, sau đó bấm vào màn hình để thời gian chạy, sau khi HS trả lời đúng thì bấm vào lồng chim để chim bay đi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D5BD8-8931-41C5-AE3B-EB0EF3870F71}"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952002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16/04/2023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327959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242061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16/04/2023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dirty="0"/>
          </a:p>
        </p:txBody>
      </p:sp>
    </p:spTree>
    <p:extLst>
      <p:ext uri="{BB962C8B-B14F-4D97-AF65-F5344CB8AC3E}">
        <p14:creationId xmlns:p14="http://schemas.microsoft.com/office/powerpoint/2010/main" val="7785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latin typeface="UTM Avo" panose="02040603050506020204" pitchFamily="18" charset="0"/>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AB2BB-CD7E-4A1A-BD13-12382E4007AA}"/>
              </a:ext>
            </a:extLst>
          </p:cNvPr>
          <p:cNvSpPr>
            <a:spLocks noGrp="1"/>
          </p:cNvSpPr>
          <p:nvPr>
            <p:ph type="title"/>
          </p:nvPr>
        </p:nvSpPr>
        <p:spPr/>
        <p:txBody>
          <a:bodyPr/>
          <a:lstStyle>
            <a:lvl1pPr>
              <a:defRPr>
                <a:latin typeface="UTM Avo" panose="0204060305050602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802EF34-4694-4A7B-B147-1144E5B5BF9A}"/>
              </a:ext>
            </a:extLst>
          </p:cNvPr>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83CCB-43E4-4DB3-BCBB-A25BE0F653D8}"/>
              </a:ext>
            </a:extLst>
          </p:cNvPr>
          <p:cNvSpPr>
            <a:spLocks noGrp="1"/>
          </p:cNvSpPr>
          <p:nvPr>
            <p:ph type="dt" sz="half" idx="10"/>
          </p:nvPr>
        </p:nvSpPr>
        <p:spPr/>
        <p:txBody>
          <a:bodyPr/>
          <a:lstStyle>
            <a:lvl1pPr>
              <a:defRPr/>
            </a:lvl1pPr>
          </a:lstStyle>
          <a:p>
            <a:fld id="{34862825-F999-48A1-A8CC-DBC54813CE2D}" type="datetimeFigureOut">
              <a:rPr lang="en-US" smtClean="0"/>
              <a:pPr/>
              <a:t>16/04/2023</a:t>
            </a:fld>
            <a:endParaRPr lang="en-US"/>
          </a:p>
        </p:txBody>
      </p:sp>
      <p:sp>
        <p:nvSpPr>
          <p:cNvPr id="5" name="Footer Placeholder 4">
            <a:extLst>
              <a:ext uri="{FF2B5EF4-FFF2-40B4-BE49-F238E27FC236}">
                <a16:creationId xmlns:a16="http://schemas.microsoft.com/office/drawing/2014/main" id="{34F138EB-9EA2-4606-8C3D-7063E4E76AA5}"/>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6FB6C379-1BA0-453A-9500-C5B8293BCA3A}"/>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78527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7F1B-B08B-4C93-AE5F-58786A2D1DEC}"/>
              </a:ext>
            </a:extLst>
          </p:cNvPr>
          <p:cNvSpPr>
            <a:spLocks noGrp="1"/>
          </p:cNvSpPr>
          <p:nvPr>
            <p:ph type="ctrTitle"/>
          </p:nvPr>
        </p:nvSpPr>
        <p:spPr>
          <a:xfrm>
            <a:off x="1524000" y="1122363"/>
            <a:ext cx="9144000" cy="2387600"/>
          </a:xfrm>
        </p:spPr>
        <p:txBody>
          <a:bodyPr anchor="b"/>
          <a:lstStyle>
            <a:lvl1pPr algn="ctr">
              <a:defRPr sz="6000">
                <a:latin typeface="UTM Avo" panose="02040603050506020204"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2DA3B26E-AD21-45B1-BD50-E2729326960F}"/>
              </a:ext>
            </a:extLst>
          </p:cNvPr>
          <p:cNvSpPr>
            <a:spLocks noGrp="1"/>
          </p:cNvSpPr>
          <p:nvPr>
            <p:ph type="subTitle" idx="1"/>
          </p:nvPr>
        </p:nvSpPr>
        <p:spPr>
          <a:xfrm>
            <a:off x="1524000" y="3602038"/>
            <a:ext cx="9144000" cy="1655762"/>
          </a:xfrm>
        </p:spPr>
        <p:txBody>
          <a:bodyPr/>
          <a:lstStyle>
            <a:lvl1pPr marL="0" indent="0" algn="ctr">
              <a:buNone/>
              <a:defRPr sz="2400">
                <a:latin typeface="UTM Avo" panose="0204060305050602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CD2A28-F062-4A80-85AC-784AD7A45A06}"/>
              </a:ext>
            </a:extLst>
          </p:cNvPr>
          <p:cNvSpPr>
            <a:spLocks noGrp="1"/>
          </p:cNvSpPr>
          <p:nvPr>
            <p:ph type="dt" sz="half" idx="10"/>
          </p:nvPr>
        </p:nvSpPr>
        <p:spPr/>
        <p:txBody>
          <a:bodyPr/>
          <a:lstStyle>
            <a:lvl1pPr>
              <a:defRPr/>
            </a:lvl1pPr>
          </a:lstStyle>
          <a:p>
            <a:fld id="{34862825-F999-48A1-A8CC-DBC54813CE2D}" type="datetimeFigureOut">
              <a:rPr lang="en-US" smtClean="0"/>
              <a:pPr/>
              <a:t>16/04/2023</a:t>
            </a:fld>
            <a:endParaRPr lang="en-US"/>
          </a:p>
        </p:txBody>
      </p:sp>
      <p:sp>
        <p:nvSpPr>
          <p:cNvPr id="5" name="Footer Placeholder 4">
            <a:extLst>
              <a:ext uri="{FF2B5EF4-FFF2-40B4-BE49-F238E27FC236}">
                <a16:creationId xmlns:a16="http://schemas.microsoft.com/office/drawing/2014/main" id="{752430E4-5445-423A-973F-7BD98BBB92DF}"/>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E32D6DA-6083-476B-AF20-69F8494F4E76}"/>
              </a:ext>
            </a:extLst>
          </p:cNvPr>
          <p:cNvSpPr>
            <a:spLocks noGrp="1"/>
          </p:cNvSpPr>
          <p:nvPr>
            <p:ph type="sldNum" sz="quarter" idx="12"/>
          </p:nvPr>
        </p:nvSpPr>
        <p:spPr/>
        <p:txBody>
          <a:bodyPr/>
          <a:lstStyle>
            <a:lvl1pPr>
              <a:defRPr/>
            </a:lvl1pPr>
          </a:lstStyle>
          <a:p>
            <a:fld id="{D6FF1ABF-F1A9-490F-94B1-9CBA863E7824}" type="slidenum">
              <a:rPr lang="en-US" smtClean="0"/>
              <a:pPr/>
              <a:t>‹#›</a:t>
            </a:fld>
            <a:endParaRPr lang="en-US"/>
          </a:p>
        </p:txBody>
      </p:sp>
    </p:spTree>
    <p:extLst>
      <p:ext uri="{BB962C8B-B14F-4D97-AF65-F5344CB8AC3E}">
        <p14:creationId xmlns:p14="http://schemas.microsoft.com/office/powerpoint/2010/main" val="39585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16/04/2023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Cambria Math" panose="02040503050406030204" pitchFamily="18" charset="0"/>
              <a:cs typeface="Arial"/>
              <a:sym typeface="Arial"/>
            </a:endParaRPr>
          </a:p>
        </p:txBody>
      </p:sp>
      <p:sp>
        <p:nvSpPr>
          <p:cNvPr id="7" name="Oval 6">
            <a:extLst>
              <a:ext uri="{FF2B5EF4-FFF2-40B4-BE49-F238E27FC236}">
                <a16:creationId xmlns:a16="http://schemas.microsoft.com/office/drawing/2014/main" id="{27822692-4B90-4792-A69F-BD90DEDA2304}"/>
              </a:ext>
            </a:extLst>
          </p:cNvPr>
          <p:cNvSpPr/>
          <p:nvPr userDrawn="1"/>
        </p:nvSpPr>
        <p:spPr>
          <a:xfrm>
            <a:off x="11133827" y="0"/>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463358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665" r:id="rId4"/>
    <p:sldLayoutId id="2147483667" r:id="rId5"/>
    <p:sldLayoutId id="2147483780" r:id="rId6"/>
    <p:sldLayoutId id="2147483781" r:id="rId7"/>
    <p:sldLayoutId id="21474837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5.jpeg"/><Relationship Id="rId3" Type="http://schemas.openxmlformats.org/officeDocument/2006/relationships/notesSlide" Target="../notesSlides/notesSlide2.xml"/><Relationship Id="rId21" Type="http://schemas.openxmlformats.org/officeDocument/2006/relationships/image" Target="../media/image37.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4.jpeg"/><Relationship Id="rId2" Type="http://schemas.openxmlformats.org/officeDocument/2006/relationships/slideLayout" Target="../slideLayouts/slideLayout3.xml"/><Relationship Id="rId16" Type="http://schemas.openxmlformats.org/officeDocument/2006/relationships/slide" Target="slide13.xml"/><Relationship Id="rId20" Type="http://schemas.openxmlformats.org/officeDocument/2006/relationships/image" Target="../media/image36.png"/><Relationship Id="rId1" Type="http://schemas.openxmlformats.org/officeDocument/2006/relationships/tags" Target="../tags/tag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slide" Target="slide12.xml"/><Relationship Id="rId10" Type="http://schemas.openxmlformats.org/officeDocument/2006/relationships/image" Target="../media/image30.png"/><Relationship Id="rId19" Type="http://schemas.openxmlformats.org/officeDocument/2006/relationships/slide" Target="slide15.xml"/><Relationship Id="rId4" Type="http://schemas.openxmlformats.org/officeDocument/2006/relationships/image" Target="../media/image6.png"/><Relationship Id="rId9" Type="http://schemas.openxmlformats.org/officeDocument/2006/relationships/image" Target="../media/image29.png"/><Relationship Id="rId14" Type="http://schemas.openxmlformats.org/officeDocument/2006/relationships/slide" Target="slide11.xml"/><Relationship Id="rId22"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4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39.png"/><Relationship Id="rId5" Type="http://schemas.openxmlformats.org/officeDocument/2006/relationships/audio" Target="../media/audio2.wav"/><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0.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3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1.png"/><Relationship Id="rId5" Type="http://schemas.openxmlformats.org/officeDocument/2006/relationships/audio" Target="../media/audio2.wav"/><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0.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3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1.png"/><Relationship Id="rId5" Type="http://schemas.openxmlformats.org/officeDocument/2006/relationships/audio" Target="../media/audio2.wav"/><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0.png"/><Relationship Id="rId3" Type="http://schemas.openxmlformats.org/officeDocument/2006/relationships/slideLayout" Target="../slideLayouts/slideLayout3.xml"/><Relationship Id="rId7" Type="http://schemas.openxmlformats.org/officeDocument/2006/relationships/image" Target="../media/image6.png"/><Relationship Id="rId12" Type="http://schemas.openxmlformats.org/officeDocument/2006/relationships/image" Target="../media/image3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3.wav"/><Relationship Id="rId11" Type="http://schemas.openxmlformats.org/officeDocument/2006/relationships/image" Target="../media/image41.png"/><Relationship Id="rId5" Type="http://schemas.openxmlformats.org/officeDocument/2006/relationships/audio" Target="../media/audio2.wav"/><Relationship Id="rId10" Type="http://schemas.openxmlformats.org/officeDocument/2006/relationships/image" Target="../media/image36.png"/><Relationship Id="rId4" Type="http://schemas.openxmlformats.org/officeDocument/2006/relationships/audio" Target="../media/audio1.wav"/><Relationship Id="rId9" Type="http://schemas.openxmlformats.org/officeDocument/2006/relationships/slide" Target="slide10.xml"/><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10.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10068911" y="0"/>
            <a:ext cx="184858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Cambria Math" panose="02040503050406030204" pitchFamily="18" charset="0"/>
                <a:cs typeface="+mn-cs"/>
              </a:rPr>
              <a:t>TOÁN 2</a:t>
            </a:r>
          </a:p>
        </p:txBody>
      </p:sp>
      <p:sp>
        <p:nvSpPr>
          <p:cNvPr id="10" name="Google Shape;54;p1">
            <a:extLst>
              <a:ext uri="{FF2B5EF4-FFF2-40B4-BE49-F238E27FC236}">
                <a16:creationId xmlns:a16="http://schemas.microsoft.com/office/drawing/2014/main" id="{53DE932C-97F4-4C5F-AB8E-16439751F019}"/>
              </a:ext>
            </a:extLst>
          </p:cNvPr>
          <p:cNvSpPr txBox="1">
            <a:spLocks noGrp="1"/>
          </p:cNvSpPr>
          <p:nvPr>
            <p:ph type="ctrTitle" idx="4294967295"/>
          </p:nvPr>
        </p:nvSpPr>
        <p:spPr>
          <a:xfrm>
            <a:off x="-325338" y="1821355"/>
            <a:ext cx="13235781" cy="2467154"/>
          </a:xfrm>
          <a:prstGeom prst="rect">
            <a:avLst/>
          </a:prstGeom>
          <a:noFill/>
          <a:ln>
            <a:noFill/>
          </a:ln>
        </p:spPr>
        <p:txBody>
          <a:bodyPr spcFirstLastPara="1" wrap="square" lIns="91425" tIns="45700" rIns="91425" bIns="45700" anchor="b" anchorCtr="0">
            <a:noAutofit/>
          </a:bodyPr>
          <a:lstStyle/>
          <a:p>
            <a:pPr marL="0" lvl="0" indent="0" algn="ctr" rtl="0">
              <a:lnSpc>
                <a:spcPct val="150000"/>
              </a:lnSpc>
              <a:spcBef>
                <a:spcPts val="0"/>
              </a:spcBef>
              <a:spcAft>
                <a:spcPts val="0"/>
              </a:spcAft>
              <a:buClr>
                <a:schemeClr val="dk1"/>
              </a:buClr>
              <a:buSzPts val="990"/>
              <a:buFont typeface="Arial"/>
              <a:buNone/>
            </a:pPr>
            <a:r>
              <a:rPr lang="en-US" sz="5200" b="1" err="1">
                <a:solidFill>
                  <a:srgbClr val="002060"/>
                </a:solidFill>
                <a:latin typeface="UTM Avo" panose="02040603050506020204" pitchFamily="18" charset="0"/>
              </a:rPr>
              <a:t>Tuần</a:t>
            </a:r>
            <a:r>
              <a:rPr lang="en-US" sz="5200" b="1">
                <a:solidFill>
                  <a:srgbClr val="002060"/>
                </a:solidFill>
                <a:latin typeface="UTM Avo" panose="02040603050506020204" pitchFamily="18" charset="0"/>
              </a:rPr>
              <a:t> 31</a:t>
            </a:r>
            <a:endParaRPr sz="5200" b="1" dirty="0">
              <a:solidFill>
                <a:srgbClr val="002060"/>
              </a:solidFill>
              <a:latin typeface="UTM Avo" panose="02040603050506020204" pitchFamily="18" charset="0"/>
            </a:endParaRPr>
          </a:p>
          <a:p>
            <a:pPr algn="ctr">
              <a:lnSpc>
                <a:spcPct val="150000"/>
              </a:lnSpc>
              <a:buSzPts val="990"/>
            </a:pPr>
            <a:r>
              <a:rPr lang="en-US" sz="5200" b="1" err="1">
                <a:solidFill>
                  <a:srgbClr val="FF0000"/>
                </a:solidFill>
                <a:latin typeface="UTM Avo" panose="02040603050506020204" pitchFamily="18" charset="0"/>
              </a:rPr>
              <a:t>Bài</a:t>
            </a:r>
            <a:r>
              <a:rPr lang="en-US" sz="5200" b="1">
                <a:solidFill>
                  <a:srgbClr val="FF0000"/>
                </a:solidFill>
                <a:latin typeface="UTM Avo" panose="02040603050506020204" pitchFamily="18" charset="0"/>
              </a:rPr>
              <a:t> 88: Luyện tập chung – Tiết 2</a:t>
            </a:r>
            <a:endParaRPr sz="5200" b="1" dirty="0">
              <a:solidFill>
                <a:srgbClr val="FF0000"/>
              </a:solidFill>
              <a:latin typeface="UTM Avo" panose="02040603050506020204" pitchFamily="18" charset="0"/>
            </a:endParaRPr>
          </a:p>
        </p:txBody>
      </p:sp>
      <p:sp>
        <p:nvSpPr>
          <p:cNvPr id="4" name="Rectangle 3">
            <a:extLst>
              <a:ext uri="{FF2B5EF4-FFF2-40B4-BE49-F238E27FC236}">
                <a16:creationId xmlns:a16="http://schemas.microsoft.com/office/drawing/2014/main" id="{276D6D3B-F6B5-4CD3-AD73-5FB9391F33CB}"/>
              </a:ext>
            </a:extLst>
          </p:cNvPr>
          <p:cNvSpPr/>
          <p:nvPr/>
        </p:nvSpPr>
        <p:spPr>
          <a:xfrm>
            <a:off x="10926517" y="634294"/>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47010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122" name="Picture 2" descr="Rừng phim hoạt hình nền nhiếp ảnh bé phông nền trẻ em ảnh nền D  7397|background aquarium|backgroundbackground kit - AliExp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403"/>
            <a:ext cx="12192000" cy="64798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435" y="2975043"/>
            <a:ext cx="1275079" cy="79745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9979" y="1469146"/>
            <a:ext cx="1031132" cy="103113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63069" y="1006354"/>
            <a:ext cx="835123" cy="60554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276453" y="595628"/>
            <a:ext cx="787779" cy="821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12924" y="1171252"/>
            <a:ext cx="765091" cy="881291"/>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489" y="132128"/>
            <a:ext cx="1298656" cy="2042113"/>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6687" y="613886"/>
            <a:ext cx="1298656" cy="2042113"/>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5090" y="401413"/>
            <a:ext cx="1429967" cy="1352145"/>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97405" y="-109259"/>
            <a:ext cx="1298656" cy="2042113"/>
          </a:xfrm>
          <a:prstGeom prst="rect">
            <a:avLst/>
          </a:prstGeom>
        </p:spPr>
      </p:pic>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6061" y="49354"/>
            <a:ext cx="1715641" cy="1704204"/>
          </a:xfrm>
          <a:prstGeom prst="rect">
            <a:avLst/>
          </a:prstGeom>
        </p:spPr>
      </p:pic>
      <p:sp>
        <p:nvSpPr>
          <p:cNvPr id="18" name="Oval 17">
            <a:hlinkClick r:id="rId14" action="ppaction://hlinksldjump"/>
          </p:cNvPr>
          <p:cNvSpPr/>
          <p:nvPr/>
        </p:nvSpPr>
        <p:spPr>
          <a:xfrm>
            <a:off x="1275037" y="2174240"/>
            <a:ext cx="418291" cy="452677"/>
          </a:xfrm>
          <a:prstGeom prst="ellipse">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1</a:t>
            </a:r>
          </a:p>
        </p:txBody>
      </p:sp>
      <p:sp>
        <p:nvSpPr>
          <p:cNvPr id="19" name="Oval 18">
            <a:hlinkClick r:id="rId15" action="ppaction://hlinksldjump"/>
          </p:cNvPr>
          <p:cNvSpPr/>
          <p:nvPr/>
        </p:nvSpPr>
        <p:spPr>
          <a:xfrm>
            <a:off x="3486323" y="2707191"/>
            <a:ext cx="418291" cy="408909"/>
          </a:xfrm>
          <a:prstGeom prst="ellipse">
            <a:avLst/>
          </a:prstGeom>
          <a:solidFill>
            <a:srgbClr val="FF0000"/>
          </a:solidFill>
        </p:spPr>
        <p:style>
          <a:lnRef idx="3">
            <a:schemeClr val="lt1"/>
          </a:lnRef>
          <a:fillRef idx="1">
            <a:schemeClr val="accent5"/>
          </a:fillRef>
          <a:effectRef idx="1">
            <a:schemeClr val="accent5"/>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2</a:t>
            </a:r>
          </a:p>
        </p:txBody>
      </p:sp>
      <p:sp>
        <p:nvSpPr>
          <p:cNvPr id="20" name="Oval 19">
            <a:hlinkClick r:id="rId16" action="ppaction://hlinksldjump"/>
          </p:cNvPr>
          <p:cNvSpPr/>
          <p:nvPr/>
        </p:nvSpPr>
        <p:spPr>
          <a:xfrm>
            <a:off x="5364953" y="2052543"/>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3</a:t>
            </a:r>
          </a:p>
        </p:txBody>
      </p:sp>
      <p:pic>
        <p:nvPicPr>
          <p:cNvPr id="5124" name="Picture 4" descr="Ciervos Lindos Dibujos Animados En Ejecución Ilustraciones Vectoriales,  Clip Art Vectorizado Libre De Derechos. Image 3033886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68576">
            <a:off x="2359290" y="4202778"/>
            <a:ext cx="2400281" cy="24745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mium Vector | Cartoon dee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6506" y="4277129"/>
            <a:ext cx="1714909" cy="23258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flipH="1">
            <a:off x="11215990" y="5680953"/>
            <a:ext cx="838356" cy="775634"/>
          </a:xfrm>
          <a:prstGeom prst="rect">
            <a:avLst/>
          </a:prstGeom>
        </p:spPr>
      </p:pic>
      <p:pic>
        <p:nvPicPr>
          <p:cNvPr id="21" name="Picture 20">
            <a:extLst>
              <a:ext uri="{FF2B5EF4-FFF2-40B4-BE49-F238E27FC236}">
                <a16:creationId xmlns:a16="http://schemas.microsoft.com/office/drawing/2014/main" id="{DA489ED3-2BE8-4E91-876D-D7B0DC42DF84}"/>
              </a:ext>
            </a:extLst>
          </p:cNvPr>
          <p:cNvPicPr>
            <a:picLocks noChangeAspect="1"/>
          </p:cNvPicPr>
          <p:nvPr/>
        </p:nvPicPr>
        <p:blipFill>
          <a:blip r:embed="rId21"/>
          <a:srcRect/>
          <a:stretch/>
        </p:blipFill>
        <p:spPr>
          <a:xfrm flipH="1">
            <a:off x="7139770" y="719916"/>
            <a:ext cx="787779" cy="787779"/>
          </a:xfrm>
          <a:prstGeom prst="rect">
            <a:avLst/>
          </a:prstGeom>
        </p:spPr>
      </p:pic>
      <p:pic>
        <p:nvPicPr>
          <p:cNvPr id="23" name="Picture 22">
            <a:extLst>
              <a:ext uri="{FF2B5EF4-FFF2-40B4-BE49-F238E27FC236}">
                <a16:creationId xmlns:a16="http://schemas.microsoft.com/office/drawing/2014/main" id="{8B02850F-AEDF-413D-AB5A-9393E9AC6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3946" y="92750"/>
            <a:ext cx="1298656" cy="2042113"/>
          </a:xfrm>
          <a:prstGeom prst="rect">
            <a:avLst/>
          </a:prstGeom>
        </p:spPr>
      </p:pic>
      <p:sp>
        <p:nvSpPr>
          <p:cNvPr id="24" name="Oval 23">
            <a:hlinkClick r:id="rId22" action="ppaction://hlinksldjump"/>
            <a:extLst>
              <a:ext uri="{FF2B5EF4-FFF2-40B4-BE49-F238E27FC236}">
                <a16:creationId xmlns:a16="http://schemas.microsoft.com/office/drawing/2014/main" id="{46BCF55E-EB1F-4D33-9560-2AE55F32C363}"/>
              </a:ext>
            </a:extLst>
          </p:cNvPr>
          <p:cNvSpPr/>
          <p:nvPr/>
        </p:nvSpPr>
        <p:spPr>
          <a:xfrm>
            <a:off x="7338101" y="2293930"/>
            <a:ext cx="476656" cy="469828"/>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defTabSz="914377">
              <a:defRPr/>
            </a:pPr>
            <a:r>
              <a:rPr lang="en-US" sz="2000" b="1" dirty="0">
                <a:solidFill>
                  <a:prstClr val="white"/>
                </a:solidFill>
                <a:latin typeface="UTM Avo" panose="02040603050506020204" pitchFamily="18" charset="0"/>
                <a:cs typeface="Arial" panose="020B0604020202020204" pitchFamily="34" charset="0"/>
              </a:rPr>
              <a:t>4</a:t>
            </a:r>
          </a:p>
        </p:txBody>
      </p:sp>
    </p:spTree>
    <p:custDataLst>
      <p:tags r:id="rId1"/>
    </p:custDataLst>
    <p:extLst>
      <p:ext uri="{BB962C8B-B14F-4D97-AF65-F5344CB8AC3E}">
        <p14:creationId xmlns:p14="http://schemas.microsoft.com/office/powerpoint/2010/main" val="1485161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1.85185E-6 L -0.0957 0.16134 L -0.25963 0.21227 L -0.32552 0.20695 L -0.39622 0.32801 L -0.40508 0.34051 L -0.5293 0.4581 C -0.53255 0.46227 -0.53555 0.4669 -0.53919 0.47037 C -0.54349 0.47431 -0.55299 0.48102 -0.55299 0.48125 L -0.62864 0.56181 L -0.63737 0.57222 L -0.73164 0.60232 " pathEditMode="relative" rAng="0" ptsTypes="AAAAAAAAAAAA">
                                      <p:cBhvr>
                                        <p:cTn id="6" dur="2000" fill="hold"/>
                                        <p:tgtEl>
                                          <p:spTgt spid="15"/>
                                        </p:tgtEl>
                                        <p:attrNameLst>
                                          <p:attrName>ppt_x</p:attrName>
                                          <p:attrName>ppt_y</p:attrName>
                                        </p:attrNameLst>
                                      </p:cBhvr>
                                      <p:rCtr x="-36589" y="3011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2.08333E-7 -7.40741E-7 L -0.09714 0.1088 L -0.19596 0.13727 L -0.29414 0.12546 L -0.49635 0.1507 L -0.62096 0.28634 L -0.79128 0.42732 L -0.84557 0.22616 L -0.88698 0.04838 L -0.91576 0.05671 " pathEditMode="relative" rAng="0" ptsTypes="AAAAAAAAAA">
                                      <p:cBhvr>
                                        <p:cTn id="9" dur="3000" fill="hold"/>
                                        <p:tgtEl>
                                          <p:spTgt spid="16"/>
                                        </p:tgtEl>
                                        <p:attrNameLst>
                                          <p:attrName>ppt_x</p:attrName>
                                          <p:attrName>ppt_y</p:attrName>
                                        </p:attrNameLst>
                                      </p:cBhvr>
                                      <p:rCtr x="-45794" y="2136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9" presetClass="exit" presetSubtype="0" fill="hold"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0" presetClass="path" presetSubtype="0" accel="50000" decel="50000" fill="hold" nodeType="afterEffect">
                                  <p:stCondLst>
                                    <p:cond delay="0"/>
                                  </p:stCondLst>
                                  <p:childTnLst>
                                    <p:animMotion origin="layout" path="M -1.25E-6 -0.0037 L 0.12188 0.14607 L 0.16289 0.29583 L 0.24089 0.35162 L 0.34154 0.33287 L 0.4099 0.31945 L 0.49284 0.31273 L 0.50352 0.27732 L 0.52487 -0.05579 L 0.93203 -0.06574 " pathEditMode="relative" rAng="0" ptsTypes="AAAAAAAAAA">
                                      <p:cBhvr>
                                        <p:cTn id="18" dur="3000" fill="hold"/>
                                        <p:tgtEl>
                                          <p:spTgt spid="13"/>
                                        </p:tgtEl>
                                        <p:attrNameLst>
                                          <p:attrName>ppt_x</p:attrName>
                                          <p:attrName>ppt_y</p:attrName>
                                        </p:attrNameLst>
                                      </p:cBhvr>
                                      <p:rCtr x="46602" y="14653"/>
                                    </p:animMotion>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nodeType="withEffect">
                                  <p:stCondLst>
                                    <p:cond delay="0"/>
                                  </p:stCondLst>
                                  <p:childTnLst>
                                    <p:animEffect transition="out" filter="dissolv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5E-6 -3.7037E-6 L 0.08178 0.17593 L 0.15456 0.3507 L 0.23256 0.44885 L 0.33464 0.48056 L 0.53282 0.47385 L 0.66524 0.47871 L 0.71993 0.43704 L 0.74128 0.44051 " pathEditMode="relative" rAng="0" ptsTypes="AAAAAAAAA">
                                      <p:cBhvr>
                                        <p:cTn id="31" dur="3000" fill="hold"/>
                                        <p:tgtEl>
                                          <p:spTgt spid="12"/>
                                        </p:tgtEl>
                                        <p:attrNameLst>
                                          <p:attrName>ppt_x</p:attrName>
                                          <p:attrName>ppt_y</p:attrName>
                                        </p:attrNameLst>
                                      </p:cBhvr>
                                      <p:rCtr x="37057" y="24028"/>
                                    </p:animMotion>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1.66667E-6 3.7037E-7 L 0.08502 -0.01528 L 0.37656 -0.06991 L 0.52539 -0.06088 " pathEditMode="relative" rAng="0" ptsTypes="AAAA">
                                      <p:cBhvr>
                                        <p:cTn id="44" dur="3000" fill="hold"/>
                                        <p:tgtEl>
                                          <p:spTgt spid="14"/>
                                        </p:tgtEl>
                                        <p:attrNameLst>
                                          <p:attrName>ppt_x</p:attrName>
                                          <p:attrName>ppt_y</p:attrName>
                                        </p:attrNameLst>
                                      </p:cBhvr>
                                      <p:rCtr x="26263" y="-3495"/>
                                    </p:animMotion>
                                  </p:childTnLst>
                                </p:cTn>
                              </p:par>
                              <p:par>
                                <p:cTn id="45" presetID="10" presetClass="exit" presetSubtype="0" fill="hold" grpId="0"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23"/>
                    </p:tgtEl>
                  </p:cond>
                </p:stCondLst>
                <p:endSync evt="end" delay="0">
                  <p:rtn val="all"/>
                </p:endSync>
                <p:childTnLst>
                  <p:par>
                    <p:cTn id="49" fill="hold">
                      <p:stCondLst>
                        <p:cond delay="0"/>
                      </p:stCondLst>
                      <p:childTnLst>
                        <p:par>
                          <p:cTn id="50" fill="hold">
                            <p:stCondLst>
                              <p:cond delay="0"/>
                            </p:stCondLst>
                            <p:childTnLst>
                              <p:par>
                                <p:cTn id="51" presetID="9" presetClass="exit" presetSubtype="0" fill="hold" nodeType="clickEffect">
                                  <p:stCondLst>
                                    <p:cond delay="0"/>
                                  </p:stCondLst>
                                  <p:childTnLst>
                                    <p:animEffect transition="out" filter="dissolv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childTnLst>
                          </p:cTn>
                        </p:par>
                        <p:par>
                          <p:cTn id="54" fill="hold">
                            <p:stCondLst>
                              <p:cond delay="500"/>
                            </p:stCondLst>
                            <p:childTnLst>
                              <p:par>
                                <p:cTn id="55" presetID="0" presetClass="path" presetSubtype="0" accel="50000" decel="50000" fill="hold" nodeType="afterEffect">
                                  <p:stCondLst>
                                    <p:cond delay="0"/>
                                  </p:stCondLst>
                                  <p:childTnLst>
                                    <p:animMotion origin="layout" path="M 1.45833E-6 1.48148E-6 L 0.08502 -0.01528 L 0.37656 -0.06991 L 0.52539 -0.06088 " pathEditMode="relative" rAng="0" ptsTypes="AAAA">
                                      <p:cBhvr>
                                        <p:cTn id="56" dur="3000" fill="hold"/>
                                        <p:tgtEl>
                                          <p:spTgt spid="21"/>
                                        </p:tgtEl>
                                        <p:attrNameLst>
                                          <p:attrName>ppt_x</p:attrName>
                                          <p:attrName>ppt_y</p:attrName>
                                        </p:attrNameLst>
                                      </p:cBhvr>
                                      <p:rCtr x="26263" y="-3495"/>
                                    </p:animMotion>
                                  </p:childTnLst>
                                </p:cTn>
                              </p:par>
                              <p:par>
                                <p:cTn id="57" presetID="10" presetClass="exit" presetSubtype="0" fill="hold" grpId="0" nodeType="withEffect">
                                  <p:stCondLst>
                                    <p:cond delay="0"/>
                                  </p:stCondLst>
                                  <p:childTnLst>
                                    <p:animEffect transition="out" filter="fade">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8" grpId="0" animBg="1"/>
      <p:bldP spid="19" grpId="0" animBg="1"/>
      <p:bldP spid="2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03FDCC-12D2-4119-BF00-A03A602EE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sp>
        <p:nvSpPr>
          <p:cNvPr id="26" name="AẪ">
            <a:extLst>
              <a:ext uri="{FF2B5EF4-FFF2-40B4-BE49-F238E27FC236}">
                <a16:creationId xmlns:a16="http://schemas.microsoft.com/office/drawing/2014/main" id="{B03B1389-6DD2-45DC-BD7E-44A607F79762}"/>
              </a:ext>
            </a:extLst>
          </p:cNvPr>
          <p:cNvSpPr/>
          <p:nvPr/>
        </p:nvSpPr>
        <p:spPr>
          <a:xfrm rot="10800000" flipV="1">
            <a:off x="3352350" y="3210821"/>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400</a:t>
            </a:r>
          </a:p>
        </p:txBody>
      </p:sp>
      <p:sp>
        <p:nvSpPr>
          <p:cNvPr id="28" name="BSÃA">
            <a:extLst>
              <a:ext uri="{FF2B5EF4-FFF2-40B4-BE49-F238E27FC236}">
                <a16:creationId xmlns:a16="http://schemas.microsoft.com/office/drawing/2014/main" id="{D63B2B3B-0118-4C5E-821E-EC41F45CFE28}"/>
              </a:ext>
            </a:extLst>
          </p:cNvPr>
          <p:cNvSpPr/>
          <p:nvPr/>
        </p:nvSpPr>
        <p:spPr>
          <a:xfrm rot="10800000" flipV="1">
            <a:off x="6594709" y="3224554"/>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905</a:t>
            </a:r>
          </a:p>
        </p:txBody>
      </p:sp>
      <p:sp>
        <p:nvSpPr>
          <p:cNvPr id="30" name="CÂSXAS">
            <a:extLst>
              <a:ext uri="{FF2B5EF4-FFF2-40B4-BE49-F238E27FC236}">
                <a16:creationId xmlns:a16="http://schemas.microsoft.com/office/drawing/2014/main" id="{98DCA23C-E507-4F14-8C1E-CC9B347B4FFE}"/>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500</a:t>
            </a:r>
          </a:p>
        </p:txBody>
      </p:sp>
      <p:sp>
        <p:nvSpPr>
          <p:cNvPr id="35" name="DSSXSAX">
            <a:extLst>
              <a:ext uri="{FF2B5EF4-FFF2-40B4-BE49-F238E27FC236}">
                <a16:creationId xmlns:a16="http://schemas.microsoft.com/office/drawing/2014/main" id="{D6BFE8B9-21A3-4DF6-8F12-FF5C83427736}"/>
              </a:ext>
            </a:extLst>
          </p:cNvPr>
          <p:cNvSpPr/>
          <p:nvPr/>
        </p:nvSpPr>
        <p:spPr>
          <a:xfrm rot="10800000" flipV="1">
            <a:off x="6594709"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300</a:t>
            </a:r>
          </a:p>
        </p:txBody>
      </p:sp>
      <p:pic>
        <p:nvPicPr>
          <p:cNvPr id="27" name="Picture 26">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73996" y="5786475"/>
            <a:ext cx="533400" cy="533400"/>
          </a:xfrm>
          <a:prstGeom prst="rect">
            <a:avLst/>
          </a:prstGeom>
        </p:spPr>
      </p:pic>
      <p:pic>
        <p:nvPicPr>
          <p:cNvPr id="22" name="Picture 21" descr="tich.png"/>
          <p:cNvPicPr>
            <a:picLocks noChangeAspect="1"/>
          </p:cNvPicPr>
          <p:nvPr/>
        </p:nvPicPr>
        <p:blipFill>
          <a:blip r:embed="rId11" cstate="print"/>
          <a:stretch>
            <a:fillRect/>
          </a:stretch>
        </p:blipFill>
        <p:spPr>
          <a:xfrm>
            <a:off x="4578787" y="3067050"/>
            <a:ext cx="965200" cy="723900"/>
          </a:xfrm>
          <a:prstGeom prst="rect">
            <a:avLst/>
          </a:prstGeom>
        </p:spPr>
      </p:pic>
      <p:pic>
        <p:nvPicPr>
          <p:cNvPr id="23" name="Picture 22" descr="sai.png"/>
          <p:cNvPicPr>
            <a:picLocks noChangeAspect="1"/>
          </p:cNvPicPr>
          <p:nvPr/>
        </p:nvPicPr>
        <p:blipFill>
          <a:blip r:embed="rId12" cstate="print"/>
          <a:stretch>
            <a:fillRect/>
          </a:stretch>
        </p:blipFill>
        <p:spPr>
          <a:xfrm>
            <a:off x="8050976" y="3290061"/>
            <a:ext cx="711200" cy="533400"/>
          </a:xfrm>
          <a:prstGeom prst="rect">
            <a:avLst/>
          </a:prstGeom>
        </p:spPr>
      </p:pic>
      <p:pic>
        <p:nvPicPr>
          <p:cNvPr id="24" name="Picture 23" descr="sai.png"/>
          <p:cNvPicPr>
            <a:picLocks noChangeAspect="1"/>
          </p:cNvPicPr>
          <p:nvPr/>
        </p:nvPicPr>
        <p:blipFill>
          <a:blip r:embed="rId12" cstate="print"/>
          <a:stretch>
            <a:fillRect/>
          </a:stretch>
        </p:blipFill>
        <p:spPr>
          <a:xfrm>
            <a:off x="4705787" y="4315439"/>
            <a:ext cx="711200" cy="533400"/>
          </a:xfrm>
          <a:prstGeom prst="rect">
            <a:avLst/>
          </a:prstGeom>
        </p:spPr>
      </p:pic>
      <p:pic>
        <p:nvPicPr>
          <p:cNvPr id="25" name="Picture 24" descr="sai.png"/>
          <p:cNvPicPr>
            <a:picLocks noChangeAspect="1"/>
          </p:cNvPicPr>
          <p:nvPr/>
        </p:nvPicPr>
        <p:blipFill>
          <a:blip r:embed="rId12" cstate="print"/>
          <a:stretch>
            <a:fillRect/>
          </a:stretch>
        </p:blipFill>
        <p:spPr>
          <a:xfrm>
            <a:off x="8043019" y="4319770"/>
            <a:ext cx="711200" cy="533400"/>
          </a:xfrm>
          <a:prstGeom prst="rect">
            <a:avLst/>
          </a:prstGeom>
        </p:spPr>
      </p:pic>
      <p:grpSp>
        <p:nvGrpSpPr>
          <p:cNvPr id="2" name="Group 1">
            <a:extLst>
              <a:ext uri="{FF2B5EF4-FFF2-40B4-BE49-F238E27FC236}">
                <a16:creationId xmlns:a16="http://schemas.microsoft.com/office/drawing/2014/main" id="{405D1483-57D1-4CAB-A341-C14ECC956173}"/>
              </a:ext>
            </a:extLst>
          </p:cNvPr>
          <p:cNvGrpSpPr/>
          <p:nvPr/>
        </p:nvGrpSpPr>
        <p:grpSpPr>
          <a:xfrm>
            <a:off x="4237756" y="815970"/>
            <a:ext cx="4043409" cy="1497169"/>
            <a:chOff x="4237756" y="815970"/>
            <a:chExt cx="4043409" cy="1497169"/>
          </a:xfrm>
        </p:grpSpPr>
        <p:sp>
          <p:nvSpPr>
            <p:cNvPr id="40" name="TimeProcess">
              <a:extLst>
                <a:ext uri="{FF2B5EF4-FFF2-40B4-BE49-F238E27FC236}">
                  <a16:creationId xmlns:a16="http://schemas.microsoft.com/office/drawing/2014/main" id="{798B5C58-B643-4270-BB6D-80FC3B1DEE56}"/>
                </a:ext>
              </a:extLst>
            </p:cNvPr>
            <p:cNvSpPr/>
            <p:nvPr/>
          </p:nvSpPr>
          <p:spPr>
            <a:xfrm>
              <a:off x="4237756" y="815970"/>
              <a:ext cx="4001296" cy="1497169"/>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UTM Avo" panose="02040603050506020204" pitchFamily="18" charset="0"/>
              </a:endParaRPr>
            </a:p>
          </p:txBody>
        </p:sp>
        <p:sp>
          <p:nvSpPr>
            <p:cNvPr id="33" name="TextBox 32">
              <a:extLst>
                <a:ext uri="{FF2B5EF4-FFF2-40B4-BE49-F238E27FC236}">
                  <a16:creationId xmlns:a16="http://schemas.microsoft.com/office/drawing/2014/main" id="{29745897-3AD7-4281-BAB9-C5FF4CEE3CEC}"/>
                </a:ext>
              </a:extLst>
            </p:cNvPr>
            <p:cNvSpPr txBox="1"/>
            <p:nvPr/>
          </p:nvSpPr>
          <p:spPr>
            <a:xfrm>
              <a:off x="4908252" y="1264753"/>
              <a:ext cx="3372913"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450 – 50 = ?</a:t>
              </a:r>
            </a:p>
          </p:txBody>
        </p:sp>
      </p:grpSp>
      <p:pic>
        <p:nvPicPr>
          <p:cNvPr id="41" name="TimeProcess_Back">
            <a:extLst>
              <a:ext uri="{FF2B5EF4-FFF2-40B4-BE49-F238E27FC236}">
                <a16:creationId xmlns:a16="http://schemas.microsoft.com/office/drawing/2014/main" id="{7FA29249-63E9-456D-BE63-A99B01A10B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Tieng-chuong-het-gio-reng-www_tiengdong_com">
            <a:hlinkClick r:id="" action="ppaction://media"/>
            <a:extLst>
              <a:ext uri="{FF2B5EF4-FFF2-40B4-BE49-F238E27FC236}">
                <a16:creationId xmlns:a16="http://schemas.microsoft.com/office/drawing/2014/main" id="{F5A2917E-224D-4C20-85BC-0BC65AB3DA45}"/>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spTree>
    <p:extLst>
      <p:ext uri="{BB962C8B-B14F-4D97-AF65-F5344CB8AC3E}">
        <p14:creationId xmlns:p14="http://schemas.microsoft.com/office/powerpoint/2010/main" val="497937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26"/>
                                        </p:tgtEl>
                                        <p:attrNameLst>
                                          <p:attrName>style.color</p:attrName>
                                        </p:attrNameLst>
                                      </p:cBhvr>
                                      <p:by>
                                        <p:hsl h="-7200000" s="0" l="0"/>
                                      </p:by>
                                    </p:animClr>
                                    <p:animClr clrSpc="hsl" dir="cw">
                                      <p:cBhvr>
                                        <p:cTn id="19" dur="500" fill="hold"/>
                                        <p:tgtEl>
                                          <p:spTgt spid="26"/>
                                        </p:tgtEl>
                                        <p:attrNameLst>
                                          <p:attrName>fillcolor</p:attrName>
                                        </p:attrNameLst>
                                      </p:cBhvr>
                                      <p:by>
                                        <p:hsl h="-7200000" s="0" l="0"/>
                                      </p:by>
                                    </p:animClr>
                                    <p:animClr clrSpc="hsl" dir="cw">
                                      <p:cBhvr>
                                        <p:cTn id="20" dur="500" fill="hold"/>
                                        <p:tgtEl>
                                          <p:spTgt spid="26"/>
                                        </p:tgtEl>
                                        <p:attrNameLst>
                                          <p:attrName>stroke.color</p:attrName>
                                        </p:attrNameLst>
                                      </p:cBhvr>
                                      <p:by>
                                        <p:hsl h="-7200000" s="0" l="0"/>
                                      </p:by>
                                    </p:animClr>
                                    <p:set>
                                      <p:cBhvr>
                                        <p:cTn id="21" dur="500" fill="hold"/>
                                        <p:tgtEl>
                                          <p:spTgt spid="2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0"/>
                                        </p:tgtEl>
                                        <p:attrNameLst>
                                          <p:attrName>style.color</p:attrName>
                                        </p:attrNameLst>
                                      </p:cBhvr>
                                      <p:by>
                                        <p:hsl h="0" s="-70588" l="0"/>
                                      </p:by>
                                    </p:animClr>
                                    <p:animClr clrSpc="hsl" dir="cw">
                                      <p:cBhvr>
                                        <p:cTn id="29" dur="500" fill="hold"/>
                                        <p:tgtEl>
                                          <p:spTgt spid="30"/>
                                        </p:tgtEl>
                                        <p:attrNameLst>
                                          <p:attrName>fillcolor</p:attrName>
                                        </p:attrNameLst>
                                      </p:cBhvr>
                                      <p:by>
                                        <p:hsl h="0" s="-70588" l="0"/>
                                      </p:by>
                                    </p:animClr>
                                    <p:animClr clrSpc="hsl" dir="cw">
                                      <p:cBhvr>
                                        <p:cTn id="30" dur="500" fill="hold"/>
                                        <p:tgtEl>
                                          <p:spTgt spid="30"/>
                                        </p:tgtEl>
                                        <p:attrNameLst>
                                          <p:attrName>stroke.color</p:attrName>
                                        </p:attrNameLst>
                                      </p:cBhvr>
                                      <p:by>
                                        <p:hsl h="0" s="-70588" l="0"/>
                                      </p:by>
                                    </p:animClr>
                                    <p:set>
                                      <p:cBhvr>
                                        <p:cTn id="31" dur="500" fill="hold"/>
                                        <p:tgtEl>
                                          <p:spTgt spid="30"/>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0"/>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28"/>
                                        </p:tgtEl>
                                        <p:attrNameLst>
                                          <p:attrName>style.color</p:attrName>
                                        </p:attrNameLst>
                                      </p:cBhvr>
                                      <p:by>
                                        <p:hsl h="0" s="-70588" l="0"/>
                                      </p:by>
                                    </p:animClr>
                                    <p:animClr clrSpc="hsl" dir="cw">
                                      <p:cBhvr>
                                        <p:cTn id="39" dur="500" fill="hold"/>
                                        <p:tgtEl>
                                          <p:spTgt spid="28"/>
                                        </p:tgtEl>
                                        <p:attrNameLst>
                                          <p:attrName>fillcolor</p:attrName>
                                        </p:attrNameLst>
                                      </p:cBhvr>
                                      <p:by>
                                        <p:hsl h="0" s="-70588" l="0"/>
                                      </p:by>
                                    </p:animClr>
                                    <p:animClr clrSpc="hsl" dir="cw">
                                      <p:cBhvr>
                                        <p:cTn id="40" dur="500" fill="hold"/>
                                        <p:tgtEl>
                                          <p:spTgt spid="28"/>
                                        </p:tgtEl>
                                        <p:attrNameLst>
                                          <p:attrName>stroke.color</p:attrName>
                                        </p:attrNameLst>
                                      </p:cBhvr>
                                      <p:by>
                                        <p:hsl h="0" s="-70588" l="0"/>
                                      </p:by>
                                    </p:animClr>
                                    <p:set>
                                      <p:cBhvr>
                                        <p:cTn id="41" dur="500" fill="hold"/>
                                        <p:tgtEl>
                                          <p:spTgt spid="2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35"/>
                                        </p:tgtEl>
                                        <p:attrNameLst>
                                          <p:attrName>style.color</p:attrName>
                                        </p:attrNameLst>
                                      </p:cBhvr>
                                      <p:by>
                                        <p:hsl h="0" s="-70588" l="0"/>
                                      </p:by>
                                    </p:animClr>
                                    <p:animClr clrSpc="hsl" dir="cw">
                                      <p:cBhvr>
                                        <p:cTn id="49" dur="500" fill="hold"/>
                                        <p:tgtEl>
                                          <p:spTgt spid="35"/>
                                        </p:tgtEl>
                                        <p:attrNameLst>
                                          <p:attrName>fillcolor</p:attrName>
                                        </p:attrNameLst>
                                      </p:cBhvr>
                                      <p:by>
                                        <p:hsl h="0" s="-70588" l="0"/>
                                      </p:by>
                                    </p:animClr>
                                    <p:animClr clrSpc="hsl" dir="cw">
                                      <p:cBhvr>
                                        <p:cTn id="50" dur="500" fill="hold"/>
                                        <p:tgtEl>
                                          <p:spTgt spid="35"/>
                                        </p:tgtEl>
                                        <p:attrNameLst>
                                          <p:attrName>stroke.color</p:attrName>
                                        </p:attrNameLst>
                                      </p:cBhvr>
                                      <p:by>
                                        <p:hsl h="0" s="-70588" l="0"/>
                                      </p:by>
                                    </p:animClr>
                                    <p:set>
                                      <p:cBhvr>
                                        <p:cTn id="51" dur="500" fill="hold"/>
                                        <p:tgtEl>
                                          <p:spTgt spid="35"/>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5"/>
                  </p:tgtEl>
                </p:cond>
              </p:nextCondLst>
            </p:seq>
            <p:audio>
              <p:cMediaNode vol="80000">
                <p:cTn id="54" fill="hold" display="0">
                  <p:stCondLst>
                    <p:cond delay="indefinite"/>
                  </p:stCondLst>
                  <p:endCondLst>
                    <p:cond evt="onStopAudio" delay="0">
                      <p:tgtEl>
                        <p:sldTgt/>
                      </p:tgtEl>
                    </p:cond>
                  </p:endCondLst>
                </p:cTn>
                <p:tgtEl>
                  <p:spTgt spid="42"/>
                </p:tgtEl>
              </p:cMediaNode>
            </p:audio>
          </p:childTnLst>
        </p:cTn>
      </p:par>
    </p:tnLst>
    <p:bldLst>
      <p:bldP spid="26" grpId="0" animBg="1"/>
      <p:bldP spid="28" grpId="0" animBg="1"/>
      <p:bldP spid="30"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BA2BBBE7-CFE1-41B1-93D7-E78B4F675F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889" y="5902894"/>
            <a:ext cx="533400" cy="533400"/>
          </a:xfrm>
          <a:prstGeom prst="rect">
            <a:avLst/>
          </a:prstGeom>
        </p:spPr>
      </p:pic>
      <p:sp>
        <p:nvSpPr>
          <p:cNvPr id="34" name="AẪ">
            <a:extLst>
              <a:ext uri="{FF2B5EF4-FFF2-40B4-BE49-F238E27FC236}">
                <a16:creationId xmlns:a16="http://schemas.microsoft.com/office/drawing/2014/main" id="{A55BDA14-7D5D-4C52-BDD0-5DB96576C6D6}"/>
              </a:ext>
            </a:extLst>
          </p:cNvPr>
          <p:cNvSpPr/>
          <p:nvPr/>
        </p:nvSpPr>
        <p:spPr>
          <a:xfrm rot="10800000" flipV="1">
            <a:off x="6798193" y="4204922"/>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D. 700</a:t>
            </a:r>
          </a:p>
        </p:txBody>
      </p:sp>
      <p:sp>
        <p:nvSpPr>
          <p:cNvPr id="36" name="BSÃA">
            <a:extLst>
              <a:ext uri="{FF2B5EF4-FFF2-40B4-BE49-F238E27FC236}">
                <a16:creationId xmlns:a16="http://schemas.microsoft.com/office/drawing/2014/main" id="{42DAA8FC-22A5-4AA0-9824-BEB53A89E24E}"/>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660</a:t>
            </a:r>
          </a:p>
        </p:txBody>
      </p:sp>
      <p:sp>
        <p:nvSpPr>
          <p:cNvPr id="39" name="CÂSXAS">
            <a:extLst>
              <a:ext uri="{FF2B5EF4-FFF2-40B4-BE49-F238E27FC236}">
                <a16:creationId xmlns:a16="http://schemas.microsoft.com/office/drawing/2014/main" id="{E04DA8D2-E140-4380-A3E0-9E2AC824AE40}"/>
              </a:ext>
            </a:extLst>
          </p:cNvPr>
          <p:cNvSpPr/>
          <p:nvPr/>
        </p:nvSpPr>
        <p:spPr>
          <a:xfrm rot="10800000" flipV="1">
            <a:off x="3352350" y="4257308"/>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C. 800</a:t>
            </a:r>
          </a:p>
        </p:txBody>
      </p:sp>
      <p:sp>
        <p:nvSpPr>
          <p:cNvPr id="40" name="DSSXSAX">
            <a:extLst>
              <a:ext uri="{FF2B5EF4-FFF2-40B4-BE49-F238E27FC236}">
                <a16:creationId xmlns:a16="http://schemas.microsoft.com/office/drawing/2014/main" id="{EC66E5A9-DB34-4BA5-B812-95D0598A1EF7}"/>
              </a:ext>
            </a:extLst>
          </p:cNvPr>
          <p:cNvSpPr/>
          <p:nvPr/>
        </p:nvSpPr>
        <p:spPr>
          <a:xfrm rot="10800000" flipV="1">
            <a:off x="3352348" y="3130690"/>
            <a:ext cx="2061019"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600</a:t>
            </a:r>
          </a:p>
        </p:txBody>
      </p:sp>
      <p:pic>
        <p:nvPicPr>
          <p:cNvPr id="41" name="TimeProcess_Back">
            <a:extLst>
              <a:ext uri="{FF2B5EF4-FFF2-40B4-BE49-F238E27FC236}">
                <a16:creationId xmlns:a16="http://schemas.microsoft.com/office/drawing/2014/main" id="{064B539C-2285-4E8C-845B-D1D6E52675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274A65F7-DB73-4F1E-9A9B-733727CBA750}"/>
              </a:ext>
            </a:extLst>
          </p:cNvPr>
          <p:cNvPicPr>
            <a:picLocks noChangeAspect="1"/>
          </p:cNvPicPr>
          <p:nvPr/>
        </p:nvPicPr>
        <p:blipFill>
          <a:blip r:embed="rId12" cstate="print"/>
          <a:stretch>
            <a:fillRect/>
          </a:stretch>
        </p:blipFill>
        <p:spPr>
          <a:xfrm>
            <a:off x="8024630" y="4061151"/>
            <a:ext cx="965200" cy="723900"/>
          </a:xfrm>
          <a:prstGeom prst="rect">
            <a:avLst/>
          </a:prstGeom>
        </p:spPr>
      </p:pic>
      <p:pic>
        <p:nvPicPr>
          <p:cNvPr id="43" name="Picture 42" descr="sai.png">
            <a:extLst>
              <a:ext uri="{FF2B5EF4-FFF2-40B4-BE49-F238E27FC236}">
                <a16:creationId xmlns:a16="http://schemas.microsoft.com/office/drawing/2014/main" id="{209E232C-F956-42F7-BFAD-889484D2A9F7}"/>
              </a:ext>
            </a:extLst>
          </p:cNvPr>
          <p:cNvPicPr>
            <a:picLocks noChangeAspect="1"/>
          </p:cNvPicPr>
          <p:nvPr/>
        </p:nvPicPr>
        <p:blipFill>
          <a:blip r:embed="rId13" cstate="print"/>
          <a:stretch>
            <a:fillRect/>
          </a:stretch>
        </p:blipFill>
        <p:spPr>
          <a:xfrm>
            <a:off x="4705787" y="4315439"/>
            <a:ext cx="711200" cy="533400"/>
          </a:xfrm>
          <a:prstGeom prst="rect">
            <a:avLst/>
          </a:prstGeom>
        </p:spPr>
      </p:pic>
      <p:pic>
        <p:nvPicPr>
          <p:cNvPr id="44" name="Picture 43" descr="sai.png">
            <a:extLst>
              <a:ext uri="{FF2B5EF4-FFF2-40B4-BE49-F238E27FC236}">
                <a16:creationId xmlns:a16="http://schemas.microsoft.com/office/drawing/2014/main" id="{E9B1A524-E665-48BC-AB76-FAB772FF3349}"/>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DBE0840A-4542-430C-B8AF-14F7D31D6B98}"/>
              </a:ext>
            </a:extLst>
          </p:cNvPr>
          <p:cNvGrpSpPr/>
          <p:nvPr/>
        </p:nvGrpSpPr>
        <p:grpSpPr>
          <a:xfrm>
            <a:off x="4335033" y="568679"/>
            <a:ext cx="4001296" cy="1796227"/>
            <a:chOff x="4335033" y="568679"/>
            <a:chExt cx="4001296" cy="1796227"/>
          </a:xfrm>
        </p:grpSpPr>
        <p:sp>
          <p:nvSpPr>
            <p:cNvPr id="46" name="TimeProcess">
              <a:extLst>
                <a:ext uri="{FF2B5EF4-FFF2-40B4-BE49-F238E27FC236}">
                  <a16:creationId xmlns:a16="http://schemas.microsoft.com/office/drawing/2014/main" id="{E448CBF4-69EA-4DB4-9BD5-435CB62AF4DF}"/>
                </a:ext>
              </a:extLst>
            </p:cNvPr>
            <p:cNvSpPr/>
            <p:nvPr/>
          </p:nvSpPr>
          <p:spPr>
            <a:xfrm>
              <a:off x="4335033" y="568679"/>
              <a:ext cx="4001296"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C08F3B70-FD13-4B09-9A4F-95233D472716}"/>
                </a:ext>
              </a:extLst>
            </p:cNvPr>
            <p:cNvSpPr txBox="1"/>
            <p:nvPr/>
          </p:nvSpPr>
          <p:spPr>
            <a:xfrm>
              <a:off x="5025642" y="1132650"/>
              <a:ext cx="3093007" cy="584775"/>
            </a:xfrm>
            <a:prstGeom prst="rect">
              <a:avLst/>
            </a:prstGeom>
            <a:noFill/>
          </p:spPr>
          <p:txBody>
            <a:bodyPr wrap="square" rtlCol="0">
              <a:spAutoFit/>
            </a:bodyPr>
            <a:lstStyle/>
            <a:p>
              <a:r>
                <a:rPr lang="en-US" sz="3200" b="1" dirty="0">
                  <a:solidFill>
                    <a:srgbClr val="000066"/>
                  </a:solidFill>
                  <a:latin typeface="UTM Avo" panose="02040603050506020204" pitchFamily="18" charset="0"/>
                </a:rPr>
                <a:t>620 + 80 = ? </a:t>
              </a:r>
            </a:p>
          </p:txBody>
        </p:sp>
      </p:grpSp>
      <p:pic>
        <p:nvPicPr>
          <p:cNvPr id="3" name="Tieng-chuong-het-gio-reng-www_tiengdong_com">
            <a:hlinkClick r:id="" action="ppaction://media"/>
            <a:extLst>
              <a:ext uri="{FF2B5EF4-FFF2-40B4-BE49-F238E27FC236}">
                <a16:creationId xmlns:a16="http://schemas.microsoft.com/office/drawing/2014/main" id="{225AFE29-A6BF-4F00-8A67-9FE1D8FA9FA2}"/>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3" name="Picture 52" descr="sai.png">
            <a:extLst>
              <a:ext uri="{FF2B5EF4-FFF2-40B4-BE49-F238E27FC236}">
                <a16:creationId xmlns:a16="http://schemas.microsoft.com/office/drawing/2014/main" id="{835F5125-1AB5-4C5E-AE55-A8F5D1D1E3DA}"/>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7909619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4"/>
                                        </p:tgtEl>
                                        <p:attrNameLst>
                                          <p:attrName>style.color</p:attrName>
                                        </p:attrNameLst>
                                      </p:cBhvr>
                                      <p:by>
                                        <p:hsl h="-7200000" s="0" l="0"/>
                                      </p:by>
                                    </p:animClr>
                                    <p:animClr clrSpc="hsl" dir="cw">
                                      <p:cBhvr>
                                        <p:cTn id="19" dur="500" fill="hold"/>
                                        <p:tgtEl>
                                          <p:spTgt spid="34"/>
                                        </p:tgtEl>
                                        <p:attrNameLst>
                                          <p:attrName>fillcolor</p:attrName>
                                        </p:attrNameLst>
                                      </p:cBhvr>
                                      <p:by>
                                        <p:hsl h="-7200000" s="0" l="0"/>
                                      </p:by>
                                    </p:animClr>
                                    <p:animClr clrSpc="hsl" dir="cw">
                                      <p:cBhvr>
                                        <p:cTn id="20" dur="500" fill="hold"/>
                                        <p:tgtEl>
                                          <p:spTgt spid="34"/>
                                        </p:tgtEl>
                                        <p:attrNameLst>
                                          <p:attrName>stroke.color</p:attrName>
                                        </p:attrNameLst>
                                      </p:cBhvr>
                                      <p:by>
                                        <p:hsl h="-7200000" s="0" l="0"/>
                                      </p:by>
                                    </p:animClr>
                                    <p:set>
                                      <p:cBhvr>
                                        <p:cTn id="21" dur="500" fill="hold"/>
                                        <p:tgtEl>
                                          <p:spTgt spid="34"/>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4"/>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6"/>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6"/>
                                        </p:tgtEl>
                                        <p:attrNameLst>
                                          <p:attrName>style.color</p:attrName>
                                        </p:attrNameLst>
                                      </p:cBhvr>
                                      <p:by>
                                        <p:hsl h="0" s="-70588" l="0"/>
                                      </p:by>
                                    </p:animClr>
                                    <p:animClr clrSpc="hsl" dir="cw">
                                      <p:cBhvr>
                                        <p:cTn id="39" dur="500" fill="hold"/>
                                        <p:tgtEl>
                                          <p:spTgt spid="36"/>
                                        </p:tgtEl>
                                        <p:attrNameLst>
                                          <p:attrName>fillcolor</p:attrName>
                                        </p:attrNameLst>
                                      </p:cBhvr>
                                      <p:by>
                                        <p:hsl h="0" s="-70588" l="0"/>
                                      </p:by>
                                    </p:animClr>
                                    <p:animClr clrSpc="hsl" dir="cw">
                                      <p:cBhvr>
                                        <p:cTn id="40" dur="500" fill="hold"/>
                                        <p:tgtEl>
                                          <p:spTgt spid="36"/>
                                        </p:tgtEl>
                                        <p:attrNameLst>
                                          <p:attrName>stroke.color</p:attrName>
                                        </p:attrNameLst>
                                      </p:cBhvr>
                                      <p:by>
                                        <p:hsl h="0" s="-70588" l="0"/>
                                      </p:by>
                                    </p:animClr>
                                    <p:set>
                                      <p:cBhvr>
                                        <p:cTn id="41" dur="500" fill="hold"/>
                                        <p:tgtEl>
                                          <p:spTgt spid="36"/>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3"/>
                </p:tgtEl>
              </p:cMediaNode>
            </p:audio>
          </p:childTnLst>
        </p:cTn>
      </p:par>
    </p:tnLst>
    <p:bldLst>
      <p:bldP spid="34" grpId="0" animBg="1"/>
      <p:bldP spid="36"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5165292" y="4359977"/>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C. </a:t>
            </a:r>
            <a:r>
              <a:rPr lang="en-US" sz="3600" b="1" dirty="0">
                <a:solidFill>
                  <a:srgbClr val="000066"/>
                </a:solidFill>
                <a:latin typeface="UTM Avo" panose="02040603050506020204" pitchFamily="18" charset="0"/>
                <a:cs typeface="Times New Roman" panose="02020603050405020304" pitchFamily="18" charset="0"/>
              </a:rPr>
              <a: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   B. </a:t>
            </a:r>
            <a:r>
              <a:rPr lang="en-US" sz="3200" b="1" dirty="0">
                <a:solidFill>
                  <a:srgbClr val="000066"/>
                </a:solidFill>
                <a:latin typeface="UTM Avo" panose="02040603050506020204" pitchFamily="18" charset="0"/>
                <a:cs typeface="Times New Roman" panose="02020603050405020304" pitchFamily="18" charset="0"/>
              </a:rPr>
              <a:t>&lt;</a:t>
            </a:r>
            <a:endParaRPr lang="en-US" sz="2800" b="1" dirty="0">
              <a:solidFill>
                <a:srgbClr val="000066"/>
              </a:solidFill>
              <a:latin typeface="UTM Avo" panose="02040603050506020204" pitchFamily="18" charset="0"/>
              <a:cs typeface="Times New Roman" panose="02020603050405020304" pitchFamily="18" charset="0"/>
            </a:endParaRP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dirty="0">
                <a:solidFill>
                  <a:srgbClr val="000066"/>
                </a:solidFill>
                <a:latin typeface="UTM Avo" panose="02040603050506020204" pitchFamily="18" charset="0"/>
                <a:cs typeface="Times New Roman" panose="02020603050405020304" pitchFamily="18" charset="0"/>
              </a:rPr>
              <a:t>  </a:t>
            </a:r>
            <a:r>
              <a:rPr lang="en-US" sz="2800" b="1" dirty="0">
                <a:solidFill>
                  <a:srgbClr val="000066"/>
                </a:solidFill>
                <a:latin typeface="UTM Avo" panose="02040603050506020204" pitchFamily="18" charset="0"/>
                <a:cs typeface="Times New Roman" panose="02020603050405020304" pitchFamily="18" charset="0"/>
              </a:rPr>
              <a:t>A. </a:t>
            </a:r>
            <a:r>
              <a:rPr lang="en-US" sz="3200" b="1" dirty="0">
                <a:solidFill>
                  <a:srgbClr val="000066"/>
                </a:solidFill>
                <a:latin typeface="UTM Avo" panose="02040603050506020204" pitchFamily="18" charset="0"/>
                <a:cs typeface="Times New Roman" panose="02020603050405020304" pitchFamily="18" charset="0"/>
              </a:rPr>
              <a:t>&gt;</a:t>
            </a:r>
            <a:endParaRPr lang="en-US" sz="2800" b="1" dirty="0">
              <a:solidFill>
                <a:srgbClr val="000066"/>
              </a:solidFill>
              <a:latin typeface="UTM Avo" panose="02040603050506020204" pitchFamily="18" charset="0"/>
              <a:cs typeface="Times New Roman" panose="02020603050405020304" pitchFamily="18" charset="0"/>
            </a:endParaRP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6391729" y="4216206"/>
            <a:ext cx="965200" cy="7239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861020" y="568679"/>
            <a:ext cx="4790891" cy="1796227"/>
            <a:chOff x="3861020" y="568679"/>
            <a:chExt cx="4790891" cy="1796227"/>
          </a:xfrm>
        </p:grpSpPr>
        <p:sp>
          <p:nvSpPr>
            <p:cNvPr id="46" name="TimeProcess">
              <a:extLst>
                <a:ext uri="{FF2B5EF4-FFF2-40B4-BE49-F238E27FC236}">
                  <a16:creationId xmlns:a16="http://schemas.microsoft.com/office/drawing/2014/main" id="{4C23A7AE-E92D-4154-A1C5-DEE66CD17935}"/>
                </a:ext>
              </a:extLst>
            </p:cNvPr>
            <p:cNvSpPr/>
            <p:nvPr/>
          </p:nvSpPr>
          <p:spPr>
            <a:xfrm>
              <a:off x="3861020" y="568679"/>
              <a:ext cx="4475309" cy="1796227"/>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grpSp>
          <p:nvGrpSpPr>
            <p:cNvPr id="48" name="Group 47">
              <a:extLst>
                <a:ext uri="{FF2B5EF4-FFF2-40B4-BE49-F238E27FC236}">
                  <a16:creationId xmlns:a16="http://schemas.microsoft.com/office/drawing/2014/main" id="{7F471BAC-0951-4F89-88D0-2707A90B7581}"/>
                </a:ext>
              </a:extLst>
            </p:cNvPr>
            <p:cNvGrpSpPr/>
            <p:nvPr/>
          </p:nvGrpSpPr>
          <p:grpSpPr>
            <a:xfrm>
              <a:off x="4011818" y="858452"/>
              <a:ext cx="4640093" cy="1095119"/>
              <a:chOff x="3375183" y="5285008"/>
              <a:chExt cx="4640093" cy="1095119"/>
            </a:xfrm>
          </p:grpSpPr>
          <p:sp>
            <p:nvSpPr>
              <p:cNvPr id="50" name="TextBox 49">
                <a:extLst>
                  <a:ext uri="{FF2B5EF4-FFF2-40B4-BE49-F238E27FC236}">
                    <a16:creationId xmlns:a16="http://schemas.microsoft.com/office/drawing/2014/main" id="{5136F00F-0414-4732-ADB2-4C04ABED1A56}"/>
                  </a:ext>
                </a:extLst>
              </p:cNvPr>
              <p:cNvSpPr txBox="1"/>
              <p:nvPr/>
            </p:nvSpPr>
            <p:spPr>
              <a:xfrm>
                <a:off x="3375183" y="5826129"/>
                <a:ext cx="4640093" cy="553998"/>
              </a:xfrm>
              <a:prstGeom prst="rect">
                <a:avLst/>
              </a:prstGeom>
              <a:noFill/>
            </p:spPr>
            <p:txBody>
              <a:bodyPr wrap="square" rtlCol="0">
                <a:spAutoFit/>
              </a:bodyPr>
              <a:lstStyle/>
              <a:p>
                <a:r>
                  <a:rPr lang="en-US" sz="3000" b="1" dirty="0">
                    <a:solidFill>
                      <a:srgbClr val="000066"/>
                    </a:solidFill>
                    <a:latin typeface="UTM Avo" panose="02040603050506020204" pitchFamily="18" charset="0"/>
                  </a:rPr>
                  <a:t>750 – 50 … 300 + 400</a:t>
                </a:r>
              </a:p>
            </p:txBody>
          </p:sp>
          <p:sp>
            <p:nvSpPr>
              <p:cNvPr id="52" name="TextBox 51">
                <a:extLst>
                  <a:ext uri="{FF2B5EF4-FFF2-40B4-BE49-F238E27FC236}">
                    <a16:creationId xmlns:a16="http://schemas.microsoft.com/office/drawing/2014/main" id="{458DF42D-71A9-4424-A6C9-A0E661436403}"/>
                  </a:ext>
                </a:extLst>
              </p:cNvPr>
              <p:cNvSpPr txBox="1"/>
              <p:nvPr/>
            </p:nvSpPr>
            <p:spPr>
              <a:xfrm>
                <a:off x="3802460" y="5285008"/>
                <a:ext cx="3281130" cy="461665"/>
              </a:xfrm>
              <a:prstGeom prst="rect">
                <a:avLst/>
              </a:prstGeom>
              <a:noFill/>
            </p:spPr>
            <p:txBody>
              <a:bodyPr wrap="square" rtlCol="0">
                <a:spAutoFit/>
              </a:bodyPr>
              <a:lstStyle/>
              <a:p>
                <a:r>
                  <a:rPr lang="en-US" sz="2400" b="1" dirty="0" err="1">
                    <a:solidFill>
                      <a:srgbClr val="000066"/>
                    </a:solidFill>
                    <a:latin typeface="UTM Avo" panose="02040603050506020204" pitchFamily="18" charset="0"/>
                  </a:rPr>
                  <a:t>Điền</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dấu</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thích</a:t>
                </a:r>
                <a:r>
                  <a:rPr lang="en-US" sz="2400" b="1" dirty="0">
                    <a:solidFill>
                      <a:srgbClr val="000066"/>
                    </a:solidFill>
                    <a:latin typeface="UTM Avo" panose="02040603050506020204" pitchFamily="18" charset="0"/>
                  </a:rPr>
                  <a:t> </a:t>
                </a:r>
                <a:r>
                  <a:rPr lang="en-US" sz="2400" b="1" dirty="0" err="1">
                    <a:solidFill>
                      <a:srgbClr val="000066"/>
                    </a:solidFill>
                    <a:latin typeface="UTM Avo" panose="02040603050506020204" pitchFamily="18" charset="0"/>
                  </a:rPr>
                  <a:t>hợp</a:t>
                </a:r>
                <a:endParaRPr lang="en-US" sz="2400" b="1" dirty="0">
                  <a:solidFill>
                    <a:srgbClr val="000066"/>
                  </a:solidFill>
                  <a:latin typeface="UTM Avo" panose="02040603050506020204" pitchFamily="18" charset="0"/>
                </a:endParaRPr>
              </a:p>
            </p:txBody>
          </p:sp>
        </p:gr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259070" y="3189166"/>
            <a:ext cx="711200" cy="533400"/>
          </a:xfrm>
          <a:prstGeom prst="rect">
            <a:avLst/>
          </a:prstGeom>
        </p:spPr>
      </p:pic>
    </p:spTree>
    <p:extLst>
      <p:ext uri="{BB962C8B-B14F-4D97-AF65-F5344CB8AC3E}">
        <p14:creationId xmlns:p14="http://schemas.microsoft.com/office/powerpoint/2010/main" val="3099089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clickEffect">
                                  <p:stCondLst>
                                    <p:cond delay="0"/>
                                  </p:stCondLst>
                                  <p:childTnLst>
                                    <p:animClr clrSpc="hsl" dir="cw">
                                      <p:cBhvr override="childStyle">
                                        <p:cTn id="28" dur="500" fill="hold"/>
                                        <p:tgtEl>
                                          <p:spTgt spid="38"/>
                                        </p:tgtEl>
                                        <p:attrNameLst>
                                          <p:attrName>style.color</p:attrName>
                                        </p:attrNameLst>
                                      </p:cBhvr>
                                      <p:by>
                                        <p:hsl h="0" s="-70588" l="0"/>
                                      </p:by>
                                    </p:animClr>
                                    <p:animClr clrSpc="hsl" dir="cw">
                                      <p:cBhvr>
                                        <p:cTn id="29" dur="500" fill="hold"/>
                                        <p:tgtEl>
                                          <p:spTgt spid="38"/>
                                        </p:tgtEl>
                                        <p:attrNameLst>
                                          <p:attrName>fillcolor</p:attrName>
                                        </p:attrNameLst>
                                      </p:cBhvr>
                                      <p:by>
                                        <p:hsl h="0" s="-70588" l="0"/>
                                      </p:by>
                                    </p:animClr>
                                    <p:animClr clrSpc="hsl" dir="cw">
                                      <p:cBhvr>
                                        <p:cTn id="30" dur="500" fill="hold"/>
                                        <p:tgtEl>
                                          <p:spTgt spid="38"/>
                                        </p:tgtEl>
                                        <p:attrNameLst>
                                          <p:attrName>stroke.color</p:attrName>
                                        </p:attrNameLst>
                                      </p:cBhvr>
                                      <p:by>
                                        <p:hsl h="0" s="-70588" l="0"/>
                                      </p:by>
                                    </p:animClr>
                                    <p:set>
                                      <p:cBhvr>
                                        <p:cTn id="31" dur="500" fill="hold"/>
                                        <p:tgtEl>
                                          <p:spTgt spid="38"/>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withEffect">
                                  <p:stCondLst>
                                    <p:cond delay="0"/>
                                  </p:stCondLst>
                                  <p:childTnLst>
                                    <p:animClr clrSpc="hsl" dir="cw">
                                      <p:cBhvr override="childStyle">
                                        <p:cTn id="38" dur="500" fill="hold"/>
                                        <p:tgtEl>
                                          <p:spTgt spid="40"/>
                                        </p:tgtEl>
                                        <p:attrNameLst>
                                          <p:attrName>style.color</p:attrName>
                                        </p:attrNameLst>
                                      </p:cBhvr>
                                      <p:by>
                                        <p:hsl h="0" s="-70588" l="0"/>
                                      </p:by>
                                    </p:animClr>
                                    <p:animClr clrSpc="hsl" dir="cw">
                                      <p:cBhvr>
                                        <p:cTn id="39" dur="500" fill="hold"/>
                                        <p:tgtEl>
                                          <p:spTgt spid="40"/>
                                        </p:tgtEl>
                                        <p:attrNameLst>
                                          <p:attrName>fillcolor</p:attrName>
                                        </p:attrNameLst>
                                      </p:cBhvr>
                                      <p:by>
                                        <p:hsl h="0" s="-70588" l="0"/>
                                      </p:by>
                                    </p:animClr>
                                    <p:animClr clrSpc="hsl" dir="cw">
                                      <p:cBhvr>
                                        <p:cTn id="40" dur="500" fill="hold"/>
                                        <p:tgtEl>
                                          <p:spTgt spid="40"/>
                                        </p:tgtEl>
                                        <p:attrNameLst>
                                          <p:attrName>stroke.color</p:attrName>
                                        </p:attrNameLst>
                                      </p:cBhvr>
                                      <p:by>
                                        <p:hsl h="0" s="-70588" l="0"/>
                                      </p:by>
                                    </p:animClr>
                                    <p:set>
                                      <p:cBhvr>
                                        <p:cTn id="41" dur="500" fill="hold"/>
                                        <p:tgtEl>
                                          <p:spTgt spid="40"/>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4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3963E44-BF86-4385-BA8A-0276D7FA2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12159323" cy="6440129"/>
          </a:xfrm>
          <a:prstGeom prst="rect">
            <a:avLst/>
          </a:prstGeom>
        </p:spPr>
      </p:pic>
      <p:pic>
        <p:nvPicPr>
          <p:cNvPr id="33" name="Picture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25922" y="5825353"/>
            <a:ext cx="533400" cy="533400"/>
          </a:xfrm>
          <a:prstGeom prst="rect">
            <a:avLst/>
          </a:prstGeom>
        </p:spPr>
      </p:pic>
      <p:sp>
        <p:nvSpPr>
          <p:cNvPr id="36" name="AẪ">
            <a:extLst>
              <a:ext uri="{FF2B5EF4-FFF2-40B4-BE49-F238E27FC236}">
                <a16:creationId xmlns:a16="http://schemas.microsoft.com/office/drawing/2014/main" id="{E18EE9CB-594A-4040-AEF0-4E3A6FA9761C}"/>
              </a:ext>
            </a:extLst>
          </p:cNvPr>
          <p:cNvSpPr/>
          <p:nvPr/>
        </p:nvSpPr>
        <p:spPr>
          <a:xfrm rot="10800000" flipV="1">
            <a:off x="3239215" y="4260159"/>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C. 2 km</a:t>
            </a:r>
          </a:p>
        </p:txBody>
      </p:sp>
      <p:sp>
        <p:nvSpPr>
          <p:cNvPr id="38" name="BSÃA">
            <a:extLst>
              <a:ext uri="{FF2B5EF4-FFF2-40B4-BE49-F238E27FC236}">
                <a16:creationId xmlns:a16="http://schemas.microsoft.com/office/drawing/2014/main" id="{0B584600-B63C-4CD5-8B73-74246CDAB57B}"/>
              </a:ext>
            </a:extLst>
          </p:cNvPr>
          <p:cNvSpPr/>
          <p:nvPr/>
        </p:nvSpPr>
        <p:spPr>
          <a:xfrm rot="10800000" flipV="1">
            <a:off x="6778634" y="3075453"/>
            <a:ext cx="2482098"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B. 1000 km</a:t>
            </a:r>
          </a:p>
        </p:txBody>
      </p:sp>
      <p:sp>
        <p:nvSpPr>
          <p:cNvPr id="39" name="CÂSXAS">
            <a:extLst>
              <a:ext uri="{FF2B5EF4-FFF2-40B4-BE49-F238E27FC236}">
                <a16:creationId xmlns:a16="http://schemas.microsoft.com/office/drawing/2014/main" id="{80CF1174-D97C-4DEF-BB04-D878C6B1F937}"/>
              </a:ext>
            </a:extLst>
          </p:cNvPr>
          <p:cNvSpPr/>
          <p:nvPr/>
        </p:nvSpPr>
        <p:spPr>
          <a:xfrm rot="10800000" flipV="1">
            <a:off x="6778634" y="4256304"/>
            <a:ext cx="256766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itchFamily="18" charset="0"/>
              </a:rPr>
              <a:t>D. 3 km</a:t>
            </a:r>
          </a:p>
        </p:txBody>
      </p:sp>
      <p:sp>
        <p:nvSpPr>
          <p:cNvPr id="40" name="DSSXSAX">
            <a:extLst>
              <a:ext uri="{FF2B5EF4-FFF2-40B4-BE49-F238E27FC236}">
                <a16:creationId xmlns:a16="http://schemas.microsoft.com/office/drawing/2014/main" id="{D384F368-FE55-4EC5-BD04-BA576DB36B0E}"/>
              </a:ext>
            </a:extLst>
          </p:cNvPr>
          <p:cNvSpPr/>
          <p:nvPr/>
        </p:nvSpPr>
        <p:spPr>
          <a:xfrm rot="10800000" flipV="1">
            <a:off x="3221732" y="3130690"/>
            <a:ext cx="2191636" cy="707093"/>
          </a:xfrm>
          <a:prstGeom prst="roundRect">
            <a:avLst/>
          </a:prstGeom>
          <a:solidFill>
            <a:srgbClr val="33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rgbClr val="000066"/>
                </a:solidFill>
                <a:latin typeface="UTM Avo" panose="02040603050506020204" pitchFamily="18" charset="0"/>
                <a:cs typeface="Times New Roman" panose="02020603050405020304" pitchFamily="18" charset="0"/>
              </a:rPr>
              <a:t>A. 1 km</a:t>
            </a:r>
          </a:p>
        </p:txBody>
      </p:sp>
      <p:pic>
        <p:nvPicPr>
          <p:cNvPr id="41" name="TimeProcess_Back">
            <a:extLst>
              <a:ext uri="{FF2B5EF4-FFF2-40B4-BE49-F238E27FC236}">
                <a16:creationId xmlns:a16="http://schemas.microsoft.com/office/drawing/2014/main" id="{8B53BE9E-396F-4EFD-BFA9-D3A3271E59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3484" y="24857"/>
            <a:ext cx="8795802" cy="503487"/>
          </a:xfrm>
          <a:prstGeom prst="rect">
            <a:avLst/>
          </a:prstGeom>
        </p:spPr>
      </p:pic>
      <p:pic>
        <p:nvPicPr>
          <p:cNvPr id="42" name="Picture 41" descr="tich.png">
            <a:extLst>
              <a:ext uri="{FF2B5EF4-FFF2-40B4-BE49-F238E27FC236}">
                <a16:creationId xmlns:a16="http://schemas.microsoft.com/office/drawing/2014/main" id="{B5929AAD-492C-4AAE-92A4-F0F05283774B}"/>
              </a:ext>
            </a:extLst>
          </p:cNvPr>
          <p:cNvPicPr>
            <a:picLocks noChangeAspect="1"/>
          </p:cNvPicPr>
          <p:nvPr/>
        </p:nvPicPr>
        <p:blipFill>
          <a:blip r:embed="rId12" cstate="print"/>
          <a:stretch>
            <a:fillRect/>
          </a:stretch>
        </p:blipFill>
        <p:spPr>
          <a:xfrm>
            <a:off x="4767967" y="4148927"/>
            <a:ext cx="965200" cy="723900"/>
          </a:xfrm>
          <a:prstGeom prst="rect">
            <a:avLst/>
          </a:prstGeom>
        </p:spPr>
      </p:pic>
      <p:pic>
        <p:nvPicPr>
          <p:cNvPr id="43" name="Picture 42" descr="sai.png">
            <a:extLst>
              <a:ext uri="{FF2B5EF4-FFF2-40B4-BE49-F238E27FC236}">
                <a16:creationId xmlns:a16="http://schemas.microsoft.com/office/drawing/2014/main" id="{7A0A73F3-5F37-4C59-82A7-6E404E76C193}"/>
              </a:ext>
            </a:extLst>
          </p:cNvPr>
          <p:cNvPicPr>
            <a:picLocks noChangeAspect="1"/>
          </p:cNvPicPr>
          <p:nvPr/>
        </p:nvPicPr>
        <p:blipFill>
          <a:blip r:embed="rId13" cstate="print"/>
          <a:stretch>
            <a:fillRect/>
          </a:stretch>
        </p:blipFill>
        <p:spPr>
          <a:xfrm>
            <a:off x="8636839" y="4337999"/>
            <a:ext cx="711200" cy="533400"/>
          </a:xfrm>
          <a:prstGeom prst="rect">
            <a:avLst/>
          </a:prstGeom>
        </p:spPr>
      </p:pic>
      <p:pic>
        <p:nvPicPr>
          <p:cNvPr id="44" name="Picture 43" descr="sai.png">
            <a:extLst>
              <a:ext uri="{FF2B5EF4-FFF2-40B4-BE49-F238E27FC236}">
                <a16:creationId xmlns:a16="http://schemas.microsoft.com/office/drawing/2014/main" id="{9A32E87B-7704-448A-9E67-D84956EBCF04}"/>
              </a:ext>
            </a:extLst>
          </p:cNvPr>
          <p:cNvPicPr>
            <a:picLocks noChangeAspect="1"/>
          </p:cNvPicPr>
          <p:nvPr/>
        </p:nvPicPr>
        <p:blipFill>
          <a:blip r:embed="rId13" cstate="print"/>
          <a:stretch>
            <a:fillRect/>
          </a:stretch>
        </p:blipFill>
        <p:spPr>
          <a:xfrm>
            <a:off x="4670042" y="3193152"/>
            <a:ext cx="711200" cy="533400"/>
          </a:xfrm>
          <a:prstGeom prst="rect">
            <a:avLst/>
          </a:prstGeom>
        </p:spPr>
      </p:pic>
      <p:grpSp>
        <p:nvGrpSpPr>
          <p:cNvPr id="45" name="Group 44">
            <a:extLst>
              <a:ext uri="{FF2B5EF4-FFF2-40B4-BE49-F238E27FC236}">
                <a16:creationId xmlns:a16="http://schemas.microsoft.com/office/drawing/2014/main" id="{B928F676-2660-467E-8EBB-8311BF581586}"/>
              </a:ext>
            </a:extLst>
          </p:cNvPr>
          <p:cNvGrpSpPr/>
          <p:nvPr/>
        </p:nvGrpSpPr>
        <p:grpSpPr>
          <a:xfrm>
            <a:off x="3239214" y="806948"/>
            <a:ext cx="5935210" cy="1557958"/>
            <a:chOff x="3239214" y="806948"/>
            <a:chExt cx="5935210" cy="1557958"/>
          </a:xfrm>
        </p:grpSpPr>
        <p:sp>
          <p:nvSpPr>
            <p:cNvPr id="46" name="TimeProcess">
              <a:extLst>
                <a:ext uri="{FF2B5EF4-FFF2-40B4-BE49-F238E27FC236}">
                  <a16:creationId xmlns:a16="http://schemas.microsoft.com/office/drawing/2014/main" id="{4C23A7AE-E92D-4154-A1C5-DEE66CD17935}"/>
                </a:ext>
              </a:extLst>
            </p:cNvPr>
            <p:cNvSpPr/>
            <p:nvPr/>
          </p:nvSpPr>
          <p:spPr>
            <a:xfrm>
              <a:off x="3239214" y="806948"/>
              <a:ext cx="5846420" cy="1557958"/>
            </a:xfrm>
            <a:prstGeom prst="roundRect">
              <a:avLst>
                <a:gd name="adj" fmla="val 15196"/>
              </a:avLst>
            </a:prstGeom>
            <a:solidFill>
              <a:srgbClr val="FFC000"/>
            </a:solidFill>
            <a:ln w="28575">
              <a:solidFill>
                <a:srgbClr val="FFFF00"/>
              </a:solidFill>
            </a:ln>
            <a:effectLst>
              <a:outerShdw blurRad="152400" sx="103000" sy="103000" algn="c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UTM Avo" panose="02040603050506020204" pitchFamily="18" charset="0"/>
              </a:endParaRPr>
            </a:p>
          </p:txBody>
        </p:sp>
        <p:sp>
          <p:nvSpPr>
            <p:cNvPr id="50" name="TextBox 49">
              <a:extLst>
                <a:ext uri="{FF2B5EF4-FFF2-40B4-BE49-F238E27FC236}">
                  <a16:creationId xmlns:a16="http://schemas.microsoft.com/office/drawing/2014/main" id="{5136F00F-0414-4732-ADB2-4C04ABED1A56}"/>
                </a:ext>
              </a:extLst>
            </p:cNvPr>
            <p:cNvSpPr txBox="1"/>
            <p:nvPr/>
          </p:nvSpPr>
          <p:spPr>
            <a:xfrm>
              <a:off x="3548457" y="1212433"/>
              <a:ext cx="5625967" cy="523220"/>
            </a:xfrm>
            <a:prstGeom prst="rect">
              <a:avLst/>
            </a:prstGeom>
            <a:noFill/>
          </p:spPr>
          <p:txBody>
            <a:bodyPr wrap="square" rtlCol="0">
              <a:spAutoFit/>
            </a:bodyPr>
            <a:lstStyle/>
            <a:p>
              <a:r>
                <a:rPr lang="en-US" sz="2800" b="1" dirty="0">
                  <a:solidFill>
                    <a:srgbClr val="000066"/>
                  </a:solidFill>
                  <a:latin typeface="UTM Avo" panose="02040603050506020204" pitchFamily="18" charset="0"/>
                </a:rPr>
                <a:t>200 m + 800 m + 1km = …. km</a:t>
              </a:r>
            </a:p>
          </p:txBody>
        </p:sp>
      </p:grpSp>
      <p:pic>
        <p:nvPicPr>
          <p:cNvPr id="53" name="Tieng-chuong-het-gio-reng-www_tiengdong_com">
            <a:hlinkClick r:id="" action="ppaction://media"/>
            <a:extLst>
              <a:ext uri="{FF2B5EF4-FFF2-40B4-BE49-F238E27FC236}">
                <a16:creationId xmlns:a16="http://schemas.microsoft.com/office/drawing/2014/main" id="{0E0F4175-FED3-4DE0-A3FB-62F1F7475894}"/>
              </a:ext>
            </a:extLst>
          </p:cNvPr>
          <p:cNvPicPr>
            <a:picLocks noChangeAspect="1"/>
          </p:cNvPicPr>
          <p:nvPr>
            <a:audioFile r:link="rId1"/>
            <p:extLst>
              <p:ext uri="{DAA4B4D4-6D71-4841-9C94-3DE7FCFB9230}">
                <p14:media xmlns:p14="http://schemas.microsoft.com/office/powerpoint/2010/main" r:embed="rId2">
                  <p14:trim st="320" end="3003.3673"/>
                </p14:media>
              </p:ext>
            </p:extLst>
          </p:nvPr>
        </p:nvPicPr>
        <p:blipFill>
          <a:blip r:embed="rId14"/>
          <a:stretch>
            <a:fillRect/>
          </a:stretch>
        </p:blipFill>
        <p:spPr>
          <a:xfrm>
            <a:off x="12763954" y="643704"/>
            <a:ext cx="487363" cy="487363"/>
          </a:xfrm>
          <a:prstGeom prst="rect">
            <a:avLst/>
          </a:prstGeom>
        </p:spPr>
      </p:pic>
      <p:pic>
        <p:nvPicPr>
          <p:cNvPr id="54" name="Picture 53" descr="sai.png">
            <a:extLst>
              <a:ext uri="{FF2B5EF4-FFF2-40B4-BE49-F238E27FC236}">
                <a16:creationId xmlns:a16="http://schemas.microsoft.com/office/drawing/2014/main" id="{4BDE4EB1-EC5D-472C-BE4E-94A615149F44}"/>
              </a:ext>
            </a:extLst>
          </p:cNvPr>
          <p:cNvPicPr>
            <a:picLocks noChangeAspect="1"/>
          </p:cNvPicPr>
          <p:nvPr/>
        </p:nvPicPr>
        <p:blipFill>
          <a:blip r:embed="rId13" cstate="print"/>
          <a:stretch>
            <a:fillRect/>
          </a:stretch>
        </p:blipFill>
        <p:spPr>
          <a:xfrm>
            <a:off x="8635100" y="3130690"/>
            <a:ext cx="711200" cy="533400"/>
          </a:xfrm>
          <a:prstGeom prst="rect">
            <a:avLst/>
          </a:prstGeom>
        </p:spPr>
      </p:pic>
    </p:spTree>
    <p:extLst>
      <p:ext uri="{BB962C8B-B14F-4D97-AF65-F5344CB8AC3E}">
        <p14:creationId xmlns:p14="http://schemas.microsoft.com/office/powerpoint/2010/main" val="4011791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10000"/>
                                        <p:tgtEl>
                                          <p:spTgt spid="41"/>
                                        </p:tgtEl>
                                        <p:attrNameLst>
                                          <p:attrName>ppt_x</p:attrName>
                                        </p:attrNameLst>
                                      </p:cBhvr>
                                      <p:tavLst>
                                        <p:tav tm="0">
                                          <p:val>
                                            <p:strVal val="ppt_x"/>
                                          </p:val>
                                        </p:tav>
                                        <p:tav tm="100000">
                                          <p:val>
                                            <p:strVal val="ppt_x-ppt_w/2"/>
                                          </p:val>
                                        </p:tav>
                                      </p:tavLst>
                                    </p:anim>
                                    <p:anim calcmode="lin" valueType="num">
                                      <p:cBhvr>
                                        <p:cTn id="7" dur="10000"/>
                                        <p:tgtEl>
                                          <p:spTgt spid="41"/>
                                        </p:tgtEl>
                                        <p:attrNameLst>
                                          <p:attrName>ppt_y</p:attrName>
                                        </p:attrNameLst>
                                      </p:cBhvr>
                                      <p:tavLst>
                                        <p:tav tm="0">
                                          <p:val>
                                            <p:strVal val="ppt_y"/>
                                          </p:val>
                                        </p:tav>
                                        <p:tav tm="100000">
                                          <p:val>
                                            <p:strVal val="ppt_y"/>
                                          </p:val>
                                        </p:tav>
                                      </p:tavLst>
                                    </p:anim>
                                    <p:anim calcmode="lin" valueType="num">
                                      <p:cBhvr>
                                        <p:cTn id="8" dur="10000"/>
                                        <p:tgtEl>
                                          <p:spTgt spid="41"/>
                                        </p:tgtEl>
                                        <p:attrNameLst>
                                          <p:attrName>ppt_w</p:attrName>
                                        </p:attrNameLst>
                                      </p:cBhvr>
                                      <p:tavLst>
                                        <p:tav tm="0">
                                          <p:val>
                                            <p:strVal val="ppt_w"/>
                                          </p:val>
                                        </p:tav>
                                        <p:tav tm="100000">
                                          <p:val>
                                            <p:fltVal val="0"/>
                                          </p:val>
                                        </p:tav>
                                      </p:tavLst>
                                    </p:anim>
                                    <p:anim calcmode="lin" valueType="num">
                                      <p:cBhvr>
                                        <p:cTn id="9" dur="10000"/>
                                        <p:tgtEl>
                                          <p:spTgt spid="41"/>
                                        </p:tgtEl>
                                        <p:attrNameLst>
                                          <p:attrName>ppt_h</p:attrName>
                                        </p:attrNameLst>
                                      </p:cBhvr>
                                      <p:tavLst>
                                        <p:tav tm="0">
                                          <p:val>
                                            <p:strVal val="ppt_h"/>
                                          </p:val>
                                        </p:tav>
                                        <p:tav tm="100000">
                                          <p:val>
                                            <p:strVal val="ppt_h"/>
                                          </p:val>
                                        </p:tav>
                                      </p:tavLst>
                                    </p:anim>
                                    <p:set>
                                      <p:cBhvr>
                                        <p:cTn id="10" dur="1" fill="hold">
                                          <p:stCondLst>
                                            <p:cond delay="99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11" fill="hold">
                            <p:stCondLst>
                              <p:cond delay="10000"/>
                            </p:stCondLst>
                            <p:childTnLst>
                              <p:par>
                                <p:cTn id="12" presetID="1" presetClass="mediacall" presetSubtype="0" fill="hold" nodeType="afterEffect">
                                  <p:stCondLst>
                                    <p:cond delay="0"/>
                                  </p:stCondLst>
                                  <p:childTnLst>
                                    <p:cmd type="call" cmd="playFrom(0.0)">
                                      <p:cBhvr>
                                        <p:cTn id="13" dur="1875" fill="hold"/>
                                        <p:tgtEl>
                                          <p:spTgt spid="5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22" presetClass="emph" presetSubtype="0" fill="hold" grpId="0" nodeType="clickEffect">
                                  <p:stCondLst>
                                    <p:cond delay="0"/>
                                  </p:stCondLst>
                                  <p:childTnLst>
                                    <p:animClr clrSpc="hsl" dir="cw">
                                      <p:cBhvr override="childStyle">
                                        <p:cTn id="18" dur="500" fill="hold"/>
                                        <p:tgtEl>
                                          <p:spTgt spid="36"/>
                                        </p:tgtEl>
                                        <p:attrNameLst>
                                          <p:attrName>style.color</p:attrName>
                                        </p:attrNameLst>
                                      </p:cBhvr>
                                      <p:by>
                                        <p:hsl h="-7200000" s="0" l="0"/>
                                      </p:by>
                                    </p:animClr>
                                    <p:animClr clrSpc="hsl" dir="cw">
                                      <p:cBhvr>
                                        <p:cTn id="19" dur="500" fill="hold"/>
                                        <p:tgtEl>
                                          <p:spTgt spid="36"/>
                                        </p:tgtEl>
                                        <p:attrNameLst>
                                          <p:attrName>fillcolor</p:attrName>
                                        </p:attrNameLst>
                                      </p:cBhvr>
                                      <p:by>
                                        <p:hsl h="-7200000" s="0" l="0"/>
                                      </p:by>
                                    </p:animClr>
                                    <p:animClr clrSpc="hsl" dir="cw">
                                      <p:cBhvr>
                                        <p:cTn id="20" dur="500" fill="hold"/>
                                        <p:tgtEl>
                                          <p:spTgt spid="36"/>
                                        </p:tgtEl>
                                        <p:attrNameLst>
                                          <p:attrName>stroke.color</p:attrName>
                                        </p:attrNameLst>
                                      </p:cBhvr>
                                      <p:by>
                                        <p:hsl h="-7200000" s="0" l="0"/>
                                      </p:by>
                                    </p:animClr>
                                    <p:set>
                                      <p:cBhvr>
                                        <p:cTn id="21" dur="500" fill="hold"/>
                                        <p:tgtEl>
                                          <p:spTgt spid="36"/>
                                        </p:tgtEl>
                                        <p:attrNameLst>
                                          <p:attrName>fill.type</p:attrName>
                                        </p:attrNameLst>
                                      </p:cBhvr>
                                      <p:to>
                                        <p:strVal val="solid"/>
                                      </p:to>
                                    </p:set>
                                  </p:childTnLst>
                                </p:cTn>
                              </p:par>
                              <p:par>
                                <p:cTn id="22" presetID="1"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6"/>
                  </p:tgtEl>
                </p:cond>
              </p:nextCondLst>
            </p:seq>
            <p:seq concurrent="1" nextAc="seek">
              <p:cTn id="24" restart="whenNotActive" fill="hold" evtFilter="cancelBubble" nodeType="interactiveSeq">
                <p:stCondLst>
                  <p:cond evt="onClick" delay="0">
                    <p:tgtEl>
                      <p:spTgt spid="39"/>
                    </p:tgtEl>
                  </p:cond>
                </p:stCondLst>
                <p:endSync evt="end" delay="0">
                  <p:rtn val="all"/>
                </p:endSync>
                <p:childTnLst>
                  <p:par>
                    <p:cTn id="25" fill="hold">
                      <p:stCondLst>
                        <p:cond delay="0"/>
                      </p:stCondLst>
                      <p:childTnLst>
                        <p:par>
                          <p:cTn id="26" fill="hold">
                            <p:stCondLst>
                              <p:cond delay="0"/>
                            </p:stCondLst>
                            <p:childTnLst>
                              <p:par>
                                <p:cTn id="27" presetID="25" presetClass="emph" presetSubtype="0" fill="hold" grpId="0" nodeType="withEffect">
                                  <p:stCondLst>
                                    <p:cond delay="0"/>
                                  </p:stCondLst>
                                  <p:childTnLst>
                                    <p:animClr clrSpc="hsl" dir="cw">
                                      <p:cBhvr override="childStyle">
                                        <p:cTn id="28" dur="500" fill="hold"/>
                                        <p:tgtEl>
                                          <p:spTgt spid="39"/>
                                        </p:tgtEl>
                                        <p:attrNameLst>
                                          <p:attrName>style.color</p:attrName>
                                        </p:attrNameLst>
                                      </p:cBhvr>
                                      <p:by>
                                        <p:hsl h="0" s="-70588" l="0"/>
                                      </p:by>
                                    </p:animClr>
                                    <p:animClr clrSpc="hsl" dir="cw">
                                      <p:cBhvr>
                                        <p:cTn id="29" dur="500" fill="hold"/>
                                        <p:tgtEl>
                                          <p:spTgt spid="39"/>
                                        </p:tgtEl>
                                        <p:attrNameLst>
                                          <p:attrName>fillcolor</p:attrName>
                                        </p:attrNameLst>
                                      </p:cBhvr>
                                      <p:by>
                                        <p:hsl h="0" s="-70588" l="0"/>
                                      </p:by>
                                    </p:animClr>
                                    <p:animClr clrSpc="hsl" dir="cw">
                                      <p:cBhvr>
                                        <p:cTn id="30" dur="500" fill="hold"/>
                                        <p:tgtEl>
                                          <p:spTgt spid="39"/>
                                        </p:tgtEl>
                                        <p:attrNameLst>
                                          <p:attrName>stroke.color</p:attrName>
                                        </p:attrNameLst>
                                      </p:cBhvr>
                                      <p:by>
                                        <p:hsl h="0" s="-70588" l="0"/>
                                      </p:by>
                                    </p:animClr>
                                    <p:set>
                                      <p:cBhvr>
                                        <p:cTn id="31" dur="500" fill="hold"/>
                                        <p:tgtEl>
                                          <p:spTgt spid="39"/>
                                        </p:tgtEl>
                                        <p:attrNameLst>
                                          <p:attrName>fill.type</p:attrName>
                                        </p:attrNameLst>
                                      </p:cBhvr>
                                      <p:to>
                                        <p:strVal val="solid"/>
                                      </p:to>
                                    </p:set>
                                  </p:childTnLst>
                                </p:cTn>
                              </p:par>
                              <p:par>
                                <p:cTn id="32" presetID="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38"/>
                    </p:tgtEl>
                  </p:cond>
                </p:stCondLst>
                <p:endSync evt="end" delay="0">
                  <p:rtn val="all"/>
                </p:endSync>
                <p:childTnLst>
                  <p:par>
                    <p:cTn id="35" fill="hold">
                      <p:stCondLst>
                        <p:cond delay="0"/>
                      </p:stCondLst>
                      <p:childTnLst>
                        <p:par>
                          <p:cTn id="36" fill="hold">
                            <p:stCondLst>
                              <p:cond delay="0"/>
                            </p:stCondLst>
                            <p:childTnLst>
                              <p:par>
                                <p:cTn id="37" presetID="25" presetClass="emph" presetSubtype="0" fill="hold" grpId="0" nodeType="clickEffect">
                                  <p:stCondLst>
                                    <p:cond delay="0"/>
                                  </p:stCondLst>
                                  <p:childTnLst>
                                    <p:animClr clrSpc="hsl" dir="cw">
                                      <p:cBhvr override="childStyle">
                                        <p:cTn id="38" dur="500" fill="hold"/>
                                        <p:tgtEl>
                                          <p:spTgt spid="38"/>
                                        </p:tgtEl>
                                        <p:attrNameLst>
                                          <p:attrName>style.color</p:attrName>
                                        </p:attrNameLst>
                                      </p:cBhvr>
                                      <p:by>
                                        <p:hsl h="0" s="-70588" l="0"/>
                                      </p:by>
                                    </p:animClr>
                                    <p:animClr clrSpc="hsl" dir="cw">
                                      <p:cBhvr>
                                        <p:cTn id="39" dur="500" fill="hold"/>
                                        <p:tgtEl>
                                          <p:spTgt spid="38"/>
                                        </p:tgtEl>
                                        <p:attrNameLst>
                                          <p:attrName>fillcolor</p:attrName>
                                        </p:attrNameLst>
                                      </p:cBhvr>
                                      <p:by>
                                        <p:hsl h="0" s="-70588" l="0"/>
                                      </p:by>
                                    </p:animClr>
                                    <p:animClr clrSpc="hsl" dir="cw">
                                      <p:cBhvr>
                                        <p:cTn id="40" dur="500" fill="hold"/>
                                        <p:tgtEl>
                                          <p:spTgt spid="38"/>
                                        </p:tgtEl>
                                        <p:attrNameLst>
                                          <p:attrName>stroke.color</p:attrName>
                                        </p:attrNameLst>
                                      </p:cBhvr>
                                      <p:by>
                                        <p:hsl h="0" s="-70588" l="0"/>
                                      </p:by>
                                    </p:animClr>
                                    <p:set>
                                      <p:cBhvr>
                                        <p:cTn id="41" dur="500" fill="hold"/>
                                        <p:tgtEl>
                                          <p:spTgt spid="38"/>
                                        </p:tgtEl>
                                        <p:attrNameLst>
                                          <p:attrName>fill.type</p:attrName>
                                        </p:attrNameLst>
                                      </p:cBhvr>
                                      <p:to>
                                        <p:strVal val="solid"/>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25" presetClass="emph" presetSubtype="0" fill="hold" grpId="0" nodeType="withEffect">
                                  <p:stCondLst>
                                    <p:cond delay="0"/>
                                  </p:stCondLst>
                                  <p:childTnLst>
                                    <p:animClr clrSpc="hsl" dir="cw">
                                      <p:cBhvr override="childStyle">
                                        <p:cTn id="48" dur="500" fill="hold"/>
                                        <p:tgtEl>
                                          <p:spTgt spid="40"/>
                                        </p:tgtEl>
                                        <p:attrNameLst>
                                          <p:attrName>style.color</p:attrName>
                                        </p:attrNameLst>
                                      </p:cBhvr>
                                      <p:by>
                                        <p:hsl h="0" s="-70588" l="0"/>
                                      </p:by>
                                    </p:animClr>
                                    <p:animClr clrSpc="hsl" dir="cw">
                                      <p:cBhvr>
                                        <p:cTn id="49" dur="500" fill="hold"/>
                                        <p:tgtEl>
                                          <p:spTgt spid="40"/>
                                        </p:tgtEl>
                                        <p:attrNameLst>
                                          <p:attrName>fillcolor</p:attrName>
                                        </p:attrNameLst>
                                      </p:cBhvr>
                                      <p:by>
                                        <p:hsl h="0" s="-70588" l="0"/>
                                      </p:by>
                                    </p:animClr>
                                    <p:animClr clrSpc="hsl" dir="cw">
                                      <p:cBhvr>
                                        <p:cTn id="50" dur="500" fill="hold"/>
                                        <p:tgtEl>
                                          <p:spTgt spid="40"/>
                                        </p:tgtEl>
                                        <p:attrNameLst>
                                          <p:attrName>stroke.color</p:attrName>
                                        </p:attrNameLst>
                                      </p:cBhvr>
                                      <p:by>
                                        <p:hsl h="0" s="-70588" l="0"/>
                                      </p:by>
                                    </p:animClr>
                                    <p:set>
                                      <p:cBhvr>
                                        <p:cTn id="51" dur="500" fill="hold"/>
                                        <p:tgtEl>
                                          <p:spTgt spid="40"/>
                                        </p:tgtEl>
                                        <p:attrNameLst>
                                          <p:attrName>fill.type</p:attrName>
                                        </p:attrNameLst>
                                      </p:cBhvr>
                                      <p:to>
                                        <p:strVal val="solid"/>
                                      </p:to>
                                    </p:set>
                                  </p:childTnLst>
                                </p:cTn>
                              </p:par>
                              <p:par>
                                <p:cTn id="52" presetID="1" presetClass="entr" presetSubtype="0"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6" name="sai-1.wav"/>
                                        </p:tgtEl>
                                      </p:cMediaNode>
                                    </p:audio>
                                  </p:subTnLst>
                                </p:cTn>
                              </p:par>
                            </p:childTnLst>
                          </p:cTn>
                        </p:par>
                      </p:childTnLst>
                    </p:cTn>
                  </p:par>
                </p:childTnLst>
              </p:cTn>
              <p:nextCondLst>
                <p:cond evt="onClick" delay="0">
                  <p:tgtEl>
                    <p:spTgt spid="40"/>
                  </p:tgtEl>
                </p:cond>
              </p:nextCondLst>
            </p:seq>
            <p:audio>
              <p:cMediaNode vol="80000">
                <p:cTn id="54" fill="hold" display="0">
                  <p:stCondLst>
                    <p:cond delay="indefinite"/>
                  </p:stCondLst>
                  <p:endCondLst>
                    <p:cond evt="onStopAudio" delay="0">
                      <p:tgtEl>
                        <p:sldTgt/>
                      </p:tgtEl>
                    </p:cond>
                  </p:endCondLst>
                </p:cTn>
                <p:tgtEl>
                  <p:spTgt spid="53"/>
                </p:tgtEl>
              </p:cMediaNode>
            </p:audio>
          </p:childTnLst>
        </p:cTn>
      </p:par>
    </p:tnLst>
    <p:bldLst>
      <p:bldP spid="36"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44412-F83F-4451-B59E-B7A15DF55608}"/>
              </a:ext>
            </a:extLst>
          </p:cNvPr>
          <p:cNvPicPr>
            <a:picLocks noChangeAspect="1"/>
          </p:cNvPicPr>
          <p:nvPr/>
        </p:nvPicPr>
        <p:blipFill>
          <a:blip r:embed="rId3"/>
          <a:stretch>
            <a:fillRect/>
          </a:stretch>
        </p:blipFill>
        <p:spPr>
          <a:xfrm>
            <a:off x="0" y="120074"/>
            <a:ext cx="12192000" cy="6696246"/>
          </a:xfrm>
          <a:prstGeom prst="rect">
            <a:avLst/>
          </a:prstGeom>
        </p:spPr>
      </p:pic>
      <p:sp>
        <p:nvSpPr>
          <p:cNvPr id="7" name="TextBox 6">
            <a:extLst>
              <a:ext uri="{FF2B5EF4-FFF2-40B4-BE49-F238E27FC236}">
                <a16:creationId xmlns:a16="http://schemas.microsoft.com/office/drawing/2014/main" id="{8CEE0911-9285-47A8-A7D3-922D8CA1BAD8}"/>
              </a:ext>
            </a:extLst>
          </p:cNvPr>
          <p:cNvSpPr txBox="1"/>
          <p:nvPr/>
        </p:nvSpPr>
        <p:spPr>
          <a:xfrm>
            <a:off x="2830985" y="3563053"/>
            <a:ext cx="6530030"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hãy</a:t>
            </a:r>
            <a:r>
              <a:rPr lang="en-US" sz="3600" b="1" dirty="0">
                <a:solidFill>
                  <a:srgbClr val="FFFF00"/>
                </a:solidFill>
                <a:latin typeface="UTM Avo" panose="02040603050506020204" pitchFamily="18" charset="0"/>
              </a:rPr>
              <a:t> chia </a:t>
            </a:r>
            <a:r>
              <a:rPr lang="en-US" sz="3600" b="1" dirty="0" err="1">
                <a:solidFill>
                  <a:srgbClr val="FFFF00"/>
                </a:solidFill>
                <a:latin typeface="UTM Avo" panose="02040603050506020204" pitchFamily="18" charset="0"/>
              </a:rPr>
              <a:t>sẻ</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những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qua </a:t>
            </a: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này</a:t>
            </a:r>
            <a:r>
              <a:rPr lang="en-US" sz="3600" b="1"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3850421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41AB84-3D51-466B-976F-EA9CB9CC96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1E6FD1A2-5ADF-4FBD-8A61-83C985E8B6BB}"/>
              </a:ext>
            </a:extLst>
          </p:cNvPr>
          <p:cNvSpPr txBox="1"/>
          <p:nvPr/>
        </p:nvSpPr>
        <p:spPr>
          <a:xfrm>
            <a:off x="3654499" y="2651351"/>
            <a:ext cx="5455657"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6600" b="1" dirty="0">
                <a:ln w="22225">
                  <a:solidFill>
                    <a:schemeClr val="accent2"/>
                  </a:solidFill>
                  <a:prstDash val="solid"/>
                </a:ln>
                <a:solidFill>
                  <a:schemeClr val="accent2">
                    <a:lumMod val="40000"/>
                    <a:lumOff val="60000"/>
                  </a:schemeClr>
                </a:solidFill>
                <a:latin typeface="UTM Avo" panose="02040603050506020204" pitchFamily="18" charset="0"/>
                <a:ea typeface="Times New Roman"/>
                <a:cs typeface="Times New Roman"/>
                <a:sym typeface="Times New Roman"/>
              </a:rPr>
              <a:t>DẶN DÒ</a:t>
            </a:r>
          </a:p>
        </p:txBody>
      </p:sp>
    </p:spTree>
    <p:extLst>
      <p:ext uri="{BB962C8B-B14F-4D97-AF65-F5344CB8AC3E}">
        <p14:creationId xmlns:p14="http://schemas.microsoft.com/office/powerpoint/2010/main" val="182497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315" y="2866322"/>
            <a:ext cx="9144000"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a:solidFill>
                  <a:srgbClr val="FF8119"/>
                </a:solidFill>
              </a:rPr>
              <a:t>Hoc10 chúc các em học tốt!</a:t>
            </a:r>
            <a:endParaRPr lang="en-US" sz="4800" b="1" dirty="0">
              <a:solidFill>
                <a:srgbClr val="FF8119"/>
              </a:solidFill>
            </a:endParaRPr>
          </a:p>
        </p:txBody>
      </p:sp>
    </p:spTree>
    <p:extLst>
      <p:ext uri="{BB962C8B-B14F-4D97-AF65-F5344CB8AC3E}">
        <p14:creationId xmlns:p14="http://schemas.microsoft.com/office/powerpoint/2010/main" val="104374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3E032B-D97C-4FA4-9EAB-99764F7CE35F}"/>
              </a:ext>
            </a:extLst>
          </p:cNvPr>
          <p:cNvPicPr>
            <a:picLocks noChangeAspect="1"/>
          </p:cNvPicPr>
          <p:nvPr/>
        </p:nvPicPr>
        <p:blipFill rotWithShape="1">
          <a:blip r:embed="rId2">
            <a:extLst>
              <a:ext uri="{28A0092B-C50C-407E-A947-70E740481C1C}">
                <a14:useLocalDpi xmlns:a14="http://schemas.microsoft.com/office/drawing/2010/main" val="0"/>
              </a:ext>
            </a:extLst>
          </a:blip>
          <a:srcRect b="6300"/>
          <a:stretch/>
        </p:blipFill>
        <p:spPr>
          <a:xfrm>
            <a:off x="0" y="25167"/>
            <a:ext cx="12192000" cy="6425967"/>
          </a:xfrm>
          <a:prstGeom prst="rect">
            <a:avLst/>
          </a:prstGeom>
        </p:spPr>
      </p:pic>
      <p:sp>
        <p:nvSpPr>
          <p:cNvPr id="5" name="文本框 32">
            <a:extLst>
              <a:ext uri="{FF2B5EF4-FFF2-40B4-BE49-F238E27FC236}">
                <a16:creationId xmlns:a16="http://schemas.microsoft.com/office/drawing/2014/main" id="{F4ED91AB-F7D1-4C20-89DB-1C6B230AB311}"/>
              </a:ext>
            </a:extLst>
          </p:cNvPr>
          <p:cNvSpPr txBox="1"/>
          <p:nvPr/>
        </p:nvSpPr>
        <p:spPr>
          <a:xfrm>
            <a:off x="2745922" y="3134879"/>
            <a:ext cx="6461133" cy="1002519"/>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457200">
              <a:defRPr/>
            </a:pPr>
            <a:r>
              <a:rPr lang="en-US" altLang="zh-CN" sz="5400" b="1" dirty="0">
                <a:ln w="0"/>
                <a:solidFill>
                  <a:srgbClr val="4472C4"/>
                </a:solidFill>
                <a:effectLst>
                  <a:outerShdw blurRad="38100" dist="25400" dir="5400000" algn="ctr" rotWithShape="0">
                    <a:srgbClr val="6E747A">
                      <a:alpha val="43000"/>
                    </a:srgbClr>
                  </a:outerShdw>
                </a:effectLst>
                <a:latin typeface="UTM Avo" panose="02040603050506020204" pitchFamily="18" charset="0"/>
                <a:ea typeface="Microsoft YaHei" panose="020B0503020204020204" charset="-122"/>
                <a:cs typeface="Times New Roman" panose="02020603050405020304" pitchFamily="18" charset="0"/>
              </a:rPr>
              <a:t>KHỞI ĐỘNG</a:t>
            </a:r>
          </a:p>
        </p:txBody>
      </p:sp>
    </p:spTree>
    <p:extLst>
      <p:ext uri="{BB962C8B-B14F-4D97-AF65-F5344CB8AC3E}">
        <p14:creationId xmlns:p14="http://schemas.microsoft.com/office/powerpoint/2010/main" val="14899972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63247-01BF-4B1B-85E3-7174DE0808D4}"/>
              </a:ext>
            </a:extLst>
          </p:cNvPr>
          <p:cNvSpPr/>
          <p:nvPr/>
        </p:nvSpPr>
        <p:spPr>
          <a:xfrm>
            <a:off x="0" y="0"/>
            <a:ext cx="12192000" cy="642998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latin typeface="UTM Avo" panose="02040603050506020204" pitchFamily="18" charset="0"/>
            </a:endParaRPr>
          </a:p>
        </p:txBody>
      </p:sp>
      <p:pic>
        <p:nvPicPr>
          <p:cNvPr id="6" name="Picture 5">
            <a:extLst>
              <a:ext uri="{FF2B5EF4-FFF2-40B4-BE49-F238E27FC236}">
                <a16:creationId xmlns:a16="http://schemas.microsoft.com/office/drawing/2014/main" id="{B7DBAF84-7F9B-4C19-9004-B142A04B912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86" b="90000" l="10000" r="94167">
                        <a14:foregroundMark x1="86563" y1="51429" x2="86563" y2="51429"/>
                        <a14:foregroundMark x1="83542" y1="24857" x2="83542" y2="24857"/>
                        <a14:foregroundMark x1="77083" y1="286" x2="77083" y2="286"/>
                        <a14:foregroundMark x1="90938" y1="28857" x2="90938" y2="28857"/>
                        <a14:foregroundMark x1="94167" y1="35429" x2="94167" y2="35429"/>
                        <a14:foregroundMark x1="83229" y1="42000" x2="82917" y2="49429"/>
                        <a14:foregroundMark x1="80104" y1="36286" x2="78021" y2="49429"/>
                        <a14:foregroundMark x1="88125" y1="54000" x2="88125" y2="54000"/>
                        <a14:foregroundMark x1="14896" y1="41429" x2="14896" y2="41429"/>
                        <a14:foregroundMark x1="14792" y1="36286" x2="14792" y2="36286"/>
                        <a14:foregroundMark x1="14375" y1="23143" x2="14375" y2="23143"/>
                        <a14:foregroundMark x1="16563" y1="20286" x2="16563" y2="20286"/>
                        <a14:foregroundMark x1="13646" y1="28000" x2="13646" y2="28000"/>
                        <a14:foregroundMark x1="14583" y1="45429" x2="14583" y2="45429"/>
                        <a14:foregroundMark x1="13958" y1="47143" x2="13958" y2="47143"/>
                        <a14:foregroundMark x1="14479" y1="53429" x2="14479" y2="53429"/>
                        <a14:foregroundMark x1="15417" y1="60286" x2="15417" y2="60286"/>
                        <a14:foregroundMark x1="15417" y1="63143" x2="15417" y2="63143"/>
                        <a14:foregroundMark x1="14792" y1="66571" x2="14792" y2="66571"/>
                        <a14:foregroundMark x1="14479" y1="71143" x2="14479" y2="71143"/>
                        <a14:foregroundMark x1="14479" y1="76000" x2="14479" y2="76000"/>
                        <a14:foregroundMark x1="15313" y1="79143" x2="15313" y2="79143"/>
                        <a14:foregroundMark x1="16667" y1="81714" x2="16667" y2="81714"/>
                        <a14:foregroundMark x1="17500" y1="82286" x2="17500" y2="82286"/>
                        <a14:foregroundMark x1="18438" y1="83714" x2="18438" y2="83714"/>
                        <a14:foregroundMark x1="20833" y1="83143" x2="20833" y2="83143"/>
                        <a14:foregroundMark x1="20729" y1="84857" x2="20729" y2="84857"/>
                        <a14:foregroundMark x1="22083" y1="84857" x2="22083" y2="84857"/>
                        <a14:foregroundMark x1="23958" y1="83429" x2="23958" y2="83429"/>
                        <a14:foregroundMark x1="27187" y1="81429" x2="27187" y2="81429"/>
                        <a14:foregroundMark x1="26667" y1="81143" x2="26667" y2="81143"/>
                        <a14:foregroundMark x1="29375" y1="80571" x2="29375" y2="80571"/>
                        <a14:foregroundMark x1="30312" y1="80286" x2="30312" y2="80286"/>
                        <a14:foregroundMark x1="32083" y1="81429" x2="32083" y2="81429"/>
                        <a14:foregroundMark x1="32813" y1="82857" x2="32813" y2="82857"/>
                        <a14:foregroundMark x1="33125" y1="83429" x2="33125" y2="83429"/>
                        <a14:foregroundMark x1="34688" y1="84571" x2="34688" y2="84571"/>
                        <a14:foregroundMark x1="35625" y1="84571" x2="35625" y2="84571"/>
                        <a14:foregroundMark x1="36458" y1="84857" x2="36458" y2="84857"/>
                        <a14:foregroundMark x1="38854" y1="85714" x2="38854" y2="85714"/>
                        <a14:foregroundMark x1="40208" y1="84571" x2="40208" y2="84571"/>
                        <a14:foregroundMark x1="42083" y1="84571" x2="42083" y2="84571"/>
                        <a14:foregroundMark x1="44063" y1="83714" x2="44063" y2="83714"/>
                        <a14:foregroundMark x1="47500" y1="81143" x2="47500" y2="81143"/>
                        <a14:foregroundMark x1="50104" y1="80571" x2="50104" y2="80571"/>
                        <a14:foregroundMark x1="52188" y1="81143" x2="52188" y2="81143"/>
                        <a14:foregroundMark x1="55625" y1="81143" x2="55625" y2="81143"/>
                        <a14:foregroundMark x1="56667" y1="82000" x2="56667" y2="82000"/>
                        <a14:foregroundMark x1="54375" y1="80571" x2="54375" y2="80571"/>
                        <a14:foregroundMark x1="27187" y1="18286" x2="27187" y2="18286"/>
                        <a14:foregroundMark x1="25313" y1="18000" x2="25313" y2="18000"/>
                        <a14:foregroundMark x1="25000" y1="17714" x2="25417" y2="17143"/>
                        <a14:foregroundMark x1="66146" y1="18000" x2="66146" y2="18000"/>
                        <a14:foregroundMark x1="88125" y1="65714" x2="88125" y2="65714"/>
                        <a14:foregroundMark x1="88646" y1="73143" x2="88646" y2="73143"/>
                        <a14:foregroundMark x1="81563" y1="86000" x2="81563" y2="86000"/>
                        <a14:foregroundMark x1="76771" y1="84857" x2="76771" y2="84857"/>
                        <a14:foregroundMark x1="75625" y1="84571" x2="75625" y2="84571"/>
                        <a14:foregroundMark x1="74167" y1="84571" x2="74167" y2="84571"/>
                        <a14:foregroundMark x1="71250" y1="81714" x2="71250" y2="81714"/>
                        <a14:foregroundMark x1="70417" y1="80857" x2="70417" y2="80857"/>
                        <a14:foregroundMark x1="66458" y1="81143" x2="66458" y2="81143"/>
                        <a14:foregroundMark x1="63542" y1="84000" x2="63542" y2="84000"/>
                        <a14:foregroundMark x1="40104" y1="22857" x2="40104" y2="22857"/>
                        <a14:foregroundMark x1="15208" y1="57429" x2="15208" y2="57429"/>
                        <a14:foregroundMark x1="14271" y1="53429" x2="14271" y2="53429"/>
                        <a14:foregroundMark x1="13646" y1="50571" x2="13646" y2="50571"/>
                        <a14:foregroundMark x1="14063" y1="45714" x2="14063" y2="45714"/>
                        <a14:foregroundMark x1="14792" y1="44000" x2="14792" y2="44000"/>
                        <a14:foregroundMark x1="14792" y1="42857" x2="14792" y2="42857"/>
                        <a14:foregroundMark x1="13542" y1="30571" x2="13542" y2="30571"/>
                        <a14:foregroundMark x1="13438" y1="26857" x2="13438" y2="26857"/>
                        <a14:foregroundMark x1="13438" y1="26000" x2="13438" y2="26000"/>
                        <a14:foregroundMark x1="14896" y1="36286" x2="14896" y2="36286"/>
                        <a14:foregroundMark x1="14479" y1="34286" x2="14479" y2="34286"/>
                        <a14:foregroundMark x1="18229" y1="18571" x2="18229" y2="18571"/>
                        <a14:foregroundMark x1="92604" y1="24571" x2="92604" y2="24571"/>
                        <a14:foregroundMark x1="91875" y1="21714" x2="91875" y2="21714"/>
                        <a14:foregroundMark x1="90625" y1="19714" x2="90625" y2="19714"/>
                        <a14:foregroundMark x1="75729" y1="2571" x2="75729" y2="2571"/>
                        <a14:foregroundMark x1="75521" y1="6857" x2="75521" y2="6857"/>
                        <a14:foregroundMark x1="89063" y1="42857" x2="89063" y2="42857"/>
                        <a14:foregroundMark x1="88750" y1="42571" x2="88750" y2="42571"/>
                        <a14:foregroundMark x1="88854" y1="49143" x2="88854" y2="49143"/>
                        <a14:foregroundMark x1="88333" y1="44286" x2="88333" y2="44286"/>
                        <a14:foregroundMark x1="14479" y1="35429" x2="14479" y2="35429"/>
                        <a14:foregroundMark x1="14479" y1="69429" x2="14479" y2="69429"/>
                        <a14:foregroundMark x1="15208" y1="80286" x2="15208" y2="80286"/>
                      </a14:backgroundRemoval>
                    </a14:imgEffect>
                  </a14:imgLayer>
                </a14:imgProps>
              </a:ext>
              <a:ext uri="{28A0092B-C50C-407E-A947-70E740481C1C}">
                <a14:useLocalDpi xmlns:a14="http://schemas.microsoft.com/office/drawing/2010/main" val="0"/>
              </a:ext>
            </a:extLst>
          </a:blip>
          <a:stretch>
            <a:fillRect/>
          </a:stretch>
        </p:blipFill>
        <p:spPr>
          <a:xfrm>
            <a:off x="-1004652" y="612843"/>
            <a:ext cx="13988343" cy="4990289"/>
          </a:xfrm>
          <a:prstGeom prst="rect">
            <a:avLst/>
          </a:prstGeom>
        </p:spPr>
      </p:pic>
      <p:sp>
        <p:nvSpPr>
          <p:cNvPr id="7" name="TextBox 6">
            <a:extLst>
              <a:ext uri="{FF2B5EF4-FFF2-40B4-BE49-F238E27FC236}">
                <a16:creationId xmlns:a16="http://schemas.microsoft.com/office/drawing/2014/main" id="{95EA4AFE-B769-4A50-9DC7-EC98C545678D}"/>
              </a:ext>
            </a:extLst>
          </p:cNvPr>
          <p:cNvSpPr txBox="1"/>
          <p:nvPr/>
        </p:nvSpPr>
        <p:spPr>
          <a:xfrm>
            <a:off x="1770435" y="2430161"/>
            <a:ext cx="7334655" cy="1569660"/>
          </a:xfrm>
          <a:prstGeom prst="rect">
            <a:avLst/>
          </a:prstGeom>
          <a:noFill/>
        </p:spPr>
        <p:txBody>
          <a:bodyPr wrap="square" rtlCol="0">
            <a:spAutoFit/>
          </a:bodyPr>
          <a:lstStyle/>
          <a:p>
            <a:pPr algn="ctr"/>
            <a:r>
              <a:rPr lang="en-US" sz="3200" b="1" dirty="0" err="1">
                <a:solidFill>
                  <a:srgbClr val="002060"/>
                </a:solidFill>
                <a:latin typeface="UTM Avo" panose="02040603050506020204" pitchFamily="18" charset="0"/>
              </a:rPr>
              <a:t>Em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hãy</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nêu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cách</a:t>
            </a:r>
            <a:r>
              <a:rPr 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thực</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hiện</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phép</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cộng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phép</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trừ</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không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nhớ</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có</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nhớ</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trong</a:t>
            </a:r>
            <a:r>
              <a:rPr lang="en-US" altLang="en-US" sz="3200" b="1" dirty="0">
                <a:solidFill>
                  <a:srgbClr val="002060"/>
                </a:solidFill>
                <a:latin typeface="UTM Avo" panose="02040603050506020204" pitchFamily="18" charset="0"/>
              </a:rPr>
              <a:t> </a:t>
            </a:r>
            <a:r>
              <a:rPr lang="en-US" altLang="en-US" sz="3200" b="1" dirty="0" err="1">
                <a:solidFill>
                  <a:srgbClr val="002060"/>
                </a:solidFill>
                <a:latin typeface="UTM Avo" panose="02040603050506020204" pitchFamily="18" charset="0"/>
              </a:rPr>
              <a:t>phạm</a:t>
            </a:r>
            <a:r>
              <a:rPr lang="en-US" altLang="en-US" sz="3200" b="1" dirty="0">
                <a:solidFill>
                  <a:srgbClr val="002060"/>
                </a:solidFill>
                <a:latin typeface="UTM Avo" panose="02040603050506020204" pitchFamily="18" charset="0"/>
              </a:rPr>
              <a:t> vi 1000?</a:t>
            </a:r>
            <a:endParaRPr lang="en-US" sz="3200" b="1" dirty="0">
              <a:solidFill>
                <a:srgbClr val="002060"/>
              </a:solidFill>
              <a:latin typeface="UTM Avo" panose="02040603050506020204" pitchFamily="18" charset="0"/>
            </a:endParaRPr>
          </a:p>
        </p:txBody>
      </p:sp>
      <p:pic>
        <p:nvPicPr>
          <p:cNvPr id="8" name="Picture 7">
            <a:extLst>
              <a:ext uri="{FF2B5EF4-FFF2-40B4-BE49-F238E27FC236}">
                <a16:creationId xmlns:a16="http://schemas.microsoft.com/office/drawing/2014/main" id="{FF8D7E52-3485-4372-BB6C-706EB3ABF4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85937"/>
            <a:ext cx="2616740" cy="1936387"/>
          </a:xfrm>
          <a:prstGeom prst="rect">
            <a:avLst/>
          </a:prstGeom>
        </p:spPr>
      </p:pic>
    </p:spTree>
    <p:extLst>
      <p:ext uri="{BB962C8B-B14F-4D97-AF65-F5344CB8AC3E}">
        <p14:creationId xmlns:p14="http://schemas.microsoft.com/office/powerpoint/2010/main" val="86097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6F4C1-9DBC-4B74-A103-BC3CED441B27}"/>
              </a:ext>
            </a:extLst>
          </p:cNvPr>
          <p:cNvPicPr>
            <a:picLocks noChangeAspect="1"/>
          </p:cNvPicPr>
          <p:nvPr/>
        </p:nvPicPr>
        <p:blipFill rotWithShape="1">
          <a:blip r:embed="rId2">
            <a:extLst>
              <a:ext uri="{28A0092B-C50C-407E-A947-70E740481C1C}">
                <a14:useLocalDpi xmlns:a14="http://schemas.microsoft.com/office/drawing/2010/main" val="0"/>
              </a:ext>
            </a:extLst>
          </a:blip>
          <a:srcRect b="6422"/>
          <a:stretch/>
        </p:blipFill>
        <p:spPr>
          <a:xfrm>
            <a:off x="3175" y="0"/>
            <a:ext cx="12185650" cy="6417578"/>
          </a:xfrm>
          <a:prstGeom prst="rect">
            <a:avLst/>
          </a:prstGeom>
        </p:spPr>
      </p:pic>
      <p:sp>
        <p:nvSpPr>
          <p:cNvPr id="6" name="Google Shape;290;p7">
            <a:extLst>
              <a:ext uri="{FF2B5EF4-FFF2-40B4-BE49-F238E27FC236}">
                <a16:creationId xmlns:a16="http://schemas.microsoft.com/office/drawing/2014/main" id="{33B59181-BBA9-491F-89B4-61067621488D}"/>
              </a:ext>
            </a:extLst>
          </p:cNvPr>
          <p:cNvSpPr txBox="1"/>
          <p:nvPr/>
        </p:nvSpPr>
        <p:spPr>
          <a:xfrm>
            <a:off x="3686783" y="2429964"/>
            <a:ext cx="7607032"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Times New Roman"/>
              <a:buNone/>
            </a:pP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LUYỆN</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TẬP</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THỰC</a:t>
            </a:r>
            <a:r>
              <a:rPr lang="en-US" sz="4400" b="1" dirty="0">
                <a:ln w="22225">
                  <a:noFill/>
                  <a:prstDash val="solid"/>
                </a:ln>
                <a:solidFill>
                  <a:srgbClr val="FFFF00"/>
                </a:solidFill>
                <a:latin typeface="UTM Avo" panose="02040603050506020204" pitchFamily="18" charset="0"/>
                <a:ea typeface="Times New Roman"/>
                <a:cs typeface="Times New Roman"/>
                <a:sym typeface="Times New Roman"/>
              </a:rPr>
              <a:t> </a:t>
            </a:r>
            <a:r>
              <a:rPr lang="en-US" sz="4400" b="1" dirty="0" err="1">
                <a:ln w="22225">
                  <a:noFill/>
                  <a:prstDash val="solid"/>
                </a:ln>
                <a:solidFill>
                  <a:srgbClr val="FFFF00"/>
                </a:solidFill>
                <a:latin typeface="UTM Avo" panose="02040603050506020204" pitchFamily="18" charset="0"/>
                <a:ea typeface="Times New Roman"/>
                <a:cs typeface="Times New Roman"/>
                <a:sym typeface="Times New Roman"/>
              </a:rPr>
              <a:t>HÀNH</a:t>
            </a:r>
            <a:endParaRPr lang="en-US" sz="4000" b="1" dirty="0">
              <a:ln w="22225">
                <a:noFill/>
                <a:prstDash val="solid"/>
              </a:ln>
              <a:solidFill>
                <a:srgbClr val="FFFF00"/>
              </a:solidFill>
              <a:latin typeface="UTM Avo" panose="02040603050506020204" pitchFamily="18" charset="0"/>
              <a:ea typeface="Times New Roman"/>
              <a:cs typeface="Times New Roman"/>
              <a:sym typeface="Times New Roman"/>
            </a:endParaRPr>
          </a:p>
        </p:txBody>
      </p:sp>
    </p:spTree>
    <p:extLst>
      <p:ext uri="{BB962C8B-B14F-4D97-AF65-F5344CB8AC3E}">
        <p14:creationId xmlns:p14="http://schemas.microsoft.com/office/powerpoint/2010/main" val="137581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3B84EA-5EEC-4AB2-AFE1-B94ED1444A95}"/>
              </a:ext>
            </a:extLst>
          </p:cNvPr>
          <p:cNvPicPr>
            <a:picLocks noChangeAspect="1"/>
          </p:cNvPicPr>
          <p:nvPr/>
        </p:nvPicPr>
        <p:blipFill rotWithShape="1">
          <a:blip r:embed="rId3"/>
          <a:srcRect b="6246"/>
          <a:stretch/>
        </p:blipFill>
        <p:spPr>
          <a:xfrm>
            <a:off x="0" y="6350"/>
            <a:ext cx="12192000" cy="6417756"/>
          </a:xfrm>
          <a:prstGeom prst="rect">
            <a:avLst/>
          </a:prstGeom>
        </p:spPr>
      </p:pic>
      <p:sp>
        <p:nvSpPr>
          <p:cNvPr id="31" name="Oval 30">
            <a:extLst>
              <a:ext uri="{FF2B5EF4-FFF2-40B4-BE49-F238E27FC236}">
                <a16:creationId xmlns:a16="http://schemas.microsoft.com/office/drawing/2014/main" id="{FBE42623-346C-41E6-A4A8-94961BAC54E0}"/>
              </a:ext>
            </a:extLst>
          </p:cNvPr>
          <p:cNvSpPr/>
          <p:nvPr/>
        </p:nvSpPr>
        <p:spPr>
          <a:xfrm>
            <a:off x="1775068" y="832537"/>
            <a:ext cx="514905" cy="520041"/>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4</a:t>
            </a:r>
          </a:p>
        </p:txBody>
      </p:sp>
      <p:grpSp>
        <p:nvGrpSpPr>
          <p:cNvPr id="32" name="Group 31">
            <a:extLst>
              <a:ext uri="{FF2B5EF4-FFF2-40B4-BE49-F238E27FC236}">
                <a16:creationId xmlns:a16="http://schemas.microsoft.com/office/drawing/2014/main" id="{E7A86C15-7A93-43CA-884F-CC668D8B29E8}"/>
              </a:ext>
            </a:extLst>
          </p:cNvPr>
          <p:cNvGrpSpPr/>
          <p:nvPr/>
        </p:nvGrpSpPr>
        <p:grpSpPr>
          <a:xfrm>
            <a:off x="540248" y="2105329"/>
            <a:ext cx="5673920" cy="3793900"/>
            <a:chOff x="-560552" y="3513653"/>
            <a:chExt cx="5138669" cy="3793900"/>
          </a:xfrm>
        </p:grpSpPr>
        <p:grpSp>
          <p:nvGrpSpPr>
            <p:cNvPr id="33" name="Group 32">
              <a:extLst>
                <a:ext uri="{FF2B5EF4-FFF2-40B4-BE49-F238E27FC236}">
                  <a16:creationId xmlns:a16="http://schemas.microsoft.com/office/drawing/2014/main" id="{352F506C-ABEA-4A80-8934-4ABAC5977059}"/>
                </a:ext>
              </a:extLst>
            </p:cNvPr>
            <p:cNvGrpSpPr/>
            <p:nvPr/>
          </p:nvGrpSpPr>
          <p:grpSpPr>
            <a:xfrm>
              <a:off x="-560552" y="3513653"/>
              <a:ext cx="5138669" cy="3793900"/>
              <a:chOff x="-560553" y="3513652"/>
              <a:chExt cx="5138678" cy="3793905"/>
            </a:xfrm>
          </p:grpSpPr>
          <p:grpSp>
            <p:nvGrpSpPr>
              <p:cNvPr id="40" name="Group 39">
                <a:extLst>
                  <a:ext uri="{FF2B5EF4-FFF2-40B4-BE49-F238E27FC236}">
                    <a16:creationId xmlns:a16="http://schemas.microsoft.com/office/drawing/2014/main" id="{149C2AFD-C66C-4F19-A90D-CDA0FDC6A51F}"/>
                  </a:ext>
                </a:extLst>
              </p:cNvPr>
              <p:cNvGrpSpPr/>
              <p:nvPr/>
            </p:nvGrpSpPr>
            <p:grpSpPr>
              <a:xfrm>
                <a:off x="-560553" y="3513652"/>
                <a:ext cx="5138678" cy="2908282"/>
                <a:chOff x="601885" y="3534743"/>
                <a:chExt cx="5138678" cy="2395437"/>
              </a:xfrm>
            </p:grpSpPr>
            <p:sp>
              <p:nvSpPr>
                <p:cNvPr id="50" name="Rectangle: Rounded Corners 49">
                  <a:extLst>
                    <a:ext uri="{FF2B5EF4-FFF2-40B4-BE49-F238E27FC236}">
                      <a16:creationId xmlns:a16="http://schemas.microsoft.com/office/drawing/2014/main" id="{18878E5E-6112-4D30-97B9-066923544303}"/>
                    </a:ext>
                  </a:extLst>
                </p:cNvPr>
                <p:cNvSpPr/>
                <p:nvPr/>
              </p:nvSpPr>
              <p:spPr>
                <a:xfrm>
                  <a:off x="854803" y="3739393"/>
                  <a:ext cx="4690108" cy="1891150"/>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UTM Avo" panose="02040603050506020204" pitchFamily="18" charset="0"/>
                    <a:cs typeface="Arial" panose="020B0604020202020204" pitchFamily="34" charset="0"/>
                  </a:endParaRPr>
                </a:p>
              </p:txBody>
            </p:sp>
            <p:pic>
              <p:nvPicPr>
                <p:cNvPr id="51" name="Picture 50">
                  <a:extLst>
                    <a:ext uri="{FF2B5EF4-FFF2-40B4-BE49-F238E27FC236}">
                      <a16:creationId xmlns:a16="http://schemas.microsoft.com/office/drawing/2014/main" id="{EDAFD909-2D46-4EE9-A2E3-D025E583029B}"/>
                    </a:ext>
                  </a:extLst>
                </p:cNvPr>
                <p:cNvPicPr>
                  <a:picLocks noChangeAspect="1"/>
                </p:cNvPicPr>
                <p:nvPr/>
              </p:nvPicPr>
              <p:blipFill>
                <a:blip r:embed="rId4"/>
                <a:stretch>
                  <a:fillRect/>
                </a:stretch>
              </p:blipFill>
              <p:spPr>
                <a:xfrm>
                  <a:off x="5039210" y="5335584"/>
                  <a:ext cx="701353" cy="594596"/>
                </a:xfrm>
                <a:prstGeom prst="rect">
                  <a:avLst/>
                </a:prstGeom>
              </p:spPr>
            </p:pic>
            <p:pic>
              <p:nvPicPr>
                <p:cNvPr id="52" name="Picture 51">
                  <a:extLst>
                    <a:ext uri="{FF2B5EF4-FFF2-40B4-BE49-F238E27FC236}">
                      <a16:creationId xmlns:a16="http://schemas.microsoft.com/office/drawing/2014/main" id="{4B39C140-89A7-42AF-BAD0-5C017A233BD4}"/>
                    </a:ext>
                  </a:extLst>
                </p:cNvPr>
                <p:cNvPicPr>
                  <a:picLocks noChangeAspect="1"/>
                </p:cNvPicPr>
                <p:nvPr/>
              </p:nvPicPr>
              <p:blipFill rotWithShape="1">
                <a:blip r:embed="rId5"/>
                <a:srcRect l="57421" t="53580" r="2212" b="10109"/>
                <a:stretch/>
              </p:blipFill>
              <p:spPr>
                <a:xfrm>
                  <a:off x="601885" y="3534743"/>
                  <a:ext cx="701353" cy="630882"/>
                </a:xfrm>
                <a:prstGeom prst="rect">
                  <a:avLst/>
                </a:prstGeom>
              </p:spPr>
            </p:pic>
          </p:grpSp>
          <p:sp>
            <p:nvSpPr>
              <p:cNvPr id="49" name="Text Box 7">
                <a:extLst>
                  <a:ext uri="{FF2B5EF4-FFF2-40B4-BE49-F238E27FC236}">
                    <a16:creationId xmlns:a16="http://schemas.microsoft.com/office/drawing/2014/main" id="{C5D8F9F7-341A-486F-AE38-AB46C299D3F7}"/>
                  </a:ext>
                </a:extLst>
              </p:cNvPr>
              <p:cNvSpPr txBox="1"/>
              <p:nvPr/>
            </p:nvSpPr>
            <p:spPr>
              <a:xfrm>
                <a:off x="-112119" y="3905915"/>
                <a:ext cx="4494592" cy="3401642"/>
              </a:xfrm>
              <a:prstGeom prst="rect">
                <a:avLst/>
              </a:prstGeom>
              <a:noFill/>
            </p:spPr>
            <p:txBody>
              <a:bodyPr wrap="square" rtlCol="0">
                <a:spAutoFit/>
              </a:bodyPr>
              <a:lstStyle/>
              <a:p>
                <a:pPr>
                  <a:lnSpc>
                    <a:spcPct val="200000"/>
                  </a:lnSpc>
                </a:pPr>
                <a:r>
                  <a:rPr lang="en-US" sz="2800" b="1" dirty="0">
                    <a:solidFill>
                      <a:schemeClr val="tx1"/>
                    </a:solidFill>
                    <a:latin typeface="UTM Avo" panose="02040603050506020204" pitchFamily="18" charset="0"/>
                    <a:cs typeface="Arial" panose="020B0604020202020204" pitchFamily="34" charset="0"/>
                  </a:rPr>
                  <a:t>280 + 300          280 + 30</a:t>
                </a:r>
              </a:p>
              <a:p>
                <a:pPr>
                  <a:lnSpc>
                    <a:spcPct val="200000"/>
                  </a:lnSpc>
                </a:pPr>
                <a:r>
                  <a:rPr lang="en-US" sz="2800" b="1" dirty="0">
                    <a:solidFill>
                      <a:schemeClr val="tx1"/>
                    </a:solidFill>
                    <a:latin typeface="UTM Avo" panose="02040603050506020204" pitchFamily="18" charset="0"/>
                    <a:cs typeface="Arial" panose="020B0604020202020204" pitchFamily="34" charset="0"/>
                  </a:rPr>
                  <a:t>  750 + 40          40 + 750</a:t>
                </a:r>
              </a:p>
            </p:txBody>
          </p:sp>
        </p:grpSp>
        <p:sp>
          <p:nvSpPr>
            <p:cNvPr id="36" name="Oval 35">
              <a:extLst>
                <a:ext uri="{FF2B5EF4-FFF2-40B4-BE49-F238E27FC236}">
                  <a16:creationId xmlns:a16="http://schemas.microsoft.com/office/drawing/2014/main" id="{2C9D8131-A095-4921-BD09-87085E2EEE53}"/>
                </a:ext>
              </a:extLst>
            </p:cNvPr>
            <p:cNvSpPr/>
            <p:nvPr/>
          </p:nvSpPr>
          <p:spPr>
            <a:xfrm>
              <a:off x="1806831" y="4179870"/>
              <a:ext cx="577535" cy="606768"/>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39" name="Oval 38">
              <a:extLst>
                <a:ext uri="{FF2B5EF4-FFF2-40B4-BE49-F238E27FC236}">
                  <a16:creationId xmlns:a16="http://schemas.microsoft.com/office/drawing/2014/main" id="{00E036EB-F7F5-4E79-9954-EF9CEBD246D2}"/>
                </a:ext>
              </a:extLst>
            </p:cNvPr>
            <p:cNvSpPr/>
            <p:nvPr/>
          </p:nvSpPr>
          <p:spPr>
            <a:xfrm>
              <a:off x="1826513" y="4980088"/>
              <a:ext cx="557853" cy="613102"/>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grpSp>
      <p:grpSp>
        <p:nvGrpSpPr>
          <p:cNvPr id="53" name="Group 52">
            <a:extLst>
              <a:ext uri="{FF2B5EF4-FFF2-40B4-BE49-F238E27FC236}">
                <a16:creationId xmlns:a16="http://schemas.microsoft.com/office/drawing/2014/main" id="{B15151A2-CBB7-4260-BC20-DD6DE4A30C4E}"/>
              </a:ext>
            </a:extLst>
          </p:cNvPr>
          <p:cNvGrpSpPr/>
          <p:nvPr/>
        </p:nvGrpSpPr>
        <p:grpSpPr>
          <a:xfrm>
            <a:off x="6227781" y="2138679"/>
            <a:ext cx="5455674" cy="2818028"/>
            <a:chOff x="8112511" y="2110711"/>
            <a:chExt cx="5455674" cy="2818028"/>
          </a:xfrm>
        </p:grpSpPr>
        <p:grpSp>
          <p:nvGrpSpPr>
            <p:cNvPr id="54" name="Group 53">
              <a:extLst>
                <a:ext uri="{FF2B5EF4-FFF2-40B4-BE49-F238E27FC236}">
                  <a16:creationId xmlns:a16="http://schemas.microsoft.com/office/drawing/2014/main" id="{57B0F732-14AB-46DF-9683-A0F2C04C60A8}"/>
                </a:ext>
              </a:extLst>
            </p:cNvPr>
            <p:cNvGrpSpPr/>
            <p:nvPr/>
          </p:nvGrpSpPr>
          <p:grpSpPr>
            <a:xfrm>
              <a:off x="8112511" y="2110711"/>
              <a:ext cx="5455674" cy="2818028"/>
              <a:chOff x="8423684" y="3308600"/>
              <a:chExt cx="5455674" cy="2818028"/>
            </a:xfrm>
          </p:grpSpPr>
          <p:grpSp>
            <p:nvGrpSpPr>
              <p:cNvPr id="57" name="Group 56">
                <a:extLst>
                  <a:ext uri="{FF2B5EF4-FFF2-40B4-BE49-F238E27FC236}">
                    <a16:creationId xmlns:a16="http://schemas.microsoft.com/office/drawing/2014/main" id="{1595BD8D-A0B4-4D57-AC03-B003F9367CCA}"/>
                  </a:ext>
                </a:extLst>
              </p:cNvPr>
              <p:cNvGrpSpPr/>
              <p:nvPr/>
            </p:nvGrpSpPr>
            <p:grpSpPr>
              <a:xfrm>
                <a:off x="8423684" y="3308600"/>
                <a:ext cx="5301620" cy="2818028"/>
                <a:chOff x="6332028" y="1216473"/>
                <a:chExt cx="5301620" cy="2818028"/>
              </a:xfrm>
            </p:grpSpPr>
            <p:sp>
              <p:nvSpPr>
                <p:cNvPr id="59" name="Rectangle: Rounded Corners 58">
                  <a:extLst>
                    <a:ext uri="{FF2B5EF4-FFF2-40B4-BE49-F238E27FC236}">
                      <a16:creationId xmlns:a16="http://schemas.microsoft.com/office/drawing/2014/main" id="{09F07EB0-397B-4D75-9977-B178C135416A}"/>
                    </a:ext>
                  </a:extLst>
                </p:cNvPr>
                <p:cNvSpPr/>
                <p:nvPr/>
              </p:nvSpPr>
              <p:spPr>
                <a:xfrm>
                  <a:off x="6670903" y="1472662"/>
                  <a:ext cx="4962745" cy="2254953"/>
                </a:xfrm>
                <a:prstGeom prst="roundRect">
                  <a:avLst/>
                </a:prstGeom>
                <a:pattFill prst="pct50">
                  <a:fgClr>
                    <a:schemeClr val="accent6">
                      <a:lumMod val="75000"/>
                    </a:schemeClr>
                  </a:fgClr>
                  <a:bgClr>
                    <a:schemeClr val="bg1"/>
                  </a:bgClr>
                </a:patt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a:latin typeface="UTM Avo" panose="02040603050506020204" pitchFamily="18" charset="0"/>
                    <a:cs typeface="Arial" panose="020B0604020202020204" pitchFamily="34" charset="0"/>
                  </a:endParaRPr>
                </a:p>
              </p:txBody>
            </p:sp>
            <p:pic>
              <p:nvPicPr>
                <p:cNvPr id="60" name="Picture 59">
                  <a:extLst>
                    <a:ext uri="{FF2B5EF4-FFF2-40B4-BE49-F238E27FC236}">
                      <a16:creationId xmlns:a16="http://schemas.microsoft.com/office/drawing/2014/main" id="{E7712886-33F6-4982-A225-C1F36DAE7D0D}"/>
                    </a:ext>
                  </a:extLst>
                </p:cNvPr>
                <p:cNvPicPr>
                  <a:picLocks noChangeAspect="1"/>
                </p:cNvPicPr>
                <p:nvPr/>
              </p:nvPicPr>
              <p:blipFill rotWithShape="1">
                <a:blip r:embed="rId6"/>
                <a:srcRect l="1595" t="50000" r="46111" b="6477"/>
                <a:stretch/>
              </p:blipFill>
              <p:spPr>
                <a:xfrm>
                  <a:off x="6332028" y="1216473"/>
                  <a:ext cx="727502" cy="605481"/>
                </a:xfrm>
                <a:prstGeom prst="rect">
                  <a:avLst/>
                </a:prstGeom>
              </p:spPr>
            </p:pic>
            <p:pic>
              <p:nvPicPr>
                <p:cNvPr id="61" name="Picture 60">
                  <a:extLst>
                    <a:ext uri="{FF2B5EF4-FFF2-40B4-BE49-F238E27FC236}">
                      <a16:creationId xmlns:a16="http://schemas.microsoft.com/office/drawing/2014/main" id="{17DFF4BA-78D6-4048-AB1C-68C66FD0AA2B}"/>
                    </a:ext>
                  </a:extLst>
                </p:cNvPr>
                <p:cNvPicPr>
                  <a:picLocks noChangeAspect="1"/>
                </p:cNvPicPr>
                <p:nvPr/>
              </p:nvPicPr>
              <p:blipFill>
                <a:blip r:embed="rId7"/>
                <a:stretch>
                  <a:fillRect/>
                </a:stretch>
              </p:blipFill>
              <p:spPr>
                <a:xfrm>
                  <a:off x="10540911" y="3179440"/>
                  <a:ext cx="962170" cy="855061"/>
                </a:xfrm>
                <a:prstGeom prst="rect">
                  <a:avLst/>
                </a:prstGeom>
              </p:spPr>
            </p:pic>
          </p:grpSp>
          <p:sp>
            <p:nvSpPr>
              <p:cNvPr id="58" name="Text Box 7">
                <a:extLst>
                  <a:ext uri="{FF2B5EF4-FFF2-40B4-BE49-F238E27FC236}">
                    <a16:creationId xmlns:a16="http://schemas.microsoft.com/office/drawing/2014/main" id="{D9C178E2-FE6C-43EC-AD11-F8729E538425}"/>
                  </a:ext>
                </a:extLst>
              </p:cNvPr>
              <p:cNvSpPr txBox="1"/>
              <p:nvPr/>
            </p:nvSpPr>
            <p:spPr>
              <a:xfrm>
                <a:off x="8916612" y="3658224"/>
                <a:ext cx="4962746" cy="1683346"/>
              </a:xfrm>
              <a:prstGeom prst="rect">
                <a:avLst/>
              </a:prstGeom>
              <a:noFill/>
            </p:spPr>
            <p:txBody>
              <a:bodyPr wrap="square" rtlCol="0">
                <a:spAutoFit/>
              </a:bodyPr>
              <a:lstStyle/>
              <a:p>
                <a:pPr>
                  <a:lnSpc>
                    <a:spcPct val="200000"/>
                  </a:lnSpc>
                </a:pPr>
                <a:r>
                  <a:rPr lang="en-US" sz="2800" b="1" dirty="0">
                    <a:solidFill>
                      <a:schemeClr val="tx1"/>
                    </a:solidFill>
                    <a:latin typeface="UTM Avo" panose="02040603050506020204" pitchFamily="18" charset="0"/>
                    <a:cs typeface="Arial" panose="020B0604020202020204" pitchFamily="34" charset="0"/>
                  </a:rPr>
                  <a:t>  640 – 400        460 - 400</a:t>
                </a:r>
              </a:p>
              <a:p>
                <a:pPr>
                  <a:lnSpc>
                    <a:spcPct val="200000"/>
                  </a:lnSpc>
                </a:pPr>
                <a:r>
                  <a:rPr lang="en-US" sz="2800" b="1" dirty="0">
                    <a:solidFill>
                      <a:schemeClr val="tx1"/>
                    </a:solidFill>
                    <a:latin typeface="UTM Avo" panose="02040603050506020204" pitchFamily="18" charset="0"/>
                    <a:cs typeface="Arial" panose="020B0604020202020204" pitchFamily="34" charset="0"/>
                  </a:rPr>
                  <a:t>    900 – 80         960 - 80</a:t>
                </a:r>
              </a:p>
            </p:txBody>
          </p:sp>
        </p:grpSp>
        <p:sp>
          <p:nvSpPr>
            <p:cNvPr id="55" name="Oval 54">
              <a:extLst>
                <a:ext uri="{FF2B5EF4-FFF2-40B4-BE49-F238E27FC236}">
                  <a16:creationId xmlns:a16="http://schemas.microsoft.com/office/drawing/2014/main" id="{49DFAF60-2887-4F3C-9DBE-F0ACA62DA7A8}"/>
                </a:ext>
              </a:extLst>
            </p:cNvPr>
            <p:cNvSpPr/>
            <p:nvPr/>
          </p:nvSpPr>
          <p:spPr>
            <a:xfrm>
              <a:off x="10801877" y="2731277"/>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sp>
          <p:nvSpPr>
            <p:cNvPr id="56" name="Oval 55">
              <a:extLst>
                <a:ext uri="{FF2B5EF4-FFF2-40B4-BE49-F238E27FC236}">
                  <a16:creationId xmlns:a16="http://schemas.microsoft.com/office/drawing/2014/main" id="{4EA0DC1F-CA6B-424E-8989-5E840C3B030A}"/>
                </a:ext>
              </a:extLst>
            </p:cNvPr>
            <p:cNvSpPr/>
            <p:nvPr/>
          </p:nvSpPr>
          <p:spPr>
            <a:xfrm>
              <a:off x="10815490" y="3558954"/>
              <a:ext cx="558261" cy="558261"/>
            </a:xfrm>
            <a:prstGeom prst="ellipse">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solidFill>
                    <a:srgbClr val="FF0000"/>
                  </a:solidFill>
                  <a:latin typeface="UTM Avo" panose="02040603050506020204" pitchFamily="18" charset="0"/>
                  <a:cs typeface="Arial" panose="020B0604020202020204" pitchFamily="34" charset="0"/>
                </a:rPr>
                <a:t>?</a:t>
              </a:r>
            </a:p>
          </p:txBody>
        </p:sp>
      </p:grpSp>
      <p:sp>
        <p:nvSpPr>
          <p:cNvPr id="62" name="Oval 61">
            <a:extLst>
              <a:ext uri="{FF2B5EF4-FFF2-40B4-BE49-F238E27FC236}">
                <a16:creationId xmlns:a16="http://schemas.microsoft.com/office/drawing/2014/main" id="{8618A7FB-AEF0-441C-BE27-BF19A1140002}"/>
              </a:ext>
            </a:extLst>
          </p:cNvPr>
          <p:cNvSpPr/>
          <p:nvPr/>
        </p:nvSpPr>
        <p:spPr>
          <a:xfrm>
            <a:off x="3153066" y="2761517"/>
            <a:ext cx="658257" cy="616797"/>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&gt;</a:t>
            </a:r>
          </a:p>
        </p:txBody>
      </p:sp>
      <p:sp>
        <p:nvSpPr>
          <p:cNvPr id="63" name="Oval 62">
            <a:extLst>
              <a:ext uri="{FF2B5EF4-FFF2-40B4-BE49-F238E27FC236}">
                <a16:creationId xmlns:a16="http://schemas.microsoft.com/office/drawing/2014/main" id="{5DFF0081-0E5E-4347-80F6-4E9C0DAF8C5F}"/>
              </a:ext>
            </a:extLst>
          </p:cNvPr>
          <p:cNvSpPr/>
          <p:nvPr/>
        </p:nvSpPr>
        <p:spPr>
          <a:xfrm>
            <a:off x="3159365" y="3560118"/>
            <a:ext cx="651957" cy="624748"/>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rgbClr val="FF0000"/>
                </a:solidFill>
                <a:latin typeface="UTM Avo" panose="02040603050506020204" pitchFamily="18" charset="0"/>
                <a:cs typeface="Arial" panose="020B0604020202020204" pitchFamily="34" charset="0"/>
              </a:rPr>
              <a:t>=</a:t>
            </a:r>
          </a:p>
        </p:txBody>
      </p:sp>
      <p:sp>
        <p:nvSpPr>
          <p:cNvPr id="64" name="Oval 63">
            <a:extLst>
              <a:ext uri="{FF2B5EF4-FFF2-40B4-BE49-F238E27FC236}">
                <a16:creationId xmlns:a16="http://schemas.microsoft.com/office/drawing/2014/main" id="{48518A4F-526C-47E5-B80B-C86B147A8410}"/>
              </a:ext>
            </a:extLst>
          </p:cNvPr>
          <p:cNvSpPr/>
          <p:nvPr/>
        </p:nvSpPr>
        <p:spPr>
          <a:xfrm>
            <a:off x="8930760" y="3571763"/>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UTM Avo" panose="02040603050506020204" pitchFamily="18" charset="0"/>
                <a:cs typeface="Arial" panose="020B0604020202020204" pitchFamily="34" charset="0"/>
              </a:rPr>
              <a:t>&lt;</a:t>
            </a:r>
          </a:p>
        </p:txBody>
      </p:sp>
      <p:grpSp>
        <p:nvGrpSpPr>
          <p:cNvPr id="65" name="Group 64">
            <a:extLst>
              <a:ext uri="{FF2B5EF4-FFF2-40B4-BE49-F238E27FC236}">
                <a16:creationId xmlns:a16="http://schemas.microsoft.com/office/drawing/2014/main" id="{5867BE1E-841C-4342-B40E-E096C41A9978}"/>
              </a:ext>
            </a:extLst>
          </p:cNvPr>
          <p:cNvGrpSpPr/>
          <p:nvPr/>
        </p:nvGrpSpPr>
        <p:grpSpPr>
          <a:xfrm>
            <a:off x="2459317" y="433894"/>
            <a:ext cx="1016577" cy="1410499"/>
            <a:chOff x="2572742" y="278863"/>
            <a:chExt cx="1016577" cy="1410499"/>
          </a:xfrm>
        </p:grpSpPr>
        <p:sp>
          <p:nvSpPr>
            <p:cNvPr id="66" name="Rectangle: Rounded Corners 65">
              <a:extLst>
                <a:ext uri="{FF2B5EF4-FFF2-40B4-BE49-F238E27FC236}">
                  <a16:creationId xmlns:a16="http://schemas.microsoft.com/office/drawing/2014/main" id="{9FC41226-A630-4D69-92A0-8EBB65EDDE09}"/>
                </a:ext>
              </a:extLst>
            </p:cNvPr>
            <p:cNvSpPr/>
            <p:nvPr/>
          </p:nvSpPr>
          <p:spPr>
            <a:xfrm>
              <a:off x="2572742" y="278863"/>
              <a:ext cx="571520" cy="1410499"/>
            </a:xfrm>
            <a:prstGeom prst="roundRect">
              <a:avLst>
                <a:gd name="adj" fmla="val 25000"/>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a:solidFill>
                    <a:srgbClr val="002060"/>
                  </a:solidFill>
                  <a:latin typeface="UTM Avo" panose="02040603050506020204" pitchFamily="18" charset="0"/>
                  <a:cs typeface="Arial" panose="020B0604020202020204" pitchFamily="34" charset="0"/>
                </a:rPr>
                <a:t>&gt;</a:t>
              </a:r>
            </a:p>
            <a:p>
              <a:pPr algn="ctr"/>
              <a:r>
                <a:rPr lang="en-US" sz="3200" b="1" dirty="0">
                  <a:solidFill>
                    <a:srgbClr val="002060"/>
                  </a:solidFill>
                  <a:latin typeface="UTM Avo" panose="02040603050506020204" pitchFamily="18" charset="0"/>
                  <a:cs typeface="Arial" panose="020B0604020202020204" pitchFamily="34" charset="0"/>
                </a:rPr>
                <a:t>&lt;</a:t>
              </a:r>
            </a:p>
            <a:p>
              <a:pPr algn="ctr"/>
              <a:r>
                <a:rPr lang="en-US" sz="3200" b="1" dirty="0">
                  <a:solidFill>
                    <a:srgbClr val="002060"/>
                  </a:solidFill>
                  <a:latin typeface="UTM Avo" panose="02040603050506020204" pitchFamily="18" charset="0"/>
                  <a:cs typeface="Arial" panose="020B0604020202020204" pitchFamily="34" charset="0"/>
                </a:rPr>
                <a:t>=</a:t>
              </a:r>
            </a:p>
          </p:txBody>
        </p:sp>
        <p:sp>
          <p:nvSpPr>
            <p:cNvPr id="67" name="TextBox 66">
              <a:extLst>
                <a:ext uri="{FF2B5EF4-FFF2-40B4-BE49-F238E27FC236}">
                  <a16:creationId xmlns:a16="http://schemas.microsoft.com/office/drawing/2014/main" id="{DDA8D0EC-B844-4693-B6B2-7DACE1CB9A1F}"/>
                </a:ext>
              </a:extLst>
            </p:cNvPr>
            <p:cNvSpPr txBox="1"/>
            <p:nvPr/>
          </p:nvSpPr>
          <p:spPr>
            <a:xfrm>
              <a:off x="3109614" y="796817"/>
              <a:ext cx="479705" cy="646331"/>
            </a:xfrm>
            <a:prstGeom prst="rect">
              <a:avLst/>
            </a:prstGeom>
            <a:noFill/>
          </p:spPr>
          <p:txBody>
            <a:bodyPr wrap="square" rtlCol="0">
              <a:spAutoFit/>
            </a:bodyPr>
            <a:lstStyle/>
            <a:p>
              <a:r>
                <a:rPr lang="en-US" sz="3600" b="1" dirty="0">
                  <a:solidFill>
                    <a:srgbClr val="FF0000"/>
                  </a:solidFill>
                  <a:latin typeface="UTM Avo" panose="02040603050506020204" pitchFamily="18" charset="0"/>
                </a:rPr>
                <a:t>?</a:t>
              </a:r>
            </a:p>
          </p:txBody>
        </p:sp>
      </p:grpSp>
      <p:sp>
        <p:nvSpPr>
          <p:cNvPr id="69" name="Oval 68">
            <a:extLst>
              <a:ext uri="{FF2B5EF4-FFF2-40B4-BE49-F238E27FC236}">
                <a16:creationId xmlns:a16="http://schemas.microsoft.com/office/drawing/2014/main" id="{2CC64397-C99E-43DB-93B8-BD6645373801}"/>
              </a:ext>
            </a:extLst>
          </p:cNvPr>
          <p:cNvSpPr/>
          <p:nvPr/>
        </p:nvSpPr>
        <p:spPr>
          <a:xfrm>
            <a:off x="8917147" y="2758859"/>
            <a:ext cx="571874" cy="571874"/>
          </a:xfrm>
          <a:prstGeom prst="ellipse">
            <a:avLst/>
          </a:prstGeom>
          <a:solidFill>
            <a:srgbClr val="FFFF0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UTM Avo" panose="02040603050506020204" pitchFamily="18" charset="0"/>
                <a:cs typeface="Arial" panose="020B0604020202020204" pitchFamily="34" charset="0"/>
              </a:rPr>
              <a:t>&gt;</a:t>
            </a:r>
          </a:p>
        </p:txBody>
      </p:sp>
      <p:pic>
        <p:nvPicPr>
          <p:cNvPr id="70" name="Picture 69">
            <a:extLst>
              <a:ext uri="{FF2B5EF4-FFF2-40B4-BE49-F238E27FC236}">
                <a16:creationId xmlns:a16="http://schemas.microsoft.com/office/drawing/2014/main" id="{F344DA80-BB9D-4D19-A1AA-80C276D5A65C}"/>
              </a:ext>
            </a:extLst>
          </p:cNvPr>
          <p:cNvPicPr>
            <a:picLocks noChangeAspect="1"/>
          </p:cNvPicPr>
          <p:nvPr/>
        </p:nvPicPr>
        <p:blipFill>
          <a:blip r:embed="rId8"/>
          <a:stretch>
            <a:fillRect/>
          </a:stretch>
        </p:blipFill>
        <p:spPr>
          <a:xfrm>
            <a:off x="10017236" y="245790"/>
            <a:ext cx="1068091" cy="1087116"/>
          </a:xfrm>
          <a:prstGeom prst="rect">
            <a:avLst/>
          </a:prstGeom>
        </p:spPr>
      </p:pic>
    </p:spTree>
    <p:extLst>
      <p:ext uri="{BB962C8B-B14F-4D97-AF65-F5344CB8AC3E}">
        <p14:creationId xmlns:p14="http://schemas.microsoft.com/office/powerpoint/2010/main" val="1925691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10" dur="1000" fill="hold"/>
                                        <p:tgtEl>
                                          <p:spTgt spid="6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5"/>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randombar(horizontal)">
                                      <p:cBhvr>
                                        <p:cTn id="18" dur="500"/>
                                        <p:tgtEl>
                                          <p:spTgt spid="53"/>
                                        </p:tgtEl>
                                      </p:cBhvr>
                                    </p:animEffect>
                                  </p:child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arn(outVertical)">
                                      <p:cBhvr>
                                        <p:cTn id="31" dur="500"/>
                                        <p:tgtEl>
                                          <p:spTgt spid="6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outVertical)">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barn(outVertical)">
                                      <p:cBhvr>
                                        <p:cTn id="4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2DD7D6-8F00-4886-905A-5A83B7ECACA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7" name="TextBox 16">
            <a:extLst>
              <a:ext uri="{FF2B5EF4-FFF2-40B4-BE49-F238E27FC236}">
                <a16:creationId xmlns:a16="http://schemas.microsoft.com/office/drawing/2014/main" id="{86B499DC-E911-4005-8568-0612B951823B}"/>
              </a:ext>
            </a:extLst>
          </p:cNvPr>
          <p:cNvSpPr txBox="1"/>
          <p:nvPr/>
        </p:nvSpPr>
        <p:spPr>
          <a:xfrm>
            <a:off x="2110668" y="1630561"/>
            <a:ext cx="7982837" cy="461665"/>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Bạc</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Liêu</a:t>
            </a:r>
            <a:r>
              <a:rPr lang="en-US" sz="2400" b="1" dirty="0">
                <a:solidFill>
                  <a:srgbClr val="0000FF"/>
                </a:solidFill>
                <a:latin typeface="UTM Avo" panose="02040603050506020204" pitchFamily="18" charset="0"/>
                <a:cs typeface="Arial" panose="020B0604020202020204" pitchFamily="34" charset="0"/>
              </a:rPr>
              <a:t>:</a:t>
            </a:r>
          </a:p>
        </p:txBody>
      </p:sp>
      <p:grpSp>
        <p:nvGrpSpPr>
          <p:cNvPr id="10" name="Group 9">
            <a:extLst>
              <a:ext uri="{FF2B5EF4-FFF2-40B4-BE49-F238E27FC236}">
                <a16:creationId xmlns:a16="http://schemas.microsoft.com/office/drawing/2014/main" id="{4C85C448-51B5-42F5-A37B-FE48DEE89901}"/>
              </a:ext>
            </a:extLst>
          </p:cNvPr>
          <p:cNvGrpSpPr/>
          <p:nvPr/>
        </p:nvGrpSpPr>
        <p:grpSpPr>
          <a:xfrm>
            <a:off x="217708" y="113771"/>
            <a:ext cx="11588398" cy="1656340"/>
            <a:chOff x="-699420" y="508823"/>
            <a:chExt cx="10196917" cy="1656340"/>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699420" y="508823"/>
              <a:ext cx="10196917" cy="1390505"/>
              <a:chOff x="-4117814" y="246790"/>
              <a:chExt cx="10136790" cy="1696142"/>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979452" cy="1696142"/>
              </a:xfrm>
              <a:prstGeom prst="roundRect">
                <a:avLst>
                  <a:gd name="adj" fmla="val 49773"/>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17814" y="752290"/>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5</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147042" y="595503"/>
              <a:ext cx="9442681" cy="1569660"/>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từ</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Thành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phố</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Chí</a:t>
              </a:r>
              <a:r>
                <a:rPr lang="en-US" sz="2400" b="1" dirty="0">
                  <a:solidFill>
                    <a:srgbClr val="002060"/>
                  </a:solidFill>
                  <a:latin typeface="UTM Avo" panose="02040603050506020204" pitchFamily="18" charset="0"/>
                  <a:cs typeface="Arial" panose="020B0604020202020204" pitchFamily="34" charset="0"/>
                </a:rPr>
                <a:t> Minh </a:t>
              </a:r>
              <a:r>
                <a:rPr lang="en-US" sz="2400" b="1" dirty="0" err="1">
                  <a:solidFill>
                    <a:srgbClr val="002060"/>
                  </a:solidFill>
                  <a:latin typeface="UTM Avo" panose="02040603050506020204" pitchFamily="18" charset="0"/>
                  <a:cs typeface="Arial" panose="020B0604020202020204" pitchFamily="34" charset="0"/>
                </a:rPr>
                <a:t>đi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Bạc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Liêu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288 km. </a:t>
              </a:r>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từ</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Thành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phố</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Chí</a:t>
              </a:r>
              <a:r>
                <a:rPr lang="en-US" sz="2400" b="1" dirty="0">
                  <a:solidFill>
                    <a:srgbClr val="002060"/>
                  </a:solidFill>
                  <a:latin typeface="UTM Avo" panose="02040603050506020204" pitchFamily="18" charset="0"/>
                  <a:cs typeface="Arial" panose="020B0604020202020204" pitchFamily="34" charset="0"/>
                </a:rPr>
                <a:t> Minh </a:t>
              </a:r>
              <a:r>
                <a:rPr lang="en-US" sz="2400" b="1" dirty="0" err="1">
                  <a:solidFill>
                    <a:srgbClr val="002060"/>
                  </a:solidFill>
                  <a:latin typeface="UTM Avo" panose="02040603050506020204" pitchFamily="18" charset="0"/>
                  <a:cs typeface="Arial" panose="020B0604020202020204" pitchFamily="34" charset="0"/>
                </a:rPr>
                <a:t>đi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Vĩnh</a:t>
              </a:r>
              <a:r>
                <a:rPr lang="en-US" sz="2400" b="1" dirty="0">
                  <a:solidFill>
                    <a:srgbClr val="002060"/>
                  </a:solidFill>
                  <a:latin typeface="UTM Avo" panose="02040603050506020204" pitchFamily="18" charset="0"/>
                  <a:cs typeface="Arial" panose="020B0604020202020204" pitchFamily="34" charset="0"/>
                </a:rPr>
                <a:t> Long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134 km. </a:t>
              </a:r>
              <a:r>
                <a:rPr lang="en-US" sz="2400" b="1" dirty="0" err="1">
                  <a:solidFill>
                    <a:srgbClr val="002060"/>
                  </a:solidFill>
                  <a:latin typeface="UTM Avo" panose="02040603050506020204" pitchFamily="18" charset="0"/>
                  <a:cs typeface="Arial" panose="020B0604020202020204" pitchFamily="34" charset="0"/>
                </a:rPr>
                <a:t>Hỏi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Quãng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nào</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hơn</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và</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dài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hơn</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23" name="TextBox 22">
            <a:extLst>
              <a:ext uri="{FF2B5EF4-FFF2-40B4-BE49-F238E27FC236}">
                <a16:creationId xmlns:a16="http://schemas.microsoft.com/office/drawing/2014/main" id="{2EF1E8E2-4B85-4898-A2E1-0DB2F439F569}"/>
              </a:ext>
            </a:extLst>
          </p:cNvPr>
          <p:cNvSpPr txBox="1"/>
          <p:nvPr/>
        </p:nvSpPr>
        <p:spPr>
          <a:xfrm>
            <a:off x="7758898" y="1622568"/>
            <a:ext cx="1544821"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288 km</a:t>
            </a:r>
          </a:p>
        </p:txBody>
      </p:sp>
      <p:sp>
        <p:nvSpPr>
          <p:cNvPr id="22" name="TextBox 21">
            <a:extLst>
              <a:ext uri="{FF2B5EF4-FFF2-40B4-BE49-F238E27FC236}">
                <a16:creationId xmlns:a16="http://schemas.microsoft.com/office/drawing/2014/main" id="{2FFF621C-720E-47E4-9332-88C698197192}"/>
              </a:ext>
            </a:extLst>
          </p:cNvPr>
          <p:cNvSpPr txBox="1"/>
          <p:nvPr/>
        </p:nvSpPr>
        <p:spPr>
          <a:xfrm>
            <a:off x="2110668" y="2140714"/>
            <a:ext cx="8513658" cy="461665"/>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Vĩnh</a:t>
            </a:r>
            <a:r>
              <a:rPr lang="en-US" sz="2400" b="1" dirty="0">
                <a:solidFill>
                  <a:srgbClr val="0000FF"/>
                </a:solidFill>
                <a:latin typeface="UTM Avo" panose="02040603050506020204" pitchFamily="18" charset="0"/>
                <a:cs typeface="Arial" panose="020B0604020202020204" pitchFamily="34" charset="0"/>
              </a:rPr>
              <a:t> Long:</a:t>
            </a:r>
          </a:p>
        </p:txBody>
      </p:sp>
      <p:sp>
        <p:nvSpPr>
          <p:cNvPr id="24" name="TextBox 23">
            <a:extLst>
              <a:ext uri="{FF2B5EF4-FFF2-40B4-BE49-F238E27FC236}">
                <a16:creationId xmlns:a16="http://schemas.microsoft.com/office/drawing/2014/main" id="{4B55040C-D90E-4327-9821-06CA0EB38589}"/>
              </a:ext>
            </a:extLst>
          </p:cNvPr>
          <p:cNvSpPr txBox="1"/>
          <p:nvPr/>
        </p:nvSpPr>
        <p:spPr>
          <a:xfrm>
            <a:off x="7950224" y="2154854"/>
            <a:ext cx="1544821"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134 km</a:t>
            </a:r>
          </a:p>
        </p:txBody>
      </p:sp>
      <p:sp>
        <p:nvSpPr>
          <p:cNvPr id="25" name="TextBox 24">
            <a:extLst>
              <a:ext uri="{FF2B5EF4-FFF2-40B4-BE49-F238E27FC236}">
                <a16:creationId xmlns:a16="http://schemas.microsoft.com/office/drawing/2014/main" id="{7E535754-85F6-4428-A2CD-C852D138D426}"/>
              </a:ext>
            </a:extLst>
          </p:cNvPr>
          <p:cNvSpPr txBox="1"/>
          <p:nvPr/>
        </p:nvSpPr>
        <p:spPr>
          <a:xfrm>
            <a:off x="4672366" y="2665007"/>
            <a:ext cx="385894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288 km &gt; 134 km</a:t>
            </a:r>
          </a:p>
        </p:txBody>
      </p:sp>
      <p:sp>
        <p:nvSpPr>
          <p:cNvPr id="27" name="TextBox 26">
            <a:extLst>
              <a:ext uri="{FF2B5EF4-FFF2-40B4-BE49-F238E27FC236}">
                <a16:creationId xmlns:a16="http://schemas.microsoft.com/office/drawing/2014/main" id="{E0DC5D28-8D20-4474-A874-6830AC2EB4ED}"/>
              </a:ext>
            </a:extLst>
          </p:cNvPr>
          <p:cNvSpPr txBox="1"/>
          <p:nvPr/>
        </p:nvSpPr>
        <p:spPr>
          <a:xfrm>
            <a:off x="768927" y="3236841"/>
            <a:ext cx="10942104" cy="830997"/>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Vậy</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quãng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đường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từ</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Bạc</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Liêu</a:t>
            </a:r>
            <a:r>
              <a:rPr lang="en-US" sz="2400" b="1" dirty="0">
                <a:solidFill>
                  <a:srgbClr val="0000FF"/>
                </a:solidFill>
                <a:latin typeface="UTM Avo" panose="02040603050506020204" pitchFamily="18" charset="0"/>
                <a:cs typeface="Arial" panose="020B0604020202020204" pitchFamily="34" charset="0"/>
              </a:rPr>
              <a:t> </a:t>
            </a:r>
            <a:r>
              <a:rPr lang="en-US" sz="2400" b="1" err="1">
                <a:solidFill>
                  <a:srgbClr val="0000FF"/>
                </a:solidFill>
                <a:latin typeface="UTM Avo" panose="02040603050506020204" pitchFamily="18" charset="0"/>
                <a:cs typeface="Arial" panose="020B0604020202020204" pitchFamily="34" charset="0"/>
              </a:rPr>
              <a:t>dài</a:t>
            </a:r>
            <a:r>
              <a:rPr lang="en-US" sz="2400" b="1">
                <a:solidFill>
                  <a:srgbClr val="0000FF"/>
                </a:solidFill>
                <a:latin typeface="UTM Avo" panose="02040603050506020204" pitchFamily="18" charset="0"/>
                <a:cs typeface="Arial" panose="020B0604020202020204" pitchFamily="34" charset="0"/>
              </a:rPr>
              <a:t> hơn </a:t>
            </a:r>
            <a:r>
              <a:rPr lang="en-US" sz="2400" b="1" dirty="0" err="1">
                <a:solidFill>
                  <a:srgbClr val="0000FF"/>
                </a:solidFill>
                <a:latin typeface="UTM Avo" panose="02040603050506020204" pitchFamily="18" charset="0"/>
                <a:cs typeface="Arial" panose="020B0604020202020204" pitchFamily="34" charset="0"/>
              </a:rPr>
              <a:t>quãng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đường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từ</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Thành</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phố</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Hồ</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Chí</a:t>
            </a:r>
            <a:r>
              <a:rPr lang="en-US" sz="2400" b="1" dirty="0">
                <a:solidFill>
                  <a:srgbClr val="0000FF"/>
                </a:solidFill>
                <a:latin typeface="UTM Avo" panose="02040603050506020204" pitchFamily="18" charset="0"/>
                <a:cs typeface="Arial" panose="020B0604020202020204" pitchFamily="34" charset="0"/>
              </a:rPr>
              <a:t> Minh </a:t>
            </a:r>
            <a:r>
              <a:rPr lang="en-US" sz="2400" b="1" dirty="0" err="1">
                <a:solidFill>
                  <a:srgbClr val="0000FF"/>
                </a:solidFill>
                <a:latin typeface="UTM Avo" panose="02040603050506020204" pitchFamily="18" charset="0"/>
                <a:cs typeface="Arial" panose="020B0604020202020204" pitchFamily="34" charset="0"/>
              </a:rPr>
              <a:t>đi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Vĩnh</a:t>
            </a:r>
            <a:r>
              <a:rPr lang="en-US" sz="2400" b="1" dirty="0">
                <a:solidFill>
                  <a:srgbClr val="0000FF"/>
                </a:solidFill>
                <a:latin typeface="UTM Avo" panose="02040603050506020204" pitchFamily="18" charset="0"/>
                <a:cs typeface="Arial" panose="020B0604020202020204" pitchFamily="34" charset="0"/>
              </a:rPr>
              <a:t> Long.</a:t>
            </a:r>
          </a:p>
        </p:txBody>
      </p:sp>
      <p:sp>
        <p:nvSpPr>
          <p:cNvPr id="28" name="TextBox 27">
            <a:extLst>
              <a:ext uri="{FF2B5EF4-FFF2-40B4-BE49-F238E27FC236}">
                <a16:creationId xmlns:a16="http://schemas.microsoft.com/office/drawing/2014/main" id="{55CE422D-B677-4571-8389-64DD79D9CBF6}"/>
              </a:ext>
            </a:extLst>
          </p:cNvPr>
          <p:cNvSpPr txBox="1"/>
          <p:nvPr/>
        </p:nvSpPr>
        <p:spPr>
          <a:xfrm>
            <a:off x="721389" y="4178007"/>
            <a:ext cx="11037179" cy="1877437"/>
          </a:xfrm>
          <a:prstGeom prst="rect">
            <a:avLst/>
          </a:prstGeom>
          <a:noFill/>
        </p:spPr>
        <p:txBody>
          <a:bodyPr wrap="square">
            <a:spAutoFit/>
          </a:bodyPr>
          <a:lstStyle/>
          <a:p>
            <a:pPr>
              <a:spcAft>
                <a:spcPts val="1200"/>
              </a:spcAft>
            </a:pP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Quãng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đường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từ</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Thành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phố</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Hồ</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Chí</a:t>
            </a:r>
            <a:r>
              <a:rPr lang="en-US" sz="2400" b="1" dirty="0">
                <a:solidFill>
                  <a:srgbClr val="FF0000"/>
                </a:solidFill>
                <a:latin typeface="UTM Avo" panose="02040603050506020204" pitchFamily="18" charset="0"/>
                <a:cs typeface="Arial" panose="020B0604020202020204" pitchFamily="34" charset="0"/>
              </a:rPr>
              <a:t> Minh </a:t>
            </a:r>
            <a:r>
              <a:rPr lang="en-US" sz="2400" b="1" dirty="0" err="1">
                <a:solidFill>
                  <a:srgbClr val="FF0000"/>
                </a:solidFill>
                <a:latin typeface="UTM Avo" panose="02040603050506020204" pitchFamily="18" charset="0"/>
                <a:cs typeface="Arial" panose="020B0604020202020204" pitchFamily="34" charset="0"/>
              </a:rPr>
              <a:t>đi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Bạc</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Liêu</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dài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hơn</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quãng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đường</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từ</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Thành</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phố</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Hồ</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Chí</a:t>
            </a:r>
            <a:r>
              <a:rPr lang="en-US" sz="2400" b="1" dirty="0">
                <a:solidFill>
                  <a:srgbClr val="FF0000"/>
                </a:solidFill>
                <a:latin typeface="UTM Avo" panose="02040603050506020204" pitchFamily="18" charset="0"/>
                <a:cs typeface="Arial" panose="020B0604020202020204" pitchFamily="34" charset="0"/>
              </a:rPr>
              <a:t> Minh </a:t>
            </a:r>
            <a:r>
              <a:rPr lang="en-US" sz="2400" b="1" dirty="0" err="1">
                <a:solidFill>
                  <a:srgbClr val="FF0000"/>
                </a:solidFill>
                <a:latin typeface="UTM Avo" panose="02040603050506020204" pitchFamily="18" charset="0"/>
                <a:cs typeface="Arial" panose="020B0604020202020204" pitchFamily="34" charset="0"/>
              </a:rPr>
              <a:t>đi</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Vĩnh</a:t>
            </a:r>
            <a:r>
              <a:rPr lang="en-US" sz="2400" b="1" dirty="0">
                <a:solidFill>
                  <a:srgbClr val="FF0000"/>
                </a:solidFill>
                <a:latin typeface="UTM Avo" panose="02040603050506020204" pitchFamily="18" charset="0"/>
                <a:cs typeface="Arial" panose="020B0604020202020204" pitchFamily="34" charset="0"/>
              </a:rPr>
              <a:t> Long </a:t>
            </a: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 ki-</a:t>
            </a:r>
            <a:r>
              <a:rPr lang="en-US" sz="2400" b="1" dirty="0" err="1">
                <a:solidFill>
                  <a:srgbClr val="FF0000"/>
                </a:solidFill>
                <a:latin typeface="UTM Avo" panose="02040603050506020204" pitchFamily="18" charset="0"/>
                <a:cs typeface="Arial" panose="020B0604020202020204" pitchFamily="34" charset="0"/>
              </a:rPr>
              <a:t>lô</a:t>
            </a:r>
            <a:r>
              <a:rPr lang="en-US" sz="2400" b="1" dirty="0">
                <a:solidFill>
                  <a:srgbClr val="FF0000"/>
                </a:solidFill>
                <a:latin typeface="UTM Avo" panose="02040603050506020204" pitchFamily="18" charset="0"/>
                <a:cs typeface="Arial" panose="020B0604020202020204" pitchFamily="34" charset="0"/>
              </a:rPr>
              <a:t>-</a:t>
            </a:r>
            <a:r>
              <a:rPr lang="en-US" sz="2400" b="1" dirty="0" err="1">
                <a:solidFill>
                  <a:srgbClr val="FF0000"/>
                </a:solidFill>
                <a:latin typeface="UTM Avo" panose="02040603050506020204" pitchFamily="18" charset="0"/>
                <a:cs typeface="Arial" panose="020B0604020202020204" pitchFamily="34" charset="0"/>
              </a:rPr>
              <a:t>mét</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là</a:t>
            </a:r>
            <a:r>
              <a:rPr lang="en-US" sz="2400" b="1" dirty="0">
                <a:solidFill>
                  <a:srgbClr val="FF0000"/>
                </a:solidFill>
                <a:latin typeface="UTM Avo" panose="02040603050506020204" pitchFamily="18" charset="0"/>
                <a:cs typeface="Arial" panose="020B0604020202020204" pitchFamily="34" charset="0"/>
              </a:rPr>
              <a:t>:</a:t>
            </a:r>
          </a:p>
          <a:p>
            <a:pPr>
              <a:spcAft>
                <a:spcPts val="1200"/>
              </a:spcAft>
            </a:pPr>
            <a:r>
              <a:rPr lang="en-US" sz="2400" b="1" dirty="0">
                <a:solidFill>
                  <a:srgbClr val="FF0000"/>
                </a:solidFill>
                <a:latin typeface="UTM Avo" panose="02040603050506020204" pitchFamily="18" charset="0"/>
                <a:cs typeface="Arial" panose="020B0604020202020204" pitchFamily="34" charset="0"/>
              </a:rPr>
              <a:t>                                              288 – 134 = 154 (km)</a:t>
            </a:r>
          </a:p>
          <a:p>
            <a:pPr>
              <a:spcAft>
                <a:spcPts val="1200"/>
              </a:spcAft>
            </a:pP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Đáp</a:t>
            </a:r>
            <a:r>
              <a:rPr lang="en-US" sz="2400" b="1" dirty="0">
                <a:solidFill>
                  <a:srgbClr val="FF0000"/>
                </a:solidFill>
                <a:latin typeface="UTM Avo" panose="02040603050506020204" pitchFamily="18" charset="0"/>
                <a:cs typeface="Arial" panose="020B0604020202020204" pitchFamily="34" charset="0"/>
              </a:rPr>
              <a:t> </a:t>
            </a:r>
            <a:r>
              <a:rPr lang="en-US" sz="2400" b="1" dirty="0" err="1">
                <a:solidFill>
                  <a:srgbClr val="FF0000"/>
                </a:solidFill>
                <a:latin typeface="UTM Avo" panose="02040603050506020204" pitchFamily="18" charset="0"/>
                <a:cs typeface="Arial" panose="020B0604020202020204" pitchFamily="34" charset="0"/>
              </a:rPr>
              <a:t>số</a:t>
            </a:r>
            <a:r>
              <a:rPr lang="en-US" sz="2400" b="1" dirty="0">
                <a:solidFill>
                  <a:srgbClr val="FF0000"/>
                </a:solidFill>
                <a:latin typeface="UTM Avo" panose="02040603050506020204" pitchFamily="18" charset="0"/>
                <a:cs typeface="Arial" panose="020B0604020202020204" pitchFamily="34" charset="0"/>
              </a:rPr>
              <a:t>: 154 km</a:t>
            </a:r>
            <a:r>
              <a:rPr lang="vi-VN" sz="2400" b="1" dirty="0">
                <a:solidFill>
                  <a:srgbClr val="FF0000"/>
                </a:solidFill>
                <a:latin typeface="UTM Avo" panose="02040603050506020204" pitchFamily="18" charset="0"/>
                <a:cs typeface="Arial" panose="020B0604020202020204" pitchFamily="34" charset="0"/>
              </a:rPr>
              <a:t>.</a:t>
            </a:r>
            <a:endParaRPr lang="en-US" sz="24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58355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3000" fill="hold" grpId="1" nodeType="clickEffect">
                                  <p:stCondLst>
                                    <p:cond delay="0"/>
                                  </p:stCondLst>
                                  <p:childTnLst>
                                    <p:animClr clrSpc="hsl" dir="cw">
                                      <p:cBhvr override="childStyle">
                                        <p:cTn id="27" dur="500" fill="hold"/>
                                        <p:tgtEl>
                                          <p:spTgt spid="23"/>
                                        </p:tgtEl>
                                        <p:attrNameLst>
                                          <p:attrName>style.color</p:attrName>
                                        </p:attrNameLst>
                                      </p:cBhvr>
                                      <p:by>
                                        <p:hsl h="7200000" s="0" l="0"/>
                                      </p:by>
                                    </p:animClr>
                                    <p:animClr clrSpc="hsl" dir="cw">
                                      <p:cBhvr>
                                        <p:cTn id="28" dur="500" fill="hold"/>
                                        <p:tgtEl>
                                          <p:spTgt spid="23"/>
                                        </p:tgtEl>
                                        <p:attrNameLst>
                                          <p:attrName>fillcolor</p:attrName>
                                        </p:attrNameLst>
                                      </p:cBhvr>
                                      <p:by>
                                        <p:hsl h="7200000" s="0" l="0"/>
                                      </p:by>
                                    </p:animClr>
                                    <p:animClr clrSpc="hsl" dir="cw">
                                      <p:cBhvr>
                                        <p:cTn id="29" dur="500" fill="hold"/>
                                        <p:tgtEl>
                                          <p:spTgt spid="23"/>
                                        </p:tgtEl>
                                        <p:attrNameLst>
                                          <p:attrName>stroke.color</p:attrName>
                                        </p:attrNameLst>
                                      </p:cBhvr>
                                      <p:by>
                                        <p:hsl h="7200000" s="0" l="0"/>
                                      </p:by>
                                    </p:animClr>
                                    <p:set>
                                      <p:cBhvr>
                                        <p:cTn id="30" dur="500" fill="hold"/>
                                        <p:tgtEl>
                                          <p:spTgt spid="23"/>
                                        </p:tgtEl>
                                        <p:attrNameLst>
                                          <p:attrName>fill.type</p:attrName>
                                        </p:attrNameLst>
                                      </p:cBhvr>
                                      <p:to>
                                        <p:strVal val="solid"/>
                                      </p:to>
                                    </p:set>
                                  </p:childTnLst>
                                </p:cTn>
                              </p:par>
                              <p:par>
                                <p:cTn id="31" presetID="21" presetClass="emph" presetSubtype="0" repeatCount="3000" fill="hold" grpId="1" nodeType="withEffect">
                                  <p:stCondLst>
                                    <p:cond delay="0"/>
                                  </p:stCondLst>
                                  <p:childTnLst>
                                    <p:animClr clrSpc="hsl" dir="cw">
                                      <p:cBhvr override="childStyle">
                                        <p:cTn id="32" dur="500" fill="hold"/>
                                        <p:tgtEl>
                                          <p:spTgt spid="24"/>
                                        </p:tgtEl>
                                        <p:attrNameLst>
                                          <p:attrName>style.color</p:attrName>
                                        </p:attrNameLst>
                                      </p:cBhvr>
                                      <p:by>
                                        <p:hsl h="7200000" s="0" l="0"/>
                                      </p:by>
                                    </p:animClr>
                                    <p:animClr clrSpc="hsl" dir="cw">
                                      <p:cBhvr>
                                        <p:cTn id="33" dur="500" fill="hold"/>
                                        <p:tgtEl>
                                          <p:spTgt spid="24"/>
                                        </p:tgtEl>
                                        <p:attrNameLst>
                                          <p:attrName>fillcolor</p:attrName>
                                        </p:attrNameLst>
                                      </p:cBhvr>
                                      <p:by>
                                        <p:hsl h="7200000" s="0" l="0"/>
                                      </p:by>
                                    </p:animClr>
                                    <p:animClr clrSpc="hsl" dir="cw">
                                      <p:cBhvr>
                                        <p:cTn id="34" dur="500" fill="hold"/>
                                        <p:tgtEl>
                                          <p:spTgt spid="24"/>
                                        </p:tgtEl>
                                        <p:attrNameLst>
                                          <p:attrName>stroke.color</p:attrName>
                                        </p:attrNameLst>
                                      </p:cBhvr>
                                      <p:by>
                                        <p:hsl h="7200000" s="0" l="0"/>
                                      </p:by>
                                    </p:animClr>
                                    <p:set>
                                      <p:cBhvr>
                                        <p:cTn id="35" dur="500" fill="hold"/>
                                        <p:tgtEl>
                                          <p:spTgt spid="2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5" dur="500"/>
                                        <p:tgtEl>
                                          <p:spTgt spid="28">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8">
                                            <p:txEl>
                                              <p:pRg st="1" end="1"/>
                                            </p:txEl>
                                          </p:spTgt>
                                        </p:tgtEl>
                                        <p:attrNameLst>
                                          <p:attrName>style.visibility</p:attrName>
                                        </p:attrNameLst>
                                      </p:cBhvr>
                                      <p:to>
                                        <p:strVal val="visible"/>
                                      </p:to>
                                    </p:set>
                                    <p:animEffect transition="in" filter="randombar(horizontal)">
                                      <p:cBhvr>
                                        <p:cTn id="60" dur="500"/>
                                        <p:tgtEl>
                                          <p:spTgt spid="2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animEffect transition="in" filter="randombar(horizontal)">
                                      <p:cBhvr>
                                        <p:cTn id="65"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3" grpId="1"/>
      <p:bldP spid="22" grpId="0"/>
      <p:bldP spid="24" grpId="0"/>
      <p:bldP spid="24" grpId="1"/>
      <p:bldP spid="25"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EB0BD-6302-4BFE-AACC-462C8BC9C851}"/>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16" name="Rectangle: Rounded Corners 15">
            <a:extLst>
              <a:ext uri="{FF2B5EF4-FFF2-40B4-BE49-F238E27FC236}">
                <a16:creationId xmlns:a16="http://schemas.microsoft.com/office/drawing/2014/main" id="{354E3BD9-6C44-481A-8FEF-C9414DC73FB4}"/>
              </a:ext>
            </a:extLst>
          </p:cNvPr>
          <p:cNvSpPr/>
          <p:nvPr/>
        </p:nvSpPr>
        <p:spPr>
          <a:xfrm>
            <a:off x="390097" y="197343"/>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2651007" y="1505388"/>
            <a:ext cx="7227651"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071188" cy="1287009"/>
            <a:chOff x="-758691" y="508823"/>
            <a:chExt cx="9641502"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8868466" cy="1200329"/>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Mỗi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ngày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đều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tập</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thể</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dục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bằng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theo</a:t>
              </a:r>
              <a:r>
                <a:rPr lang="en-US" sz="2400" b="1" dirty="0">
                  <a:solidFill>
                    <a:srgbClr val="002060"/>
                  </a:solidFill>
                  <a:latin typeface="UTM Avo" panose="02040603050506020204" pitchFamily="18" charset="0"/>
                  <a:cs typeface="Arial" panose="020B0604020202020204" pitchFamily="34" charset="0"/>
                </a:rPr>
                <a:t> con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như</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sơ</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dưới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đây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Nếu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2 </a:t>
              </a:r>
              <a:r>
                <a:rPr lang="en-US" sz="2400" b="1" dirty="0" err="1">
                  <a:solidFill>
                    <a:srgbClr val="002060"/>
                  </a:solidFill>
                  <a:latin typeface="UTM Avo" panose="02040603050506020204" pitchFamily="18" charset="0"/>
                  <a:cs typeface="Arial" panose="020B0604020202020204" pitchFamily="34" charset="0"/>
                </a:rPr>
                <a:t>vòng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thì</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được</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3636818" y="1842655"/>
            <a:ext cx="2223655"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5811982" y="2334491"/>
            <a:ext cx="1932709"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3588327" y="3927764"/>
            <a:ext cx="5188528"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7772400" y="3442855"/>
            <a:ext cx="935182"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3519053" y="3689745"/>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7630391" y="3256096"/>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5711536" y="2145249"/>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8597609" y="4057110"/>
            <a:ext cx="297873"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3608447" y="2512628"/>
            <a:ext cx="8672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5694514" y="277043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7891483" y="3456734"/>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5544910" y="4423059"/>
            <a:ext cx="1063081"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2km</a:t>
            </a:r>
          </a:p>
        </p:txBody>
      </p:sp>
    </p:spTree>
    <p:extLst>
      <p:ext uri="{BB962C8B-B14F-4D97-AF65-F5344CB8AC3E}">
        <p14:creationId xmlns:p14="http://schemas.microsoft.com/office/powerpoint/2010/main" val="2957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repeatCount="4000" fill="hold" grpId="0" nodeType="clickEffect">
                                  <p:stCondLst>
                                    <p:cond delay="0"/>
                                  </p:stCondLst>
                                  <p:iterate type="lt">
                                    <p:tmPct val="4000"/>
                                  </p:iterate>
                                  <p:childTnLst>
                                    <p:set>
                                      <p:cBhvr override="childStyle">
                                        <p:cTn id="16" dur="500" fill="hold"/>
                                        <p:tgtEl>
                                          <p:spTgt spid="13"/>
                                        </p:tgtEl>
                                        <p:attrNameLst>
                                          <p:attrName>style.color</p:attrName>
                                        </p:attrNameLst>
                                      </p:cBhvr>
                                      <p:to>
                                        <p:clrVal>
                                          <a:schemeClr val="accent2"/>
                                        </p:clrVal>
                                      </p:to>
                                    </p:set>
                                    <p:set>
                                      <p:cBhvr>
                                        <p:cTn id="17" dur="500" fill="hold"/>
                                        <p:tgtEl>
                                          <p:spTgt spid="13"/>
                                        </p:tgtEl>
                                        <p:attrNameLst>
                                          <p:attrName>fillcolor</p:attrName>
                                        </p:attrNameLst>
                                      </p:cBhvr>
                                      <p:to>
                                        <p:clrVal>
                                          <a:schemeClr val="accent2"/>
                                        </p:clrVal>
                                      </p:to>
                                    </p:set>
                                    <p:set>
                                      <p:cBhvr>
                                        <p:cTn id="18" dur="500" fill="hold"/>
                                        <p:tgtEl>
                                          <p:spTgt spid="13"/>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repeatCount="4000" fill="hold" grpId="0" nodeType="clickEffect">
                                  <p:stCondLst>
                                    <p:cond delay="0"/>
                                  </p:stCondLst>
                                  <p:iterate type="lt">
                                    <p:tmPct val="4000"/>
                                  </p:iterate>
                                  <p:childTnLst>
                                    <p:set>
                                      <p:cBhvr override="childStyle">
                                        <p:cTn id="38" dur="500" fill="hold"/>
                                        <p:tgtEl>
                                          <p:spTgt spid="39"/>
                                        </p:tgtEl>
                                        <p:attrNameLst>
                                          <p:attrName>style.color</p:attrName>
                                        </p:attrNameLst>
                                      </p:cBhvr>
                                      <p:to>
                                        <p:clrVal>
                                          <a:schemeClr val="accent2"/>
                                        </p:clrVal>
                                      </p:to>
                                    </p:set>
                                    <p:set>
                                      <p:cBhvr>
                                        <p:cTn id="39" dur="500" fill="hold"/>
                                        <p:tgtEl>
                                          <p:spTgt spid="39"/>
                                        </p:tgtEl>
                                        <p:attrNameLst>
                                          <p:attrName>fillcolor</p:attrName>
                                        </p:attrNameLst>
                                      </p:cBhvr>
                                      <p:to>
                                        <p:clrVal>
                                          <a:schemeClr val="accent2"/>
                                        </p:clrVal>
                                      </p:to>
                                    </p:set>
                                    <p:set>
                                      <p:cBhvr>
                                        <p:cTn id="40" dur="500" fill="hold"/>
                                        <p:tgtEl>
                                          <p:spTgt spid="39"/>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down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mph" presetSubtype="0" repeatCount="4000" fill="hold" grpId="0" nodeType="clickEffect">
                                  <p:stCondLst>
                                    <p:cond delay="0"/>
                                  </p:stCondLst>
                                  <p:iterate type="lt">
                                    <p:tmPct val="4000"/>
                                  </p:iterate>
                                  <p:childTnLst>
                                    <p:set>
                                      <p:cBhvr override="childStyle">
                                        <p:cTn id="49" dur="500" fill="hold"/>
                                        <p:tgtEl>
                                          <p:spTgt spid="40"/>
                                        </p:tgtEl>
                                        <p:attrNameLst>
                                          <p:attrName>style.color</p:attrName>
                                        </p:attrNameLst>
                                      </p:cBhvr>
                                      <p:to>
                                        <p:clrVal>
                                          <a:schemeClr val="accent2"/>
                                        </p:clrVal>
                                      </p:to>
                                    </p:set>
                                    <p:set>
                                      <p:cBhvr>
                                        <p:cTn id="50" dur="500" fill="hold"/>
                                        <p:tgtEl>
                                          <p:spTgt spid="40"/>
                                        </p:tgtEl>
                                        <p:attrNameLst>
                                          <p:attrName>fillcolor</p:attrName>
                                        </p:attrNameLst>
                                      </p:cBhvr>
                                      <p:to>
                                        <p:clrVal>
                                          <a:schemeClr val="accent2"/>
                                        </p:clrVal>
                                      </p:to>
                                    </p:set>
                                    <p:set>
                                      <p:cBhvr>
                                        <p:cTn id="51"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2F016ABE-C1EA-4DF7-A49C-77F65A85948C}"/>
              </a:ext>
            </a:extLst>
          </p:cNvPr>
          <p:cNvPicPr>
            <a:picLocks noChangeAspect="1"/>
          </p:cNvPicPr>
          <p:nvPr/>
        </p:nvPicPr>
        <p:blipFill rotWithShape="1">
          <a:blip r:embed="rId3"/>
          <a:srcRect b="6288"/>
          <a:stretch/>
        </p:blipFill>
        <p:spPr>
          <a:xfrm>
            <a:off x="0" y="0"/>
            <a:ext cx="12192000" cy="6426747"/>
          </a:xfrm>
          <a:prstGeom prst="rect">
            <a:avLst/>
          </a:prstGeom>
        </p:spPr>
      </p:pic>
      <p:sp>
        <p:nvSpPr>
          <p:cNvPr id="55" name="Rectangle: Rounded Corners 54">
            <a:extLst>
              <a:ext uri="{FF2B5EF4-FFF2-40B4-BE49-F238E27FC236}">
                <a16:creationId xmlns:a16="http://schemas.microsoft.com/office/drawing/2014/main" id="{6766D1F6-6627-4C45-9A1B-B425B776462B}"/>
              </a:ext>
            </a:extLst>
          </p:cNvPr>
          <p:cNvSpPr/>
          <p:nvPr/>
        </p:nvSpPr>
        <p:spPr>
          <a:xfrm>
            <a:off x="423228" y="157715"/>
            <a:ext cx="11487375" cy="6067270"/>
          </a:xfrm>
          <a:prstGeom prst="roundRect">
            <a:avLst>
              <a:gd name="adj" fmla="val 9715"/>
            </a:avLst>
          </a:prstGeom>
          <a:solidFill>
            <a:schemeClr val="bg1"/>
          </a:solidFill>
          <a:ln w="76200">
            <a:solidFill>
              <a:schemeClr val="accent2">
                <a:lumMod val="75000"/>
              </a:schemeClr>
            </a:solidFill>
          </a:ln>
          <a:scene3d>
            <a:camera prst="obliqueTopLeft"/>
            <a:lightRig rig="threePt" dir="t"/>
          </a:scene3d>
          <a:sp3d>
            <a:bevelT w="495300" h="508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UTM Avo" panose="02040603050506020204" pitchFamily="18" charset="0"/>
              </a:rPr>
              <a:t>z</a:t>
            </a:r>
          </a:p>
        </p:txBody>
      </p:sp>
      <p:grpSp>
        <p:nvGrpSpPr>
          <p:cNvPr id="32" name="Group 31">
            <a:extLst>
              <a:ext uri="{FF2B5EF4-FFF2-40B4-BE49-F238E27FC236}">
                <a16:creationId xmlns:a16="http://schemas.microsoft.com/office/drawing/2014/main" id="{EC66A376-0D23-43D9-9BC4-CB1D6B2600D1}"/>
              </a:ext>
            </a:extLst>
          </p:cNvPr>
          <p:cNvGrpSpPr/>
          <p:nvPr/>
        </p:nvGrpSpPr>
        <p:grpSpPr>
          <a:xfrm>
            <a:off x="423228" y="1482322"/>
            <a:ext cx="6832338" cy="4647160"/>
            <a:chOff x="2651007" y="1505388"/>
            <a:chExt cx="7227651" cy="4647160"/>
          </a:xfrm>
        </p:grpSpPr>
        <p:pic>
          <p:nvPicPr>
            <p:cNvPr id="33" name="Picture 32">
              <a:extLst>
                <a:ext uri="{FF2B5EF4-FFF2-40B4-BE49-F238E27FC236}">
                  <a16:creationId xmlns:a16="http://schemas.microsoft.com/office/drawing/2014/main" id="{AFAFC1B9-62BE-40C3-8703-115D8CF49F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45" b="93610" l="7600" r="90000">
                          <a14:foregroundMark x1="24800" y1="28670" x2="24800" y2="28670"/>
                          <a14:foregroundMark x1="23467" y1="22971" x2="17200" y2="51468"/>
                          <a14:foregroundMark x1="30400" y1="20898" x2="52133" y2="67012"/>
                          <a14:foregroundMark x1="52133" y1="67012" x2="52133" y2="67012"/>
                          <a14:foregroundMark x1="36533" y1="23316" x2="75867" y2="58549"/>
                          <a14:foregroundMark x1="38267" y1="6045" x2="76267" y2="40415"/>
                          <a14:foregroundMark x1="76267" y1="40415" x2="77200" y2="42660"/>
                          <a14:foregroundMark x1="19200" y1="34715" x2="13067" y2="52159"/>
                          <a14:foregroundMark x1="15867" y1="32470" x2="12400" y2="44214"/>
                          <a14:foregroundMark x1="12400" y1="44214" x2="12000" y2="57340"/>
                          <a14:foregroundMark x1="7600" y1="43178" x2="8800" y2="48359"/>
                          <a14:foregroundMark x1="21733" y1="23834" x2="18267" y2="34024"/>
                          <a14:foregroundMark x1="45733" y1="28843" x2="60267" y2="39378"/>
                          <a14:foregroundMark x1="39467" y1="18998" x2="46533" y2="27288"/>
                          <a14:foregroundMark x1="73467" y1="42487" x2="81733" y2="55268"/>
                          <a14:foregroundMark x1="67200" y1="59931" x2="76400" y2="62176"/>
                          <a14:foregroundMark x1="47067" y1="68394" x2="60533" y2="76166"/>
                          <a14:foregroundMark x1="23467" y1="88256" x2="38000" y2="86356"/>
                          <a14:foregroundMark x1="24533" y1="93955" x2="24533" y2="93955"/>
                          <a14:foregroundMark x1="28400" y1="5354" x2="28400" y2="5354"/>
                          <a14:foregroundMark x1="40000" y1="2245" x2="40000" y2="2245"/>
                        </a14:backgroundRemoval>
                      </a14:imgEffect>
                    </a14:imgLayer>
                  </a14:imgProps>
                </a:ext>
              </a:extLst>
            </a:blip>
            <a:stretch>
              <a:fillRect/>
            </a:stretch>
          </p:blipFill>
          <p:spPr>
            <a:xfrm>
              <a:off x="2651007" y="1505388"/>
              <a:ext cx="7227651" cy="4647160"/>
            </a:xfrm>
            <a:prstGeom prst="rect">
              <a:avLst/>
            </a:prstGeom>
          </p:spPr>
        </p:pic>
        <p:pic>
          <p:nvPicPr>
            <p:cNvPr id="34" name="Picture 33">
              <a:extLst>
                <a:ext uri="{FF2B5EF4-FFF2-40B4-BE49-F238E27FC236}">
                  <a16:creationId xmlns:a16="http://schemas.microsoft.com/office/drawing/2014/main" id="{6A011F0F-7477-4B49-BFBC-4747FBD91772}"/>
                </a:ext>
              </a:extLst>
            </p:cNvPr>
            <p:cNvPicPr>
              <a:picLocks noChangeAspect="1"/>
            </p:cNvPicPr>
            <p:nvPr/>
          </p:nvPicPr>
          <p:blipFill>
            <a:blip r:embed="rId6"/>
            <a:stretch>
              <a:fillRect/>
            </a:stretch>
          </p:blipFill>
          <p:spPr>
            <a:xfrm rot="1335405">
              <a:off x="5903125" y="2861809"/>
              <a:ext cx="739204" cy="228797"/>
            </a:xfrm>
            <a:prstGeom prst="rect">
              <a:avLst/>
            </a:prstGeom>
          </p:spPr>
        </p:pic>
        <p:pic>
          <p:nvPicPr>
            <p:cNvPr id="35" name="Picture 34">
              <a:extLst>
                <a:ext uri="{FF2B5EF4-FFF2-40B4-BE49-F238E27FC236}">
                  <a16:creationId xmlns:a16="http://schemas.microsoft.com/office/drawing/2014/main" id="{8AD52C17-D1D0-45A6-830D-71A9B8F13CB0}"/>
                </a:ext>
              </a:extLst>
            </p:cNvPr>
            <p:cNvPicPr>
              <a:picLocks noChangeAspect="1"/>
            </p:cNvPicPr>
            <p:nvPr/>
          </p:nvPicPr>
          <p:blipFill>
            <a:blip r:embed="rId6"/>
            <a:stretch>
              <a:fillRect/>
            </a:stretch>
          </p:blipFill>
          <p:spPr>
            <a:xfrm rot="18619886">
              <a:off x="3806809" y="2524715"/>
              <a:ext cx="600129" cy="259603"/>
            </a:xfrm>
            <a:prstGeom prst="rect">
              <a:avLst/>
            </a:prstGeom>
          </p:spPr>
        </p:pic>
        <p:pic>
          <p:nvPicPr>
            <p:cNvPr id="36" name="Picture 35">
              <a:extLst>
                <a:ext uri="{FF2B5EF4-FFF2-40B4-BE49-F238E27FC236}">
                  <a16:creationId xmlns:a16="http://schemas.microsoft.com/office/drawing/2014/main" id="{41B53C6E-92A0-447E-B928-760E67E8EADC}"/>
                </a:ext>
              </a:extLst>
            </p:cNvPr>
            <p:cNvPicPr>
              <a:picLocks noChangeAspect="1"/>
            </p:cNvPicPr>
            <p:nvPr/>
          </p:nvPicPr>
          <p:blipFill>
            <a:blip r:embed="rId6"/>
            <a:stretch>
              <a:fillRect/>
            </a:stretch>
          </p:blipFill>
          <p:spPr>
            <a:xfrm rot="910557">
              <a:off x="6293899" y="4723138"/>
              <a:ext cx="594831" cy="228797"/>
            </a:xfrm>
            <a:prstGeom prst="rect">
              <a:avLst/>
            </a:prstGeom>
          </p:spPr>
        </p:pic>
        <p:pic>
          <p:nvPicPr>
            <p:cNvPr id="37" name="Picture 36">
              <a:extLst>
                <a:ext uri="{FF2B5EF4-FFF2-40B4-BE49-F238E27FC236}">
                  <a16:creationId xmlns:a16="http://schemas.microsoft.com/office/drawing/2014/main" id="{5B2F1C0A-E12F-4A38-9E63-C016BB5A6542}"/>
                </a:ext>
              </a:extLst>
            </p:cNvPr>
            <p:cNvPicPr>
              <a:picLocks noChangeAspect="1"/>
            </p:cNvPicPr>
            <p:nvPr/>
          </p:nvPicPr>
          <p:blipFill>
            <a:blip r:embed="rId6"/>
            <a:stretch>
              <a:fillRect/>
            </a:stretch>
          </p:blipFill>
          <p:spPr>
            <a:xfrm rot="2521651">
              <a:off x="8057095" y="3526789"/>
              <a:ext cx="411456" cy="211124"/>
            </a:xfrm>
            <a:prstGeom prst="rect">
              <a:avLst/>
            </a:prstGeom>
          </p:spPr>
        </p:pic>
        <p:pic>
          <p:nvPicPr>
            <p:cNvPr id="38" name="Picture 37">
              <a:extLst>
                <a:ext uri="{FF2B5EF4-FFF2-40B4-BE49-F238E27FC236}">
                  <a16:creationId xmlns:a16="http://schemas.microsoft.com/office/drawing/2014/main" id="{69DF5399-DDDD-4445-915C-937D737937E3}"/>
                </a:ext>
              </a:extLst>
            </p:cNvPr>
            <p:cNvPicPr>
              <a:picLocks noChangeAspect="1"/>
            </p:cNvPicPr>
            <p:nvPr/>
          </p:nvPicPr>
          <p:blipFill>
            <a:blip r:embed="rId6"/>
            <a:stretch>
              <a:fillRect/>
            </a:stretch>
          </p:blipFill>
          <p:spPr>
            <a:xfrm rot="2521651">
              <a:off x="8108742" y="3629235"/>
              <a:ext cx="507662" cy="228797"/>
            </a:xfrm>
            <a:prstGeom prst="rect">
              <a:avLst/>
            </a:prstGeom>
          </p:spPr>
        </p:pic>
      </p:grpSp>
      <p:grpSp>
        <p:nvGrpSpPr>
          <p:cNvPr id="10" name="Group 9">
            <a:extLst>
              <a:ext uri="{FF2B5EF4-FFF2-40B4-BE49-F238E27FC236}">
                <a16:creationId xmlns:a16="http://schemas.microsoft.com/office/drawing/2014/main" id="{4C85C448-51B5-42F5-A37B-FE48DEE89901}"/>
              </a:ext>
            </a:extLst>
          </p:cNvPr>
          <p:cNvGrpSpPr/>
          <p:nvPr/>
        </p:nvGrpSpPr>
        <p:grpSpPr>
          <a:xfrm>
            <a:off x="1115621" y="60183"/>
            <a:ext cx="10363017" cy="1287009"/>
            <a:chOff x="-758691" y="508823"/>
            <a:chExt cx="9920880" cy="1287009"/>
          </a:xfrm>
        </p:grpSpPr>
        <p:grpSp>
          <p:nvGrpSpPr>
            <p:cNvPr id="18" name="Group 17">
              <a:extLst>
                <a:ext uri="{FF2B5EF4-FFF2-40B4-BE49-F238E27FC236}">
                  <a16:creationId xmlns:a16="http://schemas.microsoft.com/office/drawing/2014/main" id="{2BBF1A05-7857-4B13-A889-93F547F2E4A8}"/>
                </a:ext>
              </a:extLst>
            </p:cNvPr>
            <p:cNvGrpSpPr/>
            <p:nvPr/>
          </p:nvGrpSpPr>
          <p:grpSpPr>
            <a:xfrm>
              <a:off x="-758691" y="508823"/>
              <a:ext cx="9641502" cy="1287009"/>
              <a:chOff x="-4176735" y="246790"/>
              <a:chExt cx="9584650" cy="1569897"/>
            </a:xfrm>
          </p:grpSpPr>
          <p:sp>
            <p:nvSpPr>
              <p:cNvPr id="19" name="Rectangle: Rounded Corners 18">
                <a:extLst>
                  <a:ext uri="{FF2B5EF4-FFF2-40B4-BE49-F238E27FC236}">
                    <a16:creationId xmlns:a16="http://schemas.microsoft.com/office/drawing/2014/main" id="{A741D734-4E1C-4315-AC7C-E0E885A6794F}"/>
                  </a:ext>
                </a:extLst>
              </p:cNvPr>
              <p:cNvSpPr/>
              <p:nvPr/>
            </p:nvSpPr>
            <p:spPr>
              <a:xfrm>
                <a:off x="-3960476" y="246790"/>
                <a:ext cx="9368391" cy="1569897"/>
              </a:xfrm>
              <a:prstGeom prst="roundRect">
                <a:avLst>
                  <a:gd name="adj" fmla="val 3858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bg1"/>
                    </a:solidFill>
                    <a:latin typeface="UTM Avo" panose="02040603050506020204" pitchFamily="18" charset="0"/>
                    <a:cs typeface="Arial" panose="020B0604020202020204" pitchFamily="34" charset="0"/>
                  </a:rPr>
                  <a:t>   </a:t>
                </a:r>
                <a:r>
                  <a:rPr lang="en-US" sz="2400" b="1" dirty="0" err="1">
                    <a:solidFill>
                      <a:schemeClr val="bg1"/>
                    </a:solidFill>
                    <a:latin typeface="UTM Avo" panose="02040603050506020204" pitchFamily="18" charset="0"/>
                    <a:cs typeface="Arial" panose="020B0604020202020204" pitchFamily="34" charset="0"/>
                  </a:rPr>
                  <a:t>Tính</a:t>
                </a:r>
                <a:endParaRPr lang="en-US" sz="2400" b="1" dirty="0">
                  <a:solidFill>
                    <a:schemeClr val="bg1"/>
                  </a:solidFill>
                  <a:latin typeface="UTM Avo" panose="02040603050506020204" pitchFamily="18" charset="0"/>
                  <a:cs typeface="Arial" panose="020B0604020202020204" pitchFamily="34" charset="0"/>
                </a:endParaRPr>
              </a:p>
            </p:txBody>
          </p:sp>
          <p:sp>
            <p:nvSpPr>
              <p:cNvPr id="20" name="Oval 19">
                <a:extLst>
                  <a:ext uri="{FF2B5EF4-FFF2-40B4-BE49-F238E27FC236}">
                    <a16:creationId xmlns:a16="http://schemas.microsoft.com/office/drawing/2014/main" id="{A3377098-46BA-4732-A93C-1C8C3F06A8C3}"/>
                  </a:ext>
                </a:extLst>
              </p:cNvPr>
              <p:cNvSpPr/>
              <p:nvPr/>
            </p:nvSpPr>
            <p:spPr>
              <a:xfrm>
                <a:off x="-4176735" y="699422"/>
                <a:ext cx="505790" cy="664629"/>
              </a:xfrm>
              <a:prstGeom prst="ellipse">
                <a:avLst/>
              </a:prstGeom>
              <a:solidFill>
                <a:srgbClr val="FFC000"/>
              </a:solidFill>
              <a:ln w="38100">
                <a:solidFill>
                  <a:srgbClr val="0070C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C00000"/>
                    </a:solidFill>
                    <a:latin typeface="UTM Avo" panose="02040603050506020204" pitchFamily="18" charset="0"/>
                  </a:rPr>
                  <a:t>6</a:t>
                </a:r>
              </a:p>
            </p:txBody>
          </p:sp>
        </p:grpSp>
        <p:sp>
          <p:nvSpPr>
            <p:cNvPr id="4" name="TextBox 3">
              <a:extLst>
                <a:ext uri="{FF2B5EF4-FFF2-40B4-BE49-F238E27FC236}">
                  <a16:creationId xmlns:a16="http://schemas.microsoft.com/office/drawing/2014/main" id="{565345BD-8EF1-4813-8492-0EA66AA9EC11}"/>
                </a:ext>
              </a:extLst>
            </p:cNvPr>
            <p:cNvSpPr txBox="1"/>
            <p:nvPr/>
          </p:nvSpPr>
          <p:spPr>
            <a:xfrm>
              <a:off x="-91374" y="552162"/>
              <a:ext cx="9253563" cy="1200329"/>
            </a:xfrm>
            <a:prstGeom prst="rect">
              <a:avLst/>
            </a:prstGeom>
            <a:noFill/>
          </p:spPr>
          <p:txBody>
            <a:bodyPr wrap="square">
              <a:spAutoFit/>
            </a:bodyPr>
            <a:lstStyle/>
            <a:p>
              <a:r>
                <a:rPr lang="en-US" sz="2400" b="1" dirty="0" err="1">
                  <a:solidFill>
                    <a:srgbClr val="002060"/>
                  </a:solidFill>
                  <a:latin typeface="UTM Avo" panose="02040603050506020204" pitchFamily="18" charset="0"/>
                  <a:cs typeface="Arial" panose="020B0604020202020204" pitchFamily="34" charset="0"/>
                </a:rPr>
                <a:t>Mỗi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ngày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đều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tập</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thể</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dục</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bằng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cách</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theo</a:t>
              </a:r>
              <a:r>
                <a:rPr lang="en-US" sz="2400" b="1" dirty="0">
                  <a:solidFill>
                    <a:srgbClr val="002060"/>
                  </a:solidFill>
                  <a:latin typeface="UTM Avo" panose="02040603050506020204" pitchFamily="18" charset="0"/>
                  <a:cs typeface="Arial" panose="020B0604020202020204" pitchFamily="34" charset="0"/>
                </a:rPr>
                <a:t> con </a:t>
              </a:r>
              <a:r>
                <a:rPr lang="en-US" sz="2400" b="1" dirty="0" err="1">
                  <a:solidFill>
                    <a:srgbClr val="002060"/>
                  </a:solidFill>
                  <a:latin typeface="UTM Avo" panose="02040603050506020204" pitchFamily="18" charset="0"/>
                  <a:cs typeface="Arial" panose="020B0604020202020204" pitchFamily="34" charset="0"/>
                </a:rPr>
                <a:t>đường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như</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sơ</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đồ</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dưới</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đây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Nếu</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2 </a:t>
              </a:r>
              <a:r>
                <a:rPr lang="en-US" sz="2400" b="1" dirty="0" err="1">
                  <a:solidFill>
                    <a:srgbClr val="002060"/>
                  </a:solidFill>
                  <a:latin typeface="UTM Avo" panose="02040603050506020204" pitchFamily="18" charset="0"/>
                  <a:cs typeface="Arial" panose="020B0604020202020204" pitchFamily="34" charset="0"/>
                </a:rPr>
                <a:t>vòng</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thì</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anh</a:t>
              </a:r>
              <a:r>
                <a:rPr lang="en-US" sz="2400" b="1" dirty="0">
                  <a:solidFill>
                    <a:srgbClr val="002060"/>
                  </a:solidFill>
                  <a:latin typeface="UTM Avo" panose="02040603050506020204" pitchFamily="18" charset="0"/>
                  <a:cs typeface="Arial" panose="020B0604020202020204" pitchFamily="34" charset="0"/>
                </a:rPr>
                <a:t> Nam </a:t>
              </a:r>
              <a:r>
                <a:rPr lang="en-US" sz="2400" b="1" dirty="0" err="1">
                  <a:solidFill>
                    <a:srgbClr val="002060"/>
                  </a:solidFill>
                  <a:latin typeface="UTM Avo" panose="02040603050506020204" pitchFamily="18" charset="0"/>
                  <a:cs typeface="Arial" panose="020B0604020202020204" pitchFamily="34" charset="0"/>
                </a:rPr>
                <a:t>đã</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chạy</a:t>
              </a:r>
              <a:r>
                <a:rPr lang="en-US" sz="2400" b="1" dirty="0">
                  <a:solidFill>
                    <a:srgbClr val="002060"/>
                  </a:solidFill>
                  <a:latin typeface="UTM Avo" panose="02040603050506020204" pitchFamily="18" charset="0"/>
                  <a:cs typeface="Arial" panose="020B0604020202020204" pitchFamily="34" charset="0"/>
                </a:rPr>
                <a:t> </a:t>
              </a:r>
              <a:r>
                <a:rPr lang="en-US" sz="2400" b="1" dirty="0" err="1">
                  <a:solidFill>
                    <a:srgbClr val="002060"/>
                  </a:solidFill>
                  <a:latin typeface="UTM Avo" panose="02040603050506020204" pitchFamily="18" charset="0"/>
                  <a:cs typeface="Arial" panose="020B0604020202020204" pitchFamily="34" charset="0"/>
                </a:rPr>
                <a:t>được</a:t>
              </a:r>
              <a:r>
                <a:rPr lang="en-US" sz="2400" b="1" dirty="0">
                  <a:solidFill>
                    <a:srgbClr val="002060"/>
                  </a:solidFill>
                  <a:latin typeface="UTM Avo" panose="02040603050506020204" pitchFamily="18" charset="0"/>
                  <a:cs typeface="Arial" panose="020B0604020202020204" pitchFamily="34" charset="0"/>
                </a:rPr>
                <a:t> bao </a:t>
              </a:r>
              <a:r>
                <a:rPr lang="en-US" sz="2400" b="1" dirty="0" err="1">
                  <a:solidFill>
                    <a:srgbClr val="002060"/>
                  </a:solidFill>
                  <a:latin typeface="UTM Avo" panose="02040603050506020204" pitchFamily="18" charset="0"/>
                  <a:cs typeface="Arial" panose="020B0604020202020204" pitchFamily="34" charset="0"/>
                </a:rPr>
                <a:t>nhiêu</a:t>
              </a:r>
              <a:r>
                <a:rPr lang="en-US" sz="2400" b="1" dirty="0">
                  <a:solidFill>
                    <a:srgbClr val="002060"/>
                  </a:solidFill>
                  <a:latin typeface="UTM Avo" panose="02040603050506020204" pitchFamily="18" charset="0"/>
                  <a:cs typeface="Arial" panose="020B0604020202020204" pitchFamily="34" charset="0"/>
                </a:rPr>
                <a:t> ki-</a:t>
              </a:r>
              <a:r>
                <a:rPr lang="en-US" sz="2400" b="1" dirty="0" err="1">
                  <a:solidFill>
                    <a:srgbClr val="002060"/>
                  </a:solidFill>
                  <a:latin typeface="UTM Avo" panose="02040603050506020204" pitchFamily="18" charset="0"/>
                  <a:cs typeface="Arial" panose="020B0604020202020204" pitchFamily="34" charset="0"/>
                </a:rPr>
                <a:t>lô</a:t>
              </a:r>
              <a:r>
                <a:rPr lang="en-US" sz="2400" b="1" dirty="0">
                  <a:solidFill>
                    <a:srgbClr val="002060"/>
                  </a:solidFill>
                  <a:latin typeface="UTM Avo" panose="02040603050506020204" pitchFamily="18" charset="0"/>
                  <a:cs typeface="Arial" panose="020B0604020202020204" pitchFamily="34" charset="0"/>
                </a:rPr>
                <a:t>-</a:t>
              </a:r>
              <a:r>
                <a:rPr lang="en-US" sz="2400" b="1" dirty="0" err="1">
                  <a:solidFill>
                    <a:srgbClr val="002060"/>
                  </a:solidFill>
                  <a:latin typeface="UTM Avo" panose="02040603050506020204" pitchFamily="18" charset="0"/>
                  <a:cs typeface="Arial" panose="020B0604020202020204" pitchFamily="34" charset="0"/>
                </a:rPr>
                <a:t>mét</a:t>
              </a:r>
              <a:r>
                <a:rPr lang="en-US" sz="2400" b="1" dirty="0">
                  <a:solidFill>
                    <a:srgbClr val="002060"/>
                  </a:solidFill>
                  <a:latin typeface="UTM Avo" panose="02040603050506020204" pitchFamily="18" charset="0"/>
                  <a:cs typeface="Arial" panose="020B0604020202020204" pitchFamily="34" charset="0"/>
                </a:rPr>
                <a:t>?</a:t>
              </a:r>
            </a:p>
          </p:txBody>
        </p:sp>
      </p:grpSp>
      <p:sp>
        <p:nvSpPr>
          <p:cNvPr id="7" name="Freeform: Shape 6">
            <a:extLst>
              <a:ext uri="{FF2B5EF4-FFF2-40B4-BE49-F238E27FC236}">
                <a16:creationId xmlns:a16="http://schemas.microsoft.com/office/drawing/2014/main" id="{CB21B150-EF64-4252-8DFF-BBE87108CDC5}"/>
              </a:ext>
            </a:extLst>
          </p:cNvPr>
          <p:cNvSpPr/>
          <p:nvPr/>
        </p:nvSpPr>
        <p:spPr>
          <a:xfrm>
            <a:off x="1360547" y="1815567"/>
            <a:ext cx="2102033" cy="1905000"/>
          </a:xfrm>
          <a:custGeom>
            <a:avLst/>
            <a:gdLst>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997527 w 2223655"/>
              <a:gd name="connsiteY8" fmla="*/ 491836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 name="connsiteX0" fmla="*/ 0 w 2223655"/>
              <a:gd name="connsiteY0" fmla="*/ 1828800 h 1905000"/>
              <a:gd name="connsiteX1" fmla="*/ 131618 w 2223655"/>
              <a:gd name="connsiteY1" fmla="*/ 1600200 h 1905000"/>
              <a:gd name="connsiteX2" fmla="*/ 200891 w 2223655"/>
              <a:gd name="connsiteY2" fmla="*/ 1440872 h 1905000"/>
              <a:gd name="connsiteX3" fmla="*/ 304800 w 2223655"/>
              <a:gd name="connsiteY3" fmla="*/ 1330036 h 1905000"/>
              <a:gd name="connsiteX4" fmla="*/ 408709 w 2223655"/>
              <a:gd name="connsiteY4" fmla="*/ 1122218 h 1905000"/>
              <a:gd name="connsiteX5" fmla="*/ 526473 w 2223655"/>
              <a:gd name="connsiteY5" fmla="*/ 955963 h 1905000"/>
              <a:gd name="connsiteX6" fmla="*/ 762000 w 2223655"/>
              <a:gd name="connsiteY6" fmla="*/ 685800 h 1905000"/>
              <a:gd name="connsiteX7" fmla="*/ 872837 w 2223655"/>
              <a:gd name="connsiteY7" fmla="*/ 574963 h 1905000"/>
              <a:gd name="connsiteX8" fmla="*/ 1004454 w 2223655"/>
              <a:gd name="connsiteY8" fmla="*/ 484909 h 1905000"/>
              <a:gd name="connsiteX9" fmla="*/ 1101437 w 2223655"/>
              <a:gd name="connsiteY9" fmla="*/ 381000 h 1905000"/>
              <a:gd name="connsiteX10" fmla="*/ 1177637 w 2223655"/>
              <a:gd name="connsiteY10" fmla="*/ 297872 h 1905000"/>
              <a:gd name="connsiteX11" fmla="*/ 1302327 w 2223655"/>
              <a:gd name="connsiteY11" fmla="*/ 200890 h 1905000"/>
              <a:gd name="connsiteX12" fmla="*/ 1399309 w 2223655"/>
              <a:gd name="connsiteY12" fmla="*/ 110836 h 1905000"/>
              <a:gd name="connsiteX13" fmla="*/ 1683327 w 2223655"/>
              <a:gd name="connsiteY13" fmla="*/ 13854 h 1905000"/>
              <a:gd name="connsiteX14" fmla="*/ 1780309 w 2223655"/>
              <a:gd name="connsiteY14" fmla="*/ 0 h 1905000"/>
              <a:gd name="connsiteX15" fmla="*/ 1877291 w 2223655"/>
              <a:gd name="connsiteY15" fmla="*/ 20781 h 1905000"/>
              <a:gd name="connsiteX16" fmla="*/ 1974273 w 2223655"/>
              <a:gd name="connsiteY16" fmla="*/ 62345 h 1905000"/>
              <a:gd name="connsiteX17" fmla="*/ 2078182 w 2223655"/>
              <a:gd name="connsiteY17" fmla="*/ 103909 h 1905000"/>
              <a:gd name="connsiteX18" fmla="*/ 2223655 w 2223655"/>
              <a:gd name="connsiteY18" fmla="*/ 290945 h 1905000"/>
              <a:gd name="connsiteX19" fmla="*/ 2126673 w 2223655"/>
              <a:gd name="connsiteY19" fmla="*/ 374072 h 1905000"/>
              <a:gd name="connsiteX20" fmla="*/ 2022764 w 2223655"/>
              <a:gd name="connsiteY20" fmla="*/ 249381 h 1905000"/>
              <a:gd name="connsiteX21" fmla="*/ 1974273 w 2223655"/>
              <a:gd name="connsiteY21" fmla="*/ 193963 h 1905000"/>
              <a:gd name="connsiteX22" fmla="*/ 1884218 w 2223655"/>
              <a:gd name="connsiteY22" fmla="*/ 159327 h 1905000"/>
              <a:gd name="connsiteX23" fmla="*/ 1731818 w 2223655"/>
              <a:gd name="connsiteY23" fmla="*/ 124690 h 1905000"/>
              <a:gd name="connsiteX24" fmla="*/ 1551709 w 2223655"/>
              <a:gd name="connsiteY24" fmla="*/ 159327 h 1905000"/>
              <a:gd name="connsiteX25" fmla="*/ 1392382 w 2223655"/>
              <a:gd name="connsiteY25" fmla="*/ 277090 h 1905000"/>
              <a:gd name="connsiteX26" fmla="*/ 1177637 w 2223655"/>
              <a:gd name="connsiteY26" fmla="*/ 450272 h 1905000"/>
              <a:gd name="connsiteX27" fmla="*/ 962891 w 2223655"/>
              <a:gd name="connsiteY27" fmla="*/ 651163 h 1905000"/>
              <a:gd name="connsiteX28" fmla="*/ 810491 w 2223655"/>
              <a:gd name="connsiteY28" fmla="*/ 824345 h 1905000"/>
              <a:gd name="connsiteX29" fmla="*/ 644237 w 2223655"/>
              <a:gd name="connsiteY29" fmla="*/ 1046018 h 1905000"/>
              <a:gd name="connsiteX30" fmla="*/ 484909 w 2223655"/>
              <a:gd name="connsiteY30" fmla="*/ 1302327 h 1905000"/>
              <a:gd name="connsiteX31" fmla="*/ 297873 w 2223655"/>
              <a:gd name="connsiteY31" fmla="*/ 1572490 h 1905000"/>
              <a:gd name="connsiteX32" fmla="*/ 138546 w 2223655"/>
              <a:gd name="connsiteY32" fmla="*/ 1905000 h 1905000"/>
              <a:gd name="connsiteX33" fmla="*/ 0 w 2223655"/>
              <a:gd name="connsiteY33" fmla="*/ 182880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23655" h="1905000">
                <a:moveTo>
                  <a:pt x="0" y="1828800"/>
                </a:moveTo>
                <a:lnTo>
                  <a:pt x="131618" y="1600200"/>
                </a:lnTo>
                <a:lnTo>
                  <a:pt x="200891" y="1440872"/>
                </a:lnTo>
                <a:lnTo>
                  <a:pt x="304800" y="1330036"/>
                </a:lnTo>
                <a:lnTo>
                  <a:pt x="408709" y="1122218"/>
                </a:lnTo>
                <a:lnTo>
                  <a:pt x="526473" y="955963"/>
                </a:lnTo>
                <a:lnTo>
                  <a:pt x="762000" y="685800"/>
                </a:lnTo>
                <a:lnTo>
                  <a:pt x="872837" y="574963"/>
                </a:lnTo>
                <a:lnTo>
                  <a:pt x="1004454" y="484909"/>
                </a:lnTo>
                <a:lnTo>
                  <a:pt x="1101437" y="381000"/>
                </a:lnTo>
                <a:lnTo>
                  <a:pt x="1177637" y="297872"/>
                </a:lnTo>
                <a:lnTo>
                  <a:pt x="1302327" y="200890"/>
                </a:lnTo>
                <a:lnTo>
                  <a:pt x="1399309" y="110836"/>
                </a:lnTo>
                <a:lnTo>
                  <a:pt x="1683327" y="13854"/>
                </a:lnTo>
                <a:lnTo>
                  <a:pt x="1780309" y="0"/>
                </a:lnTo>
                <a:lnTo>
                  <a:pt x="1877291" y="20781"/>
                </a:lnTo>
                <a:lnTo>
                  <a:pt x="1974273" y="62345"/>
                </a:lnTo>
                <a:lnTo>
                  <a:pt x="2078182" y="103909"/>
                </a:lnTo>
                <a:lnTo>
                  <a:pt x="2223655" y="290945"/>
                </a:lnTo>
                <a:lnTo>
                  <a:pt x="2126673" y="374072"/>
                </a:lnTo>
                <a:lnTo>
                  <a:pt x="2022764" y="249381"/>
                </a:lnTo>
                <a:lnTo>
                  <a:pt x="1974273" y="193963"/>
                </a:lnTo>
                <a:lnTo>
                  <a:pt x="1884218" y="159327"/>
                </a:lnTo>
                <a:lnTo>
                  <a:pt x="1731818" y="124690"/>
                </a:lnTo>
                <a:lnTo>
                  <a:pt x="1551709" y="159327"/>
                </a:lnTo>
                <a:lnTo>
                  <a:pt x="1392382" y="277090"/>
                </a:lnTo>
                <a:lnTo>
                  <a:pt x="1177637" y="450272"/>
                </a:lnTo>
                <a:lnTo>
                  <a:pt x="962891" y="651163"/>
                </a:lnTo>
                <a:lnTo>
                  <a:pt x="810491" y="824345"/>
                </a:lnTo>
                <a:lnTo>
                  <a:pt x="644237" y="1046018"/>
                </a:lnTo>
                <a:lnTo>
                  <a:pt x="484909" y="1302327"/>
                </a:lnTo>
                <a:lnTo>
                  <a:pt x="297873" y="1572490"/>
                </a:lnTo>
                <a:lnTo>
                  <a:pt x="138546" y="1905000"/>
                </a:lnTo>
                <a:lnTo>
                  <a:pt x="0" y="182880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8" name="Freeform: Shape 7">
            <a:extLst>
              <a:ext uri="{FF2B5EF4-FFF2-40B4-BE49-F238E27FC236}">
                <a16:creationId xmlns:a16="http://schemas.microsoft.com/office/drawing/2014/main" id="{E47B6E8E-BFB0-49B6-8E69-0BF2273C9A9E}"/>
              </a:ext>
            </a:extLst>
          </p:cNvPr>
          <p:cNvSpPr/>
          <p:nvPr/>
        </p:nvSpPr>
        <p:spPr>
          <a:xfrm>
            <a:off x="3414817" y="2318353"/>
            <a:ext cx="1827000" cy="1101436"/>
          </a:xfrm>
          <a:custGeom>
            <a:avLst/>
            <a:gdLst>
              <a:gd name="connsiteX0" fmla="*/ 145473 w 1932709"/>
              <a:gd name="connsiteY0" fmla="*/ 0 h 1101436"/>
              <a:gd name="connsiteX1" fmla="*/ 235527 w 1932709"/>
              <a:gd name="connsiteY1" fmla="*/ 166254 h 1101436"/>
              <a:gd name="connsiteX2" fmla="*/ 401782 w 1932709"/>
              <a:gd name="connsiteY2" fmla="*/ 284018 h 1101436"/>
              <a:gd name="connsiteX3" fmla="*/ 554182 w 1932709"/>
              <a:gd name="connsiteY3" fmla="*/ 374073 h 1101436"/>
              <a:gd name="connsiteX4" fmla="*/ 685800 w 1932709"/>
              <a:gd name="connsiteY4" fmla="*/ 436418 h 1101436"/>
              <a:gd name="connsiteX5" fmla="*/ 768927 w 1932709"/>
              <a:gd name="connsiteY5" fmla="*/ 491836 h 1101436"/>
              <a:gd name="connsiteX6" fmla="*/ 921327 w 1932709"/>
              <a:gd name="connsiteY6" fmla="*/ 519545 h 1101436"/>
              <a:gd name="connsiteX7" fmla="*/ 1066800 w 1932709"/>
              <a:gd name="connsiteY7" fmla="*/ 554182 h 1101436"/>
              <a:gd name="connsiteX8" fmla="*/ 1309254 w 1932709"/>
              <a:gd name="connsiteY8" fmla="*/ 616527 h 1101436"/>
              <a:gd name="connsiteX9" fmla="*/ 1530927 w 1932709"/>
              <a:gd name="connsiteY9" fmla="*/ 678873 h 1101436"/>
              <a:gd name="connsiteX10" fmla="*/ 1669473 w 1932709"/>
              <a:gd name="connsiteY10" fmla="*/ 748145 h 1101436"/>
              <a:gd name="connsiteX11" fmla="*/ 1773382 w 1932709"/>
              <a:gd name="connsiteY11" fmla="*/ 845127 h 1101436"/>
              <a:gd name="connsiteX12" fmla="*/ 1863436 w 1932709"/>
              <a:gd name="connsiteY12" fmla="*/ 928254 h 1101436"/>
              <a:gd name="connsiteX13" fmla="*/ 1932709 w 1932709"/>
              <a:gd name="connsiteY13" fmla="*/ 962891 h 1101436"/>
              <a:gd name="connsiteX14" fmla="*/ 1884218 w 1932709"/>
              <a:gd name="connsiteY14" fmla="*/ 1101436 h 1101436"/>
              <a:gd name="connsiteX15" fmla="*/ 1711036 w 1932709"/>
              <a:gd name="connsiteY15" fmla="*/ 949036 h 1101436"/>
              <a:gd name="connsiteX16" fmla="*/ 1600200 w 1932709"/>
              <a:gd name="connsiteY16" fmla="*/ 858982 h 1101436"/>
              <a:gd name="connsiteX17" fmla="*/ 1482436 w 1932709"/>
              <a:gd name="connsiteY17" fmla="*/ 810491 h 1101436"/>
              <a:gd name="connsiteX18" fmla="*/ 1357745 w 1932709"/>
              <a:gd name="connsiteY18" fmla="*/ 755073 h 1101436"/>
              <a:gd name="connsiteX19" fmla="*/ 1080654 w 1932709"/>
              <a:gd name="connsiteY19" fmla="*/ 692727 h 1101436"/>
              <a:gd name="connsiteX20" fmla="*/ 789709 w 1932709"/>
              <a:gd name="connsiteY20" fmla="*/ 616527 h 1101436"/>
              <a:gd name="connsiteX21" fmla="*/ 630382 w 1932709"/>
              <a:gd name="connsiteY21" fmla="*/ 554182 h 1101436"/>
              <a:gd name="connsiteX22" fmla="*/ 533400 w 1932709"/>
              <a:gd name="connsiteY22" fmla="*/ 533400 h 1101436"/>
              <a:gd name="connsiteX23" fmla="*/ 381000 w 1932709"/>
              <a:gd name="connsiteY23" fmla="*/ 471054 h 1101436"/>
              <a:gd name="connsiteX24" fmla="*/ 263236 w 1932709"/>
              <a:gd name="connsiteY24" fmla="*/ 401782 h 1101436"/>
              <a:gd name="connsiteX25" fmla="*/ 152400 w 1932709"/>
              <a:gd name="connsiteY25" fmla="*/ 270164 h 1101436"/>
              <a:gd name="connsiteX26" fmla="*/ 48491 w 1932709"/>
              <a:gd name="connsiteY26" fmla="*/ 117764 h 1101436"/>
              <a:gd name="connsiteX27" fmla="*/ 0 w 1932709"/>
              <a:gd name="connsiteY27" fmla="*/ 20782 h 1101436"/>
              <a:gd name="connsiteX28" fmla="*/ 145473 w 1932709"/>
              <a:gd name="connsiteY28" fmla="*/ 0 h 11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32709" h="1101436">
                <a:moveTo>
                  <a:pt x="145473" y="0"/>
                </a:moveTo>
                <a:lnTo>
                  <a:pt x="235527" y="166254"/>
                </a:lnTo>
                <a:lnTo>
                  <a:pt x="401782" y="284018"/>
                </a:lnTo>
                <a:lnTo>
                  <a:pt x="554182" y="374073"/>
                </a:lnTo>
                <a:lnTo>
                  <a:pt x="685800" y="436418"/>
                </a:lnTo>
                <a:lnTo>
                  <a:pt x="768927" y="491836"/>
                </a:lnTo>
                <a:lnTo>
                  <a:pt x="921327" y="519545"/>
                </a:lnTo>
                <a:lnTo>
                  <a:pt x="1066800" y="554182"/>
                </a:lnTo>
                <a:lnTo>
                  <a:pt x="1309254" y="616527"/>
                </a:lnTo>
                <a:lnTo>
                  <a:pt x="1530927" y="678873"/>
                </a:lnTo>
                <a:lnTo>
                  <a:pt x="1669473" y="748145"/>
                </a:lnTo>
                <a:lnTo>
                  <a:pt x="1773382" y="845127"/>
                </a:lnTo>
                <a:lnTo>
                  <a:pt x="1863436" y="928254"/>
                </a:lnTo>
                <a:lnTo>
                  <a:pt x="1932709" y="962891"/>
                </a:lnTo>
                <a:lnTo>
                  <a:pt x="1884218" y="1101436"/>
                </a:lnTo>
                <a:lnTo>
                  <a:pt x="1711036" y="949036"/>
                </a:lnTo>
                <a:lnTo>
                  <a:pt x="1600200" y="858982"/>
                </a:lnTo>
                <a:lnTo>
                  <a:pt x="1482436" y="810491"/>
                </a:lnTo>
                <a:lnTo>
                  <a:pt x="1357745" y="755073"/>
                </a:lnTo>
                <a:lnTo>
                  <a:pt x="1080654" y="692727"/>
                </a:lnTo>
                <a:lnTo>
                  <a:pt x="789709" y="616527"/>
                </a:lnTo>
                <a:lnTo>
                  <a:pt x="630382" y="554182"/>
                </a:lnTo>
                <a:lnTo>
                  <a:pt x="533400" y="533400"/>
                </a:lnTo>
                <a:lnTo>
                  <a:pt x="381000" y="471054"/>
                </a:lnTo>
                <a:lnTo>
                  <a:pt x="263236" y="401782"/>
                </a:lnTo>
                <a:lnTo>
                  <a:pt x="152400" y="270164"/>
                </a:lnTo>
                <a:lnTo>
                  <a:pt x="48491" y="117764"/>
                </a:lnTo>
                <a:lnTo>
                  <a:pt x="0" y="20782"/>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9" name="Freeform: Shape 8">
            <a:extLst>
              <a:ext uri="{FF2B5EF4-FFF2-40B4-BE49-F238E27FC236}">
                <a16:creationId xmlns:a16="http://schemas.microsoft.com/office/drawing/2014/main" id="{A3CC86B5-0888-44C6-A0C1-26E08661D65C}"/>
              </a:ext>
            </a:extLst>
          </p:cNvPr>
          <p:cNvSpPr/>
          <p:nvPr/>
        </p:nvSpPr>
        <p:spPr>
          <a:xfrm>
            <a:off x="1312965" y="3895348"/>
            <a:ext cx="4904744" cy="1655618"/>
          </a:xfrm>
          <a:custGeom>
            <a:avLst/>
            <a:gdLst>
              <a:gd name="connsiteX0" fmla="*/ 187037 w 5188528"/>
              <a:gd name="connsiteY0" fmla="*/ 20781 h 1655618"/>
              <a:gd name="connsiteX1" fmla="*/ 284018 w 5188528"/>
              <a:gd name="connsiteY1" fmla="*/ 775854 h 1655618"/>
              <a:gd name="connsiteX2" fmla="*/ 374073 w 5188528"/>
              <a:gd name="connsiteY2" fmla="*/ 1136072 h 1655618"/>
              <a:gd name="connsiteX3" fmla="*/ 491837 w 5188528"/>
              <a:gd name="connsiteY3" fmla="*/ 1343891 h 1655618"/>
              <a:gd name="connsiteX4" fmla="*/ 651164 w 5188528"/>
              <a:gd name="connsiteY4" fmla="*/ 1447800 h 1655618"/>
              <a:gd name="connsiteX5" fmla="*/ 845128 w 5188528"/>
              <a:gd name="connsiteY5" fmla="*/ 1475509 h 1655618"/>
              <a:gd name="connsiteX6" fmla="*/ 976746 w 5188528"/>
              <a:gd name="connsiteY6" fmla="*/ 1489363 h 1655618"/>
              <a:gd name="connsiteX7" fmla="*/ 1149928 w 5188528"/>
              <a:gd name="connsiteY7" fmla="*/ 1482436 h 1655618"/>
              <a:gd name="connsiteX8" fmla="*/ 1357746 w 5188528"/>
              <a:gd name="connsiteY8" fmla="*/ 1420091 h 1655618"/>
              <a:gd name="connsiteX9" fmla="*/ 1496291 w 5188528"/>
              <a:gd name="connsiteY9" fmla="*/ 1330036 h 1655618"/>
              <a:gd name="connsiteX10" fmla="*/ 1697182 w 5188528"/>
              <a:gd name="connsiteY10" fmla="*/ 1177636 h 1655618"/>
              <a:gd name="connsiteX11" fmla="*/ 1884218 w 5188528"/>
              <a:gd name="connsiteY11" fmla="*/ 1080654 h 1655618"/>
              <a:gd name="connsiteX12" fmla="*/ 2085109 w 5188528"/>
              <a:gd name="connsiteY12" fmla="*/ 962891 h 1655618"/>
              <a:gd name="connsiteX13" fmla="*/ 2272146 w 5188528"/>
              <a:gd name="connsiteY13" fmla="*/ 914400 h 1655618"/>
              <a:gd name="connsiteX14" fmla="*/ 2382982 w 5188528"/>
              <a:gd name="connsiteY14" fmla="*/ 907472 h 1655618"/>
              <a:gd name="connsiteX15" fmla="*/ 2556164 w 5188528"/>
              <a:gd name="connsiteY15" fmla="*/ 942109 h 1655618"/>
              <a:gd name="connsiteX16" fmla="*/ 2812473 w 5188528"/>
              <a:gd name="connsiteY16" fmla="*/ 997527 h 1655618"/>
              <a:gd name="connsiteX17" fmla="*/ 3034146 w 5188528"/>
              <a:gd name="connsiteY17" fmla="*/ 1059872 h 1655618"/>
              <a:gd name="connsiteX18" fmla="*/ 3200400 w 5188528"/>
              <a:gd name="connsiteY18" fmla="*/ 1177636 h 1655618"/>
              <a:gd name="connsiteX19" fmla="*/ 3318164 w 5188528"/>
              <a:gd name="connsiteY19" fmla="*/ 1246909 h 1655618"/>
              <a:gd name="connsiteX20" fmla="*/ 3525982 w 5188528"/>
              <a:gd name="connsiteY20" fmla="*/ 1316181 h 1655618"/>
              <a:gd name="connsiteX21" fmla="*/ 3664528 w 5188528"/>
              <a:gd name="connsiteY21" fmla="*/ 1323109 h 1655618"/>
              <a:gd name="connsiteX22" fmla="*/ 3927764 w 5188528"/>
              <a:gd name="connsiteY22" fmla="*/ 1253836 h 1655618"/>
              <a:gd name="connsiteX23" fmla="*/ 4121728 w 5188528"/>
              <a:gd name="connsiteY23" fmla="*/ 1108363 h 1655618"/>
              <a:gd name="connsiteX24" fmla="*/ 4398818 w 5188528"/>
              <a:gd name="connsiteY24" fmla="*/ 886691 h 1655618"/>
              <a:gd name="connsiteX25" fmla="*/ 4655128 w 5188528"/>
              <a:gd name="connsiteY25" fmla="*/ 720436 h 1655618"/>
              <a:gd name="connsiteX26" fmla="*/ 4800600 w 5188528"/>
              <a:gd name="connsiteY26" fmla="*/ 561109 h 1655618"/>
              <a:gd name="connsiteX27" fmla="*/ 5029200 w 5188528"/>
              <a:gd name="connsiteY27" fmla="*/ 235527 h 1655618"/>
              <a:gd name="connsiteX28" fmla="*/ 5063837 w 5188528"/>
              <a:gd name="connsiteY28" fmla="*/ 263236 h 1655618"/>
              <a:gd name="connsiteX29" fmla="*/ 5188528 w 5188528"/>
              <a:gd name="connsiteY29" fmla="*/ 394854 h 1655618"/>
              <a:gd name="connsiteX30" fmla="*/ 5022273 w 5188528"/>
              <a:gd name="connsiteY30" fmla="*/ 616527 h 1655618"/>
              <a:gd name="connsiteX31" fmla="*/ 4668982 w 5188528"/>
              <a:gd name="connsiteY31" fmla="*/ 955963 h 1655618"/>
              <a:gd name="connsiteX32" fmla="*/ 4281055 w 5188528"/>
              <a:gd name="connsiteY32" fmla="*/ 1226127 h 1655618"/>
              <a:gd name="connsiteX33" fmla="*/ 4003964 w 5188528"/>
              <a:gd name="connsiteY33" fmla="*/ 1420091 h 1655618"/>
              <a:gd name="connsiteX34" fmla="*/ 3823855 w 5188528"/>
              <a:gd name="connsiteY34" fmla="*/ 1482436 h 1655618"/>
              <a:gd name="connsiteX35" fmla="*/ 3616037 w 5188528"/>
              <a:gd name="connsiteY35" fmla="*/ 1530927 h 1655618"/>
              <a:gd name="connsiteX36" fmla="*/ 3539837 w 5188528"/>
              <a:gd name="connsiteY36" fmla="*/ 1524000 h 1655618"/>
              <a:gd name="connsiteX37" fmla="*/ 3429000 w 5188528"/>
              <a:gd name="connsiteY37" fmla="*/ 1496291 h 1655618"/>
              <a:gd name="connsiteX38" fmla="*/ 3221182 w 5188528"/>
              <a:gd name="connsiteY38" fmla="*/ 1399309 h 1655618"/>
              <a:gd name="connsiteX39" fmla="*/ 2978728 w 5188528"/>
              <a:gd name="connsiteY39" fmla="*/ 1239981 h 1655618"/>
              <a:gd name="connsiteX40" fmla="*/ 2722418 w 5188528"/>
              <a:gd name="connsiteY40" fmla="*/ 1136072 h 1655618"/>
              <a:gd name="connsiteX41" fmla="*/ 2535382 w 5188528"/>
              <a:gd name="connsiteY41" fmla="*/ 1080654 h 1655618"/>
              <a:gd name="connsiteX42" fmla="*/ 2410691 w 5188528"/>
              <a:gd name="connsiteY42" fmla="*/ 1080654 h 1655618"/>
              <a:gd name="connsiteX43" fmla="*/ 2216728 w 5188528"/>
              <a:gd name="connsiteY43" fmla="*/ 1087581 h 1655618"/>
              <a:gd name="connsiteX44" fmla="*/ 1974273 w 5188528"/>
              <a:gd name="connsiteY44" fmla="*/ 1191491 h 1655618"/>
              <a:gd name="connsiteX45" fmla="*/ 1731818 w 5188528"/>
              <a:gd name="connsiteY45" fmla="*/ 1336963 h 1655618"/>
              <a:gd name="connsiteX46" fmla="*/ 1510146 w 5188528"/>
              <a:gd name="connsiteY46" fmla="*/ 1510145 h 1655618"/>
              <a:gd name="connsiteX47" fmla="*/ 1350818 w 5188528"/>
              <a:gd name="connsiteY47" fmla="*/ 1586345 h 1655618"/>
              <a:gd name="connsiteX48" fmla="*/ 1066800 w 5188528"/>
              <a:gd name="connsiteY48" fmla="*/ 1655618 h 1655618"/>
              <a:gd name="connsiteX49" fmla="*/ 852055 w 5188528"/>
              <a:gd name="connsiteY49" fmla="*/ 1641763 h 1655618"/>
              <a:gd name="connsiteX50" fmla="*/ 574964 w 5188528"/>
              <a:gd name="connsiteY50" fmla="*/ 1593272 h 1655618"/>
              <a:gd name="connsiteX51" fmla="*/ 346364 w 5188528"/>
              <a:gd name="connsiteY51" fmla="*/ 1427018 h 1655618"/>
              <a:gd name="connsiteX52" fmla="*/ 214746 w 5188528"/>
              <a:gd name="connsiteY52" fmla="*/ 1184563 h 1655618"/>
              <a:gd name="connsiteX53" fmla="*/ 138546 w 5188528"/>
              <a:gd name="connsiteY53" fmla="*/ 886691 h 1655618"/>
              <a:gd name="connsiteX54" fmla="*/ 69273 w 5188528"/>
              <a:gd name="connsiteY54" fmla="*/ 574963 h 1655618"/>
              <a:gd name="connsiteX55" fmla="*/ 20782 w 5188528"/>
              <a:gd name="connsiteY55" fmla="*/ 277091 h 1655618"/>
              <a:gd name="connsiteX56" fmla="*/ 0 w 5188528"/>
              <a:gd name="connsiteY56" fmla="*/ 0 h 1655618"/>
              <a:gd name="connsiteX57" fmla="*/ 187037 w 5188528"/>
              <a:gd name="connsiteY57" fmla="*/ 20781 h 165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88528" h="1655618">
                <a:moveTo>
                  <a:pt x="187037" y="20781"/>
                </a:moveTo>
                <a:lnTo>
                  <a:pt x="284018" y="775854"/>
                </a:lnTo>
                <a:lnTo>
                  <a:pt x="374073" y="1136072"/>
                </a:lnTo>
                <a:lnTo>
                  <a:pt x="491837" y="1343891"/>
                </a:lnTo>
                <a:lnTo>
                  <a:pt x="651164" y="1447800"/>
                </a:lnTo>
                <a:lnTo>
                  <a:pt x="845128" y="1475509"/>
                </a:lnTo>
                <a:lnTo>
                  <a:pt x="976746" y="1489363"/>
                </a:lnTo>
                <a:lnTo>
                  <a:pt x="1149928" y="1482436"/>
                </a:lnTo>
                <a:lnTo>
                  <a:pt x="1357746" y="1420091"/>
                </a:lnTo>
                <a:lnTo>
                  <a:pt x="1496291" y="1330036"/>
                </a:lnTo>
                <a:lnTo>
                  <a:pt x="1697182" y="1177636"/>
                </a:lnTo>
                <a:lnTo>
                  <a:pt x="1884218" y="1080654"/>
                </a:lnTo>
                <a:lnTo>
                  <a:pt x="2085109" y="962891"/>
                </a:lnTo>
                <a:lnTo>
                  <a:pt x="2272146" y="914400"/>
                </a:lnTo>
                <a:lnTo>
                  <a:pt x="2382982" y="907472"/>
                </a:lnTo>
                <a:lnTo>
                  <a:pt x="2556164" y="942109"/>
                </a:lnTo>
                <a:lnTo>
                  <a:pt x="2812473" y="997527"/>
                </a:lnTo>
                <a:lnTo>
                  <a:pt x="3034146" y="1059872"/>
                </a:lnTo>
                <a:lnTo>
                  <a:pt x="3200400" y="1177636"/>
                </a:lnTo>
                <a:lnTo>
                  <a:pt x="3318164" y="1246909"/>
                </a:lnTo>
                <a:lnTo>
                  <a:pt x="3525982" y="1316181"/>
                </a:lnTo>
                <a:lnTo>
                  <a:pt x="3664528" y="1323109"/>
                </a:lnTo>
                <a:lnTo>
                  <a:pt x="3927764" y="1253836"/>
                </a:lnTo>
                <a:lnTo>
                  <a:pt x="4121728" y="1108363"/>
                </a:lnTo>
                <a:lnTo>
                  <a:pt x="4398818" y="886691"/>
                </a:lnTo>
                <a:lnTo>
                  <a:pt x="4655128" y="720436"/>
                </a:lnTo>
                <a:lnTo>
                  <a:pt x="4800600" y="561109"/>
                </a:lnTo>
                <a:lnTo>
                  <a:pt x="5029200" y="235527"/>
                </a:lnTo>
                <a:lnTo>
                  <a:pt x="5063837" y="263236"/>
                </a:lnTo>
                <a:lnTo>
                  <a:pt x="5188528" y="394854"/>
                </a:lnTo>
                <a:lnTo>
                  <a:pt x="5022273" y="616527"/>
                </a:lnTo>
                <a:lnTo>
                  <a:pt x="4668982" y="955963"/>
                </a:lnTo>
                <a:lnTo>
                  <a:pt x="4281055" y="1226127"/>
                </a:lnTo>
                <a:lnTo>
                  <a:pt x="4003964" y="1420091"/>
                </a:lnTo>
                <a:lnTo>
                  <a:pt x="3823855" y="1482436"/>
                </a:lnTo>
                <a:lnTo>
                  <a:pt x="3616037" y="1530927"/>
                </a:lnTo>
                <a:lnTo>
                  <a:pt x="3539837" y="1524000"/>
                </a:lnTo>
                <a:lnTo>
                  <a:pt x="3429000" y="1496291"/>
                </a:lnTo>
                <a:lnTo>
                  <a:pt x="3221182" y="1399309"/>
                </a:lnTo>
                <a:lnTo>
                  <a:pt x="2978728" y="1239981"/>
                </a:lnTo>
                <a:lnTo>
                  <a:pt x="2722418" y="1136072"/>
                </a:lnTo>
                <a:lnTo>
                  <a:pt x="2535382" y="1080654"/>
                </a:lnTo>
                <a:lnTo>
                  <a:pt x="2410691" y="1080654"/>
                </a:lnTo>
                <a:lnTo>
                  <a:pt x="2216728" y="1087581"/>
                </a:lnTo>
                <a:lnTo>
                  <a:pt x="1974273" y="1191491"/>
                </a:lnTo>
                <a:lnTo>
                  <a:pt x="1731818" y="1336963"/>
                </a:lnTo>
                <a:lnTo>
                  <a:pt x="1510146" y="1510145"/>
                </a:lnTo>
                <a:lnTo>
                  <a:pt x="1350818" y="1586345"/>
                </a:lnTo>
                <a:lnTo>
                  <a:pt x="1066800" y="1655618"/>
                </a:lnTo>
                <a:lnTo>
                  <a:pt x="852055" y="1641763"/>
                </a:lnTo>
                <a:lnTo>
                  <a:pt x="574964" y="1593272"/>
                </a:lnTo>
                <a:lnTo>
                  <a:pt x="346364" y="1427018"/>
                </a:lnTo>
                <a:lnTo>
                  <a:pt x="214746" y="1184563"/>
                </a:lnTo>
                <a:lnTo>
                  <a:pt x="138546" y="886691"/>
                </a:lnTo>
                <a:lnTo>
                  <a:pt x="69273" y="574963"/>
                </a:lnTo>
                <a:lnTo>
                  <a:pt x="20782" y="277091"/>
                </a:lnTo>
                <a:lnTo>
                  <a:pt x="0" y="0"/>
                </a:lnTo>
                <a:lnTo>
                  <a:pt x="187037" y="20781"/>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1" name="Freeform: Shape 10">
            <a:extLst>
              <a:ext uri="{FF2B5EF4-FFF2-40B4-BE49-F238E27FC236}">
                <a16:creationId xmlns:a16="http://schemas.microsoft.com/office/drawing/2014/main" id="{92402B3C-F8AD-45D3-947D-2EB9D2EE811E}"/>
              </a:ext>
            </a:extLst>
          </p:cNvPr>
          <p:cNvSpPr/>
          <p:nvPr/>
        </p:nvSpPr>
        <p:spPr>
          <a:xfrm>
            <a:off x="5311138" y="3474947"/>
            <a:ext cx="884033" cy="740723"/>
          </a:xfrm>
          <a:custGeom>
            <a:avLst/>
            <a:gdLst>
              <a:gd name="connsiteX0" fmla="*/ 145473 w 935182"/>
              <a:gd name="connsiteY0" fmla="*/ 0 h 720436"/>
              <a:gd name="connsiteX1" fmla="*/ 325582 w 935182"/>
              <a:gd name="connsiteY1" fmla="*/ 249381 h 720436"/>
              <a:gd name="connsiteX2" fmla="*/ 505691 w 935182"/>
              <a:gd name="connsiteY2" fmla="*/ 436418 h 720436"/>
              <a:gd name="connsiteX3" fmla="*/ 651164 w 935182"/>
              <a:gd name="connsiteY3" fmla="*/ 533400 h 720436"/>
              <a:gd name="connsiteX4" fmla="*/ 824345 w 935182"/>
              <a:gd name="connsiteY4" fmla="*/ 602672 h 720436"/>
              <a:gd name="connsiteX5" fmla="*/ 935182 w 935182"/>
              <a:gd name="connsiteY5" fmla="*/ 637309 h 720436"/>
              <a:gd name="connsiteX6" fmla="*/ 852055 w 935182"/>
              <a:gd name="connsiteY6" fmla="*/ 713509 h 720436"/>
              <a:gd name="connsiteX7" fmla="*/ 713509 w 935182"/>
              <a:gd name="connsiteY7" fmla="*/ 720436 h 720436"/>
              <a:gd name="connsiteX8" fmla="*/ 519545 w 935182"/>
              <a:gd name="connsiteY8" fmla="*/ 658090 h 720436"/>
              <a:gd name="connsiteX9" fmla="*/ 353291 w 935182"/>
              <a:gd name="connsiteY9" fmla="*/ 540327 h 720436"/>
              <a:gd name="connsiteX10" fmla="*/ 200891 w 935182"/>
              <a:gd name="connsiteY10" fmla="*/ 381000 h 720436"/>
              <a:gd name="connsiteX11" fmla="*/ 69273 w 935182"/>
              <a:gd name="connsiteY11" fmla="*/ 235527 h 720436"/>
              <a:gd name="connsiteX12" fmla="*/ 0 w 935182"/>
              <a:gd name="connsiteY12" fmla="*/ 96981 h 720436"/>
              <a:gd name="connsiteX13" fmla="*/ 145473 w 935182"/>
              <a:gd name="connsiteY13" fmla="*/ 0 h 720436"/>
              <a:gd name="connsiteX0" fmla="*/ 145473 w 935182"/>
              <a:gd name="connsiteY0" fmla="*/ 0 h 740723"/>
              <a:gd name="connsiteX1" fmla="*/ 325582 w 935182"/>
              <a:gd name="connsiteY1" fmla="*/ 249381 h 740723"/>
              <a:gd name="connsiteX2" fmla="*/ 505691 w 935182"/>
              <a:gd name="connsiteY2" fmla="*/ 436418 h 740723"/>
              <a:gd name="connsiteX3" fmla="*/ 651164 w 935182"/>
              <a:gd name="connsiteY3" fmla="*/ 533400 h 740723"/>
              <a:gd name="connsiteX4" fmla="*/ 824345 w 935182"/>
              <a:gd name="connsiteY4" fmla="*/ 602672 h 740723"/>
              <a:gd name="connsiteX5" fmla="*/ 935182 w 935182"/>
              <a:gd name="connsiteY5" fmla="*/ 637309 h 740723"/>
              <a:gd name="connsiteX6" fmla="*/ 901040 w 935182"/>
              <a:gd name="connsiteY6" fmla="*/ 740723 h 740723"/>
              <a:gd name="connsiteX7" fmla="*/ 713509 w 935182"/>
              <a:gd name="connsiteY7" fmla="*/ 720436 h 740723"/>
              <a:gd name="connsiteX8" fmla="*/ 519545 w 935182"/>
              <a:gd name="connsiteY8" fmla="*/ 658090 h 740723"/>
              <a:gd name="connsiteX9" fmla="*/ 353291 w 935182"/>
              <a:gd name="connsiteY9" fmla="*/ 540327 h 740723"/>
              <a:gd name="connsiteX10" fmla="*/ 200891 w 935182"/>
              <a:gd name="connsiteY10" fmla="*/ 381000 h 740723"/>
              <a:gd name="connsiteX11" fmla="*/ 69273 w 935182"/>
              <a:gd name="connsiteY11" fmla="*/ 235527 h 740723"/>
              <a:gd name="connsiteX12" fmla="*/ 0 w 935182"/>
              <a:gd name="connsiteY12" fmla="*/ 96981 h 740723"/>
              <a:gd name="connsiteX13" fmla="*/ 145473 w 935182"/>
              <a:gd name="connsiteY13" fmla="*/ 0 h 7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5182" h="740723">
                <a:moveTo>
                  <a:pt x="145473" y="0"/>
                </a:moveTo>
                <a:lnTo>
                  <a:pt x="325582" y="249381"/>
                </a:lnTo>
                <a:lnTo>
                  <a:pt x="505691" y="436418"/>
                </a:lnTo>
                <a:lnTo>
                  <a:pt x="651164" y="533400"/>
                </a:lnTo>
                <a:lnTo>
                  <a:pt x="824345" y="602672"/>
                </a:lnTo>
                <a:lnTo>
                  <a:pt x="935182" y="637309"/>
                </a:lnTo>
                <a:lnTo>
                  <a:pt x="901040" y="740723"/>
                </a:lnTo>
                <a:lnTo>
                  <a:pt x="713509" y="720436"/>
                </a:lnTo>
                <a:lnTo>
                  <a:pt x="519545" y="658090"/>
                </a:lnTo>
                <a:lnTo>
                  <a:pt x="353291" y="540327"/>
                </a:lnTo>
                <a:lnTo>
                  <a:pt x="200891" y="381000"/>
                </a:lnTo>
                <a:lnTo>
                  <a:pt x="69273" y="235527"/>
                </a:lnTo>
                <a:lnTo>
                  <a:pt x="0" y="96981"/>
                </a:lnTo>
                <a:lnTo>
                  <a:pt x="145473" y="0"/>
                </a:lnTo>
                <a:close/>
              </a:path>
            </a:pathLst>
          </a:cu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2" name="Oval 11">
            <a:extLst>
              <a:ext uri="{FF2B5EF4-FFF2-40B4-BE49-F238E27FC236}">
                <a16:creationId xmlns:a16="http://schemas.microsoft.com/office/drawing/2014/main" id="{1E7F6379-CA76-44A1-90BC-4C746F358D8D}"/>
              </a:ext>
            </a:extLst>
          </p:cNvPr>
          <p:cNvSpPr/>
          <p:nvPr/>
        </p:nvSpPr>
        <p:spPr>
          <a:xfrm>
            <a:off x="1291273" y="3666679"/>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6" name="Oval 25">
            <a:extLst>
              <a:ext uri="{FF2B5EF4-FFF2-40B4-BE49-F238E27FC236}">
                <a16:creationId xmlns:a16="http://schemas.microsoft.com/office/drawing/2014/main" id="{4EAE1606-9080-40E0-A519-6EE7E27D0FFB}"/>
              </a:ext>
            </a:extLst>
          </p:cNvPr>
          <p:cNvSpPr/>
          <p:nvPr/>
        </p:nvSpPr>
        <p:spPr>
          <a:xfrm>
            <a:off x="5184308" y="3272200"/>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9" name="Oval 28">
            <a:extLst>
              <a:ext uri="{FF2B5EF4-FFF2-40B4-BE49-F238E27FC236}">
                <a16:creationId xmlns:a16="http://schemas.microsoft.com/office/drawing/2014/main" id="{88206ACE-4273-4A8D-BCFA-1E17314548D9}"/>
              </a:ext>
            </a:extLst>
          </p:cNvPr>
          <p:cNvSpPr/>
          <p:nvPr/>
        </p:nvSpPr>
        <p:spPr>
          <a:xfrm>
            <a:off x="3483756" y="212218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30" name="Oval 29">
            <a:extLst>
              <a:ext uri="{FF2B5EF4-FFF2-40B4-BE49-F238E27FC236}">
                <a16:creationId xmlns:a16="http://schemas.microsoft.com/office/drawing/2014/main" id="{D66859C4-D31C-45CB-AF0C-BF43C737EE62}"/>
              </a:ext>
            </a:extLst>
          </p:cNvPr>
          <p:cNvSpPr/>
          <p:nvPr/>
        </p:nvSpPr>
        <p:spPr>
          <a:xfrm>
            <a:off x="6050781" y="4034633"/>
            <a:ext cx="281581" cy="284664"/>
          </a:xfrm>
          <a:prstGeom prst="ellipse">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13" name="TextBox 12">
            <a:extLst>
              <a:ext uri="{FF2B5EF4-FFF2-40B4-BE49-F238E27FC236}">
                <a16:creationId xmlns:a16="http://schemas.microsoft.com/office/drawing/2014/main" id="{74ECF2F7-AA89-4477-AD88-51CB62AF3425}"/>
              </a:ext>
            </a:extLst>
          </p:cNvPr>
          <p:cNvSpPr txBox="1"/>
          <p:nvPr/>
        </p:nvSpPr>
        <p:spPr>
          <a:xfrm rot="18282239">
            <a:off x="1324474" y="2554039"/>
            <a:ext cx="769785"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1km</a:t>
            </a:r>
          </a:p>
        </p:txBody>
      </p:sp>
      <p:sp>
        <p:nvSpPr>
          <p:cNvPr id="31" name="TextBox 30">
            <a:extLst>
              <a:ext uri="{FF2B5EF4-FFF2-40B4-BE49-F238E27FC236}">
                <a16:creationId xmlns:a16="http://schemas.microsoft.com/office/drawing/2014/main" id="{3BA07308-F117-4E1C-A4F3-377BCD3C5F37}"/>
              </a:ext>
            </a:extLst>
          </p:cNvPr>
          <p:cNvSpPr txBox="1"/>
          <p:nvPr/>
        </p:nvSpPr>
        <p:spPr>
          <a:xfrm rot="1447561">
            <a:off x="3469274" y="2735490"/>
            <a:ext cx="10049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700 m</a:t>
            </a:r>
          </a:p>
        </p:txBody>
      </p:sp>
      <p:sp>
        <p:nvSpPr>
          <p:cNvPr id="39" name="TextBox 38">
            <a:extLst>
              <a:ext uri="{FF2B5EF4-FFF2-40B4-BE49-F238E27FC236}">
                <a16:creationId xmlns:a16="http://schemas.microsoft.com/office/drawing/2014/main" id="{6D165180-306F-490B-87F2-57E4634E4B76}"/>
              </a:ext>
            </a:extLst>
          </p:cNvPr>
          <p:cNvSpPr txBox="1"/>
          <p:nvPr/>
        </p:nvSpPr>
        <p:spPr>
          <a:xfrm rot="2216270">
            <a:off x="5669538" y="3416197"/>
            <a:ext cx="1004935"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300 m</a:t>
            </a:r>
          </a:p>
        </p:txBody>
      </p:sp>
      <p:sp>
        <p:nvSpPr>
          <p:cNvPr id="40" name="TextBox 39">
            <a:extLst>
              <a:ext uri="{FF2B5EF4-FFF2-40B4-BE49-F238E27FC236}">
                <a16:creationId xmlns:a16="http://schemas.microsoft.com/office/drawing/2014/main" id="{CCB32B0B-CBC6-4A9F-871F-494DA862DEE6}"/>
              </a:ext>
            </a:extLst>
          </p:cNvPr>
          <p:cNvSpPr txBox="1"/>
          <p:nvPr/>
        </p:nvSpPr>
        <p:spPr>
          <a:xfrm rot="20996186">
            <a:off x="3317578" y="4405073"/>
            <a:ext cx="1004936" cy="400110"/>
          </a:xfrm>
          <a:prstGeom prst="rect">
            <a:avLst/>
          </a:prstGeom>
          <a:noFill/>
        </p:spPr>
        <p:txBody>
          <a:bodyPr wrap="square" rtlCol="0">
            <a:spAutoFit/>
          </a:bodyPr>
          <a:lstStyle/>
          <a:p>
            <a:r>
              <a:rPr lang="en-US" sz="2000" b="1" dirty="0">
                <a:effectLst>
                  <a:glow rad="228600">
                    <a:schemeClr val="accent2">
                      <a:satMod val="175000"/>
                      <a:alpha val="40000"/>
                    </a:schemeClr>
                  </a:glow>
                </a:effectLst>
                <a:latin typeface="UTM Avo" panose="02040603050506020204" pitchFamily="18" charset="0"/>
              </a:rPr>
              <a:t>2km</a:t>
            </a:r>
          </a:p>
        </p:txBody>
      </p:sp>
      <p:sp>
        <p:nvSpPr>
          <p:cNvPr id="27" name="TextBox 26">
            <a:extLst>
              <a:ext uri="{FF2B5EF4-FFF2-40B4-BE49-F238E27FC236}">
                <a16:creationId xmlns:a16="http://schemas.microsoft.com/office/drawing/2014/main" id="{9B1DD649-9C63-4166-BFFD-B4E941BC6356}"/>
              </a:ext>
            </a:extLst>
          </p:cNvPr>
          <p:cNvSpPr txBox="1"/>
          <p:nvPr/>
        </p:nvSpPr>
        <p:spPr>
          <a:xfrm>
            <a:off x="6533822" y="1886866"/>
            <a:ext cx="945522"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1 km</a:t>
            </a:r>
          </a:p>
        </p:txBody>
      </p:sp>
      <p:sp>
        <p:nvSpPr>
          <p:cNvPr id="28" name="TextBox 27">
            <a:extLst>
              <a:ext uri="{FF2B5EF4-FFF2-40B4-BE49-F238E27FC236}">
                <a16:creationId xmlns:a16="http://schemas.microsoft.com/office/drawing/2014/main" id="{4F60DB63-97B2-4CB4-B3BD-D93069465917}"/>
              </a:ext>
            </a:extLst>
          </p:cNvPr>
          <p:cNvSpPr txBox="1"/>
          <p:nvPr/>
        </p:nvSpPr>
        <p:spPr>
          <a:xfrm>
            <a:off x="7655636" y="1886217"/>
            <a:ext cx="2825256"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700 m + 300 m</a:t>
            </a:r>
          </a:p>
        </p:txBody>
      </p:sp>
      <p:sp>
        <p:nvSpPr>
          <p:cNvPr id="41" name="TextBox 40">
            <a:extLst>
              <a:ext uri="{FF2B5EF4-FFF2-40B4-BE49-F238E27FC236}">
                <a16:creationId xmlns:a16="http://schemas.microsoft.com/office/drawing/2014/main" id="{70B48815-624D-4A63-8F3B-22BC4FF0B25A}"/>
              </a:ext>
            </a:extLst>
          </p:cNvPr>
          <p:cNvSpPr txBox="1"/>
          <p:nvPr/>
        </p:nvSpPr>
        <p:spPr>
          <a:xfrm>
            <a:off x="10079148" y="2631450"/>
            <a:ext cx="2412562"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1000 m</a:t>
            </a:r>
          </a:p>
        </p:txBody>
      </p:sp>
      <p:sp>
        <p:nvSpPr>
          <p:cNvPr id="42" name="TextBox 41">
            <a:extLst>
              <a:ext uri="{FF2B5EF4-FFF2-40B4-BE49-F238E27FC236}">
                <a16:creationId xmlns:a16="http://schemas.microsoft.com/office/drawing/2014/main" id="{2587F6A9-F0F7-48FF-B107-631CB8D3A17A}"/>
              </a:ext>
            </a:extLst>
          </p:cNvPr>
          <p:cNvSpPr txBox="1"/>
          <p:nvPr/>
        </p:nvSpPr>
        <p:spPr>
          <a:xfrm>
            <a:off x="10077434" y="3164392"/>
            <a:ext cx="2412562" cy="461665"/>
          </a:xfrm>
          <a:prstGeom prst="rect">
            <a:avLst/>
          </a:prstGeom>
          <a:noFill/>
        </p:spPr>
        <p:txBody>
          <a:bodyPr wrap="square">
            <a:spAutoFit/>
          </a:bodyPr>
          <a:lstStyle/>
          <a:p>
            <a:r>
              <a:rPr lang="en-US" sz="2400" b="1" dirty="0">
                <a:solidFill>
                  <a:srgbClr val="0000FF"/>
                </a:solidFill>
                <a:latin typeface="UTM Avo" panose="02040603050506020204" pitchFamily="18" charset="0"/>
                <a:cs typeface="Arial" panose="020B0604020202020204" pitchFamily="34" charset="0"/>
              </a:rPr>
              <a:t>= 1km</a:t>
            </a:r>
          </a:p>
        </p:txBody>
      </p:sp>
      <p:sp>
        <p:nvSpPr>
          <p:cNvPr id="43" name="TextBox 42">
            <a:extLst>
              <a:ext uri="{FF2B5EF4-FFF2-40B4-BE49-F238E27FC236}">
                <a16:creationId xmlns:a16="http://schemas.microsoft.com/office/drawing/2014/main" id="{668C2818-358F-4F85-AD44-5B3BBFB2D425}"/>
              </a:ext>
            </a:extLst>
          </p:cNvPr>
          <p:cNvSpPr txBox="1"/>
          <p:nvPr/>
        </p:nvSpPr>
        <p:spPr>
          <a:xfrm>
            <a:off x="6512715" y="1886938"/>
            <a:ext cx="115549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1 km</a:t>
            </a:r>
          </a:p>
        </p:txBody>
      </p:sp>
      <p:sp>
        <p:nvSpPr>
          <p:cNvPr id="44" name="TextBox 43">
            <a:extLst>
              <a:ext uri="{FF2B5EF4-FFF2-40B4-BE49-F238E27FC236}">
                <a16:creationId xmlns:a16="http://schemas.microsoft.com/office/drawing/2014/main" id="{393EE3B3-09DD-477E-A0B5-137A4184AF4C}"/>
              </a:ext>
            </a:extLst>
          </p:cNvPr>
          <p:cNvSpPr txBox="1"/>
          <p:nvPr/>
        </p:nvSpPr>
        <p:spPr>
          <a:xfrm>
            <a:off x="7707981" y="3990652"/>
            <a:ext cx="380045"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45" name="TextBox 44">
            <a:extLst>
              <a:ext uri="{FF2B5EF4-FFF2-40B4-BE49-F238E27FC236}">
                <a16:creationId xmlns:a16="http://schemas.microsoft.com/office/drawing/2014/main" id="{9C612ABE-6DCB-49E5-B9A1-ACFC0DF5EB80}"/>
              </a:ext>
            </a:extLst>
          </p:cNvPr>
          <p:cNvSpPr txBox="1"/>
          <p:nvPr/>
        </p:nvSpPr>
        <p:spPr>
          <a:xfrm>
            <a:off x="10086187" y="3164391"/>
            <a:ext cx="2412562"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   1km</a:t>
            </a:r>
          </a:p>
        </p:txBody>
      </p:sp>
      <p:sp>
        <p:nvSpPr>
          <p:cNvPr id="47" name="TextBox 46">
            <a:extLst>
              <a:ext uri="{FF2B5EF4-FFF2-40B4-BE49-F238E27FC236}">
                <a16:creationId xmlns:a16="http://schemas.microsoft.com/office/drawing/2014/main" id="{95EC5F25-22AC-4B4F-B2BA-8683DC3D5381}"/>
              </a:ext>
            </a:extLst>
          </p:cNvPr>
          <p:cNvSpPr txBox="1"/>
          <p:nvPr/>
        </p:nvSpPr>
        <p:spPr>
          <a:xfrm>
            <a:off x="10280839" y="1869212"/>
            <a:ext cx="1155493"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2 km</a:t>
            </a:r>
          </a:p>
        </p:txBody>
      </p:sp>
      <p:sp>
        <p:nvSpPr>
          <p:cNvPr id="48" name="TextBox 47">
            <a:extLst>
              <a:ext uri="{FF2B5EF4-FFF2-40B4-BE49-F238E27FC236}">
                <a16:creationId xmlns:a16="http://schemas.microsoft.com/office/drawing/2014/main" id="{3A6447EB-F310-4FFC-8158-97AF0E2B254B}"/>
              </a:ext>
            </a:extLst>
          </p:cNvPr>
          <p:cNvSpPr txBox="1"/>
          <p:nvPr/>
        </p:nvSpPr>
        <p:spPr>
          <a:xfrm>
            <a:off x="8820257" y="3990652"/>
            <a:ext cx="412694"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49" name="TextBox 48">
            <a:extLst>
              <a:ext uri="{FF2B5EF4-FFF2-40B4-BE49-F238E27FC236}">
                <a16:creationId xmlns:a16="http://schemas.microsoft.com/office/drawing/2014/main" id="{9E192779-9CE3-4262-8214-2635A3F47AF9}"/>
              </a:ext>
            </a:extLst>
          </p:cNvPr>
          <p:cNvSpPr txBox="1"/>
          <p:nvPr/>
        </p:nvSpPr>
        <p:spPr>
          <a:xfrm>
            <a:off x="10068198" y="4014461"/>
            <a:ext cx="412694"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a:t>
            </a:r>
          </a:p>
        </p:txBody>
      </p:sp>
      <p:sp>
        <p:nvSpPr>
          <p:cNvPr id="50" name="TextBox 49">
            <a:extLst>
              <a:ext uri="{FF2B5EF4-FFF2-40B4-BE49-F238E27FC236}">
                <a16:creationId xmlns:a16="http://schemas.microsoft.com/office/drawing/2014/main" id="{C5DA086A-0065-4AF6-9AEB-F0FD5CB2C185}"/>
              </a:ext>
            </a:extLst>
          </p:cNvPr>
          <p:cNvSpPr txBox="1"/>
          <p:nvPr/>
        </p:nvSpPr>
        <p:spPr>
          <a:xfrm>
            <a:off x="10431876" y="4014460"/>
            <a:ext cx="1198606"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4 </a:t>
            </a:r>
            <a:r>
              <a:rPr lang="en-US" sz="2400" b="1" dirty="0">
                <a:solidFill>
                  <a:srgbClr val="FF0000"/>
                </a:solidFill>
                <a:latin typeface="UTM Avo" panose="02040603050506020204" pitchFamily="18" charset="0"/>
                <a:cs typeface="Arial" panose="020B0604020202020204" pitchFamily="34" charset="0"/>
              </a:rPr>
              <a:t>km</a:t>
            </a:r>
          </a:p>
        </p:txBody>
      </p:sp>
      <p:sp>
        <p:nvSpPr>
          <p:cNvPr id="51" name="TextBox 50">
            <a:extLst>
              <a:ext uri="{FF2B5EF4-FFF2-40B4-BE49-F238E27FC236}">
                <a16:creationId xmlns:a16="http://schemas.microsoft.com/office/drawing/2014/main" id="{CE9C9340-2C56-49C2-BFB2-AA70BECA4809}"/>
              </a:ext>
            </a:extLst>
          </p:cNvPr>
          <p:cNvSpPr txBox="1"/>
          <p:nvPr/>
        </p:nvSpPr>
        <p:spPr>
          <a:xfrm>
            <a:off x="7375139" y="1884953"/>
            <a:ext cx="3472769" cy="461665"/>
          </a:xfrm>
          <a:prstGeom prst="rect">
            <a:avLst/>
          </a:prstGeom>
          <a:noFill/>
        </p:spPr>
        <p:txBody>
          <a:bodyPr wrap="square">
            <a:spAutoFit/>
          </a:bodyPr>
          <a:lstStyle/>
          <a:p>
            <a:r>
              <a:rPr lang="en-US" sz="2400" b="1" dirty="0">
                <a:solidFill>
                  <a:srgbClr val="FF0000"/>
                </a:solidFill>
                <a:latin typeface="UTM Avo" panose="02040603050506020204" pitchFamily="18" charset="0"/>
                <a:cs typeface="Arial" panose="020B0604020202020204" pitchFamily="34" charset="0"/>
              </a:rPr>
              <a:t>+ 700 m</a:t>
            </a:r>
          </a:p>
        </p:txBody>
      </p:sp>
      <p:sp>
        <p:nvSpPr>
          <p:cNvPr id="52" name="TextBox 51">
            <a:extLst>
              <a:ext uri="{FF2B5EF4-FFF2-40B4-BE49-F238E27FC236}">
                <a16:creationId xmlns:a16="http://schemas.microsoft.com/office/drawing/2014/main" id="{D736CED0-E8A7-4BD6-9EAE-590AC6A0E20B}"/>
              </a:ext>
            </a:extLst>
          </p:cNvPr>
          <p:cNvSpPr txBox="1"/>
          <p:nvPr/>
        </p:nvSpPr>
        <p:spPr>
          <a:xfrm>
            <a:off x="8611076" y="1888297"/>
            <a:ext cx="3344674"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 + </a:t>
            </a:r>
            <a:r>
              <a:rPr lang="en-US" sz="2400" b="1" dirty="0">
                <a:solidFill>
                  <a:srgbClr val="FF0000"/>
                </a:solidFill>
                <a:latin typeface="UTM Avo" panose="02040603050506020204" pitchFamily="18" charset="0"/>
                <a:cs typeface="Arial" panose="020B0604020202020204" pitchFamily="34" charset="0"/>
              </a:rPr>
              <a:t>300 m</a:t>
            </a:r>
          </a:p>
        </p:txBody>
      </p:sp>
      <p:sp>
        <p:nvSpPr>
          <p:cNvPr id="53" name="TextBox 52">
            <a:extLst>
              <a:ext uri="{FF2B5EF4-FFF2-40B4-BE49-F238E27FC236}">
                <a16:creationId xmlns:a16="http://schemas.microsoft.com/office/drawing/2014/main" id="{BC81AC6F-7A4C-4C93-A377-F57931A95EC1}"/>
              </a:ext>
            </a:extLst>
          </p:cNvPr>
          <p:cNvSpPr txBox="1"/>
          <p:nvPr/>
        </p:nvSpPr>
        <p:spPr>
          <a:xfrm>
            <a:off x="10005964" y="1878061"/>
            <a:ext cx="3420874"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 </a:t>
            </a:r>
            <a:r>
              <a:rPr lang="en-US" sz="2400" b="1" dirty="0">
                <a:solidFill>
                  <a:srgbClr val="FF0000"/>
                </a:solidFill>
                <a:latin typeface="UTM Avo" panose="02040603050506020204" pitchFamily="18" charset="0"/>
                <a:cs typeface="Arial" panose="020B0604020202020204" pitchFamily="34" charset="0"/>
              </a:rPr>
              <a:t>2 km = ?  </a:t>
            </a:r>
          </a:p>
        </p:txBody>
      </p:sp>
      <p:sp>
        <p:nvSpPr>
          <p:cNvPr id="46" name="TextBox 45">
            <a:extLst>
              <a:ext uri="{FF2B5EF4-FFF2-40B4-BE49-F238E27FC236}">
                <a16:creationId xmlns:a16="http://schemas.microsoft.com/office/drawing/2014/main" id="{B293DD31-0F48-4B06-A2B7-6C073581DB70}"/>
              </a:ext>
            </a:extLst>
          </p:cNvPr>
          <p:cNvSpPr txBox="1"/>
          <p:nvPr/>
        </p:nvSpPr>
        <p:spPr>
          <a:xfrm>
            <a:off x="8061549" y="4582657"/>
            <a:ext cx="3568933" cy="461665"/>
          </a:xfrm>
          <a:prstGeom prst="rect">
            <a:avLst/>
          </a:prstGeom>
          <a:noFill/>
        </p:spPr>
        <p:txBody>
          <a:bodyPr wrap="square">
            <a:spAutoFit/>
          </a:bodyPr>
          <a:lstStyle/>
          <a:p>
            <a:r>
              <a:rPr lang="en-US" sz="2400" b="1">
                <a:solidFill>
                  <a:srgbClr val="FF0000"/>
                </a:solidFill>
                <a:latin typeface="UTM Avo" panose="02040603050506020204" pitchFamily="18" charset="0"/>
                <a:cs typeface="Arial" panose="020B0604020202020204" pitchFamily="34" charset="0"/>
              </a:rPr>
              <a:t>4 </a:t>
            </a:r>
            <a:r>
              <a:rPr lang="en-US" sz="2400" b="1" dirty="0">
                <a:solidFill>
                  <a:srgbClr val="FF0000"/>
                </a:solidFill>
                <a:latin typeface="UTM Avo" panose="02040603050506020204" pitchFamily="18" charset="0"/>
                <a:cs typeface="Arial" panose="020B0604020202020204" pitchFamily="34" charset="0"/>
              </a:rPr>
              <a:t>km x 2 </a:t>
            </a:r>
            <a:r>
              <a:rPr lang="en-US" sz="2400" b="1">
                <a:solidFill>
                  <a:srgbClr val="FF0000"/>
                </a:solidFill>
                <a:latin typeface="UTM Avo" panose="02040603050506020204" pitchFamily="18" charset="0"/>
                <a:cs typeface="Arial" panose="020B0604020202020204" pitchFamily="34" charset="0"/>
              </a:rPr>
              <a:t>= 8 </a:t>
            </a:r>
            <a:r>
              <a:rPr lang="en-US" sz="2400" b="1" dirty="0">
                <a:solidFill>
                  <a:srgbClr val="FF0000"/>
                </a:solidFill>
                <a:latin typeface="UTM Avo" panose="02040603050506020204" pitchFamily="18" charset="0"/>
                <a:cs typeface="Arial" panose="020B0604020202020204" pitchFamily="34" charset="0"/>
              </a:rPr>
              <a:t>km</a:t>
            </a:r>
          </a:p>
        </p:txBody>
      </p:sp>
      <p:sp>
        <p:nvSpPr>
          <p:cNvPr id="54" name="TextBox 53">
            <a:extLst>
              <a:ext uri="{FF2B5EF4-FFF2-40B4-BE49-F238E27FC236}">
                <a16:creationId xmlns:a16="http://schemas.microsoft.com/office/drawing/2014/main" id="{83CC30BC-7247-4116-AFB4-EE9D61A43645}"/>
              </a:ext>
            </a:extLst>
          </p:cNvPr>
          <p:cNvSpPr txBox="1"/>
          <p:nvPr/>
        </p:nvSpPr>
        <p:spPr>
          <a:xfrm>
            <a:off x="6332362" y="5110862"/>
            <a:ext cx="5298121" cy="830997"/>
          </a:xfrm>
          <a:prstGeom prst="rect">
            <a:avLst/>
          </a:prstGeom>
          <a:noFill/>
        </p:spPr>
        <p:txBody>
          <a:bodyPr wrap="square">
            <a:spAutoFit/>
          </a:bodyPr>
          <a:lstStyle/>
          <a:p>
            <a:r>
              <a:rPr lang="en-US" sz="2400" b="1" dirty="0" err="1">
                <a:solidFill>
                  <a:srgbClr val="0000FF"/>
                </a:solidFill>
                <a:latin typeface="UTM Avo" panose="02040603050506020204" pitchFamily="18" charset="0"/>
                <a:cs typeface="Arial" panose="020B0604020202020204" pitchFamily="34" charset="0"/>
              </a:rPr>
              <a:t>Nếu</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chạy</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hai</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vòng</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thì</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anh</a:t>
            </a:r>
            <a:r>
              <a:rPr lang="en-US" sz="2400" b="1" dirty="0">
                <a:solidFill>
                  <a:srgbClr val="0000FF"/>
                </a:solidFill>
                <a:latin typeface="UTM Avo" panose="02040603050506020204" pitchFamily="18" charset="0"/>
                <a:cs typeface="Arial" panose="020B0604020202020204" pitchFamily="34" charset="0"/>
              </a:rPr>
              <a:t> Nam </a:t>
            </a:r>
            <a:r>
              <a:rPr lang="en-US" sz="2400" b="1" dirty="0" err="1">
                <a:solidFill>
                  <a:srgbClr val="0000FF"/>
                </a:solidFill>
                <a:latin typeface="UTM Avo" panose="02040603050506020204" pitchFamily="18" charset="0"/>
                <a:cs typeface="Arial" panose="020B0604020202020204" pitchFamily="34" charset="0"/>
              </a:rPr>
              <a:t>đã</a:t>
            </a:r>
            <a:r>
              <a:rPr lang="en-US" sz="2400" b="1" dirty="0">
                <a:solidFill>
                  <a:srgbClr val="0000FF"/>
                </a:solidFill>
                <a:latin typeface="UTM Avo" panose="02040603050506020204" pitchFamily="18" charset="0"/>
                <a:cs typeface="Arial" panose="020B0604020202020204" pitchFamily="34" charset="0"/>
              </a:rPr>
              <a:t> </a:t>
            </a:r>
            <a:r>
              <a:rPr lang="en-US" sz="2400" b="1" dirty="0" err="1">
                <a:solidFill>
                  <a:srgbClr val="0000FF"/>
                </a:solidFill>
                <a:latin typeface="UTM Avo" panose="02040603050506020204" pitchFamily="18" charset="0"/>
                <a:cs typeface="Arial" panose="020B0604020202020204" pitchFamily="34" charset="0"/>
              </a:rPr>
              <a:t>chạy</a:t>
            </a:r>
            <a:r>
              <a:rPr lang="en-US" sz="2400" b="1" dirty="0">
                <a:solidFill>
                  <a:srgbClr val="0000FF"/>
                </a:solidFill>
                <a:latin typeface="UTM Avo" panose="02040603050506020204" pitchFamily="18" charset="0"/>
                <a:cs typeface="Arial" panose="020B0604020202020204" pitchFamily="34" charset="0"/>
              </a:rPr>
              <a:t> </a:t>
            </a:r>
            <a:r>
              <a:rPr lang="en-US" sz="2400" b="1" err="1">
                <a:solidFill>
                  <a:srgbClr val="0000FF"/>
                </a:solidFill>
                <a:latin typeface="UTM Avo" panose="02040603050506020204" pitchFamily="18" charset="0"/>
                <a:cs typeface="Arial" panose="020B0604020202020204" pitchFamily="34" charset="0"/>
              </a:rPr>
              <a:t>được</a:t>
            </a:r>
            <a:r>
              <a:rPr lang="en-US" sz="2400" b="1">
                <a:solidFill>
                  <a:srgbClr val="0000FF"/>
                </a:solidFill>
                <a:latin typeface="UTM Avo" panose="02040603050506020204" pitchFamily="18" charset="0"/>
                <a:cs typeface="Arial" panose="020B0604020202020204" pitchFamily="34" charset="0"/>
              </a:rPr>
              <a:t> 8 </a:t>
            </a:r>
            <a:r>
              <a:rPr lang="en-US" sz="2400" b="1" dirty="0">
                <a:solidFill>
                  <a:srgbClr val="0000FF"/>
                </a:solidFill>
                <a:latin typeface="UTM Avo" panose="02040603050506020204" pitchFamily="18" charset="0"/>
                <a:cs typeface="Arial" panose="020B0604020202020204" pitchFamily="34" charset="0"/>
              </a:rPr>
              <a:t>km.</a:t>
            </a:r>
          </a:p>
        </p:txBody>
      </p:sp>
    </p:spTree>
    <p:extLst>
      <p:ext uri="{BB962C8B-B14F-4D97-AF65-F5344CB8AC3E}">
        <p14:creationId xmlns:p14="http://schemas.microsoft.com/office/powerpoint/2010/main" val="2088137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repeatCount="4000" fill="hold" grpId="0" nodeType="clickEffect">
                                  <p:stCondLst>
                                    <p:cond delay="0"/>
                                  </p:stCondLst>
                                  <p:iterate type="lt">
                                    <p:tmPct val="4000"/>
                                  </p:iterate>
                                  <p:childTnLst>
                                    <p:set>
                                      <p:cBhvr override="childStyle">
                                        <p:cTn id="11" dur="500" fill="hold"/>
                                        <p:tgtEl>
                                          <p:spTgt spid="13"/>
                                        </p:tgtEl>
                                        <p:attrNameLst>
                                          <p:attrName>style.color</p:attrName>
                                        </p:attrNameLst>
                                      </p:cBhvr>
                                      <p:to>
                                        <p:clrVal>
                                          <a:schemeClr val="accent2"/>
                                        </p:clrVal>
                                      </p:to>
                                    </p:set>
                                    <p:set>
                                      <p:cBhvr>
                                        <p:cTn id="12" dur="500" fill="hold"/>
                                        <p:tgtEl>
                                          <p:spTgt spid="13"/>
                                        </p:tgtEl>
                                        <p:attrNameLst>
                                          <p:attrName>fillcolor</p:attrName>
                                        </p:attrNameLst>
                                      </p:cBhvr>
                                      <p:to>
                                        <p:clrVal>
                                          <a:schemeClr val="accent2"/>
                                        </p:clrVal>
                                      </p:to>
                                    </p:set>
                                    <p:set>
                                      <p:cBhvr>
                                        <p:cTn id="13" dur="500" fill="hold"/>
                                        <p:tgtEl>
                                          <p:spTgt spid="1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mph" presetSubtype="0" repeatCount="4000" fill="hold" grpId="0" nodeType="clickEffect">
                                  <p:stCondLst>
                                    <p:cond delay="0"/>
                                  </p:stCondLst>
                                  <p:iterate type="lt">
                                    <p:tmPct val="4000"/>
                                  </p:iterate>
                                  <p:childTnLst>
                                    <p:set>
                                      <p:cBhvr override="childStyle">
                                        <p:cTn id="27" dur="500" fill="hold"/>
                                        <p:tgtEl>
                                          <p:spTgt spid="31"/>
                                        </p:tgtEl>
                                        <p:attrNameLst>
                                          <p:attrName>style.color</p:attrName>
                                        </p:attrNameLst>
                                      </p:cBhvr>
                                      <p:to>
                                        <p:clrVal>
                                          <a:schemeClr val="accent2"/>
                                        </p:clrVal>
                                      </p:to>
                                    </p:set>
                                    <p:set>
                                      <p:cBhvr>
                                        <p:cTn id="28" dur="500" fill="hold"/>
                                        <p:tgtEl>
                                          <p:spTgt spid="31"/>
                                        </p:tgtEl>
                                        <p:attrNameLst>
                                          <p:attrName>fillcolor</p:attrName>
                                        </p:attrNameLst>
                                      </p:cBhvr>
                                      <p:to>
                                        <p:clrVal>
                                          <a:schemeClr val="accent2"/>
                                        </p:clrVal>
                                      </p:to>
                                    </p:set>
                                    <p:set>
                                      <p:cBhvr>
                                        <p:cTn id="29" dur="500" fill="hold"/>
                                        <p:tgtEl>
                                          <p:spTgt spid="31"/>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mph" presetSubtype="0" repeatCount="4000" fill="hold" grpId="0" nodeType="clickEffect">
                                  <p:stCondLst>
                                    <p:cond delay="0"/>
                                  </p:stCondLst>
                                  <p:iterate type="lt">
                                    <p:tmPct val="4000"/>
                                  </p:iterate>
                                  <p:childTnLst>
                                    <p:set>
                                      <p:cBhvr override="childStyle">
                                        <p:cTn id="43" dur="500" fill="hold"/>
                                        <p:tgtEl>
                                          <p:spTgt spid="39"/>
                                        </p:tgtEl>
                                        <p:attrNameLst>
                                          <p:attrName>style.color</p:attrName>
                                        </p:attrNameLst>
                                      </p:cBhvr>
                                      <p:to>
                                        <p:clrVal>
                                          <a:schemeClr val="accent2"/>
                                        </p:clrVal>
                                      </p:to>
                                    </p:set>
                                    <p:set>
                                      <p:cBhvr>
                                        <p:cTn id="44" dur="500" fill="hold"/>
                                        <p:tgtEl>
                                          <p:spTgt spid="39"/>
                                        </p:tgtEl>
                                        <p:attrNameLst>
                                          <p:attrName>fillcolor</p:attrName>
                                        </p:attrNameLst>
                                      </p:cBhvr>
                                      <p:to>
                                        <p:clrVal>
                                          <a:schemeClr val="accent2"/>
                                        </p:clrVal>
                                      </p:to>
                                    </p:set>
                                    <p:set>
                                      <p:cBhvr>
                                        <p:cTn id="45" dur="500" fill="hold"/>
                                        <p:tgtEl>
                                          <p:spTgt spid="39"/>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strips(downLeft)">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repeatCount="4000" fill="hold" grpId="0" nodeType="clickEffect">
                                  <p:stCondLst>
                                    <p:cond delay="0"/>
                                  </p:stCondLst>
                                  <p:iterate type="lt">
                                    <p:tmPct val="4000"/>
                                  </p:iterate>
                                  <p:childTnLst>
                                    <p:set>
                                      <p:cBhvr override="childStyle">
                                        <p:cTn id="59" dur="500" fill="hold"/>
                                        <p:tgtEl>
                                          <p:spTgt spid="40"/>
                                        </p:tgtEl>
                                        <p:attrNameLst>
                                          <p:attrName>style.color</p:attrName>
                                        </p:attrNameLst>
                                      </p:cBhvr>
                                      <p:to>
                                        <p:clrVal>
                                          <a:schemeClr val="accent2"/>
                                        </p:clrVal>
                                      </p:to>
                                    </p:set>
                                    <p:set>
                                      <p:cBhvr>
                                        <p:cTn id="60" dur="500" fill="hold"/>
                                        <p:tgtEl>
                                          <p:spTgt spid="40"/>
                                        </p:tgtEl>
                                        <p:attrNameLst>
                                          <p:attrName>fillcolor</p:attrName>
                                        </p:attrNameLst>
                                      </p:cBhvr>
                                      <p:to>
                                        <p:clrVal>
                                          <a:schemeClr val="accent2"/>
                                        </p:clrVal>
                                      </p:to>
                                    </p:set>
                                    <p:set>
                                      <p:cBhvr>
                                        <p:cTn id="61" dur="500" fill="hold"/>
                                        <p:tgtEl>
                                          <p:spTgt spid="40"/>
                                        </p:tgtEl>
                                        <p:attrNameLst>
                                          <p:attrName>fill.type</p:attrName>
                                        </p:attrNameLst>
                                      </p:cBhvr>
                                      <p:to>
                                        <p:strVal val="solid"/>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randombar(horizontal)">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grpId="1" nodeType="clickEffect">
                                  <p:stCondLst>
                                    <p:cond delay="0"/>
                                  </p:stCondLst>
                                  <p:childTnLst>
                                    <p:animMotion origin="layout" path="M -2.91667E-6 -4.81481E-6 L 0.00365 0.11181 " pathEditMode="relative" rAng="0" ptsTypes="AA">
                                      <p:cBhvr>
                                        <p:cTn id="75" dur="2000" fill="hold"/>
                                        <p:tgtEl>
                                          <p:spTgt spid="28"/>
                                        </p:tgtEl>
                                        <p:attrNameLst>
                                          <p:attrName>ppt_x</p:attrName>
                                          <p:attrName>ppt_y</p:attrName>
                                        </p:attrNameLst>
                                      </p:cBhvr>
                                      <p:rCtr x="182" y="5579"/>
                                    </p:animMotion>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randombar(horizont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horizontal)">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randombar(horizontal)">
                                      <p:cBhvr>
                                        <p:cTn id="90" dur="500"/>
                                        <p:tgtEl>
                                          <p:spTgt spid="43"/>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4.16667E-7 3.7037E-6 L 0.02266 0.30648 " pathEditMode="relative" rAng="0" ptsTypes="AA">
                                      <p:cBhvr>
                                        <p:cTn id="94" dur="2000" fill="hold"/>
                                        <p:tgtEl>
                                          <p:spTgt spid="43"/>
                                        </p:tgtEl>
                                        <p:attrNameLst>
                                          <p:attrName>ppt_x</p:attrName>
                                          <p:attrName>ppt_y</p:attrName>
                                        </p:attrNameLst>
                                      </p:cBhvr>
                                      <p:rCtr x="1133" y="15324"/>
                                    </p:animMotion>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randombar(horizontal)">
                                      <p:cBhvr>
                                        <p:cTn id="99" dur="500"/>
                                        <p:tgtEl>
                                          <p:spTgt spid="44"/>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randombar(horizontal)">
                                      <p:cBhvr>
                                        <p:cTn id="104" dur="500"/>
                                        <p:tgtEl>
                                          <p:spTgt spid="45"/>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0.00755 -0.01991 L -0.19153 0.1199 " pathEditMode="relative" rAng="0" ptsTypes="AA">
                                      <p:cBhvr>
                                        <p:cTn id="108" dur="2000" fill="hold"/>
                                        <p:tgtEl>
                                          <p:spTgt spid="45"/>
                                        </p:tgtEl>
                                        <p:attrNameLst>
                                          <p:attrName>ppt_x</p:attrName>
                                          <p:attrName>ppt_y</p:attrName>
                                        </p:attrNameLst>
                                      </p:cBhvr>
                                      <p:rCtr x="-9206" y="6991"/>
                                    </p:animMotion>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randombar(horizontal)">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47"/>
                                        </p:tgtEl>
                                        <p:attrNameLst>
                                          <p:attrName>style.visibility</p:attrName>
                                        </p:attrNameLst>
                                      </p:cBhvr>
                                      <p:to>
                                        <p:strVal val="visible"/>
                                      </p:to>
                                    </p:set>
                                    <p:animEffect transition="in" filter="randombar(horizontal)">
                                      <p:cBhvr>
                                        <p:cTn id="118" dur="500"/>
                                        <p:tgtEl>
                                          <p:spTgt spid="47"/>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path" presetSubtype="0" accel="50000" decel="50000" fill="hold" grpId="1" nodeType="clickEffect">
                                  <p:stCondLst>
                                    <p:cond delay="0"/>
                                  </p:stCondLst>
                                  <p:childTnLst>
                                    <p:animMotion origin="layout" path="M -0.00013 -0.00648 L -0.0892 0.31296 " pathEditMode="relative" rAng="0" ptsTypes="AA">
                                      <p:cBhvr>
                                        <p:cTn id="122" dur="2000" fill="hold"/>
                                        <p:tgtEl>
                                          <p:spTgt spid="47"/>
                                        </p:tgtEl>
                                        <p:attrNameLst>
                                          <p:attrName>ppt_x</p:attrName>
                                          <p:attrName>ppt_y</p:attrName>
                                        </p:attrNameLst>
                                      </p:cBhvr>
                                      <p:rCtr x="-4453" y="15972"/>
                                    </p:animMotion>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randombar(horizontal)">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randombar(horizontal)">
                                      <p:cBhvr>
                                        <p:cTn id="132" dur="500"/>
                                        <p:tgtEl>
                                          <p:spTgt spid="50"/>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randombar(horizontal)">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Effect transition="in" filter="randombar(horizontal)">
                                      <p:cBhvr>
                                        <p:cTn id="1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p:bldP spid="31" grpId="0"/>
      <p:bldP spid="39" grpId="0"/>
      <p:bldP spid="40" grpId="0"/>
      <p:bldP spid="27" grpId="0"/>
      <p:bldP spid="28" grpId="0"/>
      <p:bldP spid="28" grpId="1"/>
      <p:bldP spid="41" grpId="0"/>
      <p:bldP spid="42" grpId="0"/>
      <p:bldP spid="43" grpId="0"/>
      <p:bldP spid="43" grpId="1"/>
      <p:bldP spid="44" grpId="0"/>
      <p:bldP spid="45" grpId="0"/>
      <p:bldP spid="45" grpId="1"/>
      <p:bldP spid="47" grpId="0"/>
      <p:bldP spid="47" grpId="1"/>
      <p:bldP spid="48" grpId="0"/>
      <p:bldP spid="49" grpId="0"/>
      <p:bldP spid="50" grpId="0"/>
      <p:bldP spid="51" grpId="0"/>
      <p:bldP spid="52" grpId="0"/>
      <p:bldP spid="53" grpId="0"/>
      <p:bldP spid="46"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100" name="Picture 4" descr="Tranh dán tường cây lá xanh DA2236"/>
          <p:cNvPicPr>
            <a:picLocks noChangeAspect="1" noChangeArrowheads="1"/>
          </p:cNvPicPr>
          <p:nvPr/>
        </p:nvPicPr>
        <p:blipFill rotWithShape="1">
          <a:blip r:embed="rId4">
            <a:extLst>
              <a:ext uri="{28A0092B-C50C-407E-A947-70E740481C1C}">
                <a14:useLocalDpi xmlns:a14="http://schemas.microsoft.com/office/drawing/2010/main" val="0"/>
              </a:ext>
            </a:extLst>
          </a:blip>
          <a:srcRect t="4839"/>
          <a:stretch/>
        </p:blipFill>
        <p:spPr bwMode="auto">
          <a:xfrm>
            <a:off x="0" y="1566"/>
            <a:ext cx="12192000" cy="6369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84509" y="1287125"/>
            <a:ext cx="6733811" cy="1754326"/>
          </a:xfrm>
          <a:prstGeom prst="rect">
            <a:avLst/>
          </a:prstGeom>
          <a:noFill/>
        </p:spPr>
        <p:txBody>
          <a:bodyPr wrap="square" lIns="91440" tIns="45720" rIns="91440" bIns="45720">
            <a:spAutoFit/>
          </a:bodyPr>
          <a:lstStyle/>
          <a:p>
            <a:pPr algn="ctr" defTabSz="914377">
              <a:defRPr/>
            </a:pPr>
            <a:r>
              <a:rPr lang="en-US" sz="5400" b="1" dirty="0">
                <a:ln w="10160">
                  <a:solidFill>
                    <a:srgbClr val="4472C4"/>
                  </a:solidFill>
                  <a:prstDash val="solid"/>
                </a:ln>
                <a:solidFill>
                  <a:srgbClr val="FFFF00"/>
                </a:solidFill>
                <a:effectLst>
                  <a:outerShdw blurRad="38100" dist="22860" dir="5400000" algn="tl" rotWithShape="0">
                    <a:srgbClr val="000000">
                      <a:alpha val="30000"/>
                    </a:srgbClr>
                  </a:outerShdw>
                </a:effectLst>
                <a:latin typeface="UTM Avo" panose="02040603050506020204" pitchFamily="18" charset="0"/>
              </a:rPr>
              <a:t>GIẢI CỨU NHỮNG CHÚ CHIM</a:t>
            </a:r>
          </a:p>
        </p:txBody>
      </p:sp>
      <p:grpSp>
        <p:nvGrpSpPr>
          <p:cNvPr id="2" name="Group 1"/>
          <p:cNvGrpSpPr/>
          <p:nvPr/>
        </p:nvGrpSpPr>
        <p:grpSpPr>
          <a:xfrm>
            <a:off x="3617155" y="2539083"/>
            <a:ext cx="4280536" cy="3541208"/>
            <a:chOff x="3617155" y="2539082"/>
            <a:chExt cx="4280536" cy="3541208"/>
          </a:xfrm>
        </p:grpSpPr>
        <p:pic>
          <p:nvPicPr>
            <p:cNvPr id="9" name="Picture 8">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b="21843"/>
            <a:stretch/>
          </p:blipFill>
          <p:spPr>
            <a:xfrm>
              <a:off x="3617155" y="2539082"/>
              <a:ext cx="4280536" cy="3541208"/>
            </a:xfrm>
            <a:prstGeom prst="rect">
              <a:avLst/>
            </a:prstGeom>
          </p:spPr>
        </p:pic>
        <p:sp>
          <p:nvSpPr>
            <p:cNvPr id="8" name="Rectangle 7">
              <a:hlinkClick r:id="rId5" action="ppaction://hlinksldjump"/>
            </p:cNvPr>
            <p:cNvSpPr/>
            <p:nvPr/>
          </p:nvSpPr>
          <p:spPr>
            <a:xfrm>
              <a:off x="4917225" y="3831742"/>
              <a:ext cx="1959704" cy="923330"/>
            </a:xfrm>
            <a:prstGeom prst="rect">
              <a:avLst/>
            </a:prstGeom>
            <a:noFill/>
          </p:spPr>
          <p:txBody>
            <a:bodyPr wrap="none" lIns="91440" tIns="45720" rIns="91440" bIns="45720">
              <a:spAutoFit/>
            </a:bodyPr>
            <a:lstStyle/>
            <a:p>
              <a:pPr algn="ctr" defTabSz="914377">
                <a:defRPr/>
              </a:pPr>
              <a:r>
                <a:rPr lang="en-US" sz="5400" b="1" spc="51" dirty="0">
                  <a:ln w="9525" cmpd="sng">
                    <a:solidFill>
                      <a:srgbClr val="5B9BD5"/>
                    </a:solidFill>
                    <a:prstDash val="solid"/>
                  </a:ln>
                  <a:solidFill>
                    <a:srgbClr val="FF0000"/>
                  </a:solidFill>
                  <a:effectLst>
                    <a:glow rad="38100">
                      <a:srgbClr val="5B9BD5">
                        <a:alpha val="40000"/>
                      </a:srgbClr>
                    </a:glow>
                  </a:effectLst>
                  <a:latin typeface="UTM Avo" panose="02040603050506020204" pitchFamily="18" charset="0"/>
                </a:rPr>
                <a:t>PLAY</a:t>
              </a:r>
            </a:p>
          </p:txBody>
        </p:sp>
      </p:grpSp>
      <p:pic>
        <p:nvPicPr>
          <p:cNvPr id="4098"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469" y="2050096"/>
            <a:ext cx="2030361" cy="22615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te bird cartoon | Cartoon clip art, Cute birds, Cartoon bi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903096" y="2050095"/>
            <a:ext cx="2263872" cy="22615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Phim Hoạt Hình Vẽ Tay Cỏ Xanh Minh Họa, Màu Xanh, Grass, Dễ Thương  miễn phí tải tập tin PNG PSDComment và Vector"/>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t="67618" b="4978"/>
          <a:stretch/>
        </p:blipFill>
        <p:spPr bwMode="auto">
          <a:xfrm>
            <a:off x="0" y="4755073"/>
            <a:ext cx="12158079" cy="167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55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392454654"/>
</p:tagLst>
</file>

<file path=ppt/tags/tag2.xml><?xml version="1.0" encoding="utf-8"?>
<p:tagLst xmlns:a="http://schemas.openxmlformats.org/drawingml/2006/main" xmlns:r="http://schemas.openxmlformats.org/officeDocument/2006/relationships" xmlns:p="http://schemas.openxmlformats.org/presentationml/2006/main">
  <p:tag name="ISPRING_SLIDE_ID_2" val="{9D03CF2D-778C-470E-A293-AFA70ED22D46}"/>
  <p:tag name="GENSWF_ADVANCE_TIME" val="5"/>
  <p:tag name="ISPRING_CUSTOM_TIMING_USED" val="1"/>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4588</TotalTime>
  <Words>525</Words>
  <Application>Microsoft Office PowerPoint</Application>
  <PresentationFormat>Widescreen</PresentationFormat>
  <Paragraphs>100</Paragraphs>
  <Slides>17</Slides>
  <Notes>2</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Microsoft YaHei</vt:lpstr>
      <vt:lpstr>Arial</vt:lpstr>
      <vt:lpstr>Calibri</vt:lpstr>
      <vt:lpstr>Cambria Math</vt:lpstr>
      <vt:lpstr>Times New Roman</vt:lpstr>
      <vt:lpstr>UTM Avo</vt:lpstr>
      <vt:lpstr>Office Theme</vt:lpstr>
      <vt:lpstr>Tuần 31 Bài 88: Luyện tập chung –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BENR-</dc:creator>
  <cp:lastModifiedBy>Admin</cp:lastModifiedBy>
  <cp:revision>721</cp:revision>
  <dcterms:created xsi:type="dcterms:W3CDTF">2021-02-20T02:56:00Z</dcterms:created>
  <dcterms:modified xsi:type="dcterms:W3CDTF">2023-04-16T03:22:15Z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