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585" r:id="rId2"/>
    <p:sldId id="257" r:id="rId3"/>
    <p:sldId id="409" r:id="rId4"/>
    <p:sldId id="266" r:id="rId5"/>
    <p:sldId id="426" r:id="rId6"/>
    <p:sldId id="395" r:id="rId7"/>
    <p:sldId id="586" r:id="rId8"/>
    <p:sldId id="587" r:id="rId9"/>
    <p:sldId id="407" r:id="rId10"/>
    <p:sldId id="413" r:id="rId11"/>
    <p:sldId id="281" r:id="rId12"/>
    <p:sldId id="385" r:id="rId13"/>
    <p:sldId id="408" r:id="rId14"/>
  </p:sldIdLst>
  <p:sldSz cx="12192000" cy="6858000"/>
  <p:notesSz cx="6858000" cy="9144000"/>
  <p:custDataLst>
    <p:tags r:id="rId1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1A2629"/>
    <a:srgbClr val="B2B4BB"/>
    <a:srgbClr val="D3CDCD"/>
    <a:srgbClr val="A66C42"/>
    <a:srgbClr val="F8CBAD"/>
    <a:srgbClr val="FBDBE4"/>
    <a:srgbClr val="FF66CC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6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A6A1BD5-15F0-45FF-81CA-8EFAA2CE9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B12BFA0-4996-49EB-8CED-0BE7668F4A05}" type="slidenum">
              <a:rPr lang="en-US" altLang="zh-CN">
                <a:latin typeface="UTM Avo" panose="020406030505060202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zh-CN">
              <a:latin typeface="UTM Avo" panose="020406030505060202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E4C15BD-34AF-40CB-9BE4-7BC39918B9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F4B3A11-298B-4FD6-9F50-CA88DC35B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UTM Avo" panose="020406030505060202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16/04/2023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3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16/04/2023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7987175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16/04/2023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00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649" r:id="rId4"/>
    <p:sldLayoutId id="2147483652" r:id="rId5"/>
    <p:sldLayoutId id="2147483656" r:id="rId6"/>
    <p:sldLayoutId id="2147483748" r:id="rId7"/>
    <p:sldLayoutId id="21474837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1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0.png"/><Relationship Id="rId5" Type="http://schemas.openxmlformats.org/officeDocument/2006/relationships/control" Target="../activeX/activeX4.xml"/><Relationship Id="rId10" Type="http://schemas.openxmlformats.org/officeDocument/2006/relationships/image" Target="../media/image19.png"/><Relationship Id="rId4" Type="http://schemas.openxmlformats.org/officeDocument/2006/relationships/control" Target="../activeX/activeX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25338" y="182135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88: Luyện tập chung – Tiết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03D82-B62E-4C30-B4F1-F374AC2721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05"/>
          <a:stretch/>
        </p:blipFill>
        <p:spPr>
          <a:xfrm>
            <a:off x="0" y="0"/>
            <a:ext cx="12192000" cy="643245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BEB51C-1F00-43D5-87DE-09383E6903B7}"/>
              </a:ext>
            </a:extLst>
          </p:cNvPr>
          <p:cNvGrpSpPr/>
          <p:nvPr/>
        </p:nvGrpSpPr>
        <p:grpSpPr>
          <a:xfrm>
            <a:off x="791364" y="2181851"/>
            <a:ext cx="2835025" cy="1285674"/>
            <a:chOff x="1588196" y="1559723"/>
            <a:chExt cx="2835025" cy="1285674"/>
          </a:xfrm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4CDDC962-AB72-4673-90C5-8EC47724D65B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59546"/>
                <a:gd name="adj2" fmla="val -6155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D0EC70-1444-4749-895D-7CA4AD3F7873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237 + 125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C81A4-D69E-4FD2-B310-4DF6DFE5C062}"/>
              </a:ext>
            </a:extLst>
          </p:cNvPr>
          <p:cNvSpPr/>
          <p:nvPr/>
        </p:nvSpPr>
        <p:spPr>
          <a:xfrm>
            <a:off x="3776294" y="435567"/>
            <a:ext cx="4639411" cy="6464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Trò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chơi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: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UTM Avo" panose="02040603050506020204" pitchFamily="18" charset="0"/>
              </a:rPr>
              <a:t>đúng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729098D-61D0-452F-A6C7-340E07E79545}"/>
              </a:ext>
            </a:extLst>
          </p:cNvPr>
          <p:cNvSpPr/>
          <p:nvPr/>
        </p:nvSpPr>
        <p:spPr>
          <a:xfrm>
            <a:off x="2716164" y="425543"/>
            <a:ext cx="576000" cy="504324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D9603-68E8-45BC-84D2-F9D26E1CDF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59" b="94714" l="15698" r="82741">
                        <a14:foregroundMark x1="39115" y1="56681" x2="33044" y2="62115"/>
                        <a14:foregroundMark x1="36860" y1="53157" x2="30876" y2="58884"/>
                        <a14:foregroundMark x1="20035" y1="55360" x2="20035" y2="55360"/>
                        <a14:foregroundMark x1="53599" y1="32599" x2="53599" y2="32599"/>
                        <a14:foregroundMark x1="34605" y1="54919" x2="39115" y2="61087"/>
                        <a14:foregroundMark x1="62966" y1="58590" x2="67303" y2="55653"/>
                        <a14:foregroundMark x1="50824" y1="51542" x2="62272" y2="52129"/>
                        <a14:foregroundMark x1="47268" y1="65786" x2="55507" y2="64905"/>
                        <a14:foregroundMark x1="49870" y1="61527" x2="51778" y2="70485"/>
                        <a14:foregroundMark x1="47095" y1="68722" x2="51171" y2="66814"/>
                        <a14:foregroundMark x1="65395" y1="60352" x2="67389" y2="55507"/>
                        <a14:foregroundMark x1="62186" y1="53891" x2="60451" y2="56681"/>
                        <a14:foregroundMark x1="62706" y1="55507" x2="64961" y2="55360"/>
                        <a14:foregroundMark x1="54814" y1="52717" x2="55507" y2="57562"/>
                        <a14:foregroundMark x1="31830" y1="59325" x2="30789" y2="63583"/>
                        <a14:foregroundMark x1="77624" y1="51542" x2="77624" y2="51542"/>
                        <a14:foregroundMark x1="49350" y1="94420" x2="49350" y2="94420"/>
                        <a14:foregroundMark x1="54900" y1="95301" x2="54900" y2="95301"/>
                        <a14:foregroundMark x1="79271" y1="74449" x2="79271" y2="74449"/>
                        <a14:foregroundMark x1="81787" y1="76799" x2="81787" y2="76799"/>
                        <a14:foregroundMark x1="82914" y1="76799" x2="82914" y2="76799"/>
                        <a14:foregroundMark x1="81526" y1="74596" x2="81526" y2="74596"/>
                        <a14:foregroundMark x1="80833" y1="79001" x2="81180" y2="84141"/>
                        <a14:foregroundMark x1="48309" y1="94273" x2="53513" y2="94273"/>
                        <a14:foregroundMark x1="19254" y1="81351" x2="19688" y2="84581"/>
                        <a14:foregroundMark x1="15698" y1="76211" x2="15698" y2="76211"/>
                      </a14:backgroundRemoval>
                    </a14:imgEffect>
                  </a14:imgLayer>
                </a14:imgProps>
              </a:ext>
            </a:extLst>
          </a:blip>
          <a:srcRect l="12877" t="26591" r="15985"/>
          <a:stretch/>
        </p:blipFill>
        <p:spPr>
          <a:xfrm>
            <a:off x="3004164" y="2204462"/>
            <a:ext cx="6696584" cy="408151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0954D3-5570-4440-988B-A3188352CE7B}"/>
              </a:ext>
            </a:extLst>
          </p:cNvPr>
          <p:cNvSpPr/>
          <p:nvPr/>
        </p:nvSpPr>
        <p:spPr>
          <a:xfrm>
            <a:off x="1095416" y="1147827"/>
            <a:ext cx="10262752" cy="9455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chữ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nhỏ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500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Ai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sẽ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6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913373-E24D-4EF5-BE95-7AD9F910D361}"/>
              </a:ext>
            </a:extLst>
          </p:cNvPr>
          <p:cNvGrpSpPr/>
          <p:nvPr/>
        </p:nvGrpSpPr>
        <p:grpSpPr>
          <a:xfrm>
            <a:off x="8827193" y="2055080"/>
            <a:ext cx="2835025" cy="1285674"/>
            <a:chOff x="1588196" y="1559723"/>
            <a:chExt cx="2835025" cy="1285674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73353758-0ABB-4E7C-98E7-422DD7A0F052}"/>
                </a:ext>
              </a:extLst>
            </p:cNvPr>
            <p:cNvSpPr/>
            <p:nvPr/>
          </p:nvSpPr>
          <p:spPr>
            <a:xfrm>
              <a:off x="1657625" y="1559723"/>
              <a:ext cx="2696169" cy="1285674"/>
            </a:xfrm>
            <a:prstGeom prst="wedgeEllipseCallout">
              <a:avLst>
                <a:gd name="adj1" fmla="val -58795"/>
                <a:gd name="adj2" fmla="val 443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7EFBE2-A234-4E6A-8533-015702D7DB6A}"/>
                </a:ext>
              </a:extLst>
            </p:cNvPr>
            <p:cNvSpPr txBox="1"/>
            <p:nvPr/>
          </p:nvSpPr>
          <p:spPr>
            <a:xfrm>
              <a:off x="1588196" y="1866644"/>
              <a:ext cx="28350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Tôi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tổng</a:t>
              </a:r>
              <a:endParaRPr lang="en-US" sz="24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248 + 132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16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88993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41AB84-3D51-466B-976F-EA9CB9CC9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1E6FD1A2-5ADF-4FBD-8A61-83C985E8B6BB}"/>
              </a:ext>
            </a:extLst>
          </p:cNvPr>
          <p:cNvSpPr txBox="1"/>
          <p:nvPr/>
        </p:nvSpPr>
        <p:spPr>
          <a:xfrm>
            <a:off x="3536494" y="2689398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3299C087-51EF-45D0-AC7F-0140C1E5BF50}"/>
              </a:ext>
            </a:extLst>
          </p:cNvPr>
          <p:cNvSpPr txBox="1">
            <a:spLocks/>
          </p:cNvSpPr>
          <p:nvPr/>
        </p:nvSpPr>
        <p:spPr>
          <a:xfrm>
            <a:off x="1954636" y="2874711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>
                <a:solidFill>
                  <a:srgbClr val="FF8119"/>
                </a:solidFill>
              </a:rPr>
              <a:t>Hoc10 chúc các em học tốt!</a:t>
            </a:r>
            <a:endParaRPr lang="en-US" sz="4800" b="1" dirty="0">
              <a:solidFill>
                <a:srgbClr val="FF81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4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8B5650-C1A6-4541-B272-C9D8223BDF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BB7813-42EF-4114-A310-EEF24D65E787}"/>
              </a:ext>
            </a:extLst>
          </p:cNvPr>
          <p:cNvSpPr/>
          <p:nvPr/>
        </p:nvSpPr>
        <p:spPr>
          <a:xfrm>
            <a:off x="2819701" y="3589906"/>
            <a:ext cx="63385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nhanh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– Ai </a:t>
            </a:r>
            <a:r>
              <a:rPr lang="en-US" sz="4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đúng</a:t>
            </a:r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66"/>
                </a:solidFill>
                <a:effectLst/>
                <a:latin typeface="UTM Avo" panose="0204060305050602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263247-01BF-4B1B-85E3-7174DE0808D4}"/>
              </a:ext>
            </a:extLst>
          </p:cNvPr>
          <p:cNvSpPr/>
          <p:nvPr/>
        </p:nvSpPr>
        <p:spPr>
          <a:xfrm>
            <a:off x="0" y="0"/>
            <a:ext cx="12192000" cy="64299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pic>
        <p:nvPicPr>
          <p:cNvPr id="10" name="Picture 5" descr="14">
            <a:extLst>
              <a:ext uri="{FF2B5EF4-FFF2-40B4-BE49-F238E27FC236}">
                <a16:creationId xmlns:a16="http://schemas.microsoft.com/office/drawing/2014/main" id="{6CBB0087-77A2-449F-9197-2E4AA59C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7556"/>
            <a:ext cx="5321030" cy="375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5937"/>
            <a:ext cx="2616740" cy="1936387"/>
          </a:xfrm>
          <a:prstGeom prst="rect">
            <a:avLst/>
          </a:prstGeom>
        </p:spPr>
      </p:pic>
      <p:pic>
        <p:nvPicPr>
          <p:cNvPr id="9" name="Picture 6" descr="13">
            <a:extLst>
              <a:ext uri="{FF2B5EF4-FFF2-40B4-BE49-F238E27FC236}">
                <a16:creationId xmlns:a16="http://schemas.microsoft.com/office/drawing/2014/main" id="{5BC9F893-9AC8-47DA-A5A0-00D0A287B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447" y="-38317"/>
            <a:ext cx="8008403" cy="64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A4AFE-B769-4A50-9DC7-EC98C545678D}"/>
              </a:ext>
            </a:extLst>
          </p:cNvPr>
          <p:cNvSpPr txBox="1"/>
          <p:nvPr/>
        </p:nvSpPr>
        <p:spPr>
          <a:xfrm>
            <a:off x="4961108" y="2272669"/>
            <a:ext cx="5797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altLang="zh-CN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Luật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chơi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bộ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thẻ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khác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altLang="zh-CN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330876" indent="-330876" algn="just" defTabSz="661751">
              <a:spcBef>
                <a:spcPts val="1200"/>
              </a:spcBef>
              <a:buFontTx/>
              <a:buChar char="-"/>
              <a:tabLst>
                <a:tab pos="130972" algn="l"/>
              </a:tabLst>
              <a:defRPr/>
            </a:pP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HS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ô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hiện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thắng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altLang="zh-CN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r>
              <a:rPr lang="en-US" altLang="zh-CN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2">
            <a:extLst>
              <a:ext uri="{FF2B5EF4-FFF2-40B4-BE49-F238E27FC236}">
                <a16:creationId xmlns:a16="http://schemas.microsoft.com/office/drawing/2014/main" id="{8269B057-F6A2-4D61-B579-D751DD1D0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" y="5346172"/>
            <a:ext cx="12143107" cy="10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26">
            <a:extLst>
              <a:ext uri="{FF2B5EF4-FFF2-40B4-BE49-F238E27FC236}">
                <a16:creationId xmlns:a16="http://schemas.microsoft.com/office/drawing/2014/main" id="{6FFC3F62-8B71-457C-BAC8-C75082C1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" y="100668"/>
            <a:ext cx="12143107" cy="63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7">
            <a:extLst>
              <a:ext uri="{FF2B5EF4-FFF2-40B4-BE49-F238E27FC236}">
                <a16:creationId xmlns:a16="http://schemas.microsoft.com/office/drawing/2014/main" id="{A828F08C-A29D-4407-B622-EA78F1EFA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70" y="2080653"/>
            <a:ext cx="2268000" cy="420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">
            <a:extLst>
              <a:ext uri="{FF2B5EF4-FFF2-40B4-BE49-F238E27FC236}">
                <a16:creationId xmlns:a16="http://schemas.microsoft.com/office/drawing/2014/main" id="{91939721-E0B1-4AA0-B8C8-AE7CE874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1155018"/>
            <a:ext cx="4272893" cy="42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71" b="1">
                <a:solidFill>
                  <a:srgbClr val="FF0000"/>
                </a:solidFill>
                <a:latin typeface="UTM Avo"/>
              </a:rPr>
              <a:t>Trò chơi: Ai nhanh – ai đúng</a:t>
            </a:r>
            <a:endParaRPr lang="zh-CN" altLang="en-US" sz="2171" b="1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3318" name="TextBox 9">
            <a:extLst>
              <a:ext uri="{FF2B5EF4-FFF2-40B4-BE49-F238E27FC236}">
                <a16:creationId xmlns:a16="http://schemas.microsoft.com/office/drawing/2014/main" id="{D125DFE9-ABFE-4B4F-B7C1-EF981E5A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015581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2 0 8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7D9FB7A2-66EA-42E0-A42E-5A6FD59D7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983" y="2474006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2 8 2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281B8591-47B6-4567-9BCA-E35AA72F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770" y="2977240"/>
            <a:ext cx="1211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4 9 0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D4470D-F4FE-4C47-B9E3-1BD59247B479}"/>
              </a:ext>
            </a:extLst>
          </p:cNvPr>
          <p:cNvCxnSpPr/>
          <p:nvPr/>
        </p:nvCxnSpPr>
        <p:spPr>
          <a:xfrm>
            <a:off x="2372754" y="2959160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22" name="TextBox 13">
            <a:extLst>
              <a:ext uri="{FF2B5EF4-FFF2-40B4-BE49-F238E27FC236}">
                <a16:creationId xmlns:a16="http://schemas.microsoft.com/office/drawing/2014/main" id="{BB072025-E73E-4F89-B1E4-BAFE233B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812" y="2138516"/>
            <a:ext cx="400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2D7F49F-9628-4838-97D2-B78B0B701B56}"/>
              </a:ext>
            </a:extLst>
          </p:cNvPr>
          <p:cNvSpPr/>
          <p:nvPr/>
        </p:nvSpPr>
        <p:spPr bwMode="auto">
          <a:xfrm>
            <a:off x="2869139" y="2493666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2560349-7059-4A3E-9A1B-C70D39765E01}"/>
              </a:ext>
            </a:extLst>
          </p:cNvPr>
          <p:cNvSpPr/>
          <p:nvPr/>
        </p:nvSpPr>
        <p:spPr bwMode="auto">
          <a:xfrm>
            <a:off x="3221941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CE04595-F533-4B37-B87C-C13E187B6136}"/>
              </a:ext>
            </a:extLst>
          </p:cNvPr>
          <p:cNvSpPr/>
          <p:nvPr/>
        </p:nvSpPr>
        <p:spPr bwMode="auto">
          <a:xfrm>
            <a:off x="2567498" y="3038847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26" name="TextBox 31">
            <a:extLst>
              <a:ext uri="{FF2B5EF4-FFF2-40B4-BE49-F238E27FC236}">
                <a16:creationId xmlns:a16="http://schemas.microsoft.com/office/drawing/2014/main" id="{B8EA7B14-CAA8-4AC7-9FC6-27F39E00A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02017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5 7 9 </a:t>
            </a:r>
          </a:p>
        </p:txBody>
      </p:sp>
      <p:sp>
        <p:nvSpPr>
          <p:cNvPr id="13327" name="TextBox 32">
            <a:extLst>
              <a:ext uri="{FF2B5EF4-FFF2-40B4-BE49-F238E27FC236}">
                <a16:creationId xmlns:a16="http://schemas.microsoft.com/office/drawing/2014/main" id="{CECAF43D-602E-4C21-A1C9-DF7D5921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026" y="2478602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3 8 1</a:t>
            </a:r>
          </a:p>
        </p:txBody>
      </p:sp>
      <p:sp>
        <p:nvSpPr>
          <p:cNvPr id="13328" name="TextBox 33">
            <a:extLst>
              <a:ext uri="{FF2B5EF4-FFF2-40B4-BE49-F238E27FC236}">
                <a16:creationId xmlns:a16="http://schemas.microsoft.com/office/drawing/2014/main" id="{FC5F5F97-A680-46B0-838C-C80A51C2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794" y="2981836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1 9 8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F4F933-1FF1-45D2-91AA-B55B78B05274}"/>
              </a:ext>
            </a:extLst>
          </p:cNvPr>
          <p:cNvCxnSpPr/>
          <p:nvPr/>
        </p:nvCxnSpPr>
        <p:spPr>
          <a:xfrm>
            <a:off x="4928693" y="2989182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0" name="TextBox 35">
            <a:extLst>
              <a:ext uri="{FF2B5EF4-FFF2-40B4-BE49-F238E27FC236}">
                <a16:creationId xmlns:a16="http://schemas.microsoft.com/office/drawing/2014/main" id="{045CA15C-CB85-4711-A2BA-2CD00533A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068" y="2047751"/>
            <a:ext cx="398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2415AC2-2113-4693-85DB-344AA00C7091}"/>
              </a:ext>
            </a:extLst>
          </p:cNvPr>
          <p:cNvSpPr/>
          <p:nvPr/>
        </p:nvSpPr>
        <p:spPr bwMode="auto">
          <a:xfrm>
            <a:off x="5735944" y="2047244"/>
            <a:ext cx="304316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9B80182-744E-466F-842C-CF0528B15AB1}"/>
              </a:ext>
            </a:extLst>
          </p:cNvPr>
          <p:cNvSpPr/>
          <p:nvPr/>
        </p:nvSpPr>
        <p:spPr bwMode="auto">
          <a:xfrm>
            <a:off x="5431628" y="304716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EF08999-898E-4A3C-954E-3BA61C17B651}"/>
              </a:ext>
            </a:extLst>
          </p:cNvPr>
          <p:cNvSpPr/>
          <p:nvPr/>
        </p:nvSpPr>
        <p:spPr bwMode="auto">
          <a:xfrm>
            <a:off x="5093662" y="2507643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34" name="TextBox 40">
            <a:extLst>
              <a:ext uri="{FF2B5EF4-FFF2-40B4-BE49-F238E27FC236}">
                <a16:creationId xmlns:a16="http://schemas.microsoft.com/office/drawing/2014/main" id="{69B24D90-2FF5-404B-A61A-0A2456C9E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75" y="3789538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4 2 3</a:t>
            </a:r>
          </a:p>
        </p:txBody>
      </p:sp>
      <p:sp>
        <p:nvSpPr>
          <p:cNvPr id="13335" name="TextBox 41">
            <a:extLst>
              <a:ext uri="{FF2B5EF4-FFF2-40B4-BE49-F238E27FC236}">
                <a16:creationId xmlns:a16="http://schemas.microsoft.com/office/drawing/2014/main" id="{724D32A2-0467-40C1-82CF-F61ABA926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151" y="4233028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2 9</a:t>
            </a:r>
          </a:p>
        </p:txBody>
      </p:sp>
      <p:sp>
        <p:nvSpPr>
          <p:cNvPr id="13336" name="TextBox 42">
            <a:extLst>
              <a:ext uri="{FF2B5EF4-FFF2-40B4-BE49-F238E27FC236}">
                <a16:creationId xmlns:a16="http://schemas.microsoft.com/office/drawing/2014/main" id="{16ED7A7B-8589-4CBE-B1B8-140AB0540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3208" y="4751197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4 5 2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3A0A212-F79E-4FF9-97F1-7CD40B992211}"/>
              </a:ext>
            </a:extLst>
          </p:cNvPr>
          <p:cNvCxnSpPr/>
          <p:nvPr/>
        </p:nvCxnSpPr>
        <p:spPr>
          <a:xfrm>
            <a:off x="2921945" y="473311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38" name="TextBox 44">
            <a:extLst>
              <a:ext uri="{FF2B5EF4-FFF2-40B4-BE49-F238E27FC236}">
                <a16:creationId xmlns:a16="http://schemas.microsoft.com/office/drawing/2014/main" id="{F1BEFBF8-F4F7-4A4C-80B4-56F460F7D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153" y="3912474"/>
            <a:ext cx="398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36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AAAC52D-9CC8-48E2-8EFF-920D248C4580}"/>
              </a:ext>
            </a:extLst>
          </p:cNvPr>
          <p:cNvSpPr/>
          <p:nvPr/>
        </p:nvSpPr>
        <p:spPr bwMode="auto">
          <a:xfrm>
            <a:off x="3357375" y="4275665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34ACBBA-3076-49E1-8162-A6009A1FAB71}"/>
              </a:ext>
            </a:extLst>
          </p:cNvPr>
          <p:cNvSpPr/>
          <p:nvPr/>
        </p:nvSpPr>
        <p:spPr bwMode="auto">
          <a:xfrm>
            <a:off x="3706422" y="4835047"/>
            <a:ext cx="305359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638E1E45-1DEC-4270-B564-0AFE752BEB57}"/>
              </a:ext>
            </a:extLst>
          </p:cNvPr>
          <p:cNvSpPr/>
          <p:nvPr/>
        </p:nvSpPr>
        <p:spPr bwMode="auto">
          <a:xfrm>
            <a:off x="3069783" y="481634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342" name="TextBox 49">
            <a:extLst>
              <a:ext uri="{FF2B5EF4-FFF2-40B4-BE49-F238E27FC236}">
                <a16:creationId xmlns:a16="http://schemas.microsoft.com/office/drawing/2014/main" id="{DD928116-277A-47FB-A51E-8B9A8221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0919" y="3768857"/>
            <a:ext cx="1230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9 5 4</a:t>
            </a:r>
          </a:p>
        </p:txBody>
      </p:sp>
      <p:sp>
        <p:nvSpPr>
          <p:cNvPr id="13343" name="TextBox 50">
            <a:extLst>
              <a:ext uri="{FF2B5EF4-FFF2-40B4-BE49-F238E27FC236}">
                <a16:creationId xmlns:a16="http://schemas.microsoft.com/office/drawing/2014/main" id="{E03853F5-2856-4B67-B355-6F1FEFD7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059" y="4235025"/>
            <a:ext cx="750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9 1</a:t>
            </a:r>
          </a:p>
        </p:txBody>
      </p:sp>
      <p:sp>
        <p:nvSpPr>
          <p:cNvPr id="13344" name="TextBox 51">
            <a:extLst>
              <a:ext uri="{FF2B5EF4-FFF2-40B4-BE49-F238E27FC236}">
                <a16:creationId xmlns:a16="http://schemas.microsoft.com/office/drawing/2014/main" id="{F6FF7725-C230-4FD6-B68E-DD1A35E2A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855" y="4729368"/>
            <a:ext cx="1210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8 6 3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84EA433-4034-426E-84AF-7D8E08C7B2D0}"/>
              </a:ext>
            </a:extLst>
          </p:cNvPr>
          <p:cNvCxnSpPr/>
          <p:nvPr/>
        </p:nvCxnSpPr>
        <p:spPr>
          <a:xfrm>
            <a:off x="5573690" y="4712437"/>
            <a:ext cx="113317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46" name="TextBox 53">
            <a:extLst>
              <a:ext uri="{FF2B5EF4-FFF2-40B4-BE49-F238E27FC236}">
                <a16:creationId xmlns:a16="http://schemas.microsoft.com/office/drawing/2014/main" id="{98DB2465-8F87-4B44-BA50-895E95A9E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174" y="3767708"/>
            <a:ext cx="3987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en-US" sz="4800" b="1">
                <a:solidFill>
                  <a:srgbClr val="033871"/>
                </a:solidFill>
                <a:latin typeface="UTM Avo" panose="02040603050506020204" pitchFamily="18" charset="0"/>
                <a:ea typeface="Microsoft YaHei" panose="020B0503020204020204" pitchFamily="34" charset="-122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9FAFE8F-6962-4A52-980D-063D06ABA197}"/>
              </a:ext>
            </a:extLst>
          </p:cNvPr>
          <p:cNvSpPr/>
          <p:nvPr/>
        </p:nvSpPr>
        <p:spPr bwMode="auto">
          <a:xfrm>
            <a:off x="6098985" y="4239661"/>
            <a:ext cx="305358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B5ED0F4D-0B8D-4C3B-B235-F972DD55A52B}"/>
              </a:ext>
            </a:extLst>
          </p:cNvPr>
          <p:cNvSpPr/>
          <p:nvPr/>
        </p:nvSpPr>
        <p:spPr bwMode="auto">
          <a:xfrm>
            <a:off x="6453321" y="4819619"/>
            <a:ext cx="305359" cy="423957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EFAE8A71-E83B-4C8C-8D8E-3D644A035A1A}"/>
              </a:ext>
            </a:extLst>
          </p:cNvPr>
          <p:cNvSpPr/>
          <p:nvPr/>
        </p:nvSpPr>
        <p:spPr bwMode="auto">
          <a:xfrm>
            <a:off x="5785272" y="4815711"/>
            <a:ext cx="304316" cy="422809"/>
          </a:xfrm>
          <a:prstGeom prst="roundRect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1085686">
              <a:defRPr/>
            </a:pPr>
            <a:endParaRPr lang="en-US" sz="1100" b="1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8" name="Picture 5" descr="1-43">
            <a:extLst>
              <a:ext uri="{FF2B5EF4-FFF2-40B4-BE49-F238E27FC236}">
                <a16:creationId xmlns:a16="http://schemas.microsoft.com/office/drawing/2014/main" id="{275141E6-636A-4B36-80E1-E7DD283EF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380" y="4454150"/>
            <a:ext cx="2257660" cy="20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37" grpId="0" animBg="1"/>
      <p:bldP spid="38" grpId="0" animBg="1"/>
      <p:bldP spid="39" grpId="0" animBg="1"/>
      <p:bldP spid="46" grpId="0" animBg="1"/>
      <p:bldP spid="47" grpId="0" animBg="1"/>
      <p:bldP spid="48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6F4C1-9DBC-4B74-A103-BC3CED441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2"/>
          <a:stretch/>
        </p:blipFill>
        <p:spPr>
          <a:xfrm>
            <a:off x="3175" y="0"/>
            <a:ext cx="12185650" cy="6417578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86783" y="2429964"/>
            <a:ext cx="7607032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39801991-2164-481F-874E-93ED71900DA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2124001" y="1250163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5082066" y="1195544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8111065" y="1214266"/>
            <a:ext cx="1674147" cy="1956984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930544" y="382184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2534089" y="1346415"/>
            <a:ext cx="967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567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192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>
            <a:off x="2288018" y="2432640"/>
            <a:ext cx="1033599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2261384" y="1608025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5518134" y="1291231"/>
            <a:ext cx="966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158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>
            <a:cxnSpLocks/>
          </p:cNvCxnSpPr>
          <p:nvPr/>
        </p:nvCxnSpPr>
        <p:spPr>
          <a:xfrm flipV="1">
            <a:off x="5272063" y="2362983"/>
            <a:ext cx="1212439" cy="1447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5245429" y="1552841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8558729" y="1303488"/>
            <a:ext cx="1008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127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8312658" y="2389713"/>
            <a:ext cx="11157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8286024" y="1565098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+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3413637" y="2563659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 flipH="1">
            <a:off x="9455212" y="2469928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0932" t="28077" r="19166" b="18134"/>
          <a:stretch/>
        </p:blipFill>
        <p:spPr>
          <a:xfrm>
            <a:off x="6357015" y="2483690"/>
            <a:ext cx="724312" cy="1037562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6B504E64-500B-4A8E-9593-6BBA6B7B16FC}"/>
              </a:ext>
            </a:extLst>
          </p:cNvPr>
          <p:cNvSpPr/>
          <p:nvPr/>
        </p:nvSpPr>
        <p:spPr>
          <a:xfrm>
            <a:off x="2156927" y="3763772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5F516B9C-592B-4760-8C70-8763E0F704B1}"/>
              </a:ext>
            </a:extLst>
          </p:cNvPr>
          <p:cNvSpPr/>
          <p:nvPr/>
        </p:nvSpPr>
        <p:spPr>
          <a:xfrm>
            <a:off x="5094801" y="3804259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7CB131E-539B-4A46-AB9C-D36FBD01EA6E}"/>
              </a:ext>
            </a:extLst>
          </p:cNvPr>
          <p:cNvSpPr/>
          <p:nvPr/>
        </p:nvSpPr>
        <p:spPr>
          <a:xfrm>
            <a:off x="8111065" y="3736237"/>
            <a:ext cx="1797707" cy="2035833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C52E2BE-E171-482D-9684-B0613909301B}"/>
              </a:ext>
            </a:extLst>
          </p:cNvPr>
          <p:cNvSpPr txBox="1"/>
          <p:nvPr/>
        </p:nvSpPr>
        <p:spPr>
          <a:xfrm>
            <a:off x="2715291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792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386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D2C375F-82E9-498C-90E5-95CFCD5810E4}"/>
              </a:ext>
            </a:extLst>
          </p:cNvPr>
          <p:cNvCxnSpPr>
            <a:cxnSpLocks/>
          </p:cNvCxnSpPr>
          <p:nvPr/>
        </p:nvCxnSpPr>
        <p:spPr>
          <a:xfrm flipV="1">
            <a:off x="2469220" y="4965871"/>
            <a:ext cx="1180977" cy="900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9443D0B-038D-431D-A150-4154A49702B4}"/>
              </a:ext>
            </a:extLst>
          </p:cNvPr>
          <p:cNvSpPr txBox="1"/>
          <p:nvPr/>
        </p:nvSpPr>
        <p:spPr>
          <a:xfrm>
            <a:off x="2442586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24796B-8BCA-4205-BB3E-3769D995EEE2}"/>
              </a:ext>
            </a:extLst>
          </p:cNvPr>
          <p:cNvSpPr txBox="1"/>
          <p:nvPr/>
        </p:nvSpPr>
        <p:spPr>
          <a:xfrm>
            <a:off x="5632218" y="3888653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628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37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0D0F8D-8493-4CD0-A5B6-DF77B3567624}"/>
              </a:ext>
            </a:extLst>
          </p:cNvPr>
          <p:cNvCxnSpPr>
            <a:cxnSpLocks/>
          </p:cNvCxnSpPr>
          <p:nvPr/>
        </p:nvCxnSpPr>
        <p:spPr>
          <a:xfrm>
            <a:off x="5386147" y="4974878"/>
            <a:ext cx="1116577" cy="487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D0FF3B8A-C0C7-4B7E-963E-9A8733BA0038}"/>
              </a:ext>
            </a:extLst>
          </p:cNvPr>
          <p:cNvSpPr txBox="1"/>
          <p:nvPr/>
        </p:nvSpPr>
        <p:spPr>
          <a:xfrm>
            <a:off x="5359513" y="415026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8068C7-D181-4818-A54D-F000059100A2}"/>
              </a:ext>
            </a:extLst>
          </p:cNvPr>
          <p:cNvSpPr txBox="1"/>
          <p:nvPr/>
        </p:nvSpPr>
        <p:spPr>
          <a:xfrm>
            <a:off x="8556891" y="3828757"/>
            <a:ext cx="1068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247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</a:rPr>
              <a:t>    9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6B78AE1-92A2-43FB-9842-3B4FDA92957A}"/>
              </a:ext>
            </a:extLst>
          </p:cNvPr>
          <p:cNvCxnSpPr>
            <a:cxnSpLocks/>
          </p:cNvCxnSpPr>
          <p:nvPr/>
        </p:nvCxnSpPr>
        <p:spPr>
          <a:xfrm>
            <a:off x="8427976" y="4904255"/>
            <a:ext cx="998630" cy="17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5CF4842-832D-4B70-8007-65F526E11386}"/>
              </a:ext>
            </a:extLst>
          </p:cNvPr>
          <p:cNvSpPr txBox="1"/>
          <p:nvPr/>
        </p:nvSpPr>
        <p:spPr>
          <a:xfrm>
            <a:off x="8284186" y="4090367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</a:rPr>
              <a:t>-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0B8A140-E7FF-4706-B11C-21968BABA0A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31" t="43805" r="79771" b="18395"/>
          <a:stretch/>
        </p:blipFill>
        <p:spPr>
          <a:xfrm>
            <a:off x="7698187" y="5147660"/>
            <a:ext cx="754279" cy="99006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5C0C6E2A-5731-46A8-9374-44125A82732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0459" t="29862" r="38758" b="17202"/>
          <a:stretch/>
        </p:blipFill>
        <p:spPr>
          <a:xfrm>
            <a:off x="1871168" y="5147590"/>
            <a:ext cx="659998" cy="95321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3865380-70C2-47CE-8296-7780784E6AD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1262" t="47022" r="2690" b="18212"/>
          <a:stretch/>
        </p:blipFill>
        <p:spPr>
          <a:xfrm>
            <a:off x="4791140" y="5203992"/>
            <a:ext cx="659999" cy="953218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234" name="TextBox1" r:id="rId2" imgW="866880" imgH="495360"/>
        </mc:Choice>
        <mc:Fallback>
          <p:control name="TextBox1" r:id="rId2" imgW="86688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16333" y="2523792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5" name="TextBox2" r:id="rId3" imgW="866880" imgH="495360"/>
        </mc:Choice>
        <mc:Fallback>
          <p:control name="TextBox2" r:id="rId3" imgW="866880" imgH="495360">
            <p:pic>
              <p:nvPicPr>
                <p:cNvPr id="34" name="TextBox2">
                  <a:extLst>
                    <a:ext uri="{FF2B5EF4-FFF2-40B4-BE49-F238E27FC236}">
                      <a16:creationId xmlns:a16="http://schemas.microsoft.com/office/drawing/2014/main" id="{DE47999D-8F50-4AED-8C9D-A88E7C68B75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25880" y="2476398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6" name="TextBox3" r:id="rId4" imgW="866880" imgH="495360"/>
        </mc:Choice>
        <mc:Fallback>
          <p:control name="TextBox3" r:id="rId4" imgW="866880" imgH="495360">
            <p:pic>
              <p:nvPicPr>
                <p:cNvPr id="35" name="TextBox3">
                  <a:extLst>
                    <a:ext uri="{FF2B5EF4-FFF2-40B4-BE49-F238E27FC236}">
                      <a16:creationId xmlns:a16="http://schemas.microsoft.com/office/drawing/2014/main" id="{A44F76C5-764B-4FC6-A93F-0BC5ABDC84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8729" y="2487436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7" name="TextBox5" r:id="rId5" imgW="866880" imgH="495360"/>
        </mc:Choice>
        <mc:Fallback>
          <p:control name="TextBox5" r:id="rId5" imgW="866880" imgH="495360">
            <p:pic>
              <p:nvPicPr>
                <p:cNvPr id="87" name="TextBox5">
                  <a:extLst>
                    <a:ext uri="{FF2B5EF4-FFF2-40B4-BE49-F238E27FC236}">
                      <a16:creationId xmlns:a16="http://schemas.microsoft.com/office/drawing/2014/main" id="{069C08A8-F23B-4BD5-BA2D-749165258D7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97535" y="506603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8" name="TextBox6" r:id="rId6" imgW="866880" imgH="495360"/>
        </mc:Choice>
        <mc:Fallback>
          <p:control name="TextBox6" r:id="rId6" imgW="866880" imgH="495360">
            <p:pic>
              <p:nvPicPr>
                <p:cNvPr id="88" name="TextBox6">
                  <a:extLst>
                    <a:ext uri="{FF2B5EF4-FFF2-40B4-BE49-F238E27FC236}">
                      <a16:creationId xmlns:a16="http://schemas.microsoft.com/office/drawing/2014/main" id="{65910636-88F4-4A3D-96AD-AB5D8D6CA3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39964" y="5073820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239" name="TextBox7" r:id="rId7" imgW="866880" imgH="495360"/>
        </mc:Choice>
        <mc:Fallback>
          <p:control name="TextBox7" r:id="rId7" imgW="866880" imgH="495360">
            <p:pic>
              <p:nvPicPr>
                <p:cNvPr id="89" name="TextBox7">
                  <a:extLst>
                    <a:ext uri="{FF2B5EF4-FFF2-40B4-BE49-F238E27FC236}">
                      <a16:creationId xmlns:a16="http://schemas.microsoft.com/office/drawing/2014/main" id="{FB575277-425F-4A1F-AAF9-B396CD1C48A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56891" y="5012705"/>
                  <a:ext cx="868294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1A88251A-33B4-2AB9-4F97-1CB5294DE25E}"/>
              </a:ext>
            </a:extLst>
          </p:cNvPr>
          <p:cNvSpPr/>
          <p:nvPr/>
        </p:nvSpPr>
        <p:spPr>
          <a:xfrm>
            <a:off x="1511134" y="2727450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840E397A-11A2-F04B-DBA3-267D9F6F73BC}"/>
              </a:ext>
            </a:extLst>
          </p:cNvPr>
          <p:cNvSpPr/>
          <p:nvPr/>
        </p:nvSpPr>
        <p:spPr>
          <a:xfrm>
            <a:off x="5209994" y="2769353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37">
            <a:extLst>
              <a:ext uri="{FF2B5EF4-FFF2-40B4-BE49-F238E27FC236}">
                <a16:creationId xmlns:a16="http://schemas.microsoft.com/office/drawing/2014/main" id="{CC3ABEF7-F277-786C-718F-0B9809389C84}"/>
              </a:ext>
            </a:extLst>
          </p:cNvPr>
          <p:cNvSpPr/>
          <p:nvPr/>
        </p:nvSpPr>
        <p:spPr>
          <a:xfrm>
            <a:off x="8836865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5F81B7-AE06-FB9C-F6BD-D2C35B2BAC01}"/>
              </a:ext>
            </a:extLst>
          </p:cNvPr>
          <p:cNvGrpSpPr/>
          <p:nvPr/>
        </p:nvGrpSpPr>
        <p:grpSpPr>
          <a:xfrm>
            <a:off x="4026594" y="207815"/>
            <a:ext cx="4099937" cy="713374"/>
            <a:chOff x="-3307054" y="258912"/>
            <a:chExt cx="4027364" cy="870177"/>
          </a:xfrm>
        </p:grpSpPr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F80F088C-8D75-8036-03BD-61EEDE5D8B7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9E4DCE-47EA-B88D-B80E-DBD7D03833C6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C19244-1239-A66F-86F7-72E578ED958A}"/>
              </a:ext>
            </a:extLst>
          </p:cNvPr>
          <p:cNvSpPr txBox="1"/>
          <p:nvPr/>
        </p:nvSpPr>
        <p:spPr>
          <a:xfrm>
            <a:off x="1953688" y="2920046"/>
            <a:ext cx="140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3E5A1-4977-1360-AA4E-C3FE39293845}"/>
              </a:ext>
            </a:extLst>
          </p:cNvPr>
          <p:cNvCxnSpPr>
            <a:cxnSpLocks/>
          </p:cNvCxnSpPr>
          <p:nvPr/>
        </p:nvCxnSpPr>
        <p:spPr>
          <a:xfrm flipV="1">
            <a:off x="1855307" y="3975950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0C5EB9-C8AC-DADD-8635-180AA80FE71F}"/>
              </a:ext>
            </a:extLst>
          </p:cNvPr>
          <p:cNvSpPr txBox="1"/>
          <p:nvPr/>
        </p:nvSpPr>
        <p:spPr>
          <a:xfrm>
            <a:off x="1729218" y="319138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CE578C-9792-FF43-B7B6-546616061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955740" y="4321834"/>
            <a:ext cx="754279" cy="99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77E8F1-352F-6CFE-C3DF-F41A4704E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10328772" y="4323531"/>
            <a:ext cx="659999" cy="1088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323BBB-447A-C1E8-737B-76F11B28A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6708739" y="4283765"/>
            <a:ext cx="626178" cy="11282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2F2DBF-A4E2-21A2-B843-5B1877DB7D61}"/>
              </a:ext>
            </a:extLst>
          </p:cNvPr>
          <p:cNvSpPr txBox="1"/>
          <p:nvPr/>
        </p:nvSpPr>
        <p:spPr>
          <a:xfrm>
            <a:off x="1260684" y="1575293"/>
            <a:ext cx="23228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126 + 268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7708A-EADC-FC97-649A-CCD1D29AFB91}"/>
              </a:ext>
            </a:extLst>
          </p:cNvPr>
          <p:cNvSpPr txBox="1"/>
          <p:nvPr/>
        </p:nvSpPr>
        <p:spPr>
          <a:xfrm>
            <a:off x="5074881" y="1592424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687 + 91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19F27-8A57-9BC8-C8BB-04CA683A520D}"/>
              </a:ext>
            </a:extLst>
          </p:cNvPr>
          <p:cNvSpPr txBox="1"/>
          <p:nvPr/>
        </p:nvSpPr>
        <p:spPr>
          <a:xfrm>
            <a:off x="8699149" y="156309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186 + 5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995F14-9E10-89DF-CE7E-F69A47E01DC2}"/>
              </a:ext>
            </a:extLst>
          </p:cNvPr>
          <p:cNvSpPr txBox="1"/>
          <p:nvPr/>
        </p:nvSpPr>
        <p:spPr>
          <a:xfrm>
            <a:off x="1960643" y="3430503"/>
            <a:ext cx="130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F19911-A899-28C9-BF61-798AE5604DDD}"/>
              </a:ext>
            </a:extLst>
          </p:cNvPr>
          <p:cNvSpPr txBox="1"/>
          <p:nvPr/>
        </p:nvSpPr>
        <p:spPr>
          <a:xfrm>
            <a:off x="1953688" y="4018566"/>
            <a:ext cx="140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394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E5210-AC81-6BAC-7590-27EF49A06AF2}"/>
              </a:ext>
            </a:extLst>
          </p:cNvPr>
          <p:cNvSpPr txBox="1"/>
          <p:nvPr/>
        </p:nvSpPr>
        <p:spPr>
          <a:xfrm>
            <a:off x="5709362" y="2951576"/>
            <a:ext cx="119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687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2838C1-C528-ADC5-E4D8-D6D78B8003CD}"/>
              </a:ext>
            </a:extLst>
          </p:cNvPr>
          <p:cNvCxnSpPr>
            <a:cxnSpLocks/>
          </p:cNvCxnSpPr>
          <p:nvPr/>
        </p:nvCxnSpPr>
        <p:spPr>
          <a:xfrm>
            <a:off x="5744564" y="4017853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AEA6E1-AEE7-8290-83F2-0E7189762A54}"/>
              </a:ext>
            </a:extLst>
          </p:cNvPr>
          <p:cNvSpPr txBox="1"/>
          <p:nvPr/>
        </p:nvSpPr>
        <p:spPr>
          <a:xfrm>
            <a:off x="5444997" y="321015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4AD17-2E23-D8AB-FA10-02505C18C449}"/>
              </a:ext>
            </a:extLst>
          </p:cNvPr>
          <p:cNvSpPr txBox="1"/>
          <p:nvPr/>
        </p:nvSpPr>
        <p:spPr>
          <a:xfrm>
            <a:off x="5716317" y="3462033"/>
            <a:ext cx="131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91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5C232C-64BC-2713-9858-91129B7DE438}"/>
              </a:ext>
            </a:extLst>
          </p:cNvPr>
          <p:cNvSpPr txBox="1"/>
          <p:nvPr/>
        </p:nvSpPr>
        <p:spPr>
          <a:xfrm>
            <a:off x="5758064" y="4032477"/>
            <a:ext cx="18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D5560F-187E-FEFF-98F0-E6E0F57B649A}"/>
              </a:ext>
            </a:extLst>
          </p:cNvPr>
          <p:cNvSpPr txBox="1"/>
          <p:nvPr/>
        </p:nvSpPr>
        <p:spPr>
          <a:xfrm>
            <a:off x="9353493" y="2863531"/>
            <a:ext cx="128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186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3B789C-9467-91A8-C22E-705133EAF795}"/>
              </a:ext>
            </a:extLst>
          </p:cNvPr>
          <p:cNvCxnSpPr>
            <a:cxnSpLocks/>
          </p:cNvCxnSpPr>
          <p:nvPr/>
        </p:nvCxnSpPr>
        <p:spPr>
          <a:xfrm>
            <a:off x="941577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F5157C1-7DEB-466A-9670-388C66D4C44B}"/>
              </a:ext>
            </a:extLst>
          </p:cNvPr>
          <p:cNvSpPr txBox="1"/>
          <p:nvPr/>
        </p:nvSpPr>
        <p:spPr>
          <a:xfrm>
            <a:off x="9176648" y="313486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C5158-3903-9422-F63D-096A4CE7D0A0}"/>
              </a:ext>
            </a:extLst>
          </p:cNvPr>
          <p:cNvSpPr txBox="1"/>
          <p:nvPr/>
        </p:nvSpPr>
        <p:spPr>
          <a:xfrm>
            <a:off x="9360449" y="337398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8C5729-7EC0-A056-8181-7D26B4FF1169}"/>
              </a:ext>
            </a:extLst>
          </p:cNvPr>
          <p:cNvSpPr txBox="1"/>
          <p:nvPr/>
        </p:nvSpPr>
        <p:spPr>
          <a:xfrm>
            <a:off x="9391594" y="3962051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191</a:t>
            </a:r>
          </a:p>
        </p:txBody>
      </p:sp>
      <p:pic>
        <p:nvPicPr>
          <p:cNvPr id="38" name="Google Shape;3052;p29">
            <a:extLst>
              <a:ext uri="{FF2B5EF4-FFF2-40B4-BE49-F238E27FC236}">
                <a16:creationId xmlns:a16="http://schemas.microsoft.com/office/drawing/2014/main" id="{B8EAE049-764D-BF21-D5F7-1EABDC63997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0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2" grpId="0"/>
      <p:bldP spid="17" grpId="0" animBg="1"/>
      <p:bldP spid="18" grpId="0" animBg="1"/>
      <p:bldP spid="19" grpId="0" animBg="1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1A88251A-33B4-2AB9-4F97-1CB5294DE25E}"/>
              </a:ext>
            </a:extLst>
          </p:cNvPr>
          <p:cNvSpPr/>
          <p:nvPr/>
        </p:nvSpPr>
        <p:spPr>
          <a:xfrm>
            <a:off x="1511134" y="2727450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6">
            <a:extLst>
              <a:ext uri="{FF2B5EF4-FFF2-40B4-BE49-F238E27FC236}">
                <a16:creationId xmlns:a16="http://schemas.microsoft.com/office/drawing/2014/main" id="{840E397A-11A2-F04B-DBA3-267D9F6F73BC}"/>
              </a:ext>
            </a:extLst>
          </p:cNvPr>
          <p:cNvSpPr/>
          <p:nvPr/>
        </p:nvSpPr>
        <p:spPr>
          <a:xfrm>
            <a:off x="5209994" y="2769353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37">
            <a:extLst>
              <a:ext uri="{FF2B5EF4-FFF2-40B4-BE49-F238E27FC236}">
                <a16:creationId xmlns:a16="http://schemas.microsoft.com/office/drawing/2014/main" id="{CC3ABEF7-F277-786C-718F-0B9809389C84}"/>
              </a:ext>
            </a:extLst>
          </p:cNvPr>
          <p:cNvSpPr/>
          <p:nvPr/>
        </p:nvSpPr>
        <p:spPr>
          <a:xfrm>
            <a:off x="8836865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5F81B7-AE06-FB9C-F6BD-D2C35B2BAC01}"/>
              </a:ext>
            </a:extLst>
          </p:cNvPr>
          <p:cNvGrpSpPr/>
          <p:nvPr/>
        </p:nvGrpSpPr>
        <p:grpSpPr>
          <a:xfrm>
            <a:off x="4026594" y="207815"/>
            <a:ext cx="4099937" cy="713374"/>
            <a:chOff x="-3307054" y="258912"/>
            <a:chExt cx="4027364" cy="870177"/>
          </a:xfrm>
        </p:grpSpPr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F80F088C-8D75-8036-03BD-61EEDE5D8B7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A9E4DCE-47EA-B88D-B80E-DBD7D03833C6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C19244-1239-A66F-86F7-72E578ED958A}"/>
              </a:ext>
            </a:extLst>
          </p:cNvPr>
          <p:cNvSpPr txBox="1"/>
          <p:nvPr/>
        </p:nvSpPr>
        <p:spPr>
          <a:xfrm>
            <a:off x="1953688" y="2920046"/>
            <a:ext cx="140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D3E5A1-4977-1360-AA4E-C3FE39293845}"/>
              </a:ext>
            </a:extLst>
          </p:cNvPr>
          <p:cNvCxnSpPr>
            <a:cxnSpLocks/>
          </p:cNvCxnSpPr>
          <p:nvPr/>
        </p:nvCxnSpPr>
        <p:spPr>
          <a:xfrm flipV="1">
            <a:off x="1855307" y="3975950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60C5EB9-C8AC-DADD-8635-180AA80FE71F}"/>
              </a:ext>
            </a:extLst>
          </p:cNvPr>
          <p:cNvSpPr txBox="1"/>
          <p:nvPr/>
        </p:nvSpPr>
        <p:spPr>
          <a:xfrm>
            <a:off x="1729218" y="319138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CE578C-9792-FF43-B7B6-546616061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" t="43805" r="79771" b="18395"/>
          <a:stretch/>
        </p:blipFill>
        <p:spPr>
          <a:xfrm>
            <a:off x="2955740" y="4321834"/>
            <a:ext cx="754279" cy="99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77E8F1-352F-6CFE-C3DF-F41A4704EF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10328772" y="4323531"/>
            <a:ext cx="659999" cy="1088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323BBB-447A-C1E8-737B-76F11B28A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32" t="28077" r="19166" b="18134"/>
          <a:stretch/>
        </p:blipFill>
        <p:spPr>
          <a:xfrm>
            <a:off x="6708739" y="4283765"/>
            <a:ext cx="626178" cy="11282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2F2DBF-A4E2-21A2-B843-5B1877DB7D61}"/>
              </a:ext>
            </a:extLst>
          </p:cNvPr>
          <p:cNvSpPr txBox="1"/>
          <p:nvPr/>
        </p:nvSpPr>
        <p:spPr>
          <a:xfrm>
            <a:off x="1260684" y="1575293"/>
            <a:ext cx="23228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825 - 408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F7708A-EADC-FC97-649A-CCD1D29AFB91}"/>
              </a:ext>
            </a:extLst>
          </p:cNvPr>
          <p:cNvSpPr txBox="1"/>
          <p:nvPr/>
        </p:nvSpPr>
        <p:spPr>
          <a:xfrm>
            <a:off x="5074881" y="1592424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536 - 66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19F27-8A57-9BC8-C8BB-04CA683A520D}"/>
              </a:ext>
            </a:extLst>
          </p:cNvPr>
          <p:cNvSpPr txBox="1"/>
          <p:nvPr/>
        </p:nvSpPr>
        <p:spPr>
          <a:xfrm>
            <a:off x="8699149" y="1563098"/>
            <a:ext cx="20295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224 - 8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995F14-9E10-89DF-CE7E-F69A47E01DC2}"/>
              </a:ext>
            </a:extLst>
          </p:cNvPr>
          <p:cNvSpPr txBox="1"/>
          <p:nvPr/>
        </p:nvSpPr>
        <p:spPr>
          <a:xfrm>
            <a:off x="1960643" y="3430503"/>
            <a:ext cx="1307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F19911-A899-28C9-BF61-798AE5604DDD}"/>
              </a:ext>
            </a:extLst>
          </p:cNvPr>
          <p:cNvSpPr txBox="1"/>
          <p:nvPr/>
        </p:nvSpPr>
        <p:spPr>
          <a:xfrm>
            <a:off x="1953688" y="4018566"/>
            <a:ext cx="140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AE5210-AC81-6BAC-7590-27EF49A06AF2}"/>
              </a:ext>
            </a:extLst>
          </p:cNvPr>
          <p:cNvSpPr txBox="1"/>
          <p:nvPr/>
        </p:nvSpPr>
        <p:spPr>
          <a:xfrm>
            <a:off x="5709362" y="2951576"/>
            <a:ext cx="1195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536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2838C1-C528-ADC5-E4D8-D6D78B8003CD}"/>
              </a:ext>
            </a:extLst>
          </p:cNvPr>
          <p:cNvCxnSpPr>
            <a:cxnSpLocks/>
          </p:cNvCxnSpPr>
          <p:nvPr/>
        </p:nvCxnSpPr>
        <p:spPr>
          <a:xfrm>
            <a:off x="5744564" y="4017853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AEA6E1-AEE7-8290-83F2-0E7189762A54}"/>
              </a:ext>
            </a:extLst>
          </p:cNvPr>
          <p:cNvSpPr txBox="1"/>
          <p:nvPr/>
        </p:nvSpPr>
        <p:spPr>
          <a:xfrm>
            <a:off x="5444997" y="3210150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A4AD17-2E23-D8AB-FA10-02505C18C449}"/>
              </a:ext>
            </a:extLst>
          </p:cNvPr>
          <p:cNvSpPr txBox="1"/>
          <p:nvPr/>
        </p:nvSpPr>
        <p:spPr>
          <a:xfrm>
            <a:off x="5716317" y="3462033"/>
            <a:ext cx="1318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66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5C232C-64BC-2713-9858-91129B7DE438}"/>
              </a:ext>
            </a:extLst>
          </p:cNvPr>
          <p:cNvSpPr txBox="1"/>
          <p:nvPr/>
        </p:nvSpPr>
        <p:spPr>
          <a:xfrm>
            <a:off x="5758064" y="4032477"/>
            <a:ext cx="18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470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D5560F-187E-FEFF-98F0-E6E0F57B649A}"/>
              </a:ext>
            </a:extLst>
          </p:cNvPr>
          <p:cNvSpPr txBox="1"/>
          <p:nvPr/>
        </p:nvSpPr>
        <p:spPr>
          <a:xfrm>
            <a:off x="9353493" y="2863531"/>
            <a:ext cx="1280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224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3B789C-9467-91A8-C22E-705133EAF795}"/>
              </a:ext>
            </a:extLst>
          </p:cNvPr>
          <p:cNvCxnSpPr>
            <a:cxnSpLocks/>
          </p:cNvCxnSpPr>
          <p:nvPr/>
        </p:nvCxnSpPr>
        <p:spPr>
          <a:xfrm>
            <a:off x="9415777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F5157C1-7DEB-466A-9670-388C66D4C44B}"/>
              </a:ext>
            </a:extLst>
          </p:cNvPr>
          <p:cNvSpPr txBox="1"/>
          <p:nvPr/>
        </p:nvSpPr>
        <p:spPr>
          <a:xfrm>
            <a:off x="9176648" y="3134869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FC5158-3903-9422-F63D-096A4CE7D0A0}"/>
              </a:ext>
            </a:extLst>
          </p:cNvPr>
          <p:cNvSpPr txBox="1"/>
          <p:nvPr/>
        </p:nvSpPr>
        <p:spPr>
          <a:xfrm>
            <a:off x="9360449" y="337398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8C5729-7EC0-A056-8181-7D26B4FF1169}"/>
              </a:ext>
            </a:extLst>
          </p:cNvPr>
          <p:cNvSpPr txBox="1"/>
          <p:nvPr/>
        </p:nvSpPr>
        <p:spPr>
          <a:xfrm>
            <a:off x="9391594" y="3962051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216</a:t>
            </a:r>
          </a:p>
        </p:txBody>
      </p:sp>
      <p:pic>
        <p:nvPicPr>
          <p:cNvPr id="38" name="Google Shape;3052;p29">
            <a:extLst>
              <a:ext uri="{FF2B5EF4-FFF2-40B4-BE49-F238E27FC236}">
                <a16:creationId xmlns:a16="http://schemas.microsoft.com/office/drawing/2014/main" id="{B8EAE049-764D-BF21-D5F7-1EABDC63997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06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/>
      <p:bldP spid="12" grpId="0"/>
      <p:bldP spid="17" grpId="0" animBg="1"/>
      <p:bldP spid="18" grpId="0" animBg="1"/>
      <p:bldP spid="19" grpId="0" animBg="1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16447A-A526-454B-83DB-76083D8CC2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18"/>
          <a:stretch/>
        </p:blipFill>
        <p:spPr>
          <a:xfrm>
            <a:off x="0" y="6350"/>
            <a:ext cx="12192000" cy="641961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2467D6-79F0-4CBC-8805-4877A3BAB340}"/>
              </a:ext>
            </a:extLst>
          </p:cNvPr>
          <p:cNvGrpSpPr/>
          <p:nvPr/>
        </p:nvGrpSpPr>
        <p:grpSpPr>
          <a:xfrm>
            <a:off x="4111446" y="414008"/>
            <a:ext cx="3829552" cy="587289"/>
            <a:chOff x="-2676201" y="382608"/>
            <a:chExt cx="3761765" cy="7064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BA021B-5911-468C-830E-443B0FD4A97F}"/>
                </a:ext>
              </a:extLst>
            </p:cNvPr>
            <p:cNvSpPr/>
            <p:nvPr/>
          </p:nvSpPr>
          <p:spPr>
            <a:xfrm>
              <a:off x="-2676199" y="382608"/>
              <a:ext cx="3761763" cy="70643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a.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297335D-95BC-4072-B485-0797033C91CA}"/>
                </a:ext>
              </a:extLst>
            </p:cNvPr>
            <p:cNvSpPr/>
            <p:nvPr/>
          </p:nvSpPr>
          <p:spPr>
            <a:xfrm>
              <a:off x="-2676201" y="435377"/>
              <a:ext cx="565804" cy="606634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4DF308-32DA-4D56-AED5-C92AC4B34F25}"/>
              </a:ext>
            </a:extLst>
          </p:cNvPr>
          <p:cNvGrpSpPr/>
          <p:nvPr/>
        </p:nvGrpSpPr>
        <p:grpSpPr>
          <a:xfrm>
            <a:off x="1078869" y="1317233"/>
            <a:ext cx="4292831" cy="2142266"/>
            <a:chOff x="1246552" y="1741806"/>
            <a:chExt cx="4292831" cy="214226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5363DB3-A494-4ACC-8821-56525154C144}"/>
                </a:ext>
              </a:extLst>
            </p:cNvPr>
            <p:cNvGrpSpPr/>
            <p:nvPr/>
          </p:nvGrpSpPr>
          <p:grpSpPr>
            <a:xfrm>
              <a:off x="1646658" y="1819270"/>
              <a:ext cx="3673891" cy="1969379"/>
              <a:chOff x="827460" y="4533898"/>
              <a:chExt cx="2758180" cy="149990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ACE3A461-8989-4773-9F1B-4180ECBBDFB0}"/>
                  </a:ext>
                </a:extLst>
              </p:cNvPr>
              <p:cNvSpPr/>
              <p:nvPr/>
            </p:nvSpPr>
            <p:spPr>
              <a:xfrm>
                <a:off x="827460" y="4533898"/>
                <a:ext cx="2758180" cy="149990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EE327C-B3F8-42AE-A64F-42D28F1CAD8D}"/>
                  </a:ext>
                </a:extLst>
              </p:cNvPr>
              <p:cNvSpPr txBox="1"/>
              <p:nvPr/>
            </p:nvSpPr>
            <p:spPr>
              <a:xfrm>
                <a:off x="903505" y="4584202"/>
                <a:ext cx="2669058" cy="124318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230 + 20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650 – 150 =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9E72502-D565-430B-8F23-98B93226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46552" y="3346610"/>
              <a:ext cx="770750" cy="537462"/>
            </a:xfrm>
            <a:prstGeom prst="rect">
              <a:avLst/>
            </a:prstGeom>
          </p:spPr>
        </p:pic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F1B560E-EB1C-4D55-90E3-B038122FDE3F}"/>
                </a:ext>
              </a:extLst>
            </p:cNvPr>
            <p:cNvSpPr/>
            <p:nvPr/>
          </p:nvSpPr>
          <p:spPr>
            <a:xfrm rot="1558595">
              <a:off x="4911649" y="174180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78CC30E-8972-4056-AAF8-D5793D7891F2}"/>
              </a:ext>
            </a:extLst>
          </p:cNvPr>
          <p:cNvSpPr txBox="1"/>
          <p:nvPr/>
        </p:nvSpPr>
        <p:spPr>
          <a:xfrm>
            <a:off x="3964777" y="161072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250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274BFD-15F2-41C6-B5ED-9B4A7F58DFDD}"/>
              </a:ext>
            </a:extLst>
          </p:cNvPr>
          <p:cNvSpPr txBox="1"/>
          <p:nvPr/>
        </p:nvSpPr>
        <p:spPr>
          <a:xfrm>
            <a:off x="4016831" y="2512135"/>
            <a:ext cx="1152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488CB1D-1F8E-44C4-A628-C1A8C43844A2}"/>
              </a:ext>
            </a:extLst>
          </p:cNvPr>
          <p:cNvGrpSpPr/>
          <p:nvPr/>
        </p:nvGrpSpPr>
        <p:grpSpPr>
          <a:xfrm>
            <a:off x="6400803" y="1326741"/>
            <a:ext cx="4318142" cy="2179018"/>
            <a:chOff x="1261286" y="1455626"/>
            <a:chExt cx="4318142" cy="217901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B8824-265A-4F6D-8510-0AC334D04E29}"/>
                </a:ext>
              </a:extLst>
            </p:cNvPr>
            <p:cNvGrpSpPr/>
            <p:nvPr/>
          </p:nvGrpSpPr>
          <p:grpSpPr>
            <a:xfrm>
              <a:off x="1646661" y="1540333"/>
              <a:ext cx="3710114" cy="1952627"/>
              <a:chOff x="827462" y="4321452"/>
              <a:chExt cx="2785375" cy="1487142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5710B50-E41B-4F73-B97F-9CFD28CCE80A}"/>
                  </a:ext>
                </a:extLst>
              </p:cNvPr>
              <p:cNvSpPr/>
              <p:nvPr/>
            </p:nvSpPr>
            <p:spPr>
              <a:xfrm>
                <a:off x="827462" y="4321452"/>
                <a:ext cx="2785375" cy="148714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45AB28-2C28-4D72-B153-FF6296F55C34}"/>
                  </a:ext>
                </a:extLst>
              </p:cNvPr>
              <p:cNvSpPr txBox="1"/>
              <p:nvPr/>
            </p:nvSpPr>
            <p:spPr>
              <a:xfrm>
                <a:off x="912271" y="4377874"/>
                <a:ext cx="2669058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150 + 350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 835 – 35 =</a:t>
                </a:r>
              </a:p>
            </p:txBody>
          </p:sp>
        </p:grp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370FDAB-4C0B-442E-9E12-41ED41613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261286" y="3097182"/>
              <a:ext cx="770750" cy="537462"/>
            </a:xfrm>
            <a:prstGeom prst="rect">
              <a:avLst/>
            </a:prstGeom>
          </p:spPr>
        </p:pic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917EBE-EB24-4677-A5C7-E26DCA967BEE}"/>
                </a:ext>
              </a:extLst>
            </p:cNvPr>
            <p:cNvSpPr/>
            <p:nvPr/>
          </p:nvSpPr>
          <p:spPr>
            <a:xfrm rot="1558595">
              <a:off x="4951694" y="1455626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D16F269-57C2-4CD7-A7A4-8B4BFA104515}"/>
              </a:ext>
            </a:extLst>
          </p:cNvPr>
          <p:cNvSpPr txBox="1"/>
          <p:nvPr/>
        </p:nvSpPr>
        <p:spPr>
          <a:xfrm>
            <a:off x="9380576" y="1652107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500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79DE460-51CD-48A6-A677-8D3D2E34DA0A}"/>
              </a:ext>
            </a:extLst>
          </p:cNvPr>
          <p:cNvSpPr txBox="1"/>
          <p:nvPr/>
        </p:nvSpPr>
        <p:spPr>
          <a:xfrm>
            <a:off x="9418472" y="2533061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800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E942585-0041-495C-87BF-A29C19D403F6}"/>
              </a:ext>
            </a:extLst>
          </p:cNvPr>
          <p:cNvGrpSpPr/>
          <p:nvPr/>
        </p:nvGrpSpPr>
        <p:grpSpPr>
          <a:xfrm>
            <a:off x="3340696" y="3992049"/>
            <a:ext cx="4634806" cy="1985111"/>
            <a:chOff x="1180709" y="1587283"/>
            <a:chExt cx="4634806" cy="198511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E338EA7-6AE5-4A37-86D6-2D3618C66152}"/>
                </a:ext>
              </a:extLst>
            </p:cNvPr>
            <p:cNvGrpSpPr/>
            <p:nvPr/>
          </p:nvGrpSpPr>
          <p:grpSpPr>
            <a:xfrm>
              <a:off x="1646661" y="1717637"/>
              <a:ext cx="4047769" cy="1815016"/>
              <a:chOff x="827462" y="4456489"/>
              <a:chExt cx="3038870" cy="1382336"/>
            </a:xfrm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B9A203E1-F482-4210-90FD-798751F6450E}"/>
                  </a:ext>
                </a:extLst>
              </p:cNvPr>
              <p:cNvSpPr/>
              <p:nvPr/>
            </p:nvSpPr>
            <p:spPr>
              <a:xfrm>
                <a:off x="827462" y="4456489"/>
                <a:ext cx="3038870" cy="138233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E177BBB-EAA2-422C-9CC9-AF33C58F799C}"/>
                  </a:ext>
                </a:extLst>
              </p:cNvPr>
              <p:cNvSpPr txBox="1"/>
              <p:nvPr/>
            </p:nvSpPr>
            <p:spPr>
              <a:xfrm>
                <a:off x="1161999" y="4500029"/>
                <a:ext cx="2369796" cy="124318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405 + 45 = 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200 – 50 = </a:t>
                </a:r>
              </a:p>
            </p:txBody>
          </p:sp>
        </p:grp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F1FAC74B-A43C-4366-939D-1E245656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 flipH="1">
              <a:off x="1180709" y="3034932"/>
              <a:ext cx="770750" cy="537462"/>
            </a:xfrm>
            <a:prstGeom prst="rect">
              <a:avLst/>
            </a:prstGeom>
          </p:spPr>
        </p:pic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7416C11-90DF-4E5C-A46C-060D5662A6CB}"/>
                </a:ext>
              </a:extLst>
            </p:cNvPr>
            <p:cNvSpPr/>
            <p:nvPr/>
          </p:nvSpPr>
          <p:spPr>
            <a:xfrm rot="1558595">
              <a:off x="5187781" y="1587283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9A3EDDB-082E-47AE-8D20-915E865FE4BF}"/>
              </a:ext>
            </a:extLst>
          </p:cNvPr>
          <p:cNvSpPr txBox="1"/>
          <p:nvPr/>
        </p:nvSpPr>
        <p:spPr>
          <a:xfrm>
            <a:off x="6471675" y="434741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450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E613C1-3820-4CF7-AA79-E342F1C576F0}"/>
              </a:ext>
            </a:extLst>
          </p:cNvPr>
          <p:cNvSpPr txBox="1"/>
          <p:nvPr/>
        </p:nvSpPr>
        <p:spPr>
          <a:xfrm>
            <a:off x="6400377" y="5248236"/>
            <a:ext cx="975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UTM Avo" panose="02040603050506020204" pitchFamily="18" charset="0"/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13329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66" grpId="0"/>
      <p:bldP spid="67" grpId="0"/>
      <p:bldP spid="74" grpId="0"/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71510477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</TotalTime>
  <Words>301</Words>
  <Application>Microsoft Office PowerPoint</Application>
  <PresentationFormat>Widescreen</PresentationFormat>
  <Paragraphs>107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Microsoft YaHei</vt:lpstr>
      <vt:lpstr>宋体</vt:lpstr>
      <vt:lpstr>Arial</vt:lpstr>
      <vt:lpstr>Calibri</vt:lpstr>
      <vt:lpstr>Cambria Math</vt:lpstr>
      <vt:lpstr>Times New Roman</vt:lpstr>
      <vt:lpstr>UTM Avo</vt:lpstr>
      <vt:lpstr>1_Office Theme</vt:lpstr>
      <vt:lpstr>Tuần 31 Bài 88: Luyện tập chung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678</cp:revision>
  <dcterms:created xsi:type="dcterms:W3CDTF">2021-02-20T02:56:00Z</dcterms:created>
  <dcterms:modified xsi:type="dcterms:W3CDTF">2023-04-16T03:21:54Z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