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585" r:id="rId2"/>
    <p:sldId id="582" r:id="rId3"/>
    <p:sldId id="402" r:id="rId4"/>
    <p:sldId id="397" r:id="rId5"/>
    <p:sldId id="281" r:id="rId6"/>
    <p:sldId id="385" r:id="rId7"/>
    <p:sldId id="579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  <a:srgbClr val="0000FF"/>
    <a:srgbClr val="51B416"/>
    <a:srgbClr val="E6B9B8"/>
    <a:srgbClr val="FF66CC"/>
    <a:srgbClr val="006600"/>
    <a:srgbClr val="FCD5B5"/>
    <a:srgbClr val="F8CBA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2" autoAdjust="0"/>
    <p:restoredTop sz="9464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9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02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6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649" r:id="rId4"/>
    <p:sldLayoutId id="2147483775" r:id="rId5"/>
    <p:sldLayoutId id="2147483822" r:id="rId6"/>
    <p:sldLayoutId id="214748382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ontrol" Target="../activeX/activeX2.xml"/><Relationship Id="rId7" Type="http://schemas.openxmlformats.org/officeDocument/2006/relationships/image" Target="../media/image6.png"/><Relationship Id="rId12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0.png"/><Relationship Id="rId5" Type="http://schemas.openxmlformats.org/officeDocument/2006/relationships/control" Target="../activeX/activeX4.xml"/><Relationship Id="rId10" Type="http://schemas.openxmlformats.org/officeDocument/2006/relationships/image" Target="../media/image9.png"/><Relationship Id="rId4" Type="http://schemas.openxmlformats.org/officeDocument/2006/relationships/control" Target="../activeX/activeX3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29612" y="23426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86: Phép trừ (có nhớ)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trong phạm vi 1000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6A6954A2-9D27-4AB3-8E7F-29C101E2AB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9635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615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77828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39699" y="262638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613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99394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450" name="TextBox1" r:id="rId2" imgW="961920" imgH="495360"/>
        </mc:Choice>
        <mc:Fallback>
          <p:control name="TextBox1" r:id="rId2" imgW="961920" imgH="495360">
            <p:pic>
              <p:nvPicPr>
                <p:cNvPr id="39" name="TextBox1">
                  <a:extLst>
                    <a:ext uri="{FF2B5EF4-FFF2-40B4-BE49-F238E27FC236}">
                      <a16:creationId xmlns:a16="http://schemas.microsoft.com/office/drawing/2014/main" id="{306D5FFC-C954-41B5-9A80-984273A46C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451" name="TextBox2" r:id="rId3" imgW="961920" imgH="495360"/>
        </mc:Choice>
        <mc:Fallback>
          <p:control name="TextBox2" r:id="rId3" imgW="961920" imgH="495360">
            <p:pic>
              <p:nvPicPr>
                <p:cNvPr id="40" name="TextBox2">
                  <a:extLst>
                    <a:ext uri="{FF2B5EF4-FFF2-40B4-BE49-F238E27FC236}">
                      <a16:creationId xmlns:a16="http://schemas.microsoft.com/office/drawing/2014/main" id="{12ED5D09-7196-4F34-AD61-711DEEB34C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1173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452" name="TextBox3" r:id="rId4" imgW="961920" imgH="495360"/>
        </mc:Choice>
        <mc:Fallback>
          <p:control name="TextBox3" r:id="rId4" imgW="961920" imgH="495360">
            <p:pic>
              <p:nvPicPr>
                <p:cNvPr id="42" name="TextBox3">
                  <a:extLst>
                    <a:ext uri="{FF2B5EF4-FFF2-40B4-BE49-F238E27FC236}">
                      <a16:creationId xmlns:a16="http://schemas.microsoft.com/office/drawing/2014/main" id="{FE818FD0-F609-4F4C-ADA0-B2592211A8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3044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453" name="TextBox4" r:id="rId5" imgW="961920" imgH="495360"/>
        </mc:Choice>
        <mc:Fallback>
          <p:control name="TextBox4" r:id="rId5" imgW="961920" imgH="49536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7D46D95E-B533-4C93-884C-40D0735123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7286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116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B5AE0D3C-8638-4120-9201-00ED5D4A7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203229" y="272914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9159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14785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14191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45783" y="2921743"/>
            <a:ext cx="14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547402" y="397764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21313" y="319308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47835" y="432353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906692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645924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9033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79306" y="157397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275 - 38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470 - 59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77069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783 - 5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9017254" y="1547555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865 - 9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652738" y="3432200"/>
            <a:ext cx="130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38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45783" y="4020263"/>
            <a:ext cx="14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119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326161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026594" y="318082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4" y="3432707"/>
            <a:ext cx="13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59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339661" y="4003151"/>
            <a:ext cx="1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931413" y="2863531"/>
            <a:ext cx="128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99369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754568" y="31348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938369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6969514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641542" y="2878131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865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674674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387489" y="315238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10156098" y="3385912"/>
            <a:ext cx="584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660593" y="3976651"/>
            <a:ext cx="1399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856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D94556-0C21-4F80-9FBC-418DBA262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04" b="871"/>
          <a:stretch/>
        </p:blipFill>
        <p:spPr>
          <a:xfrm>
            <a:off x="3160216" y="1639640"/>
            <a:ext cx="5871568" cy="420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1270358" y="1988515"/>
            <a:ext cx="3558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1382713" y="3354631"/>
            <a:ext cx="510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785 – 658 = 127 (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1141836" y="3976162"/>
            <a:ext cx="4496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127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vi-VN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815560" y="402599"/>
            <a:ext cx="11098701" cy="1005046"/>
            <a:chOff x="-695181" y="533408"/>
            <a:chExt cx="10033318" cy="100504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695181" y="533408"/>
              <a:ext cx="10001056" cy="1005046"/>
              <a:chOff x="-4113599" y="276779"/>
              <a:chExt cx="9942082" cy="122595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4113599" y="276779"/>
                <a:ext cx="9942082" cy="122595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4081528" y="572585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-294055" y="585467"/>
              <a:ext cx="9632192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in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in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785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cuốn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658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cuốn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còn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cuốn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sách</a:t>
              </a:r>
              <a:r>
                <a:rPr lang="en-US" sz="2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851247" y="2677096"/>
            <a:ext cx="5028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1589 -0.044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28C7CD-320A-435D-A1B8-21795C364045}"/>
              </a:ext>
            </a:extLst>
          </p:cNvPr>
          <p:cNvSpPr txBox="1"/>
          <p:nvPr/>
        </p:nvSpPr>
        <p:spPr>
          <a:xfrm>
            <a:off x="2830985" y="3625274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1A97B-D9D8-4CF1-87EE-3F2DD5F0EC9E}"/>
              </a:ext>
            </a:extLst>
          </p:cNvPr>
          <p:cNvSpPr txBox="1"/>
          <p:nvPr/>
        </p:nvSpPr>
        <p:spPr>
          <a:xfrm>
            <a:off x="2567919" y="3625274"/>
            <a:ext cx="7395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5364" y="699296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259409" y="266407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4E5DB86-5994-4701-8A87-508B2B36CA0A}"/>
              </a:ext>
            </a:extLst>
          </p:cNvPr>
          <p:cNvSpPr txBox="1">
            <a:spLocks/>
          </p:cNvSpPr>
          <p:nvPr/>
        </p:nvSpPr>
        <p:spPr>
          <a:xfrm>
            <a:off x="20469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384998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</TotalTime>
  <Words>168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UTM Avo</vt:lpstr>
      <vt:lpstr>1_Office Theme</vt:lpstr>
      <vt:lpstr>Tuần 31 Bài 86: Phép trừ (có nhớ) trong phạm vi 1000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708</cp:revision>
  <dcterms:created xsi:type="dcterms:W3CDTF">2021-02-20T02:56:00Z</dcterms:created>
  <dcterms:modified xsi:type="dcterms:W3CDTF">2024-05-02T09:11:45Z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