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svg" ContentType="image/svg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activeX/activeX6.xml" ContentType="application/vnd.ms-office.activeX+xml"/>
  <Override PartName="/ppt/activeX/activeX7.xml" ContentType="application/vnd.ms-office.activeX+xml"/>
  <Override PartName="/ppt/activeX/activeX8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1" r:id="rId2"/>
  </p:sldMasterIdLst>
  <p:notesMasterIdLst>
    <p:notesMasterId r:id="rId14"/>
  </p:notesMasterIdLst>
  <p:sldIdLst>
    <p:sldId id="583" r:id="rId3"/>
    <p:sldId id="259" r:id="rId4"/>
    <p:sldId id="2007577167" r:id="rId5"/>
    <p:sldId id="426" r:id="rId6"/>
    <p:sldId id="395" r:id="rId7"/>
    <p:sldId id="402" r:id="rId8"/>
    <p:sldId id="2007577170" r:id="rId9"/>
    <p:sldId id="2007577171" r:id="rId10"/>
    <p:sldId id="281" r:id="rId11"/>
    <p:sldId id="417" r:id="rId12"/>
    <p:sldId id="256" r:id="rId13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  <a:srgbClr val="CC99FF"/>
    <a:srgbClr val="000066"/>
    <a:srgbClr val="33CCFF"/>
    <a:srgbClr val="0099FF"/>
    <a:srgbClr val="0099CC"/>
    <a:srgbClr val="99FF66"/>
    <a:srgbClr val="00FF00"/>
    <a:srgbClr val="0000CC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41" autoAdjust="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8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UTM Avo" panose="02040603050506020204" pitchFamily="18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UTM Avo" panose="02040603050506020204" pitchFamily="18" charset="0"/>
              </a:defRPr>
            </a:lvl1pPr>
          </a:lstStyle>
          <a:p>
            <a:fld id="{FF1DEE12-272C-4E9E-86C3-D10EABC30D3B}" type="datetimeFigureOut">
              <a:rPr lang="en-US" smtClean="0"/>
              <a:pPr/>
              <a:t>02/05/2024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UTM Avo" panose="02040603050506020204" pitchFamily="18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UTM Avo" panose="02040603050506020204" pitchFamily="18" charset="0"/>
              </a:defRPr>
            </a:lvl1pPr>
          </a:lstStyle>
          <a:p>
            <a:fld id="{2014178D-D3F9-49A6-B5D1-996E4C1E9B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180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02/05/2024</a:t>
            </a:fld>
            <a:endParaRPr lang="en-US" dirty="0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166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>
                <a:latin typeface="UTM Avo" panose="020406030505060202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UTM Avo" panose="02040603050506020204" pitchFamily="18" charset="0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UTM Avo" panose="02040603050506020204" pitchFamily="18" charset="0"/>
              <a:cs typeface="Calibri"/>
              <a:sym typeface="Calibri"/>
            </a:endParaRPr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UTM Avo" panose="02040603050506020204" pitchFamily="18" charset="0"/>
              <a:cs typeface="Calibri"/>
              <a:sym typeface="Calibri"/>
            </a:endParaRPr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UTM Avo" panose="02040603050506020204" pitchFamily="18" charset="0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52566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>
                <a:latin typeface="UTM Avo" panose="020406030505060202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  <a:latin typeface="UTM Avo" panose="02040603050506020204" pitchFamily="18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UTM Avo" panose="02040603050506020204" pitchFamily="18" charset="0"/>
              <a:cs typeface="Calibri"/>
              <a:sym typeface="Calibri"/>
            </a:endParaRPr>
          </a:p>
        </p:txBody>
      </p:sp>
      <p:sp>
        <p:nvSpPr>
          <p:cNvPr id="34" name="Google Shape;34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UTM Avo" panose="02040603050506020204" pitchFamily="18" charset="0"/>
              <a:cs typeface="Calibri"/>
              <a:sym typeface="Calibri"/>
            </a:endParaRPr>
          </a:p>
        </p:txBody>
      </p:sp>
      <p:sp>
        <p:nvSpPr>
          <p:cNvPr id="35" name="Google Shape;35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UTM Avo" panose="02040603050506020204" pitchFamily="18" charset="0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619165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C354FBDB-570B-47DF-96E0-31EC931D5420}" type="datetimeFigureOut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02/05/2024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UTM Avo" panose="02040603050506020204" pitchFamily="18" charset="0"/>
              <a:cs typeface="Calibri"/>
              <a:sym typeface="Calibri"/>
            </a:endParaRPr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UTM Avo" panose="02040603050506020204" pitchFamily="18" charset="0"/>
              <a:cs typeface="Calibri"/>
              <a:sym typeface="Calibri"/>
            </a:endParaRPr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7FA4BBA6-1016-4661-98DC-FB176A95F2CF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UTM Avo" panose="02040603050506020204" pitchFamily="18" charset="0"/>
              <a:cs typeface="Calibri"/>
              <a:sym typeface="Calibri"/>
            </a:endParaRPr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7822692-4B90-4792-A69F-BD90DEDA2304}"/>
              </a:ext>
            </a:extLst>
          </p:cNvPr>
          <p:cNvSpPr/>
          <p:nvPr userDrawn="1"/>
        </p:nvSpPr>
        <p:spPr>
          <a:xfrm>
            <a:off x="11133827" y="0"/>
            <a:ext cx="1207698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920370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UTM Avo" panose="02040603050506020204" pitchFamily="18" charset="0"/>
              <a:cs typeface="Calibri"/>
              <a:sym typeface="Calibri"/>
            </a:endParaRPr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UTM Avo" panose="02040603050506020204" pitchFamily="18" charset="0"/>
              <a:cs typeface="Calibri"/>
              <a:sym typeface="Calibri"/>
            </a:endParaRPr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UTM Avo" panose="02040603050506020204" pitchFamily="18" charset="0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00263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3722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02/05/2024</a:t>
            </a:fld>
            <a:endParaRPr lang="en-US" dirty="0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050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87F1B-B08B-4C93-AE5F-58786A2D1D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A3B26E-AD21-45B1-BD50-E272932696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D2A28-F062-4A80-85AC-784AD7A45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430E4-5445-423A-973F-7BD98BBB9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32D6DA-6083-476B-AF20-69F8494F4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771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401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02/05/2024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7822692-4B90-4792-A69F-BD90DEDA2304}"/>
              </a:ext>
            </a:extLst>
          </p:cNvPr>
          <p:cNvSpPr/>
          <p:nvPr userDrawn="1"/>
        </p:nvSpPr>
        <p:spPr>
          <a:xfrm>
            <a:off x="11133827" y="0"/>
            <a:ext cx="1207698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6781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02/05/2024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UTM Avo" panose="02040603050506020204" pitchFamily="18" charset="0"/>
              <a:cs typeface="Calibri"/>
              <a:sym typeface="Calibri"/>
            </a:endParaRPr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UTM Avo" panose="02040603050506020204" pitchFamily="18" charset="0"/>
              <a:cs typeface="Calibri"/>
              <a:sym typeface="Calibri"/>
            </a:endParaRPr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UTM Avo" panose="02040603050506020204" pitchFamily="18" charset="0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91587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7744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02/05/2024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UTM Avo" panose="02040603050506020204" pitchFamily="18" charset="0"/>
              <a:cs typeface="Calibri"/>
              <a:sym typeface="Calibri"/>
            </a:endParaRPr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UTM Avo" panose="02040603050506020204" pitchFamily="18" charset="0"/>
              <a:cs typeface="Calibri"/>
              <a:sym typeface="Calibri"/>
            </a:endParaRPr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UTM Avo" panose="02040603050506020204" pitchFamily="18" charset="0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43240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7EED9B-E93C-464A-9491-98D9F55AF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35113E-767D-4B6C-A536-D7BEAB93E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DF9656-87A1-4099-9730-CA7CA4F623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UTM Avo" panose="02040603050506020204" pitchFamily="18" charset="0"/>
              </a:defRPr>
            </a:lvl1pPr>
          </a:lstStyle>
          <a:p>
            <a:fld id="{34862825-F999-48A1-A8CC-DBC54813CE2D}" type="datetimeFigureOut">
              <a:rPr lang="en-US" smtClean="0"/>
              <a:pPr/>
              <a:t>02/05/2024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FA484-0020-43C0-B906-C5A595C7EA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UTM Avo" panose="02040603050506020204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E28AE9-B291-483D-8954-A030AE8F63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UTM Avo" panose="02040603050506020204" pitchFamily="18" charset="0"/>
              </a:defRPr>
            </a:lvl1pPr>
          </a:lstStyle>
          <a:p>
            <a:fld id="{D6FF1ABF-F1A9-490F-94B1-9CBA863E78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73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49" r:id="rId4"/>
    <p:sldLayoutId id="2147483655" r:id="rId5"/>
    <p:sldLayoutId id="2147483687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UTM Avo" panose="020406030505060202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UTM Avo" panose="02040603050506020204" pitchFamily="18" charset="0"/>
              <a:cs typeface="Calibri"/>
              <a:sym typeface="Calibri"/>
            </a:endParaRPr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UTM Avo" panose="02040603050506020204" pitchFamily="18" charset="0"/>
              <a:cs typeface="Calibri"/>
              <a:sym typeface="Calibri"/>
            </a:endParaRPr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UTM Avo" panose="02040603050506020204" pitchFamily="18" charset="0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170848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UTM Avo" panose="02040603050506020204" pitchFamily="18" charset="0"/>
          <a:ea typeface="UTM Avo" panose="02040603050506020204" pitchFamily="18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UTM Avo" panose="02040603050506020204" pitchFamily="18" charset="0"/>
          <a:ea typeface="UTM Avo" panose="02040603050506020204" pitchFamily="18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svg"/><Relationship Id="rId5" Type="http://schemas.openxmlformats.org/officeDocument/2006/relationships/image" Target="../media/image24.png"/><Relationship Id="rId4" Type="http://schemas.openxmlformats.org/officeDocument/2006/relationships/image" Target="../media/image43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control" Target="../activeX/activeX2.xml"/><Relationship Id="rId7" Type="http://schemas.openxmlformats.org/officeDocument/2006/relationships/image" Target="../media/image13.png"/><Relationship Id="rId12" Type="http://schemas.openxmlformats.org/officeDocument/2006/relationships/image" Target="../media/image12.wmf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slideLayout" Target="../slideLayouts/slideLayout3.xml"/><Relationship Id="rId11" Type="http://schemas.openxmlformats.org/officeDocument/2006/relationships/image" Target="../media/image17.png"/><Relationship Id="rId5" Type="http://schemas.openxmlformats.org/officeDocument/2006/relationships/control" Target="../activeX/activeX4.xml"/><Relationship Id="rId10" Type="http://schemas.openxmlformats.org/officeDocument/2006/relationships/image" Target="../media/image16.png"/><Relationship Id="rId4" Type="http://schemas.openxmlformats.org/officeDocument/2006/relationships/control" Target="../activeX/activeX3.xml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control" Target="../activeX/activeX6.xml"/><Relationship Id="rId7" Type="http://schemas.openxmlformats.org/officeDocument/2006/relationships/image" Target="../media/image20.png"/><Relationship Id="rId12" Type="http://schemas.openxmlformats.org/officeDocument/2006/relationships/image" Target="../media/image12.wmf"/><Relationship Id="rId2" Type="http://schemas.openxmlformats.org/officeDocument/2006/relationships/control" Target="../activeX/activeX5.xml"/><Relationship Id="rId1" Type="http://schemas.openxmlformats.org/officeDocument/2006/relationships/vmlDrawing" Target="../drawings/vmlDrawing2.vml"/><Relationship Id="rId6" Type="http://schemas.openxmlformats.org/officeDocument/2006/relationships/slideLayout" Target="../slideLayouts/slideLayout9.xml"/><Relationship Id="rId11" Type="http://schemas.openxmlformats.org/officeDocument/2006/relationships/image" Target="../media/image17.png"/><Relationship Id="rId5" Type="http://schemas.openxmlformats.org/officeDocument/2006/relationships/control" Target="../activeX/activeX8.xml"/><Relationship Id="rId10" Type="http://schemas.openxmlformats.org/officeDocument/2006/relationships/image" Target="../media/image16.png"/><Relationship Id="rId4" Type="http://schemas.openxmlformats.org/officeDocument/2006/relationships/control" Target="../activeX/activeX7.xml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AAC7166-F503-422D-BDE1-A83D50999971}"/>
              </a:ext>
            </a:extLst>
          </p:cNvPr>
          <p:cNvSpPr/>
          <p:nvPr/>
        </p:nvSpPr>
        <p:spPr>
          <a:xfrm>
            <a:off x="10068911" y="0"/>
            <a:ext cx="18485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Cambria Math" panose="02040503050406030204" pitchFamily="18" charset="0"/>
                <a:cs typeface="+mn-cs"/>
              </a:rPr>
              <a:t>TOÁN 2</a:t>
            </a:r>
          </a:p>
        </p:txBody>
      </p:sp>
      <p:sp>
        <p:nvSpPr>
          <p:cNvPr id="10" name="Google Shape;54;p1">
            <a:extLst>
              <a:ext uri="{FF2B5EF4-FFF2-40B4-BE49-F238E27FC236}">
                <a16:creationId xmlns:a16="http://schemas.microsoft.com/office/drawing/2014/main" id="{53DE932C-97F4-4C5F-AB8E-16439751F019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-429612" y="2342649"/>
            <a:ext cx="13235781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</a:rPr>
              <a:t> 31</a:t>
            </a:r>
            <a:endParaRPr sz="5200" b="1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  <a:buSzPts val="990"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86: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Phép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trừ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(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có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nhớ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)</a:t>
            </a:r>
            <a:b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</a:b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trong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phạm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vi 1000 –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Tiết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1</a:t>
            </a:r>
            <a:endParaRPr sz="5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76D6D3B-F6B5-4CD3-AD73-5FB9391F33CB}"/>
              </a:ext>
            </a:extLst>
          </p:cNvPr>
          <p:cNvSpPr/>
          <p:nvPr/>
        </p:nvSpPr>
        <p:spPr>
          <a:xfrm>
            <a:off x="10926517" y="634294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347010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1858E5-1479-4D39-B9DC-FE8756AF24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93442" y="581096"/>
            <a:ext cx="9368472" cy="5804463"/>
          </a:xfrm>
          <a:prstGeom prst="rect">
            <a:avLst/>
          </a:prstGeom>
        </p:spPr>
      </p:pic>
      <p:sp>
        <p:nvSpPr>
          <p:cNvPr id="2" name="Google Shape;290;p7">
            <a:extLst>
              <a:ext uri="{FF2B5EF4-FFF2-40B4-BE49-F238E27FC236}">
                <a16:creationId xmlns:a16="http://schemas.microsoft.com/office/drawing/2014/main" id="{271B6753-F31C-4A20-8DE2-32985CD964D7}"/>
              </a:ext>
            </a:extLst>
          </p:cNvPr>
          <p:cNvSpPr txBox="1"/>
          <p:nvPr/>
        </p:nvSpPr>
        <p:spPr>
          <a:xfrm>
            <a:off x="3697949" y="2492872"/>
            <a:ext cx="5455657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DẶN DÒ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F5F2D25-62A7-45FE-9A0A-045C3596902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65439">
            <a:off x="833474" y="4683561"/>
            <a:ext cx="3151436" cy="151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6872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>
              <a:ext uri="{FF2B5EF4-FFF2-40B4-BE49-F238E27FC236}">
                <a16:creationId xmlns:a16="http://schemas.microsoft.com/office/drawing/2014/main" id="{7A9897E2-2228-4AE9-9A85-D32D949F5368}"/>
              </a:ext>
            </a:extLst>
          </p:cNvPr>
          <p:cNvSpPr txBox="1">
            <a:spLocks/>
          </p:cNvSpPr>
          <p:nvPr/>
        </p:nvSpPr>
        <p:spPr>
          <a:xfrm>
            <a:off x="2115281" y="2874868"/>
            <a:ext cx="9144000" cy="898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UTM Avo" panose="02040603050506020204" pitchFamily="18" charset="0"/>
                <a:ea typeface="+mj-ea"/>
                <a:cs typeface="+mj-cs"/>
              </a:defRPr>
            </a:lvl1pPr>
          </a:lstStyle>
          <a:p>
            <a:r>
              <a:rPr lang="en-US" sz="4800" b="1">
                <a:solidFill>
                  <a:srgbClr val="FF8119"/>
                </a:solidFill>
              </a:rPr>
              <a:t>Hoc10 chúc các em học tốt!</a:t>
            </a:r>
            <a:endParaRPr lang="en-US" sz="4800" b="1" dirty="0">
              <a:solidFill>
                <a:srgbClr val="FF811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9483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3E032B-D97C-4FA4-9EAB-99764F7CE3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00"/>
          <a:stretch/>
        </p:blipFill>
        <p:spPr>
          <a:xfrm>
            <a:off x="0" y="25167"/>
            <a:ext cx="12192000" cy="6425967"/>
          </a:xfrm>
          <a:prstGeom prst="rect">
            <a:avLst/>
          </a:prstGeom>
        </p:spPr>
      </p:pic>
      <p:sp>
        <p:nvSpPr>
          <p:cNvPr id="5" name="文本框 32">
            <a:extLst>
              <a:ext uri="{FF2B5EF4-FFF2-40B4-BE49-F238E27FC236}">
                <a16:creationId xmlns:a16="http://schemas.microsoft.com/office/drawing/2014/main" id="{F4ED91AB-F7D1-4C20-89DB-1C6B230AB311}"/>
              </a:ext>
            </a:extLst>
          </p:cNvPr>
          <p:cNvSpPr txBox="1"/>
          <p:nvPr/>
        </p:nvSpPr>
        <p:spPr>
          <a:xfrm>
            <a:off x="2745922" y="3134879"/>
            <a:ext cx="6461133" cy="1002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457200">
              <a:defRPr/>
            </a:pPr>
            <a:r>
              <a:rPr lang="en-US" altLang="zh-CN" sz="54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489997291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icture 81">
            <a:extLst>
              <a:ext uri="{FF2B5EF4-FFF2-40B4-BE49-F238E27FC236}">
                <a16:creationId xmlns:a16="http://schemas.microsoft.com/office/drawing/2014/main" id="{1090207D-591F-4456-99BD-D11BFEF0E4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44"/>
          <a:stretch/>
        </p:blipFill>
        <p:spPr>
          <a:xfrm>
            <a:off x="0" y="0"/>
            <a:ext cx="12192000" cy="6409189"/>
          </a:xfrm>
          <a:prstGeom prst="rect">
            <a:avLst/>
          </a:prstGeom>
        </p:spPr>
      </p:pic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B423BED8-2B53-4228-BAAD-C33A6CD81CFD}"/>
              </a:ext>
            </a:extLst>
          </p:cNvPr>
          <p:cNvSpPr/>
          <p:nvPr/>
        </p:nvSpPr>
        <p:spPr>
          <a:xfrm>
            <a:off x="317770" y="233463"/>
            <a:ext cx="11556460" cy="6092067"/>
          </a:xfrm>
          <a:prstGeom prst="roundRect">
            <a:avLst>
              <a:gd name="adj" fmla="val 9715"/>
            </a:avLst>
          </a:prstGeom>
          <a:solidFill>
            <a:schemeClr val="bg1"/>
          </a:solidFill>
          <a:ln w="76200">
            <a:solidFill>
              <a:schemeClr val="accent2">
                <a:lumMod val="75000"/>
              </a:schemeClr>
            </a:solidFill>
          </a:ln>
          <a:scene3d>
            <a:camera prst="obliqueTopLeft"/>
            <a:lightRig rig="threePt" dir="t"/>
          </a:scene3d>
          <a:sp3d>
            <a:bevelT w="4953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800" dirty="0">
              <a:latin typeface="UTM Avo" panose="02040603050506020204" pitchFamily="18" charset="0"/>
            </a:endParaRPr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27A57C1E-B341-4403-83C9-6070B11DFD5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52" t="-1" r="2760" b="43613"/>
          <a:stretch/>
        </p:blipFill>
        <p:spPr>
          <a:xfrm>
            <a:off x="1182441" y="1296210"/>
            <a:ext cx="10522662" cy="4297451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69E15E7-6CDC-4DEF-AD86-ED60A78DEE56}"/>
              </a:ext>
            </a:extLst>
          </p:cNvPr>
          <p:cNvSpPr/>
          <p:nvPr/>
        </p:nvSpPr>
        <p:spPr>
          <a:xfrm>
            <a:off x="4380474" y="134293"/>
            <a:ext cx="2752927" cy="52322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538 – 264 = 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E4E6CEE-0436-420A-8F07-F03B5122C545}"/>
              </a:ext>
            </a:extLst>
          </p:cNvPr>
          <p:cNvSpPr txBox="1"/>
          <p:nvPr/>
        </p:nvSpPr>
        <p:spPr>
          <a:xfrm>
            <a:off x="2893911" y="715252"/>
            <a:ext cx="5598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Ta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theo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cột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dọc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như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sau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CD7343C-9945-4A68-A2F0-775FE2A52BE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52" t="-2" r="3772" b="43613"/>
          <a:stretch/>
        </p:blipFill>
        <p:spPr>
          <a:xfrm>
            <a:off x="486897" y="1296210"/>
            <a:ext cx="10412722" cy="429745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7CA796BF-14BA-401D-80E5-DACF6C811F74}"/>
              </a:ext>
            </a:extLst>
          </p:cNvPr>
          <p:cNvSpPr txBox="1"/>
          <p:nvPr/>
        </p:nvSpPr>
        <p:spPr>
          <a:xfrm>
            <a:off x="1232588" y="1702838"/>
            <a:ext cx="955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538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7EB446B-EE11-4A0E-906B-244C51982C8F}"/>
              </a:ext>
            </a:extLst>
          </p:cNvPr>
          <p:cNvSpPr txBox="1"/>
          <p:nvPr/>
        </p:nvSpPr>
        <p:spPr>
          <a:xfrm>
            <a:off x="1189980" y="2350161"/>
            <a:ext cx="102864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264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8213338-8AAF-4A1F-B415-C9B0D46EA866}"/>
              </a:ext>
            </a:extLst>
          </p:cNvPr>
          <p:cNvSpPr txBox="1"/>
          <p:nvPr/>
        </p:nvSpPr>
        <p:spPr>
          <a:xfrm>
            <a:off x="921115" y="1868802"/>
            <a:ext cx="346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00FF"/>
                </a:solidFill>
                <a:latin typeface="UTM Avo" panose="02040603050506020204" pitchFamily="18" charset="0"/>
              </a:rPr>
              <a:t>-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B60472E-E26C-4636-86E7-8740F9C4C48D}"/>
              </a:ext>
            </a:extLst>
          </p:cNvPr>
          <p:cNvCxnSpPr>
            <a:cxnSpLocks/>
          </p:cNvCxnSpPr>
          <p:nvPr/>
        </p:nvCxnSpPr>
        <p:spPr>
          <a:xfrm>
            <a:off x="1091441" y="2838025"/>
            <a:ext cx="905598" cy="9323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A7513ED8-522F-4F6F-8A6F-509559CA4444}"/>
              </a:ext>
            </a:extLst>
          </p:cNvPr>
          <p:cNvSpPr txBox="1"/>
          <p:nvPr/>
        </p:nvSpPr>
        <p:spPr>
          <a:xfrm>
            <a:off x="777178" y="3673236"/>
            <a:ext cx="14658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Đặt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tính</a:t>
            </a:r>
            <a:endParaRPr lang="en-US" sz="2400" b="1" dirty="0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210EB23-E03D-4343-A023-203CE10B179F}"/>
              </a:ext>
            </a:extLst>
          </p:cNvPr>
          <p:cNvSpPr txBox="1"/>
          <p:nvPr/>
        </p:nvSpPr>
        <p:spPr>
          <a:xfrm>
            <a:off x="3961120" y="1671603"/>
            <a:ext cx="8466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53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B5D249B-DA4D-4A20-823E-AB01B409B488}"/>
              </a:ext>
            </a:extLst>
          </p:cNvPr>
          <p:cNvSpPr txBox="1"/>
          <p:nvPr/>
        </p:nvSpPr>
        <p:spPr>
          <a:xfrm>
            <a:off x="3950872" y="2341556"/>
            <a:ext cx="7363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26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1D39A93-0CAA-43FC-B76A-917C3DDDF4D5}"/>
              </a:ext>
            </a:extLst>
          </p:cNvPr>
          <p:cNvSpPr txBox="1"/>
          <p:nvPr/>
        </p:nvSpPr>
        <p:spPr>
          <a:xfrm>
            <a:off x="3654035" y="1868802"/>
            <a:ext cx="346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  <a:latin typeface="UTM Avo" panose="02040603050506020204" pitchFamily="18" charset="0"/>
              </a:rPr>
              <a:t>-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17E176AB-B7A8-4AEB-A231-B3F93DF043FC}"/>
              </a:ext>
            </a:extLst>
          </p:cNvPr>
          <p:cNvCxnSpPr/>
          <p:nvPr/>
        </p:nvCxnSpPr>
        <p:spPr>
          <a:xfrm>
            <a:off x="3921861" y="2847348"/>
            <a:ext cx="84666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0A7A72E2-AAD0-44C2-9708-43D417F7403D}"/>
              </a:ext>
            </a:extLst>
          </p:cNvPr>
          <p:cNvSpPr txBox="1"/>
          <p:nvPr/>
        </p:nvSpPr>
        <p:spPr>
          <a:xfrm>
            <a:off x="4448341" y="1673094"/>
            <a:ext cx="4551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8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FCFF3C7-2840-4468-8487-0BB8C1A4ECF4}"/>
              </a:ext>
            </a:extLst>
          </p:cNvPr>
          <p:cNvSpPr txBox="1"/>
          <p:nvPr/>
        </p:nvSpPr>
        <p:spPr>
          <a:xfrm>
            <a:off x="4414163" y="2336474"/>
            <a:ext cx="4551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4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A37C3C1-7EBB-4550-840C-E3EEB61345A0}"/>
              </a:ext>
            </a:extLst>
          </p:cNvPr>
          <p:cNvSpPr txBox="1"/>
          <p:nvPr/>
        </p:nvSpPr>
        <p:spPr>
          <a:xfrm>
            <a:off x="4413899" y="3016240"/>
            <a:ext cx="4551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4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FF39784-AA2C-4E07-A1D7-7A15FDEF8413}"/>
              </a:ext>
            </a:extLst>
          </p:cNvPr>
          <p:cNvSpPr txBox="1"/>
          <p:nvPr/>
        </p:nvSpPr>
        <p:spPr>
          <a:xfrm>
            <a:off x="2995174" y="3549359"/>
            <a:ext cx="2428740" cy="12566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8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trừ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4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bằng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4</a:t>
            </a: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viết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4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81F19AC-C8B0-486B-A7F4-A2A4EF4894F8}"/>
              </a:ext>
            </a:extLst>
          </p:cNvPr>
          <p:cNvSpPr txBox="1"/>
          <p:nvPr/>
        </p:nvSpPr>
        <p:spPr>
          <a:xfrm>
            <a:off x="7167363" y="1676014"/>
            <a:ext cx="4551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8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9DF4DF9-4E32-4720-AB08-0B651DC5CE52}"/>
              </a:ext>
            </a:extLst>
          </p:cNvPr>
          <p:cNvSpPr txBox="1"/>
          <p:nvPr/>
        </p:nvSpPr>
        <p:spPr>
          <a:xfrm>
            <a:off x="7176179" y="2341431"/>
            <a:ext cx="4551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4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7A062F2-D8C9-423E-BB6F-CFA52EDEDB98}"/>
              </a:ext>
            </a:extLst>
          </p:cNvPr>
          <p:cNvSpPr txBox="1"/>
          <p:nvPr/>
        </p:nvSpPr>
        <p:spPr>
          <a:xfrm>
            <a:off x="6443325" y="1868802"/>
            <a:ext cx="346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  <a:latin typeface="UTM Avo" panose="02040603050506020204" pitchFamily="18" charset="0"/>
              </a:rPr>
              <a:t>-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5FD4105-4732-41B3-9E71-7D69DFF9902A}"/>
              </a:ext>
            </a:extLst>
          </p:cNvPr>
          <p:cNvSpPr txBox="1"/>
          <p:nvPr/>
        </p:nvSpPr>
        <p:spPr>
          <a:xfrm>
            <a:off x="6916199" y="1681455"/>
            <a:ext cx="4551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3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82D6AB8-DF1B-464D-AD7D-E1EDE4FC4E3B}"/>
              </a:ext>
            </a:extLst>
          </p:cNvPr>
          <p:cNvSpPr txBox="1"/>
          <p:nvPr/>
        </p:nvSpPr>
        <p:spPr>
          <a:xfrm>
            <a:off x="6944939" y="2341556"/>
            <a:ext cx="4480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6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22A156D-7C87-4746-A695-2CAE658682E8}"/>
              </a:ext>
            </a:extLst>
          </p:cNvPr>
          <p:cNvSpPr txBox="1"/>
          <p:nvPr/>
        </p:nvSpPr>
        <p:spPr>
          <a:xfrm>
            <a:off x="7182411" y="2995361"/>
            <a:ext cx="4551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4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47A62B3E-40E7-4B98-B4FA-F85A6CFD4039}"/>
              </a:ext>
            </a:extLst>
          </p:cNvPr>
          <p:cNvCxnSpPr/>
          <p:nvPr/>
        </p:nvCxnSpPr>
        <p:spPr>
          <a:xfrm>
            <a:off x="6616669" y="2838025"/>
            <a:ext cx="84666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96B09006-05A6-4626-BDA1-C4A9010E3946}"/>
              </a:ext>
            </a:extLst>
          </p:cNvPr>
          <p:cNvSpPr txBox="1"/>
          <p:nvPr/>
        </p:nvSpPr>
        <p:spPr>
          <a:xfrm>
            <a:off x="6945833" y="2988240"/>
            <a:ext cx="4551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7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77D5BCB-3B33-4305-94BD-46FBD4CF22CC}"/>
              </a:ext>
            </a:extLst>
          </p:cNvPr>
          <p:cNvSpPr txBox="1"/>
          <p:nvPr/>
        </p:nvSpPr>
        <p:spPr>
          <a:xfrm>
            <a:off x="5751900" y="3555070"/>
            <a:ext cx="3159188" cy="1942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3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không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trừ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được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6</a:t>
            </a: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lấy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13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trừ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6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bằng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7</a:t>
            </a:r>
          </a:p>
          <a:p>
            <a:pPr>
              <a:lnSpc>
                <a:spcPct val="145000"/>
              </a:lnSpc>
              <a:spcAft>
                <a:spcPts val="1000"/>
              </a:spcAft>
            </a:pP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viết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7,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nhớ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FF1A4B3A-D158-40C3-BD29-DC04853D92D5}"/>
              </a:ext>
            </a:extLst>
          </p:cNvPr>
          <p:cNvSpPr/>
          <p:nvPr/>
        </p:nvSpPr>
        <p:spPr>
          <a:xfrm>
            <a:off x="599915" y="3822689"/>
            <a:ext cx="160044" cy="160044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43EFFF9E-B8AC-4C47-9292-C9C33F60299D}"/>
              </a:ext>
            </a:extLst>
          </p:cNvPr>
          <p:cNvSpPr/>
          <p:nvPr/>
        </p:nvSpPr>
        <p:spPr>
          <a:xfrm>
            <a:off x="2687181" y="3849169"/>
            <a:ext cx="160044" cy="160044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F6DD7BFD-1518-44BB-A720-CBA4FC799B81}"/>
              </a:ext>
            </a:extLst>
          </p:cNvPr>
          <p:cNvSpPr/>
          <p:nvPr/>
        </p:nvSpPr>
        <p:spPr>
          <a:xfrm>
            <a:off x="5578635" y="3842145"/>
            <a:ext cx="160044" cy="160044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3154021-F309-4320-BED6-EFF890949926}"/>
              </a:ext>
            </a:extLst>
          </p:cNvPr>
          <p:cNvSpPr txBox="1"/>
          <p:nvPr/>
        </p:nvSpPr>
        <p:spPr>
          <a:xfrm>
            <a:off x="6665035" y="1671603"/>
            <a:ext cx="4551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5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E479C083-BF2A-427A-90AB-8FEBBA03BF63}"/>
              </a:ext>
            </a:extLst>
          </p:cNvPr>
          <p:cNvSpPr txBox="1"/>
          <p:nvPr/>
        </p:nvSpPr>
        <p:spPr>
          <a:xfrm>
            <a:off x="6706780" y="2337536"/>
            <a:ext cx="4551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2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3FD340D-7105-44EF-B550-4F1681C7DA93}"/>
              </a:ext>
            </a:extLst>
          </p:cNvPr>
          <p:cNvSpPr txBox="1"/>
          <p:nvPr/>
        </p:nvSpPr>
        <p:spPr>
          <a:xfrm>
            <a:off x="9935306" y="1676014"/>
            <a:ext cx="4551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8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AA6B9290-DE24-4B51-A94D-7CCBBC98EE2A}"/>
              </a:ext>
            </a:extLst>
          </p:cNvPr>
          <p:cNvSpPr txBox="1"/>
          <p:nvPr/>
        </p:nvSpPr>
        <p:spPr>
          <a:xfrm>
            <a:off x="9944122" y="2341431"/>
            <a:ext cx="4551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4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962FC4C-0C9E-427F-85F2-FC2607622208}"/>
              </a:ext>
            </a:extLst>
          </p:cNvPr>
          <p:cNvSpPr txBox="1"/>
          <p:nvPr/>
        </p:nvSpPr>
        <p:spPr>
          <a:xfrm>
            <a:off x="9211268" y="1868802"/>
            <a:ext cx="346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  <a:latin typeface="UTM Avo" panose="02040603050506020204" pitchFamily="18" charset="0"/>
              </a:rPr>
              <a:t>-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CA02F9C9-E224-409D-B06E-94CD04F8AF4B}"/>
              </a:ext>
            </a:extLst>
          </p:cNvPr>
          <p:cNvSpPr txBox="1"/>
          <p:nvPr/>
        </p:nvSpPr>
        <p:spPr>
          <a:xfrm>
            <a:off x="9450056" y="1674258"/>
            <a:ext cx="4551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5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AFDC5276-B01D-4D8F-9D27-E3FFBEC8BB6E}"/>
              </a:ext>
            </a:extLst>
          </p:cNvPr>
          <p:cNvSpPr txBox="1"/>
          <p:nvPr/>
        </p:nvSpPr>
        <p:spPr>
          <a:xfrm>
            <a:off x="9468881" y="2341772"/>
            <a:ext cx="4551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1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DA1E13B-E8B0-4EFD-8C47-35A7EF4DDD02}"/>
              </a:ext>
            </a:extLst>
          </p:cNvPr>
          <p:cNvSpPr txBox="1"/>
          <p:nvPr/>
        </p:nvSpPr>
        <p:spPr>
          <a:xfrm>
            <a:off x="9944123" y="2995361"/>
            <a:ext cx="4551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4</a:t>
            </a: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38B24AD0-F379-4632-A70E-3D3EBD5254A9}"/>
              </a:ext>
            </a:extLst>
          </p:cNvPr>
          <p:cNvCxnSpPr/>
          <p:nvPr/>
        </p:nvCxnSpPr>
        <p:spPr>
          <a:xfrm>
            <a:off x="9384612" y="2838025"/>
            <a:ext cx="84666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6F58F589-4242-449E-9FBC-182ADA5DDADE}"/>
              </a:ext>
            </a:extLst>
          </p:cNvPr>
          <p:cNvSpPr txBox="1"/>
          <p:nvPr/>
        </p:nvSpPr>
        <p:spPr>
          <a:xfrm>
            <a:off x="9449869" y="2995361"/>
            <a:ext cx="4551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3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C27BD773-CA69-44CA-A868-C5EF6F74AF45}"/>
              </a:ext>
            </a:extLst>
          </p:cNvPr>
          <p:cNvSpPr txBox="1"/>
          <p:nvPr/>
        </p:nvSpPr>
        <p:spPr>
          <a:xfrm>
            <a:off x="9696688" y="1666762"/>
            <a:ext cx="4551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3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75CBF345-4484-4E95-AADC-7242E2E95F8C}"/>
              </a:ext>
            </a:extLst>
          </p:cNvPr>
          <p:cNvSpPr txBox="1"/>
          <p:nvPr/>
        </p:nvSpPr>
        <p:spPr>
          <a:xfrm>
            <a:off x="9668129" y="2341296"/>
            <a:ext cx="4551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6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BB7FF0E9-E200-4163-B540-9DF3C04978FA}"/>
              </a:ext>
            </a:extLst>
          </p:cNvPr>
          <p:cNvSpPr txBox="1"/>
          <p:nvPr/>
        </p:nvSpPr>
        <p:spPr>
          <a:xfrm>
            <a:off x="9716572" y="2995361"/>
            <a:ext cx="4551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7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8FB2231E-C788-42D7-A956-EE40F0C0B802}"/>
              </a:ext>
            </a:extLst>
          </p:cNvPr>
          <p:cNvSpPr txBox="1"/>
          <p:nvPr/>
        </p:nvSpPr>
        <p:spPr>
          <a:xfrm>
            <a:off x="9138103" y="3551505"/>
            <a:ext cx="2847955" cy="1938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1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thêm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1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bằng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5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trừ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2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bằng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3</a:t>
            </a:r>
          </a:p>
          <a:p>
            <a:pPr>
              <a:lnSpc>
                <a:spcPct val="145000"/>
              </a:lnSpc>
              <a:spcAft>
                <a:spcPts val="1000"/>
              </a:spcAft>
            </a:pP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viết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3</a:t>
            </a: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630D5ECA-9211-4B8E-8AC6-D048846848AF}"/>
              </a:ext>
            </a:extLst>
          </p:cNvPr>
          <p:cNvSpPr/>
          <p:nvPr/>
        </p:nvSpPr>
        <p:spPr>
          <a:xfrm>
            <a:off x="9015475" y="3841325"/>
            <a:ext cx="160044" cy="160044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AAB12306-A056-4F0F-BC61-714B3C1E4091}"/>
              </a:ext>
            </a:extLst>
          </p:cNvPr>
          <p:cNvGrpSpPr/>
          <p:nvPr/>
        </p:nvGrpSpPr>
        <p:grpSpPr>
          <a:xfrm>
            <a:off x="4000724" y="5647548"/>
            <a:ext cx="4262432" cy="576917"/>
            <a:chOff x="168283" y="3638943"/>
            <a:chExt cx="3451804" cy="856999"/>
          </a:xfrm>
          <a:solidFill>
            <a:srgbClr val="C00000"/>
          </a:solidFill>
        </p:grpSpPr>
        <p:sp>
          <p:nvSpPr>
            <p:cNvPr id="80" name="Rectangle: Rounded Corners 79">
              <a:extLst>
                <a:ext uri="{FF2B5EF4-FFF2-40B4-BE49-F238E27FC236}">
                  <a16:creationId xmlns:a16="http://schemas.microsoft.com/office/drawing/2014/main" id="{4A35C33D-1307-4C9B-8C5B-0F04FF1DD815}"/>
                </a:ext>
              </a:extLst>
            </p:cNvPr>
            <p:cNvSpPr/>
            <p:nvPr/>
          </p:nvSpPr>
          <p:spPr>
            <a:xfrm>
              <a:off x="168283" y="3638943"/>
              <a:ext cx="3371285" cy="856999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F880817D-1EB1-47B9-A1F1-BD087DD2F5F0}"/>
                </a:ext>
              </a:extLst>
            </p:cNvPr>
            <p:cNvSpPr txBox="1"/>
            <p:nvPr/>
          </p:nvSpPr>
          <p:spPr>
            <a:xfrm>
              <a:off x="355168" y="3658070"/>
              <a:ext cx="3264919" cy="777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Vậy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538 – 264 = 374</a:t>
              </a:r>
              <a:r>
                <a:rPr lang="vi-VN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.</a:t>
              </a:r>
              <a:endParaRPr lang="en-US" sz="28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6153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1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1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1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1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1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21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500"/>
                            </p:stCondLst>
                            <p:childTnLst>
                              <p:par>
                                <p:cTn id="2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1" grpId="0"/>
      <p:bldP spid="22" grpId="0"/>
      <p:bldP spid="23" grpId="0"/>
      <p:bldP spid="26" grpId="0"/>
      <p:bldP spid="27" grpId="0"/>
      <p:bldP spid="39" grpId="0"/>
      <p:bldP spid="43" grpId="0"/>
      <p:bldP spid="45" grpId="0"/>
      <p:bldP spid="45" grpId="1"/>
      <p:bldP spid="46" grpId="0"/>
      <p:bldP spid="46" grpId="1"/>
      <p:bldP spid="47" grpId="0"/>
      <p:bldP spid="49" grpId="0"/>
      <p:bldP spid="50" grpId="0"/>
      <p:bldP spid="51" grpId="0"/>
      <p:bldP spid="52" grpId="0"/>
      <p:bldP spid="53" grpId="0"/>
      <p:bldP spid="53" grpId="1"/>
      <p:bldP spid="54" grpId="0"/>
      <p:bldP spid="54" grpId="1"/>
      <p:bldP spid="55" grpId="0"/>
      <p:bldP spid="57" grpId="0"/>
      <p:bldP spid="58" grpId="0"/>
      <p:bldP spid="59" grpId="0" animBg="1"/>
      <p:bldP spid="60" grpId="0" animBg="1"/>
      <p:bldP spid="61" grpId="0" animBg="1"/>
      <p:bldP spid="62" grpId="0"/>
      <p:bldP spid="63" grpId="0"/>
      <p:bldP spid="64" grpId="0"/>
      <p:bldP spid="65" grpId="0"/>
      <p:bldP spid="66" grpId="0"/>
      <p:bldP spid="67" grpId="0"/>
      <p:bldP spid="67" grpId="1"/>
      <p:bldP spid="68" grpId="0"/>
      <p:bldP spid="68" grpId="1"/>
      <p:bldP spid="69" grpId="0"/>
      <p:bldP spid="71" grpId="0"/>
      <p:bldP spid="72" grpId="0"/>
      <p:bldP spid="73" grpId="0"/>
      <p:bldP spid="74" grpId="0"/>
      <p:bldP spid="75" grpId="0"/>
      <p:bldP spid="7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66F4C1-9DBC-4B74-A103-BC3CED441B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22"/>
          <a:stretch/>
        </p:blipFill>
        <p:spPr>
          <a:xfrm>
            <a:off x="3175" y="0"/>
            <a:ext cx="12185650" cy="6417578"/>
          </a:xfrm>
          <a:prstGeom prst="rect">
            <a:avLst/>
          </a:prstGeom>
        </p:spPr>
      </p:pic>
      <p:sp>
        <p:nvSpPr>
          <p:cNvPr id="6" name="Google Shape;290;p7">
            <a:extLst>
              <a:ext uri="{FF2B5EF4-FFF2-40B4-BE49-F238E27FC236}">
                <a16:creationId xmlns:a16="http://schemas.microsoft.com/office/drawing/2014/main" id="{33B59181-BBA9-491F-89B4-61067621488D}"/>
              </a:ext>
            </a:extLst>
          </p:cNvPr>
          <p:cNvSpPr txBox="1"/>
          <p:nvPr/>
        </p:nvSpPr>
        <p:spPr>
          <a:xfrm>
            <a:off x="3686783" y="2429964"/>
            <a:ext cx="7607032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LUYỆN</a:t>
            </a: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4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TẬP</a:t>
            </a: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– </a:t>
            </a:r>
            <a:r>
              <a:rPr lang="en-US" sz="44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THỰC</a:t>
            </a: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4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HÀNH</a:t>
            </a:r>
            <a:endParaRPr lang="en-US" sz="4000" b="1" dirty="0">
              <a:ln w="22225">
                <a:noFill/>
                <a:prstDash val="solid"/>
              </a:ln>
              <a:solidFill>
                <a:srgbClr val="FFFF00"/>
              </a:solidFill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75811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7051B8-0332-4B1D-8B65-0D66CA79DC1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44"/>
          <a:stretch/>
        </p:blipFill>
        <p:spPr>
          <a:xfrm>
            <a:off x="0" y="0"/>
            <a:ext cx="12192000" cy="6409189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96AA265-8C04-4A82-A800-D94F1E4919A0}"/>
              </a:ext>
            </a:extLst>
          </p:cNvPr>
          <p:cNvSpPr/>
          <p:nvPr/>
        </p:nvSpPr>
        <p:spPr>
          <a:xfrm>
            <a:off x="1261034" y="2130014"/>
            <a:ext cx="1835925" cy="2183802"/>
          </a:xfrm>
          <a:prstGeom prst="roundRect">
            <a:avLst/>
          </a:prstGeom>
          <a:solidFill>
            <a:srgbClr val="CCFF99"/>
          </a:solidFill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45009D3A-6311-4BFF-ABAD-77B7CB210CA8}"/>
              </a:ext>
            </a:extLst>
          </p:cNvPr>
          <p:cNvSpPr/>
          <p:nvPr/>
        </p:nvSpPr>
        <p:spPr>
          <a:xfrm>
            <a:off x="3694487" y="2130014"/>
            <a:ext cx="1835925" cy="2183802"/>
          </a:xfrm>
          <a:prstGeom prst="roundRect">
            <a:avLst/>
          </a:prstGeom>
          <a:solidFill>
            <a:srgbClr val="CCFF99"/>
          </a:solidFill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01779D1B-1FA8-43EE-9328-EEF19A1EC894}"/>
              </a:ext>
            </a:extLst>
          </p:cNvPr>
          <p:cNvSpPr/>
          <p:nvPr/>
        </p:nvSpPr>
        <p:spPr>
          <a:xfrm>
            <a:off x="6196122" y="2130014"/>
            <a:ext cx="1835925" cy="2183802"/>
          </a:xfrm>
          <a:prstGeom prst="roundRect">
            <a:avLst/>
          </a:prstGeom>
          <a:solidFill>
            <a:srgbClr val="CCFF99"/>
          </a:solidFill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39F36830-1C53-40D2-A079-6DF5EBAC1C4E}"/>
              </a:ext>
            </a:extLst>
          </p:cNvPr>
          <p:cNvSpPr/>
          <p:nvPr/>
        </p:nvSpPr>
        <p:spPr>
          <a:xfrm>
            <a:off x="8697757" y="2130014"/>
            <a:ext cx="1835925" cy="2183802"/>
          </a:xfrm>
          <a:prstGeom prst="roundRect">
            <a:avLst/>
          </a:prstGeom>
          <a:solidFill>
            <a:srgbClr val="CCFF99"/>
          </a:solidFill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BBF1A05-7857-4B13-A889-93F547F2E4A8}"/>
              </a:ext>
            </a:extLst>
          </p:cNvPr>
          <p:cNvGrpSpPr/>
          <p:nvPr/>
        </p:nvGrpSpPr>
        <p:grpSpPr>
          <a:xfrm>
            <a:off x="4815998" y="864699"/>
            <a:ext cx="1961964" cy="626040"/>
            <a:chOff x="-3359379" y="241997"/>
            <a:chExt cx="1927235" cy="763646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A741D734-4E1C-4315-AC7C-E0E885A6794F}"/>
                </a:ext>
              </a:extLst>
            </p:cNvPr>
            <p:cNvSpPr/>
            <p:nvPr/>
          </p:nvSpPr>
          <p:spPr>
            <a:xfrm>
              <a:off x="-3359379" y="241997"/>
              <a:ext cx="1927235" cy="763646"/>
            </a:xfrm>
            <a:prstGeom prst="roundRect">
              <a:avLst>
                <a:gd name="adj" fmla="val 49773"/>
              </a:avLst>
            </a:prstGeom>
            <a:solidFill>
              <a:srgbClr val="00206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 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3377098-46BA-4732-A93C-1C8C3F06A8C3}"/>
                </a:ext>
              </a:extLst>
            </p:cNvPr>
            <p:cNvSpPr/>
            <p:nvPr/>
          </p:nvSpPr>
          <p:spPr>
            <a:xfrm>
              <a:off x="-3307054" y="306647"/>
              <a:ext cx="505791" cy="634346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1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0CA7D0F-E343-44FD-8A56-6E978131A7AD}"/>
              </a:ext>
            </a:extLst>
          </p:cNvPr>
          <p:cNvSpPr txBox="1"/>
          <p:nvPr/>
        </p:nvSpPr>
        <p:spPr>
          <a:xfrm>
            <a:off x="1768685" y="2256020"/>
            <a:ext cx="9621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374</a:t>
            </a:r>
          </a:p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145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90F3BD1-7053-43B4-A558-DD56576BDBD4}"/>
              </a:ext>
            </a:extLst>
          </p:cNvPr>
          <p:cNvCxnSpPr/>
          <p:nvPr/>
        </p:nvCxnSpPr>
        <p:spPr>
          <a:xfrm>
            <a:off x="1747898" y="3361520"/>
            <a:ext cx="84666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18A574D7-0C54-46B9-87D4-E22751B0E753}"/>
              </a:ext>
            </a:extLst>
          </p:cNvPr>
          <p:cNvSpPr txBox="1"/>
          <p:nvPr/>
        </p:nvSpPr>
        <p:spPr>
          <a:xfrm>
            <a:off x="1535308" y="2497966"/>
            <a:ext cx="346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A92D406-BD2F-43A8-98A7-FACB7F60EC1B}"/>
              </a:ext>
            </a:extLst>
          </p:cNvPr>
          <p:cNvSpPr txBox="1"/>
          <p:nvPr/>
        </p:nvSpPr>
        <p:spPr>
          <a:xfrm>
            <a:off x="4236878" y="2256020"/>
            <a:ext cx="9621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526</a:t>
            </a:r>
          </a:p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262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D00D690-3A4A-47F3-BC42-9A2A67538A06}"/>
              </a:ext>
            </a:extLst>
          </p:cNvPr>
          <p:cNvCxnSpPr/>
          <p:nvPr/>
        </p:nvCxnSpPr>
        <p:spPr>
          <a:xfrm>
            <a:off x="4216091" y="3361520"/>
            <a:ext cx="84666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97E5B254-FCF3-4176-AC13-03720E4F2A1C}"/>
              </a:ext>
            </a:extLst>
          </p:cNvPr>
          <p:cNvSpPr txBox="1"/>
          <p:nvPr/>
        </p:nvSpPr>
        <p:spPr>
          <a:xfrm>
            <a:off x="4003501" y="2497966"/>
            <a:ext cx="346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873C6BC-0327-4307-A544-D20362FC0FED}"/>
              </a:ext>
            </a:extLst>
          </p:cNvPr>
          <p:cNvSpPr txBox="1"/>
          <p:nvPr/>
        </p:nvSpPr>
        <p:spPr>
          <a:xfrm>
            <a:off x="6798748" y="2265027"/>
            <a:ext cx="9959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477</a:t>
            </a:r>
          </a:p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284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3560CAD-C84A-41A1-8476-CCB26581A251}"/>
              </a:ext>
            </a:extLst>
          </p:cNvPr>
          <p:cNvCxnSpPr>
            <a:cxnSpLocks/>
          </p:cNvCxnSpPr>
          <p:nvPr/>
        </p:nvCxnSpPr>
        <p:spPr>
          <a:xfrm>
            <a:off x="6777962" y="3370527"/>
            <a:ext cx="84666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9A951F27-C990-478A-B6DE-9D22CD9DD7EB}"/>
              </a:ext>
            </a:extLst>
          </p:cNvPr>
          <p:cNvSpPr txBox="1"/>
          <p:nvPr/>
        </p:nvSpPr>
        <p:spPr>
          <a:xfrm>
            <a:off x="6565372" y="2506973"/>
            <a:ext cx="346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A72EEDE-426E-4A4D-A18D-5B4D7A46BD9E}"/>
              </a:ext>
            </a:extLst>
          </p:cNvPr>
          <p:cNvSpPr txBox="1"/>
          <p:nvPr/>
        </p:nvSpPr>
        <p:spPr>
          <a:xfrm>
            <a:off x="9158444" y="2256020"/>
            <a:ext cx="10870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685</a:t>
            </a:r>
          </a:p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357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9D46E90-7EFF-4433-8FB0-B562E031F647}"/>
              </a:ext>
            </a:extLst>
          </p:cNvPr>
          <p:cNvCxnSpPr>
            <a:cxnSpLocks/>
          </p:cNvCxnSpPr>
          <p:nvPr/>
        </p:nvCxnSpPr>
        <p:spPr>
          <a:xfrm>
            <a:off x="9137657" y="3361520"/>
            <a:ext cx="84666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3E95E055-5881-4A8D-9459-55691D35BA09}"/>
              </a:ext>
            </a:extLst>
          </p:cNvPr>
          <p:cNvSpPr txBox="1"/>
          <p:nvPr/>
        </p:nvSpPr>
        <p:spPr>
          <a:xfrm>
            <a:off x="8925067" y="2497966"/>
            <a:ext cx="346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-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9EA2C77-0121-4208-80F9-7C7E1FFFE3FB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031" t="43805" r="79771" b="18395"/>
          <a:stretch/>
        </p:blipFill>
        <p:spPr>
          <a:xfrm>
            <a:off x="2619753" y="3713518"/>
            <a:ext cx="754279" cy="99006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B84EAA35-7FF4-4E77-9A1D-BF65AC585586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0459" t="29862" r="38758" b="17202"/>
          <a:stretch/>
        </p:blipFill>
        <p:spPr>
          <a:xfrm flipH="1">
            <a:off x="7702047" y="3713518"/>
            <a:ext cx="659999" cy="10884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B196A318-6A63-47A6-BB41-8C58ACEF0529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81262" t="47022" r="2690" b="18212"/>
          <a:stretch/>
        </p:blipFill>
        <p:spPr>
          <a:xfrm>
            <a:off x="10215787" y="3781152"/>
            <a:ext cx="659999" cy="953218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F67A945F-B811-40C2-8D4E-D84AEF51D4F1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60932" t="28077" r="19166" b="18134"/>
          <a:stretch/>
        </p:blipFill>
        <p:spPr>
          <a:xfrm>
            <a:off x="5207250" y="3644426"/>
            <a:ext cx="626178" cy="1128252"/>
          </a:xfrm>
          <a:prstGeom prst="rect">
            <a:avLst/>
          </a:prstGeom>
        </p:spPr>
      </p:pic>
      <p:pic>
        <p:nvPicPr>
          <p:cNvPr id="34" name="Google Shape;3052;p29">
            <a:extLst>
              <a:ext uri="{FF2B5EF4-FFF2-40B4-BE49-F238E27FC236}">
                <a16:creationId xmlns:a16="http://schemas.microsoft.com/office/drawing/2014/main" id="{F53BD1D3-E78A-4D8F-AC57-5198358EC025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flipH="1">
            <a:off x="-129676" y="-61399"/>
            <a:ext cx="1625656" cy="18871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053;p29">
            <a:extLst>
              <a:ext uri="{FF2B5EF4-FFF2-40B4-BE49-F238E27FC236}">
                <a16:creationId xmlns:a16="http://schemas.microsoft.com/office/drawing/2014/main" id="{56A4A5EE-0CB4-4C2F-8A22-1B796EE89416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0370728" y="4802004"/>
            <a:ext cx="1672602" cy="1403315"/>
          </a:xfrm>
          <a:prstGeom prst="rect">
            <a:avLst/>
          </a:prstGeom>
          <a:noFill/>
          <a:ln>
            <a:noFill/>
          </a:ln>
        </p:spPr>
      </p:pic>
    </p:spTree>
    <p:controls>
      <mc:AlternateContent xmlns:mc="http://schemas.openxmlformats.org/markup-compatibility/2006">
        <mc:Choice xmlns:v="urn:schemas-microsoft-com:vml" Requires="v">
          <p:control spid="1474" name="TextBox1" r:id="rId2" imgW="961920" imgH="495360"/>
        </mc:Choice>
        <mc:Fallback>
          <p:control name="TextBox1" r:id="rId2" imgW="961920" imgH="495360">
            <p:pic>
              <p:nvPicPr>
                <p:cNvPr id="7" name="TextBox1">
                  <a:extLst>
                    <a:ext uri="{FF2B5EF4-FFF2-40B4-BE49-F238E27FC236}">
                      <a16:creationId xmlns:a16="http://schemas.microsoft.com/office/drawing/2014/main" id="{C69C53D1-E7D4-456C-BB9E-D2B507CD86A0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749021" y="3452672"/>
                  <a:ext cx="962130" cy="49053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75" name="TextBox2" r:id="rId3" imgW="961920" imgH="495360"/>
        </mc:Choice>
        <mc:Fallback>
          <p:control name="TextBox2" r:id="rId3" imgW="961920" imgH="495360">
            <p:pic>
              <p:nvPicPr>
                <p:cNvPr id="39" name="TextBox2">
                  <a:extLst>
                    <a:ext uri="{FF2B5EF4-FFF2-40B4-BE49-F238E27FC236}">
                      <a16:creationId xmlns:a16="http://schemas.microsoft.com/office/drawing/2014/main" id="{187EFDB7-D2D3-4A28-8CEA-67B84B0E568F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223914" y="3429000"/>
                  <a:ext cx="962130" cy="49053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76" name="TextBox3" r:id="rId4" imgW="961920" imgH="495360"/>
        </mc:Choice>
        <mc:Fallback>
          <p:control name="TextBox3" r:id="rId4" imgW="961920" imgH="495360">
            <p:pic>
              <p:nvPicPr>
                <p:cNvPr id="40" name="TextBox3">
                  <a:extLst>
                    <a:ext uri="{FF2B5EF4-FFF2-40B4-BE49-F238E27FC236}">
                      <a16:creationId xmlns:a16="http://schemas.microsoft.com/office/drawing/2014/main" id="{B9941457-8674-464F-954A-15ADD1E38FA7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815657" y="3422412"/>
                  <a:ext cx="962130" cy="49053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77" name="TextBox4" r:id="rId5" imgW="961920" imgH="495360"/>
        </mc:Choice>
        <mc:Fallback>
          <p:control name="TextBox4" r:id="rId5" imgW="961920" imgH="495360">
            <p:pic>
              <p:nvPicPr>
                <p:cNvPr id="42" name="TextBox4">
                  <a:extLst>
                    <a:ext uri="{FF2B5EF4-FFF2-40B4-BE49-F238E27FC236}">
                      <a16:creationId xmlns:a16="http://schemas.microsoft.com/office/drawing/2014/main" id="{D9F49577-7DB1-4FEE-A2C4-BD537148D61D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137657" y="3422411"/>
                  <a:ext cx="962130" cy="490537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925691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63">
            <a:extLst>
              <a:ext uri="{FF2B5EF4-FFF2-40B4-BE49-F238E27FC236}">
                <a16:creationId xmlns:a16="http://schemas.microsoft.com/office/drawing/2014/main" id="{0F3CE73E-6A78-40DA-B521-287D169D7F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44"/>
          <a:stretch/>
        </p:blipFill>
        <p:spPr>
          <a:xfrm>
            <a:off x="0" y="0"/>
            <a:ext cx="12192000" cy="6409189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96AA265-8C04-4A82-A800-D94F1E4919A0}"/>
              </a:ext>
            </a:extLst>
          </p:cNvPr>
          <p:cNvSpPr/>
          <p:nvPr/>
        </p:nvSpPr>
        <p:spPr>
          <a:xfrm>
            <a:off x="1158926" y="2740027"/>
            <a:ext cx="1821908" cy="2183802"/>
          </a:xfrm>
          <a:prstGeom prst="roundRect">
            <a:avLst/>
          </a:prstGeom>
          <a:solidFill>
            <a:srgbClr val="CCFF99"/>
          </a:solidFill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45009D3A-6311-4BFF-ABAD-77B7CB210CA8}"/>
              </a:ext>
            </a:extLst>
          </p:cNvPr>
          <p:cNvSpPr/>
          <p:nvPr/>
        </p:nvSpPr>
        <p:spPr>
          <a:xfrm>
            <a:off x="3734441" y="2740027"/>
            <a:ext cx="1821908" cy="2183802"/>
          </a:xfrm>
          <a:prstGeom prst="roundRect">
            <a:avLst/>
          </a:prstGeom>
          <a:solidFill>
            <a:srgbClr val="CCFF99"/>
          </a:solidFill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01779D1B-1FA8-43EE-9328-EEF19A1EC894}"/>
              </a:ext>
            </a:extLst>
          </p:cNvPr>
          <p:cNvSpPr/>
          <p:nvPr/>
        </p:nvSpPr>
        <p:spPr>
          <a:xfrm>
            <a:off x="6343032" y="2740027"/>
            <a:ext cx="1821908" cy="2183802"/>
          </a:xfrm>
          <a:prstGeom prst="roundRect">
            <a:avLst/>
          </a:prstGeom>
          <a:solidFill>
            <a:srgbClr val="CCFF99"/>
          </a:solidFill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39F36830-1C53-40D2-A079-6DF5EBAC1C4E}"/>
              </a:ext>
            </a:extLst>
          </p:cNvPr>
          <p:cNvSpPr/>
          <p:nvPr/>
        </p:nvSpPr>
        <p:spPr>
          <a:xfrm>
            <a:off x="9062053" y="2740027"/>
            <a:ext cx="1821908" cy="2183802"/>
          </a:xfrm>
          <a:prstGeom prst="roundRect">
            <a:avLst/>
          </a:prstGeom>
          <a:solidFill>
            <a:srgbClr val="CCFF99"/>
          </a:solidFill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BBF1A05-7857-4B13-A889-93F547F2E4A8}"/>
              </a:ext>
            </a:extLst>
          </p:cNvPr>
          <p:cNvGrpSpPr/>
          <p:nvPr/>
        </p:nvGrpSpPr>
        <p:grpSpPr>
          <a:xfrm>
            <a:off x="4159855" y="399959"/>
            <a:ext cx="4099937" cy="713374"/>
            <a:chOff x="-3307054" y="258912"/>
            <a:chExt cx="4027364" cy="870177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A741D734-4E1C-4315-AC7C-E0E885A6794F}"/>
                </a:ext>
              </a:extLst>
            </p:cNvPr>
            <p:cNvSpPr/>
            <p:nvPr/>
          </p:nvSpPr>
          <p:spPr>
            <a:xfrm>
              <a:off x="-3276018" y="258912"/>
              <a:ext cx="3996328" cy="870177"/>
            </a:xfrm>
            <a:prstGeom prst="roundRect">
              <a:avLst>
                <a:gd name="adj" fmla="val 49773"/>
              </a:avLst>
            </a:prstGeom>
            <a:solidFill>
              <a:srgbClr val="00206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 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Đặt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rồi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3377098-46BA-4732-A93C-1C8C3F06A8C3}"/>
                </a:ext>
              </a:extLst>
            </p:cNvPr>
            <p:cNvSpPr/>
            <p:nvPr/>
          </p:nvSpPr>
          <p:spPr>
            <a:xfrm>
              <a:off x="-3307054" y="306647"/>
              <a:ext cx="615094" cy="763646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0CA7D0F-E343-44FD-8A56-6E978131A7AD}"/>
              </a:ext>
            </a:extLst>
          </p:cNvPr>
          <p:cNvSpPr txBox="1"/>
          <p:nvPr/>
        </p:nvSpPr>
        <p:spPr>
          <a:xfrm>
            <a:off x="1696730" y="2932623"/>
            <a:ext cx="12510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364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90F3BD1-7053-43B4-A558-DD56576BDBD4}"/>
              </a:ext>
            </a:extLst>
          </p:cNvPr>
          <p:cNvCxnSpPr>
            <a:cxnSpLocks/>
          </p:cNvCxnSpPr>
          <p:nvPr/>
        </p:nvCxnSpPr>
        <p:spPr>
          <a:xfrm flipV="1">
            <a:off x="1443076" y="3988527"/>
            <a:ext cx="1077780" cy="8256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18A574D7-0C54-46B9-87D4-E22751B0E753}"/>
              </a:ext>
            </a:extLst>
          </p:cNvPr>
          <p:cNvSpPr txBox="1"/>
          <p:nvPr/>
        </p:nvSpPr>
        <p:spPr>
          <a:xfrm>
            <a:off x="1454471" y="3207857"/>
            <a:ext cx="346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-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9EA2C77-0121-4208-80F9-7C7E1FFFE3F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31" t="43805" r="79771" b="18395"/>
          <a:stretch/>
        </p:blipFill>
        <p:spPr>
          <a:xfrm>
            <a:off x="2603532" y="4334411"/>
            <a:ext cx="754279" cy="99006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B84EAA35-7FF4-4E77-9A1D-BF65AC58558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459" t="29862" r="38758" b="17202"/>
          <a:stretch/>
        </p:blipFill>
        <p:spPr>
          <a:xfrm flipH="1">
            <a:off x="7834939" y="4323531"/>
            <a:ext cx="659999" cy="10884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B196A318-6A63-47A6-BB41-8C58ACEF052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1262" t="47022" r="2690" b="18212"/>
          <a:stretch/>
        </p:blipFill>
        <p:spPr>
          <a:xfrm>
            <a:off x="10566065" y="4391165"/>
            <a:ext cx="659999" cy="953218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F67A945F-B811-40C2-8D4E-D84AEF51D4F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0932" t="28077" r="19166" b="18134"/>
          <a:stretch/>
        </p:blipFill>
        <p:spPr>
          <a:xfrm>
            <a:off x="5233186" y="4254439"/>
            <a:ext cx="626178" cy="11282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0D2A383-81AD-4880-A204-DA12F03F83A8}"/>
              </a:ext>
            </a:extLst>
          </p:cNvPr>
          <p:cNvSpPr txBox="1"/>
          <p:nvPr/>
        </p:nvSpPr>
        <p:spPr>
          <a:xfrm>
            <a:off x="1060255" y="1573978"/>
            <a:ext cx="2169505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364 - 156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FB4B79E-383A-4F92-8763-7619132660A4}"/>
              </a:ext>
            </a:extLst>
          </p:cNvPr>
          <p:cNvSpPr txBox="1"/>
          <p:nvPr/>
        </p:nvSpPr>
        <p:spPr>
          <a:xfrm>
            <a:off x="3656478" y="1563098"/>
            <a:ext cx="2202886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439 - 357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25CC4D5-6F9C-4820-9078-9AFEAC3B197D}"/>
              </a:ext>
            </a:extLst>
          </p:cNvPr>
          <p:cNvSpPr txBox="1"/>
          <p:nvPr/>
        </p:nvSpPr>
        <p:spPr>
          <a:xfrm>
            <a:off x="6219919" y="1563098"/>
            <a:ext cx="2387186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785 - 157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98B111B-7450-4632-8631-D03C4C4D6CDB}"/>
              </a:ext>
            </a:extLst>
          </p:cNvPr>
          <p:cNvSpPr txBox="1"/>
          <p:nvPr/>
        </p:nvSpPr>
        <p:spPr>
          <a:xfrm>
            <a:off x="8979153" y="1547555"/>
            <a:ext cx="2202885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831 - 740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A13928B-3C1F-4501-BB09-374E70376AC3}"/>
              </a:ext>
            </a:extLst>
          </p:cNvPr>
          <p:cNvSpPr txBox="1"/>
          <p:nvPr/>
        </p:nvSpPr>
        <p:spPr>
          <a:xfrm>
            <a:off x="1703685" y="3443080"/>
            <a:ext cx="13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156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62F71C7-A75A-4841-BA33-947E3D37B1F3}"/>
              </a:ext>
            </a:extLst>
          </p:cNvPr>
          <p:cNvSpPr txBox="1"/>
          <p:nvPr/>
        </p:nvSpPr>
        <p:spPr>
          <a:xfrm>
            <a:off x="1696730" y="4031143"/>
            <a:ext cx="12841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208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67B6EAE-1786-469D-A96B-C07B98034CCA}"/>
              </a:ext>
            </a:extLst>
          </p:cNvPr>
          <p:cNvSpPr txBox="1"/>
          <p:nvPr/>
        </p:nvSpPr>
        <p:spPr>
          <a:xfrm>
            <a:off x="4290959" y="2922250"/>
            <a:ext cx="990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439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2AC4FB88-502B-4613-94FE-9787D0B957DE}"/>
              </a:ext>
            </a:extLst>
          </p:cNvPr>
          <p:cNvCxnSpPr>
            <a:cxnSpLocks/>
          </p:cNvCxnSpPr>
          <p:nvPr/>
        </p:nvCxnSpPr>
        <p:spPr>
          <a:xfrm>
            <a:off x="4179519" y="3988527"/>
            <a:ext cx="889621" cy="6746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7E5B452D-3C62-40A9-BCF2-398F8E281AD7}"/>
              </a:ext>
            </a:extLst>
          </p:cNvPr>
          <p:cNvSpPr txBox="1"/>
          <p:nvPr/>
        </p:nvSpPr>
        <p:spPr>
          <a:xfrm>
            <a:off x="4048072" y="3208256"/>
            <a:ext cx="346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0C8058A-94DE-4D29-B88B-13B10C409E96}"/>
              </a:ext>
            </a:extLst>
          </p:cNvPr>
          <p:cNvSpPr txBox="1"/>
          <p:nvPr/>
        </p:nvSpPr>
        <p:spPr>
          <a:xfrm>
            <a:off x="4297915" y="3432707"/>
            <a:ext cx="1401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357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1952F73-749F-4BF2-A9F8-2D859D9BF6B6}"/>
              </a:ext>
            </a:extLst>
          </p:cNvPr>
          <p:cNvSpPr txBox="1"/>
          <p:nvPr/>
        </p:nvSpPr>
        <p:spPr>
          <a:xfrm>
            <a:off x="4501897" y="4021310"/>
            <a:ext cx="9901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82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3DC3130-73DD-4495-91F9-4A6B5F0D6091}"/>
              </a:ext>
            </a:extLst>
          </p:cNvPr>
          <p:cNvSpPr txBox="1"/>
          <p:nvPr/>
        </p:nvSpPr>
        <p:spPr>
          <a:xfrm>
            <a:off x="6859661" y="2863531"/>
            <a:ext cx="960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785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0DC491E3-C6D7-44D2-8576-BE98331A6921}"/>
              </a:ext>
            </a:extLst>
          </p:cNvPr>
          <p:cNvCxnSpPr>
            <a:cxnSpLocks/>
          </p:cNvCxnSpPr>
          <p:nvPr/>
        </p:nvCxnSpPr>
        <p:spPr>
          <a:xfrm>
            <a:off x="6744929" y="3958763"/>
            <a:ext cx="892983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1C5CE554-40D9-4CC9-98C0-A497CFEF4D58}"/>
              </a:ext>
            </a:extLst>
          </p:cNvPr>
          <p:cNvSpPr txBox="1"/>
          <p:nvPr/>
        </p:nvSpPr>
        <p:spPr>
          <a:xfrm>
            <a:off x="6617401" y="3138765"/>
            <a:ext cx="346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85DB702-3511-450D-8B2B-2FE0C4257C55}"/>
              </a:ext>
            </a:extLst>
          </p:cNvPr>
          <p:cNvSpPr txBox="1"/>
          <p:nvPr/>
        </p:nvSpPr>
        <p:spPr>
          <a:xfrm>
            <a:off x="6866616" y="3373988"/>
            <a:ext cx="960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157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2583B12-D786-4728-AD81-8E9AFBF8A323}"/>
              </a:ext>
            </a:extLst>
          </p:cNvPr>
          <p:cNvSpPr txBox="1"/>
          <p:nvPr/>
        </p:nvSpPr>
        <p:spPr>
          <a:xfrm>
            <a:off x="6887929" y="3962051"/>
            <a:ext cx="9655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628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03E8CBF-9A94-4AD3-846F-D6CDC4139A16}"/>
              </a:ext>
            </a:extLst>
          </p:cNvPr>
          <p:cNvSpPr txBox="1"/>
          <p:nvPr/>
        </p:nvSpPr>
        <p:spPr>
          <a:xfrm>
            <a:off x="9590258" y="2878131"/>
            <a:ext cx="990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831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544EC921-1590-4C56-8EFE-38200FA313A5}"/>
              </a:ext>
            </a:extLst>
          </p:cNvPr>
          <p:cNvCxnSpPr>
            <a:cxnSpLocks/>
          </p:cNvCxnSpPr>
          <p:nvPr/>
        </p:nvCxnSpPr>
        <p:spPr>
          <a:xfrm>
            <a:off x="9399639" y="3958763"/>
            <a:ext cx="1037286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4CE356CB-CBBC-4653-86D6-FA6C31DA5FC5}"/>
              </a:ext>
            </a:extLst>
          </p:cNvPr>
          <p:cNvSpPr txBox="1"/>
          <p:nvPr/>
        </p:nvSpPr>
        <p:spPr>
          <a:xfrm>
            <a:off x="9318416" y="3156285"/>
            <a:ext cx="346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8011DBE-0315-4B76-A79C-6C76EC5C9CCA}"/>
              </a:ext>
            </a:extLst>
          </p:cNvPr>
          <p:cNvSpPr txBox="1"/>
          <p:nvPr/>
        </p:nvSpPr>
        <p:spPr>
          <a:xfrm>
            <a:off x="9597213" y="3388588"/>
            <a:ext cx="1098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740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F4981D3-4F1E-4687-829B-8E1354536FBE}"/>
              </a:ext>
            </a:extLst>
          </p:cNvPr>
          <p:cNvSpPr txBox="1"/>
          <p:nvPr/>
        </p:nvSpPr>
        <p:spPr>
          <a:xfrm>
            <a:off x="9589645" y="3976651"/>
            <a:ext cx="13428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 91</a:t>
            </a:r>
          </a:p>
        </p:txBody>
      </p:sp>
      <p:pic>
        <p:nvPicPr>
          <p:cNvPr id="63" name="Google Shape;3052;p29">
            <a:extLst>
              <a:ext uri="{FF2B5EF4-FFF2-40B4-BE49-F238E27FC236}">
                <a16:creationId xmlns:a16="http://schemas.microsoft.com/office/drawing/2014/main" id="{15C845CB-4674-4F1C-AD14-92A4D616CF29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50429" y="-84384"/>
            <a:ext cx="1271334" cy="16019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2685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000"/>
                            </p:stCondLst>
                            <p:childTnLst>
                              <p:par>
                                <p:cTn id="126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7" grpId="0" animBg="1"/>
      <p:bldP spid="38" grpId="0" animBg="1"/>
      <p:bldP spid="41" grpId="0" animBg="1"/>
      <p:bldP spid="5" grpId="0"/>
      <p:bldP spid="24" grpId="0"/>
      <p:bldP spid="4" grpId="0" animBg="1"/>
      <p:bldP spid="39" grpId="0" animBg="1"/>
      <p:bldP spid="40" grpId="0" animBg="1"/>
      <p:bldP spid="42" grpId="0" animBg="1"/>
      <p:bldP spid="44" grpId="0"/>
      <p:bldP spid="46" grpId="0"/>
      <p:bldP spid="48" grpId="0"/>
      <p:bldP spid="50" grpId="0"/>
      <p:bldP spid="51" grpId="0"/>
      <p:bldP spid="52" grpId="0"/>
      <p:bldP spid="53" grpId="0"/>
      <p:bldP spid="55" grpId="0"/>
      <p:bldP spid="56" grpId="0"/>
      <p:bldP spid="57" grpId="0"/>
      <p:bldP spid="58" grpId="0"/>
      <p:bldP spid="60" grpId="0"/>
      <p:bldP spid="61" grpId="0"/>
      <p:bldP spid="6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C9DE48-18E6-44E6-A555-7A7DDAA4AD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289"/>
          <a:stretch/>
        </p:blipFill>
        <p:spPr>
          <a:xfrm>
            <a:off x="0" y="0"/>
            <a:ext cx="12192000" cy="6426679"/>
          </a:xfrm>
          <a:prstGeom prst="rect">
            <a:avLst/>
          </a:prstGeom>
        </p:spPr>
      </p:pic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E665448F-F907-4607-A232-681E36A7B6F2}"/>
              </a:ext>
            </a:extLst>
          </p:cNvPr>
          <p:cNvSpPr/>
          <p:nvPr/>
        </p:nvSpPr>
        <p:spPr>
          <a:xfrm>
            <a:off x="2203756" y="1820607"/>
            <a:ext cx="1743226" cy="2288820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  <a:sym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483388-270F-4557-9BAF-9960BEC71CF1}"/>
              </a:ext>
            </a:extLst>
          </p:cNvPr>
          <p:cNvSpPr txBox="1"/>
          <p:nvPr/>
        </p:nvSpPr>
        <p:spPr>
          <a:xfrm>
            <a:off x="2352011" y="2404725"/>
            <a:ext cx="3466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-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3233298-5FBB-44CC-991F-9B319C4A1309}"/>
              </a:ext>
            </a:extLst>
          </p:cNvPr>
          <p:cNvCxnSpPr>
            <a:cxnSpLocks/>
          </p:cNvCxnSpPr>
          <p:nvPr/>
        </p:nvCxnSpPr>
        <p:spPr>
          <a:xfrm>
            <a:off x="2525355" y="3205015"/>
            <a:ext cx="1073818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91386C82-6626-4D8B-A3E6-A215726866AF}"/>
              </a:ext>
            </a:extLst>
          </p:cNvPr>
          <p:cNvSpPr txBox="1"/>
          <p:nvPr/>
        </p:nvSpPr>
        <p:spPr>
          <a:xfrm>
            <a:off x="3144073" y="2007429"/>
            <a:ext cx="455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76A3DFC-B7DA-4E2E-8CF2-B96D9C2FA5DF}"/>
              </a:ext>
            </a:extLst>
          </p:cNvPr>
          <p:cNvSpPr txBox="1"/>
          <p:nvPr/>
        </p:nvSpPr>
        <p:spPr>
          <a:xfrm>
            <a:off x="3144071" y="2562264"/>
            <a:ext cx="455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4706942-C673-4365-9E8D-7B081B985562}"/>
              </a:ext>
            </a:extLst>
          </p:cNvPr>
          <p:cNvSpPr txBox="1"/>
          <p:nvPr/>
        </p:nvSpPr>
        <p:spPr>
          <a:xfrm>
            <a:off x="3144073" y="3225285"/>
            <a:ext cx="455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8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C511A88-F057-43A2-8012-1490CEE76F9E}"/>
              </a:ext>
            </a:extLst>
          </p:cNvPr>
          <p:cNvSpPr txBox="1"/>
          <p:nvPr/>
        </p:nvSpPr>
        <p:spPr>
          <a:xfrm>
            <a:off x="4479337" y="1818622"/>
            <a:ext cx="7381983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6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không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trừ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được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8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lấy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16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trừ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8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bằng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Viết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8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nhớ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DEDD716-5D34-4B3D-9532-00205C78D8F3}"/>
              </a:ext>
            </a:extLst>
          </p:cNvPr>
          <p:cNvSpPr txBox="1"/>
          <p:nvPr/>
        </p:nvSpPr>
        <p:spPr>
          <a:xfrm>
            <a:off x="2875415" y="2007429"/>
            <a:ext cx="455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803006E-13C8-4E44-B2DC-4C3B22625210}"/>
              </a:ext>
            </a:extLst>
          </p:cNvPr>
          <p:cNvSpPr txBox="1"/>
          <p:nvPr/>
        </p:nvSpPr>
        <p:spPr>
          <a:xfrm>
            <a:off x="4539488" y="2875597"/>
            <a:ext cx="762874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3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thêm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1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bằng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4, 5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trừ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4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bằng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1,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viết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1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D92C7D6-E2E4-4362-84FC-B5D521A28E70}"/>
              </a:ext>
            </a:extLst>
          </p:cNvPr>
          <p:cNvSpPr/>
          <p:nvPr/>
        </p:nvSpPr>
        <p:spPr>
          <a:xfrm>
            <a:off x="4259137" y="2001561"/>
            <a:ext cx="220201" cy="220201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  <a:sym typeface="Arial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5EFF8D02-C7B9-4BC9-A0A8-003567E382A3}"/>
              </a:ext>
            </a:extLst>
          </p:cNvPr>
          <p:cNvSpPr/>
          <p:nvPr/>
        </p:nvSpPr>
        <p:spPr>
          <a:xfrm>
            <a:off x="4319287" y="3167638"/>
            <a:ext cx="220201" cy="220201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  <a:sym typeface="Arial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8CA711E-8C9E-468F-94D3-D6E893A99FCF}"/>
              </a:ext>
            </a:extLst>
          </p:cNvPr>
          <p:cNvGrpSpPr/>
          <p:nvPr/>
        </p:nvGrpSpPr>
        <p:grpSpPr>
          <a:xfrm>
            <a:off x="3653200" y="4725887"/>
            <a:ext cx="4766181" cy="706631"/>
            <a:chOff x="168284" y="3517256"/>
            <a:chExt cx="3257812" cy="978686"/>
          </a:xfrm>
          <a:solidFill>
            <a:srgbClr val="C00000"/>
          </a:solidFill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259360C2-8AB2-4704-B838-719CFE3229A5}"/>
                </a:ext>
              </a:extLst>
            </p:cNvPr>
            <p:cNvSpPr/>
            <p:nvPr/>
          </p:nvSpPr>
          <p:spPr>
            <a:xfrm>
              <a:off x="168284" y="3517256"/>
              <a:ext cx="3257812" cy="978686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CA43278-2812-49EA-9F97-097BAB9F4A39}"/>
                </a:ext>
              </a:extLst>
            </p:cNvPr>
            <p:cNvSpPr txBox="1"/>
            <p:nvPr/>
          </p:nvSpPr>
          <p:spPr>
            <a:xfrm>
              <a:off x="298433" y="3571656"/>
              <a:ext cx="3039813" cy="80991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Vậy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: 756 – 38 = 718</a:t>
              </a:r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.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A72950E-C67A-4E8D-8681-5946EEE10D93}"/>
              </a:ext>
            </a:extLst>
          </p:cNvPr>
          <p:cNvGrpSpPr/>
          <p:nvPr/>
        </p:nvGrpSpPr>
        <p:grpSpPr>
          <a:xfrm>
            <a:off x="3536993" y="528393"/>
            <a:ext cx="4528384" cy="755245"/>
            <a:chOff x="-3369817" y="382607"/>
            <a:chExt cx="4448227" cy="795412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956D75A5-BD8A-471C-B883-362F9C33AEC9}"/>
                </a:ext>
              </a:extLst>
            </p:cNvPr>
            <p:cNvSpPr/>
            <p:nvPr/>
          </p:nvSpPr>
          <p:spPr>
            <a:xfrm>
              <a:off x="-3369817" y="382607"/>
              <a:ext cx="4448227" cy="795412"/>
            </a:xfrm>
            <a:prstGeom prst="roundRect">
              <a:avLst>
                <a:gd name="adj" fmla="val 49773"/>
              </a:avLst>
            </a:prstGeom>
            <a:solidFill>
              <a:srgbClr val="00206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  <a:sym typeface="Arial"/>
                </a:rPr>
                <a:t>     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  <a:sym typeface="Arial"/>
                </a:rPr>
                <a:t>Tính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  <a:sym typeface="Arial"/>
                </a:rPr>
                <a:t> (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  <a:sym typeface="Arial"/>
                </a:rPr>
                <a:t>theo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  <a:sym typeface="Arial"/>
                </a:rPr>
                <a:t>mẫu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  <a:sym typeface="Arial"/>
                </a:rPr>
                <a:t>):</a:t>
              </a: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FFB145CF-B292-4B16-8E99-C56ED6B29A33}"/>
                </a:ext>
              </a:extLst>
            </p:cNvPr>
            <p:cNvSpPr/>
            <p:nvPr/>
          </p:nvSpPr>
          <p:spPr>
            <a:xfrm>
              <a:off x="-3288618" y="435376"/>
              <a:ext cx="615094" cy="653661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  <a:sym typeface="Arial"/>
                </a:rPr>
                <a:t>3</a:t>
              </a: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9EC53D1A-3F0F-4703-BA02-3F5929132903}"/>
              </a:ext>
            </a:extLst>
          </p:cNvPr>
          <p:cNvSpPr txBox="1"/>
          <p:nvPr/>
        </p:nvSpPr>
        <p:spPr>
          <a:xfrm>
            <a:off x="2875415" y="3225285"/>
            <a:ext cx="455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1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7B5C791-368E-436A-A67F-EC51CE8BFB91}"/>
              </a:ext>
            </a:extLst>
          </p:cNvPr>
          <p:cNvSpPr txBox="1"/>
          <p:nvPr/>
        </p:nvSpPr>
        <p:spPr>
          <a:xfrm>
            <a:off x="2610871" y="3225285"/>
            <a:ext cx="455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7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142BF75-73E5-4993-890A-10B7DE44E391}"/>
              </a:ext>
            </a:extLst>
          </p:cNvPr>
          <p:cNvSpPr txBox="1"/>
          <p:nvPr/>
        </p:nvSpPr>
        <p:spPr>
          <a:xfrm>
            <a:off x="2580692" y="2007429"/>
            <a:ext cx="455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7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6DC5156-C4A0-4D47-8BC6-E0C163A4392F}"/>
              </a:ext>
            </a:extLst>
          </p:cNvPr>
          <p:cNvSpPr txBox="1"/>
          <p:nvPr/>
        </p:nvSpPr>
        <p:spPr>
          <a:xfrm>
            <a:off x="2872304" y="2558684"/>
            <a:ext cx="455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3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D0AE6CF-6540-4006-957C-19BC34654442}"/>
              </a:ext>
            </a:extLst>
          </p:cNvPr>
          <p:cNvSpPr txBox="1"/>
          <p:nvPr/>
        </p:nvSpPr>
        <p:spPr>
          <a:xfrm>
            <a:off x="4539488" y="3503508"/>
            <a:ext cx="762874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Hạ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7,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viết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7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583BA24-3794-4564-A99B-A654741FBE14}"/>
              </a:ext>
            </a:extLst>
          </p:cNvPr>
          <p:cNvSpPr/>
          <p:nvPr/>
        </p:nvSpPr>
        <p:spPr>
          <a:xfrm>
            <a:off x="4319287" y="3795549"/>
            <a:ext cx="220201" cy="220201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  <a:sym typeface="Arial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0A4CB5C-A92A-4921-AE8D-25912E719F65}"/>
              </a:ext>
            </a:extLst>
          </p:cNvPr>
          <p:cNvSpPr txBox="1"/>
          <p:nvPr/>
        </p:nvSpPr>
        <p:spPr>
          <a:xfrm>
            <a:off x="1134683" y="1782321"/>
            <a:ext cx="1176307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Mẫu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968605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8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10" grpId="0"/>
      <p:bldP spid="10" grpId="1"/>
      <p:bldP spid="12" grpId="0"/>
      <p:bldP spid="12" grpId="1"/>
      <p:bldP spid="13" grpId="0"/>
      <p:bldP spid="13" grpId="1"/>
      <p:bldP spid="14" grpId="0"/>
      <p:bldP spid="16" grpId="0"/>
      <p:bldP spid="20" grpId="0"/>
      <p:bldP spid="20" grpId="1"/>
      <p:bldP spid="25" grpId="0"/>
      <p:bldP spid="26" grpId="0" animBg="1"/>
      <p:bldP spid="27" grpId="0" animBg="1"/>
      <p:bldP spid="39" grpId="0"/>
      <p:bldP spid="40" grpId="0"/>
      <p:bldP spid="28" grpId="0"/>
      <p:bldP spid="28" grpId="1"/>
      <p:bldP spid="29" grpId="0"/>
      <p:bldP spid="29" grpId="1"/>
      <p:bldP spid="30" grpId="0"/>
      <p:bldP spid="31" grpId="0" animBg="1"/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>
            <a:extLst>
              <a:ext uri="{FF2B5EF4-FFF2-40B4-BE49-F238E27FC236}">
                <a16:creationId xmlns:a16="http://schemas.microsoft.com/office/drawing/2014/main" id="{F545A084-E8C8-4624-9D66-6E042B094F8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6289"/>
          <a:stretch/>
        </p:blipFill>
        <p:spPr>
          <a:xfrm>
            <a:off x="0" y="0"/>
            <a:ext cx="12192000" cy="6426679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96AA265-8C04-4A82-A800-D94F1E4919A0}"/>
              </a:ext>
            </a:extLst>
          </p:cNvPr>
          <p:cNvSpPr/>
          <p:nvPr/>
        </p:nvSpPr>
        <p:spPr>
          <a:xfrm>
            <a:off x="1396116" y="2153718"/>
            <a:ext cx="1835925" cy="2183802"/>
          </a:xfrm>
          <a:prstGeom prst="roundRect">
            <a:avLst/>
          </a:prstGeom>
          <a:solidFill>
            <a:srgbClr val="CCFF99"/>
          </a:solidFill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  <a:sym typeface="Arial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45009D3A-6311-4BFF-ABAD-77B7CB210CA8}"/>
              </a:ext>
            </a:extLst>
          </p:cNvPr>
          <p:cNvSpPr/>
          <p:nvPr/>
        </p:nvSpPr>
        <p:spPr>
          <a:xfrm>
            <a:off x="3829569" y="2153718"/>
            <a:ext cx="1835925" cy="2183802"/>
          </a:xfrm>
          <a:prstGeom prst="roundRect">
            <a:avLst/>
          </a:prstGeom>
          <a:solidFill>
            <a:srgbClr val="CCFF99"/>
          </a:solidFill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  <a:sym typeface="Arial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01779D1B-1FA8-43EE-9328-EEF19A1EC894}"/>
              </a:ext>
            </a:extLst>
          </p:cNvPr>
          <p:cNvSpPr/>
          <p:nvPr/>
        </p:nvSpPr>
        <p:spPr>
          <a:xfrm>
            <a:off x="6331204" y="2153718"/>
            <a:ext cx="1835925" cy="2183802"/>
          </a:xfrm>
          <a:prstGeom prst="roundRect">
            <a:avLst/>
          </a:prstGeom>
          <a:solidFill>
            <a:srgbClr val="CCFF99"/>
          </a:solidFill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  <a:sym typeface="Arial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39F36830-1C53-40D2-A079-6DF5EBAC1C4E}"/>
              </a:ext>
            </a:extLst>
          </p:cNvPr>
          <p:cNvSpPr/>
          <p:nvPr/>
        </p:nvSpPr>
        <p:spPr>
          <a:xfrm>
            <a:off x="8832839" y="2153718"/>
            <a:ext cx="1835925" cy="2183802"/>
          </a:xfrm>
          <a:prstGeom prst="roundRect">
            <a:avLst/>
          </a:prstGeom>
          <a:solidFill>
            <a:srgbClr val="CCFF99"/>
          </a:solidFill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CA7D0F-E343-44FD-8A56-6E978131A7AD}"/>
              </a:ext>
            </a:extLst>
          </p:cNvPr>
          <p:cNvSpPr txBox="1"/>
          <p:nvPr/>
        </p:nvSpPr>
        <p:spPr>
          <a:xfrm>
            <a:off x="1903767" y="2279724"/>
            <a:ext cx="9621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453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 47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90F3BD1-7053-43B4-A558-DD56576BDBD4}"/>
              </a:ext>
            </a:extLst>
          </p:cNvPr>
          <p:cNvCxnSpPr/>
          <p:nvPr/>
        </p:nvCxnSpPr>
        <p:spPr>
          <a:xfrm>
            <a:off x="1882980" y="3385224"/>
            <a:ext cx="84666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18A574D7-0C54-46B9-87D4-E22751B0E753}"/>
              </a:ext>
            </a:extLst>
          </p:cNvPr>
          <p:cNvSpPr txBox="1"/>
          <p:nvPr/>
        </p:nvSpPr>
        <p:spPr>
          <a:xfrm>
            <a:off x="1709635" y="2609377"/>
            <a:ext cx="346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-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A92D406-BD2F-43A8-98A7-FACB7F60EC1B}"/>
              </a:ext>
            </a:extLst>
          </p:cNvPr>
          <p:cNvSpPr txBox="1"/>
          <p:nvPr/>
        </p:nvSpPr>
        <p:spPr>
          <a:xfrm>
            <a:off x="4371960" y="2279724"/>
            <a:ext cx="9621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567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 19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D00D690-3A4A-47F3-BC42-9A2A67538A06}"/>
              </a:ext>
            </a:extLst>
          </p:cNvPr>
          <p:cNvCxnSpPr/>
          <p:nvPr/>
        </p:nvCxnSpPr>
        <p:spPr>
          <a:xfrm>
            <a:off x="4351173" y="3385224"/>
            <a:ext cx="84666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97E5B254-FCF3-4176-AC13-03720E4F2A1C}"/>
              </a:ext>
            </a:extLst>
          </p:cNvPr>
          <p:cNvSpPr txBox="1"/>
          <p:nvPr/>
        </p:nvSpPr>
        <p:spPr>
          <a:xfrm>
            <a:off x="4177828" y="2609377"/>
            <a:ext cx="346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-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873C6BC-0327-4307-A544-D20362FC0FED}"/>
              </a:ext>
            </a:extLst>
          </p:cNvPr>
          <p:cNvSpPr txBox="1"/>
          <p:nvPr/>
        </p:nvSpPr>
        <p:spPr>
          <a:xfrm>
            <a:off x="6933830" y="2288731"/>
            <a:ext cx="9959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850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 27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3560CAD-C84A-41A1-8476-CCB26581A251}"/>
              </a:ext>
            </a:extLst>
          </p:cNvPr>
          <p:cNvCxnSpPr>
            <a:cxnSpLocks/>
          </p:cNvCxnSpPr>
          <p:nvPr/>
        </p:nvCxnSpPr>
        <p:spPr>
          <a:xfrm>
            <a:off x="6913044" y="3394231"/>
            <a:ext cx="84666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9A951F27-C990-478A-B6DE-9D22CD9DD7EB}"/>
              </a:ext>
            </a:extLst>
          </p:cNvPr>
          <p:cNvSpPr txBox="1"/>
          <p:nvPr/>
        </p:nvSpPr>
        <p:spPr>
          <a:xfrm>
            <a:off x="6739699" y="2618384"/>
            <a:ext cx="346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-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A72EEDE-426E-4A4D-A18D-5B4D7A46BD9E}"/>
              </a:ext>
            </a:extLst>
          </p:cNvPr>
          <p:cNvSpPr txBox="1"/>
          <p:nvPr/>
        </p:nvSpPr>
        <p:spPr>
          <a:xfrm>
            <a:off x="9293526" y="2279724"/>
            <a:ext cx="10870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408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 23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9D46E90-7EFF-4433-8FB0-B562E031F647}"/>
              </a:ext>
            </a:extLst>
          </p:cNvPr>
          <p:cNvCxnSpPr>
            <a:cxnSpLocks/>
          </p:cNvCxnSpPr>
          <p:nvPr/>
        </p:nvCxnSpPr>
        <p:spPr>
          <a:xfrm>
            <a:off x="9272739" y="3385224"/>
            <a:ext cx="84666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3E95E055-5881-4A8D-9459-55691D35BA09}"/>
              </a:ext>
            </a:extLst>
          </p:cNvPr>
          <p:cNvSpPr txBox="1"/>
          <p:nvPr/>
        </p:nvSpPr>
        <p:spPr>
          <a:xfrm>
            <a:off x="9099394" y="2609377"/>
            <a:ext cx="346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-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9EA2C77-0121-4208-80F9-7C7E1FFFE3FB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031" t="43805" r="79771" b="18395"/>
          <a:stretch/>
        </p:blipFill>
        <p:spPr>
          <a:xfrm>
            <a:off x="2754835" y="3737222"/>
            <a:ext cx="754279" cy="99006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B84EAA35-7FF4-4E77-9A1D-BF65AC585586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0459" t="29862" r="38758" b="17202"/>
          <a:stretch/>
        </p:blipFill>
        <p:spPr>
          <a:xfrm flipH="1">
            <a:off x="7837129" y="3737222"/>
            <a:ext cx="659999" cy="10884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B196A318-6A63-47A6-BB41-8C58ACEF0529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81262" t="47022" r="2690" b="18212"/>
          <a:stretch/>
        </p:blipFill>
        <p:spPr>
          <a:xfrm>
            <a:off x="10350869" y="3804856"/>
            <a:ext cx="659999" cy="953218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F67A945F-B811-40C2-8D4E-D84AEF51D4F1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60932" t="28077" r="19166" b="18134"/>
          <a:stretch/>
        </p:blipFill>
        <p:spPr>
          <a:xfrm>
            <a:off x="5342332" y="3668130"/>
            <a:ext cx="626178" cy="1128252"/>
          </a:xfrm>
          <a:prstGeom prst="rect">
            <a:avLst/>
          </a:prstGeom>
        </p:spPr>
      </p:pic>
      <p:pic>
        <p:nvPicPr>
          <p:cNvPr id="34" name="Google Shape;3052;p29">
            <a:extLst>
              <a:ext uri="{FF2B5EF4-FFF2-40B4-BE49-F238E27FC236}">
                <a16:creationId xmlns:a16="http://schemas.microsoft.com/office/drawing/2014/main" id="{F53BD1D3-E78A-4D8F-AC57-5198358EC025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flipH="1">
            <a:off x="698579" y="24209"/>
            <a:ext cx="1625656" cy="18871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053;p29">
            <a:extLst>
              <a:ext uri="{FF2B5EF4-FFF2-40B4-BE49-F238E27FC236}">
                <a16:creationId xmlns:a16="http://schemas.microsoft.com/office/drawing/2014/main" id="{56A4A5EE-0CB4-4C2F-8A22-1B796EE89416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0545786" y="4982193"/>
            <a:ext cx="1672602" cy="14033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B8A73FCF-A452-4C3A-A368-D215D03DCDD7}"/>
              </a:ext>
            </a:extLst>
          </p:cNvPr>
          <p:cNvGrpSpPr/>
          <p:nvPr/>
        </p:nvGrpSpPr>
        <p:grpSpPr>
          <a:xfrm>
            <a:off x="3509114" y="625722"/>
            <a:ext cx="4528384" cy="755245"/>
            <a:chOff x="-3369817" y="382607"/>
            <a:chExt cx="4448227" cy="795412"/>
          </a:xfrm>
        </p:grpSpPr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8B586366-E0DE-48F4-BF5D-02C7EB6AA182}"/>
                </a:ext>
              </a:extLst>
            </p:cNvPr>
            <p:cNvSpPr/>
            <p:nvPr/>
          </p:nvSpPr>
          <p:spPr>
            <a:xfrm>
              <a:off x="-3369817" y="382607"/>
              <a:ext cx="4448227" cy="795412"/>
            </a:xfrm>
            <a:prstGeom prst="roundRect">
              <a:avLst>
                <a:gd name="adj" fmla="val 49773"/>
              </a:avLst>
            </a:prstGeom>
            <a:solidFill>
              <a:srgbClr val="00206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  <a:sym typeface="Arial"/>
                </a:rPr>
                <a:t>     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  <a:sym typeface="Arial"/>
                </a:rPr>
                <a:t>Tính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  <a:sym typeface="Arial"/>
                </a:rPr>
                <a:t> (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  <a:sym typeface="Arial"/>
                </a:rPr>
                <a:t>theo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  <a:sym typeface="Arial"/>
                </a:rPr>
                <a:t>mẫu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  <a:sym typeface="Arial"/>
                </a:rPr>
                <a:t>):</a:t>
              </a: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B095E956-9F58-4F0F-9BCC-CC9C2C5A94E9}"/>
                </a:ext>
              </a:extLst>
            </p:cNvPr>
            <p:cNvSpPr/>
            <p:nvPr/>
          </p:nvSpPr>
          <p:spPr>
            <a:xfrm>
              <a:off x="-3288618" y="435376"/>
              <a:ext cx="615094" cy="653661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  <a:sym typeface="Arial"/>
                </a:rPr>
                <a:t>3</a:t>
              </a:r>
            </a:p>
          </p:txBody>
        </p:sp>
      </p:grpSp>
    </p:spTree>
    <p:controls>
      <mc:AlternateContent xmlns:mc="http://schemas.openxmlformats.org/markup-compatibility/2006">
        <mc:Choice xmlns:v="urn:schemas-microsoft-com:vml" Requires="v">
          <p:control spid="2054" name="TextBox1" r:id="rId2" imgW="961920" imgH="495360"/>
        </mc:Choice>
        <mc:Fallback>
          <p:control name="TextBox1" r:id="rId2" imgW="961920" imgH="495360">
            <p:pic>
              <p:nvPicPr>
                <p:cNvPr id="7" name="TextBox1">
                  <a:extLst>
                    <a:ext uri="{FF2B5EF4-FFF2-40B4-BE49-F238E27FC236}">
                      <a16:creationId xmlns:a16="http://schemas.microsoft.com/office/drawing/2014/main" id="{C69C53D1-E7D4-456C-BB9E-D2B507CD86A0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884103" y="3476376"/>
                  <a:ext cx="962130" cy="49053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055" name="TextBox2" r:id="rId3" imgW="961920" imgH="495360"/>
        </mc:Choice>
        <mc:Fallback>
          <p:control name="TextBox2" r:id="rId3" imgW="961920" imgH="495360">
            <p:pic>
              <p:nvPicPr>
                <p:cNvPr id="39" name="TextBox2">
                  <a:extLst>
                    <a:ext uri="{FF2B5EF4-FFF2-40B4-BE49-F238E27FC236}">
                      <a16:creationId xmlns:a16="http://schemas.microsoft.com/office/drawing/2014/main" id="{187EFDB7-D2D3-4A28-8CEA-67B84B0E568F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358996" y="3452704"/>
                  <a:ext cx="962130" cy="49053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056" name="TextBox3" r:id="rId4" imgW="961920" imgH="495360"/>
        </mc:Choice>
        <mc:Fallback>
          <p:control name="TextBox3" r:id="rId4" imgW="961920" imgH="495360">
            <p:pic>
              <p:nvPicPr>
                <p:cNvPr id="40" name="TextBox3">
                  <a:extLst>
                    <a:ext uri="{FF2B5EF4-FFF2-40B4-BE49-F238E27FC236}">
                      <a16:creationId xmlns:a16="http://schemas.microsoft.com/office/drawing/2014/main" id="{B9941457-8674-464F-954A-15ADD1E38FA7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950739" y="3446116"/>
                  <a:ext cx="962130" cy="49053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057" name="TextBox4" r:id="rId5" imgW="961920" imgH="495360"/>
        </mc:Choice>
        <mc:Fallback>
          <p:control name="TextBox4" r:id="rId5" imgW="961920" imgH="495360">
            <p:pic>
              <p:nvPicPr>
                <p:cNvPr id="42" name="TextBox4">
                  <a:extLst>
                    <a:ext uri="{FF2B5EF4-FFF2-40B4-BE49-F238E27FC236}">
                      <a16:creationId xmlns:a16="http://schemas.microsoft.com/office/drawing/2014/main" id="{D9F49577-7DB1-4FEE-A2C4-BD537148D61D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272739" y="3446115"/>
                  <a:ext cx="962130" cy="490537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43580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844412-F83F-4451-B59E-B7A15DF55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9879"/>
            <a:ext cx="11907297" cy="66164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453D94-F8CB-485B-B2FA-40FF6754D10B}"/>
              </a:ext>
            </a:extLst>
          </p:cNvPr>
          <p:cNvSpPr txBox="1"/>
          <p:nvPr/>
        </p:nvSpPr>
        <p:spPr>
          <a:xfrm>
            <a:off x="2688633" y="3598050"/>
            <a:ext cx="65300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Bài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học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hôm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nay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em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biết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thêm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được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điều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gì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D3F467-6705-4C18-9FD1-748EC63802DD}"/>
              </a:ext>
            </a:extLst>
          </p:cNvPr>
          <p:cNvSpPr txBox="1"/>
          <p:nvPr/>
        </p:nvSpPr>
        <p:spPr>
          <a:xfrm>
            <a:off x="2297996" y="3588834"/>
            <a:ext cx="7311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Để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có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thể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làm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tốt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các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bài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tập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trên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em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nhắn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bạn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điều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gì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50421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32757180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3755</TotalTime>
  <Words>277</Words>
  <Application>Microsoft Office PowerPoint</Application>
  <PresentationFormat>Widescreen</PresentationFormat>
  <Paragraphs>117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Microsoft YaHei</vt:lpstr>
      <vt:lpstr>Arial</vt:lpstr>
      <vt:lpstr>Calibri</vt:lpstr>
      <vt:lpstr>Cambria Math</vt:lpstr>
      <vt:lpstr>HP001 4 hàng</vt:lpstr>
      <vt:lpstr>Times New Roman</vt:lpstr>
      <vt:lpstr>UTM Avo</vt:lpstr>
      <vt:lpstr>Office Theme</vt:lpstr>
      <vt:lpstr>1_Office Theme</vt:lpstr>
      <vt:lpstr>Tuần 31 Bài 86: Phép trừ (có nhớ) trong phạm vi 1000 – Tiết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Lê Phúc Lâm</dc:creator>
  <cp:lastModifiedBy>Admin</cp:lastModifiedBy>
  <cp:revision>499</cp:revision>
  <dcterms:created xsi:type="dcterms:W3CDTF">2021-07-12T03:44:38Z</dcterms:created>
  <dcterms:modified xsi:type="dcterms:W3CDTF">2024-05-02T09:09:23Z</dcterms:modified>
</cp:coreProperties>
</file>