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809" r:id="rId2"/>
  </p:sldMasterIdLst>
  <p:notesMasterIdLst>
    <p:notesMasterId r:id="rId9"/>
  </p:notesMasterIdLst>
  <p:sldIdLst>
    <p:sldId id="256" r:id="rId3"/>
    <p:sldId id="423" r:id="rId4"/>
    <p:sldId id="424" r:id="rId5"/>
    <p:sldId id="402" r:id="rId6"/>
    <p:sldId id="385" r:id="rId7"/>
    <p:sldId id="408" r:id="rId8"/>
  </p:sldIdLst>
  <p:sldSz cx="12192000" cy="6858000"/>
  <p:notesSz cx="6858000" cy="9144000"/>
  <p:custDataLst>
    <p:tags r:id="rId1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AE9D"/>
    <a:srgbClr val="1A2629"/>
    <a:srgbClr val="99FF66"/>
    <a:srgbClr val="66FF99"/>
    <a:srgbClr val="00FF00"/>
    <a:srgbClr val="FF0066"/>
    <a:srgbClr val="0000FF"/>
    <a:srgbClr val="B2B4BB"/>
    <a:srgbClr val="D3CDCD"/>
    <a:srgbClr val="A66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6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747A856-C03C-4DDD-BFE3-4CD32ADC5377}"/>
              </a:ext>
            </a:extLst>
          </p:cNvPr>
          <p:cNvSpPr/>
          <p:nvPr userDrawn="1"/>
        </p:nvSpPr>
        <p:spPr>
          <a:xfrm>
            <a:off x="11251076" y="24939"/>
            <a:ext cx="957550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0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7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1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3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3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6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17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9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64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79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04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9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2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D51F21-A51D-49E8-937F-194172BC6313}"/>
              </a:ext>
            </a:extLst>
          </p:cNvPr>
          <p:cNvSpPr/>
          <p:nvPr userDrawn="1"/>
        </p:nvSpPr>
        <p:spPr>
          <a:xfrm>
            <a:off x="11554692" y="157942"/>
            <a:ext cx="957550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57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5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33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3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0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8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0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84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3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9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09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00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90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396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03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64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0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7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56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4802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15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15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88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0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55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1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5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48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5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88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054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48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12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78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79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91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72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46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6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6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92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71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698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66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11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79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50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886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57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9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087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4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3987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689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63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3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53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60.xml"/><Relationship Id="rId74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.xml"/><Relationship Id="rId61" Type="http://schemas.openxmlformats.org/officeDocument/2006/relationships/slideLayout" Target="../slideLayouts/slideLayout63.xml"/><Relationship Id="rId82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10.xml"/><Relationship Id="rId51" Type="http://schemas.openxmlformats.org/officeDocument/2006/relationships/slideLayout" Target="../slideLayouts/slideLayout53.xml"/><Relationship Id="rId72" Type="http://schemas.openxmlformats.org/officeDocument/2006/relationships/slideLayout" Target="../slideLayouts/slideLayout74.xml"/><Relationship Id="rId80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59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54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7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12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75.xml"/><Relationship Id="rId78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9" Type="http://schemas.openxmlformats.org/officeDocument/2006/relationships/slideLayout" Target="../slideLayouts/slideLayout41.xml"/><Relationship Id="rId34" Type="http://schemas.openxmlformats.org/officeDocument/2006/relationships/slideLayout" Target="../slideLayouts/slideLayout36.xml"/><Relationship Id="rId50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7.xml"/><Relationship Id="rId7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9.xml"/><Relationship Id="rId7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4.xml"/><Relationship Id="rId29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66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  <p:sldLayoutId id="2147483846" r:id="rId37"/>
    <p:sldLayoutId id="2147483847" r:id="rId38"/>
    <p:sldLayoutId id="2147483848" r:id="rId39"/>
    <p:sldLayoutId id="2147483849" r:id="rId40"/>
    <p:sldLayoutId id="2147483850" r:id="rId41"/>
    <p:sldLayoutId id="2147483851" r:id="rId42"/>
    <p:sldLayoutId id="2147483852" r:id="rId43"/>
    <p:sldLayoutId id="2147483853" r:id="rId44"/>
    <p:sldLayoutId id="2147483854" r:id="rId45"/>
    <p:sldLayoutId id="2147483855" r:id="rId46"/>
    <p:sldLayoutId id="2147483856" r:id="rId47"/>
    <p:sldLayoutId id="2147483857" r:id="rId48"/>
    <p:sldLayoutId id="2147483858" r:id="rId49"/>
    <p:sldLayoutId id="2147483859" r:id="rId50"/>
    <p:sldLayoutId id="2147483860" r:id="rId51"/>
    <p:sldLayoutId id="2147483861" r:id="rId52"/>
    <p:sldLayoutId id="2147483862" r:id="rId53"/>
    <p:sldLayoutId id="2147483863" r:id="rId54"/>
    <p:sldLayoutId id="2147483864" r:id="rId55"/>
    <p:sldLayoutId id="2147483865" r:id="rId56"/>
    <p:sldLayoutId id="2147483866" r:id="rId57"/>
    <p:sldLayoutId id="2147483867" r:id="rId58"/>
    <p:sldLayoutId id="2147483868" r:id="rId59"/>
    <p:sldLayoutId id="2147483869" r:id="rId60"/>
    <p:sldLayoutId id="2147483870" r:id="rId61"/>
    <p:sldLayoutId id="2147483871" r:id="rId62"/>
    <p:sldLayoutId id="2147483872" r:id="rId63"/>
    <p:sldLayoutId id="2147483873" r:id="rId64"/>
    <p:sldLayoutId id="2147483874" r:id="rId65"/>
    <p:sldLayoutId id="2147483875" r:id="rId66"/>
    <p:sldLayoutId id="2147483876" r:id="rId67"/>
    <p:sldLayoutId id="2147483877" r:id="rId68"/>
    <p:sldLayoutId id="2147483878" r:id="rId69"/>
    <p:sldLayoutId id="2147483879" r:id="rId70"/>
    <p:sldLayoutId id="2147483880" r:id="rId71"/>
    <p:sldLayoutId id="2147483881" r:id="rId72"/>
    <p:sldLayoutId id="2147483882" r:id="rId73"/>
    <p:sldLayoutId id="2147483883" r:id="rId74"/>
    <p:sldLayoutId id="2147483884" r:id="rId75"/>
    <p:sldLayoutId id="2147483885" r:id="rId76"/>
    <p:sldLayoutId id="2147483886" r:id="rId77"/>
    <p:sldLayoutId id="2147483887" r:id="rId78"/>
    <p:sldLayoutId id="2147483888" r:id="rId79"/>
    <p:sldLayoutId id="2147483889" r:id="rId80"/>
    <p:sldLayoutId id="2147483890" r:id="rId81"/>
    <p:sldLayoutId id="2147483891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97CC3D-B7A9-4121-8E86-9641B174A6C2}"/>
              </a:ext>
            </a:extLst>
          </p:cNvPr>
          <p:cNvSpPr/>
          <p:nvPr/>
        </p:nvSpPr>
        <p:spPr>
          <a:xfrm>
            <a:off x="9677389" y="158228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08FB3-1109-4AC6-BA34-2DF3389E4CF3}"/>
              </a:ext>
            </a:extLst>
          </p:cNvPr>
          <p:cNvSpPr/>
          <p:nvPr/>
        </p:nvSpPr>
        <p:spPr>
          <a:xfrm>
            <a:off x="10291156" y="656239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7" name="Google Shape;290;p7">
            <a:extLst>
              <a:ext uri="{FF2B5EF4-FFF2-40B4-BE49-F238E27FC236}">
                <a16:creationId xmlns:a16="http://schemas.microsoft.com/office/drawing/2014/main" id="{8FC17031-0AAC-4AFB-B421-F39ED0A3A5D1}"/>
              </a:ext>
            </a:extLst>
          </p:cNvPr>
          <p:cNvSpPr txBox="1"/>
          <p:nvPr/>
        </p:nvSpPr>
        <p:spPr>
          <a:xfrm>
            <a:off x="192156" y="1357464"/>
            <a:ext cx="11807687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i="0" u="none" strike="noStrike" dirty="0" err="1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Tuần</a:t>
            </a:r>
            <a:r>
              <a:rPr lang="en-US" sz="5200" b="1" i="0" u="none" strike="noStrike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34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i="0" u="none" strike="noStrike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5200" b="1" i="0" u="none" strike="noStrike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95: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endParaRPr lang="vi-VN" sz="5200" b="1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phép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vi 1000 </a:t>
            </a:r>
            <a:endParaRPr lang="vi-VN" sz="5200" b="1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(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iếp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) </a:t>
            </a:r>
            <a:r>
              <a:rPr lang="vi-VN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- T</a:t>
            </a:r>
            <a:r>
              <a:rPr lang="en-US" sz="52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iết</a:t>
            </a:r>
            <a:r>
              <a:rPr lang="en-US" sz="5200" b="1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2</a:t>
            </a:r>
            <a:endParaRPr lang="en-US" sz="5200" b="1" spc="100" dirty="0">
              <a:ln w="22225">
                <a:noFill/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/uploads/190823/1-1ZR31K026353.JPG/">
            <a:extLst>
              <a:ext uri="{FF2B5EF4-FFF2-40B4-BE49-F238E27FC236}">
                <a16:creationId xmlns:a16="http://schemas.microsoft.com/office/drawing/2014/main" id="{11583E7F-9783-4CF1-B78C-EB8ACE08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777248-492F-4971-8341-D1EF0BA71A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0" t="4523" b="45467"/>
          <a:stretch/>
        </p:blipFill>
        <p:spPr>
          <a:xfrm>
            <a:off x="3200400" y="879348"/>
            <a:ext cx="5519704" cy="2258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33863" y="327218"/>
            <a:ext cx="2116419" cy="648195"/>
            <a:chOff x="-3369818" y="382607"/>
            <a:chExt cx="2078956" cy="68266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382607"/>
              <a:ext cx="2078956" cy="68266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69817" y="435376"/>
              <a:ext cx="616296" cy="62990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5D84AEE-D0BE-4C2E-8541-154B4197D79B}"/>
              </a:ext>
            </a:extLst>
          </p:cNvPr>
          <p:cNvSpPr txBox="1"/>
          <p:nvPr/>
        </p:nvSpPr>
        <p:spPr>
          <a:xfrm>
            <a:off x="1940538" y="3196863"/>
            <a:ext cx="5379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đạp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2 bánh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D64D0E-B052-40DF-BAF5-AA1F2E0CCE9C}"/>
              </a:ext>
            </a:extLst>
          </p:cNvPr>
          <p:cNvGrpSpPr/>
          <p:nvPr/>
        </p:nvGrpSpPr>
        <p:grpSpPr>
          <a:xfrm>
            <a:off x="3065703" y="3751060"/>
            <a:ext cx="5379396" cy="523221"/>
            <a:chOff x="3065703" y="3751060"/>
            <a:chExt cx="5379396" cy="52322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C98ECA-9D13-436B-9BC9-D4922B71DC32}"/>
                </a:ext>
              </a:extLst>
            </p:cNvPr>
            <p:cNvSpPr txBox="1"/>
            <p:nvPr/>
          </p:nvSpPr>
          <p:spPr>
            <a:xfrm>
              <a:off x="3065703" y="3779028"/>
              <a:ext cx="5379396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a. 2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xe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đạp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       bánh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xe</a:t>
              </a:r>
              <a:endParaRPr lang="en-US" sz="245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4383D8B-CE01-4103-8AE5-C2A10ED62625}"/>
                </a:ext>
              </a:extLst>
            </p:cNvPr>
            <p:cNvSpPr/>
            <p:nvPr/>
          </p:nvSpPr>
          <p:spPr>
            <a:xfrm>
              <a:off x="4911546" y="3751060"/>
              <a:ext cx="549720" cy="52322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6E2AC-D1E9-45BD-B6D1-B5D8902E6095}"/>
              </a:ext>
            </a:extLst>
          </p:cNvPr>
          <p:cNvGrpSpPr/>
          <p:nvPr/>
        </p:nvGrpSpPr>
        <p:grpSpPr>
          <a:xfrm>
            <a:off x="4911546" y="3748987"/>
            <a:ext cx="549720" cy="525294"/>
            <a:chOff x="8260297" y="4775661"/>
            <a:chExt cx="549720" cy="52529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FCE4DC4-C4BC-41C2-A724-161791A8B039}"/>
                </a:ext>
              </a:extLst>
            </p:cNvPr>
            <p:cNvSpPr/>
            <p:nvPr/>
          </p:nvSpPr>
          <p:spPr>
            <a:xfrm>
              <a:off x="8260297" y="4777734"/>
              <a:ext cx="549720" cy="523221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rgbClr val="1A26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D4DC97-A442-4066-830A-993A931D5AE8}"/>
                </a:ext>
              </a:extLst>
            </p:cNvPr>
            <p:cNvSpPr txBox="1"/>
            <p:nvPr/>
          </p:nvSpPr>
          <p:spPr>
            <a:xfrm>
              <a:off x="8343088" y="4775661"/>
              <a:ext cx="447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A2629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F7BF15-444A-4794-AC03-5DC13C5ED299}"/>
              </a:ext>
            </a:extLst>
          </p:cNvPr>
          <p:cNvGrpSpPr/>
          <p:nvPr/>
        </p:nvGrpSpPr>
        <p:grpSpPr>
          <a:xfrm>
            <a:off x="3049620" y="4474228"/>
            <a:ext cx="5379396" cy="523221"/>
            <a:chOff x="3065703" y="3779027"/>
            <a:chExt cx="5379396" cy="52322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6C73228-96D5-4475-A475-C957C145BEA1}"/>
                </a:ext>
              </a:extLst>
            </p:cNvPr>
            <p:cNvSpPr txBox="1"/>
            <p:nvPr/>
          </p:nvSpPr>
          <p:spPr>
            <a:xfrm>
              <a:off x="3065703" y="3779028"/>
              <a:ext cx="5379396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b. 5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xe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đạp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       bánh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xe</a:t>
              </a:r>
              <a:endParaRPr lang="en-US" sz="245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0608A91D-D421-4919-B6FA-806D3B613163}"/>
                </a:ext>
              </a:extLst>
            </p:cNvPr>
            <p:cNvSpPr/>
            <p:nvPr/>
          </p:nvSpPr>
          <p:spPr>
            <a:xfrm>
              <a:off x="4947882" y="3779027"/>
              <a:ext cx="549720" cy="52322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05BACB-5E67-4138-B7C4-23A7328B163B}"/>
              </a:ext>
            </a:extLst>
          </p:cNvPr>
          <p:cNvGrpSpPr/>
          <p:nvPr/>
        </p:nvGrpSpPr>
        <p:grpSpPr>
          <a:xfrm>
            <a:off x="4911546" y="4472155"/>
            <a:ext cx="729576" cy="525294"/>
            <a:chOff x="8255536" y="4775661"/>
            <a:chExt cx="729576" cy="525294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8153711-956F-409B-A72D-A7422F55D99A}"/>
                </a:ext>
              </a:extLst>
            </p:cNvPr>
            <p:cNvSpPr/>
            <p:nvPr/>
          </p:nvSpPr>
          <p:spPr>
            <a:xfrm>
              <a:off x="8260297" y="4777734"/>
              <a:ext cx="549720" cy="523221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rgbClr val="1A26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7270AC0-F583-4005-854B-180B20D8381C}"/>
                </a:ext>
              </a:extLst>
            </p:cNvPr>
            <p:cNvSpPr txBox="1"/>
            <p:nvPr/>
          </p:nvSpPr>
          <p:spPr>
            <a:xfrm>
              <a:off x="8255536" y="4775661"/>
              <a:ext cx="729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A2629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EA03F53-0C7C-4EDE-80AD-F44A320C2DAE}"/>
              </a:ext>
            </a:extLst>
          </p:cNvPr>
          <p:cNvGrpSpPr/>
          <p:nvPr/>
        </p:nvGrpSpPr>
        <p:grpSpPr>
          <a:xfrm>
            <a:off x="3065703" y="5173578"/>
            <a:ext cx="5379396" cy="542393"/>
            <a:chOff x="3065703" y="3779028"/>
            <a:chExt cx="5379396" cy="542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2D98D6-004C-471E-A40A-F1D8C7C031BF}"/>
                </a:ext>
              </a:extLst>
            </p:cNvPr>
            <p:cNvSpPr txBox="1"/>
            <p:nvPr/>
          </p:nvSpPr>
          <p:spPr>
            <a:xfrm>
              <a:off x="3065703" y="3779028"/>
              <a:ext cx="5379396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c. 6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xe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đạp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5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        bánh </a:t>
              </a:r>
              <a:r>
                <a:rPr lang="en-US" sz="245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xe</a:t>
              </a:r>
              <a:endParaRPr lang="en-US" sz="245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194E0B6-9E90-4AB2-99D6-E8D398406672}"/>
                </a:ext>
              </a:extLst>
            </p:cNvPr>
            <p:cNvSpPr/>
            <p:nvPr/>
          </p:nvSpPr>
          <p:spPr>
            <a:xfrm>
              <a:off x="4911546" y="3798200"/>
              <a:ext cx="549720" cy="52322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BA50319-279E-44D5-9129-429B15D8BB45}"/>
              </a:ext>
            </a:extLst>
          </p:cNvPr>
          <p:cNvGrpSpPr/>
          <p:nvPr/>
        </p:nvGrpSpPr>
        <p:grpSpPr>
          <a:xfrm>
            <a:off x="4869981" y="5176953"/>
            <a:ext cx="729576" cy="525294"/>
            <a:chOff x="8226352" y="4775661"/>
            <a:chExt cx="729576" cy="525294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23AFE4E-66B0-484B-92BC-D627D6D5A231}"/>
                </a:ext>
              </a:extLst>
            </p:cNvPr>
            <p:cNvSpPr/>
            <p:nvPr/>
          </p:nvSpPr>
          <p:spPr>
            <a:xfrm>
              <a:off x="8260297" y="4777734"/>
              <a:ext cx="549720" cy="523221"/>
            </a:xfrm>
            <a:prstGeom prst="roundRect">
              <a:avLst/>
            </a:prstGeom>
            <a:solidFill>
              <a:srgbClr val="99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000" b="1" dirty="0">
                <a:solidFill>
                  <a:srgbClr val="1A262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A2E6EC4-12A3-494B-8509-66E772F2F280}"/>
                </a:ext>
              </a:extLst>
            </p:cNvPr>
            <p:cNvSpPr txBox="1"/>
            <p:nvPr/>
          </p:nvSpPr>
          <p:spPr>
            <a:xfrm>
              <a:off x="8226352" y="4775661"/>
              <a:ext cx="7295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A2629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E42D5A-93F8-4FEA-9FA6-E3254E783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171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D973E53-F543-4193-88C7-91790E82C2A6}"/>
              </a:ext>
            </a:extLst>
          </p:cNvPr>
          <p:cNvGrpSpPr/>
          <p:nvPr/>
        </p:nvGrpSpPr>
        <p:grpSpPr>
          <a:xfrm>
            <a:off x="1799573" y="426359"/>
            <a:ext cx="8579840" cy="587615"/>
            <a:chOff x="-2676201" y="382608"/>
            <a:chExt cx="6596535" cy="70682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80069E-5695-402E-B914-4255D0AA8548}"/>
                </a:ext>
              </a:extLst>
            </p:cNvPr>
            <p:cNvSpPr/>
            <p:nvPr/>
          </p:nvSpPr>
          <p:spPr>
            <a:xfrm>
              <a:off x="-2676199" y="382608"/>
              <a:ext cx="6596533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hoạch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20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hấu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9E2D9A-017D-47D4-92C1-4334ED161181}"/>
                </a:ext>
              </a:extLst>
            </p:cNvPr>
            <p:cNvSpPr/>
            <p:nvPr/>
          </p:nvSpPr>
          <p:spPr>
            <a:xfrm>
              <a:off x="-2676201" y="383000"/>
              <a:ext cx="542977" cy="7064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FA8E1E-2F48-4B9B-9828-E4D80E4C9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2" t="15406" r="19869" b="28636"/>
          <a:stretch/>
        </p:blipFill>
        <p:spPr>
          <a:xfrm>
            <a:off x="3022060" y="1259965"/>
            <a:ext cx="5509097" cy="275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8024A50-315F-4057-8867-07CE58022045}"/>
              </a:ext>
            </a:extLst>
          </p:cNvPr>
          <p:cNvSpPr txBox="1"/>
          <p:nvPr/>
        </p:nvSpPr>
        <p:spPr>
          <a:xfrm>
            <a:off x="1291771" y="4275730"/>
            <a:ext cx="995340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hấu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dưa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hấu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cần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61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F89646-3ACF-4578-A40E-2DD2713B1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1712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9D973E53-F543-4193-88C7-91790E82C2A6}"/>
              </a:ext>
            </a:extLst>
          </p:cNvPr>
          <p:cNvGrpSpPr/>
          <p:nvPr/>
        </p:nvGrpSpPr>
        <p:grpSpPr>
          <a:xfrm>
            <a:off x="1799573" y="411846"/>
            <a:ext cx="8579840" cy="616644"/>
            <a:chOff x="-2676201" y="365151"/>
            <a:chExt cx="6596535" cy="74174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80069E-5695-402E-B914-4255D0AA8548}"/>
                </a:ext>
              </a:extLst>
            </p:cNvPr>
            <p:cNvSpPr/>
            <p:nvPr/>
          </p:nvSpPr>
          <p:spPr>
            <a:xfrm>
              <a:off x="-2676199" y="382608"/>
              <a:ext cx="6596533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Nhà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Nam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hoạch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20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dưa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hấu</a:t>
              </a:r>
              <a:r>
                <a:rPr lang="en-US" sz="2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9E2D9A-017D-47D4-92C1-4334ED161181}"/>
                </a:ext>
              </a:extLst>
            </p:cNvPr>
            <p:cNvSpPr/>
            <p:nvPr/>
          </p:nvSpPr>
          <p:spPr>
            <a:xfrm>
              <a:off x="-2676201" y="365151"/>
              <a:ext cx="542977" cy="74174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2FA8E1E-2F48-4B9B-9828-E4D80E4C9F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2" t="15406" r="19869" b="28636"/>
          <a:stretch/>
        </p:blipFill>
        <p:spPr>
          <a:xfrm>
            <a:off x="3099882" y="1161143"/>
            <a:ext cx="5413812" cy="2709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8024A50-315F-4057-8867-07CE58022045}"/>
              </a:ext>
            </a:extLst>
          </p:cNvPr>
          <p:cNvSpPr txBox="1"/>
          <p:nvPr/>
        </p:nvSpPr>
        <p:spPr>
          <a:xfrm>
            <a:off x="1002987" y="4098004"/>
            <a:ext cx="1019360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dưa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hấu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2A5E72-F05C-481D-A0DE-1726674F3F30}"/>
              </a:ext>
            </a:extLst>
          </p:cNvPr>
          <p:cNvSpPr txBox="1"/>
          <p:nvPr/>
        </p:nvSpPr>
        <p:spPr>
          <a:xfrm>
            <a:off x="992692" y="4590447"/>
            <a:ext cx="10193603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 : 5 = 4 </a:t>
            </a: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hấu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endParaRPr lang="vi-VN" sz="2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dưa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hấu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060224"/>
            <a:ext cx="54556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0602796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4841</TotalTime>
  <Words>179</Words>
  <Application>Microsoft Office PowerPoint</Application>
  <PresentationFormat>Widescreen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782</cp:revision>
  <dcterms:created xsi:type="dcterms:W3CDTF">2021-02-20T02:56:00Z</dcterms:created>
  <dcterms:modified xsi:type="dcterms:W3CDTF">2024-05-02T11:04:57Z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