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85" r:id="rId2"/>
    <p:sldId id="2007577175" r:id="rId3"/>
    <p:sldId id="2007577171" r:id="rId4"/>
    <p:sldId id="2007577176" r:id="rId5"/>
    <p:sldId id="2007577163" r:id="rId6"/>
    <p:sldId id="2007577172" r:id="rId7"/>
    <p:sldId id="2007577177" r:id="rId8"/>
    <p:sldId id="2007577178" r:id="rId9"/>
    <p:sldId id="2007577179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5"/>
            <p14:sldId id="2007577171"/>
            <p14:sldId id="2007577176"/>
            <p14:sldId id="2007577163"/>
            <p14:sldId id="2007577172"/>
            <p14:sldId id="2007577177"/>
            <p14:sldId id="2007577178"/>
            <p14:sldId id="2007577179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  <a:srgbClr val="CC3300"/>
    <a:srgbClr val="0000CC"/>
    <a:srgbClr val="99FF66"/>
    <a:srgbClr val="FF6600"/>
    <a:srgbClr val="FF7707"/>
    <a:srgbClr val="FF3399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26/04/2023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3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26/04/2023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15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3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9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582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0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1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5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9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30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1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7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2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26/04/2023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18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60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26/04/2023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87" r:id="rId23"/>
    <p:sldLayoutId id="2147483786" r:id="rId24"/>
    <p:sldLayoutId id="2147483785" r:id="rId25"/>
    <p:sldLayoutId id="2147483784" r:id="rId26"/>
    <p:sldLayoutId id="2147483783" r:id="rId27"/>
    <p:sldLayoutId id="2147483782" r:id="rId28"/>
    <p:sldLayoutId id="2147483781" r:id="rId29"/>
    <p:sldLayoutId id="2147483780" r:id="rId30"/>
    <p:sldLayoutId id="2147483779" r:id="rId31"/>
    <p:sldLayoutId id="2147483778" r:id="rId32"/>
    <p:sldLayoutId id="2147483777" r:id="rId33"/>
    <p:sldLayoutId id="2147483776" r:id="rId34"/>
    <p:sldLayoutId id="2147483775" r:id="rId35"/>
    <p:sldLayoutId id="2147483774" r:id="rId36"/>
    <p:sldLayoutId id="2147483773" r:id="rId37"/>
    <p:sldLayoutId id="2147483772" r:id="rId38"/>
    <p:sldLayoutId id="2147483771" r:id="rId39"/>
    <p:sldLayoutId id="2147483770" r:id="rId40"/>
    <p:sldLayoutId id="2147483769" r:id="rId41"/>
    <p:sldLayoutId id="2147483768" r:id="rId42"/>
    <p:sldLayoutId id="2147483767" r:id="rId43"/>
    <p:sldLayoutId id="2147483766" r:id="rId44"/>
    <p:sldLayoutId id="2147483765" r:id="rId45"/>
    <p:sldLayoutId id="2147483764" r:id="rId46"/>
    <p:sldLayoutId id="2147483763" r:id="rId47"/>
    <p:sldLayoutId id="2147483762" r:id="rId48"/>
    <p:sldLayoutId id="2147483761" r:id="rId49"/>
    <p:sldLayoutId id="2147483760" r:id="rId50"/>
    <p:sldLayoutId id="2147483759" r:id="rId51"/>
    <p:sldLayoutId id="2147483758" r:id="rId52"/>
    <p:sldLayoutId id="2147483757" r:id="rId53"/>
    <p:sldLayoutId id="2147483756" r:id="rId54"/>
    <p:sldLayoutId id="2147483755" r:id="rId55"/>
    <p:sldLayoutId id="2147483754" r:id="rId56"/>
    <p:sldLayoutId id="2147483753" r:id="rId57"/>
    <p:sldLayoutId id="2147483752" r:id="rId58"/>
    <p:sldLayoutId id="2147483751" r:id="rId59"/>
    <p:sldLayoutId id="2147483750" r:id="rId60"/>
    <p:sldLayoutId id="2147483749" r:id="rId61"/>
    <p:sldLayoutId id="2147483748" r:id="rId62"/>
    <p:sldLayoutId id="2147483747" r:id="rId63"/>
    <p:sldLayoutId id="2147483746" r:id="rId64"/>
    <p:sldLayoutId id="2147483745" r:id="rId65"/>
    <p:sldLayoutId id="2147483744" r:id="rId66"/>
    <p:sldLayoutId id="2147483743" r:id="rId67"/>
    <p:sldLayoutId id="2147483742" r:id="rId68"/>
    <p:sldLayoutId id="2147483741" r:id="rId69"/>
    <p:sldLayoutId id="2147483740" r:id="rId70"/>
    <p:sldLayoutId id="2147483739" r:id="rId71"/>
    <p:sldLayoutId id="2147483738" r:id="rId72"/>
    <p:sldLayoutId id="2147483737" r:id="rId73"/>
    <p:sldLayoutId id="2147483736" r:id="rId74"/>
    <p:sldLayoutId id="2147483735" r:id="rId75"/>
    <p:sldLayoutId id="2147483724" r:id="rId76"/>
    <p:sldLayoutId id="2147483656" r:id="rId77"/>
    <p:sldLayoutId id="2147483657" r:id="rId78"/>
    <p:sldLayoutId id="2147483658" r:id="rId79"/>
    <p:sldLayoutId id="2147483659" r:id="rId80"/>
    <p:sldLayoutId id="2147483694" r:id="rId81"/>
    <p:sldLayoutId id="2147483793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81375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3903485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BB7BD-91B7-4237-9667-ECF9D4582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pic>
        <p:nvPicPr>
          <p:cNvPr id="3" name="Em yêu cây xanh- Bài hát cực hay cho thiếu nhi về môi trường">
            <a:hlinkClick r:id="" action="ppaction://media"/>
            <a:extLst>
              <a:ext uri="{FF2B5EF4-FFF2-40B4-BE49-F238E27FC236}">
                <a16:creationId xmlns:a16="http://schemas.microsoft.com/office/drawing/2014/main" id="{D9BFB956-DEC4-461A-BF04-479A80830A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482" y="685800"/>
            <a:ext cx="99458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375919" y="352552"/>
            <a:ext cx="11531601" cy="5912298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855805" y="105874"/>
            <a:ext cx="10198275" cy="951072"/>
            <a:chOff x="-20662" y="202043"/>
            <a:chExt cx="10106656" cy="8595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244346" y="202043"/>
              <a:ext cx="9841648" cy="85955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cây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bồn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-20662" y="277632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0490EBC-AF3F-4C3D-99C1-5B4EDB142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649" y="1480618"/>
            <a:ext cx="6666526" cy="358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204C2-8CEE-41AB-990C-9D94E4693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6" y="2301799"/>
            <a:ext cx="3524534" cy="1745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1CF59F-8385-49A1-A3DB-06C3668498CB}"/>
              </a:ext>
            </a:extLst>
          </p:cNvPr>
          <p:cNvSpPr/>
          <p:nvPr/>
        </p:nvSpPr>
        <p:spPr>
          <a:xfrm>
            <a:off x="426876" y="3789931"/>
            <a:ext cx="4059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THẢO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LUẬN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NHÓM</a:t>
            </a:r>
            <a:endParaRPr lang="en-US" sz="3200" b="1" cap="none" spc="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335280" y="433832"/>
            <a:ext cx="11490960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233338" y="191249"/>
            <a:ext cx="9725324" cy="950469"/>
            <a:chOff x="1622640" y="202043"/>
            <a:chExt cx="9637954" cy="85900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9363711" cy="85900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khoảng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giữa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vị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trí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vị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thước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22640" y="202043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98D091-C2AF-4235-B55D-C1E6D2D7C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7" t="22005" r="4278" b="3927"/>
          <a:stretch/>
        </p:blipFill>
        <p:spPr>
          <a:xfrm>
            <a:off x="2312512" y="1494270"/>
            <a:ext cx="7566974" cy="4388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57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93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97286" y="2383808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5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16104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93</Words>
  <Application>Microsoft Office PowerPoint</Application>
  <PresentationFormat>Widescreen</PresentationFormat>
  <Paragraphs>16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33 Em vui học Toán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483</cp:revision>
  <dcterms:created xsi:type="dcterms:W3CDTF">2021-07-12T03:44:38Z</dcterms:created>
  <dcterms:modified xsi:type="dcterms:W3CDTF">2023-04-26T11:16:47Z</dcterms:modified>
</cp:coreProperties>
</file>