
<file path=[Content_Types].xml><?xml version="1.0" encoding="utf-8"?>
<Types xmlns="http://schemas.openxmlformats.org/package/2006/content-types"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585" r:id="rId2"/>
    <p:sldId id="2007577163" r:id="rId3"/>
    <p:sldId id="2007577172" r:id="rId4"/>
    <p:sldId id="2007577169" r:id="rId5"/>
    <p:sldId id="2007577173" r:id="rId6"/>
    <p:sldId id="2007577177" r:id="rId7"/>
    <p:sldId id="2007577178" r:id="rId8"/>
    <p:sldId id="2007577179" r:id="rId9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A6029E0-9F4F-4751-8C61-222D4076960E}">
          <p14:sldIdLst>
            <p14:sldId id="585"/>
            <p14:sldId id="2007577163"/>
            <p14:sldId id="2007577172"/>
            <p14:sldId id="2007577169"/>
            <p14:sldId id="2007577173"/>
            <p14:sldId id="2007577177"/>
            <p14:sldId id="2007577178"/>
            <p14:sldId id="2007577179"/>
          </p14:sldIdLst>
        </p14:section>
        <p14:section name="Untitled Section" id="{8032D363-565B-424D-98AB-AA1DF83C171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FF0000"/>
    <a:srgbClr val="CC3300"/>
    <a:srgbClr val="0000CC"/>
    <a:srgbClr val="99FF66"/>
    <a:srgbClr val="FF6600"/>
    <a:srgbClr val="FF7707"/>
    <a:srgbClr val="FF3399"/>
    <a:srgbClr val="0099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41" autoAdjust="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BEDD2E5-0D8A-4A8D-8909-0ADBE24C669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8252B0-06FE-4D06-AF04-0AFAB788CDA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9F3C40-2518-40C8-9B4B-890C01C9792B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B7E7BB-5640-45B2-9CA2-3D37C620113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0FD340-69EA-4DBD-924F-4AA1B499DF2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02AC87-2D85-4639-B643-12916462F5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7802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1DEE12-272C-4E9E-86C3-D10EABC30D3B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14178D-D3F9-49A6-B5D1-996E4C1E9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180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14178D-D3F9-49A6-B5D1-996E4C1E9B2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993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14178D-D3F9-49A6-B5D1-996E4C1E9B2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46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 preserve="1">
  <p:cSld name="1_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01447" y="-90897"/>
            <a:ext cx="12613688" cy="70952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FE1C8935-5503-46B3-AA64-FDD06962785D}" type="datetimeFigureOut">
              <a:rPr lang="en-US" smtClean="0"/>
              <a:t>02/05/2024</a:t>
            </a:fld>
            <a:endParaRPr lang="en-US" dirty="0"/>
          </a:p>
        </p:txBody>
      </p:sp>
      <p:sp>
        <p:nvSpPr>
          <p:cNvPr id="16" name="Google Shape;16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 dirty="0"/>
          </a:p>
        </p:txBody>
      </p:sp>
      <p:sp>
        <p:nvSpPr>
          <p:cNvPr id="17" name="Google Shape;17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9306B73E-E889-4101-943F-C932486AC50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Google Shape;18;p7"/>
          <p:cNvSpPr/>
          <p:nvPr/>
        </p:nvSpPr>
        <p:spPr>
          <a:xfrm>
            <a:off x="2629361" y="1930595"/>
            <a:ext cx="852022" cy="852022"/>
          </a:xfrm>
          <a:prstGeom prst="ellipse">
            <a:avLst/>
          </a:prstGeom>
          <a:solidFill>
            <a:srgbClr val="FEE5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UTM Avo" panose="02040603050506020204" pitchFamily="18" charset="0"/>
              <a:ea typeface="Arial"/>
              <a:cs typeface="Arial"/>
              <a:sym typeface="Arial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146B2CB-5A67-4AB8-9A1B-7AE29B183FB4}"/>
              </a:ext>
            </a:extLst>
          </p:cNvPr>
          <p:cNvSpPr/>
          <p:nvPr userDrawn="1"/>
        </p:nvSpPr>
        <p:spPr>
          <a:xfrm>
            <a:off x="2629361" y="1930595"/>
            <a:ext cx="852022" cy="85202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UTM Avo" panose="02040603050506020204" pitchFamily="18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7822692-4B90-4792-A69F-BD90DEDA2304}"/>
              </a:ext>
            </a:extLst>
          </p:cNvPr>
          <p:cNvSpPr/>
          <p:nvPr userDrawn="1"/>
        </p:nvSpPr>
        <p:spPr>
          <a:xfrm>
            <a:off x="11085749" y="21566"/>
            <a:ext cx="1207698" cy="1431985"/>
          </a:xfrm>
          <a:prstGeom prst="ellipse">
            <a:avLst/>
          </a:prstGeom>
          <a:solidFill>
            <a:srgbClr val="29A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latin typeface="UTM Av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301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AB2BB-CD7E-4A1A-BD13-12382E400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2EF34-4694-4A7B-B147-1144E5B5B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83CCB-43E4-4DB3-BCBB-A25BE0F6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38EB-9EA2-4606-8C3D-7063E4E76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6C379-1BA0-453A-9500-C5B8293BC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864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AB2BB-CD7E-4A1A-BD13-12382E400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2EF34-4694-4A7B-B147-1144E5B5B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83CCB-43E4-4DB3-BCBB-A25BE0F6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38EB-9EA2-4606-8C3D-7063E4E76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6C379-1BA0-453A-9500-C5B8293BC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636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AB2BB-CD7E-4A1A-BD13-12382E400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2EF34-4694-4A7B-B147-1144E5B5B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83CCB-43E4-4DB3-BCBB-A25BE0F6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38EB-9EA2-4606-8C3D-7063E4E76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6C379-1BA0-453A-9500-C5B8293BC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230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AB2BB-CD7E-4A1A-BD13-12382E400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2EF34-4694-4A7B-B147-1144E5B5B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83CCB-43E4-4DB3-BCBB-A25BE0F6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38EB-9EA2-4606-8C3D-7063E4E76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6C379-1BA0-453A-9500-C5B8293BC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4791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AB2BB-CD7E-4A1A-BD13-12382E400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2EF34-4694-4A7B-B147-1144E5B5B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83CCB-43E4-4DB3-BCBB-A25BE0F6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38EB-9EA2-4606-8C3D-7063E4E76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6C379-1BA0-453A-9500-C5B8293BC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4035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AB2BB-CD7E-4A1A-BD13-12382E400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2EF34-4694-4A7B-B147-1144E5B5B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83CCB-43E4-4DB3-BCBB-A25BE0F6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38EB-9EA2-4606-8C3D-7063E4E76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6C379-1BA0-453A-9500-C5B8293BC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7577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AB2BB-CD7E-4A1A-BD13-12382E400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2EF34-4694-4A7B-B147-1144E5B5B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83CCB-43E4-4DB3-BCBB-A25BE0F6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38EB-9EA2-4606-8C3D-7063E4E76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6C379-1BA0-453A-9500-C5B8293BC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4260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AB2BB-CD7E-4A1A-BD13-12382E400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2EF34-4694-4A7B-B147-1144E5B5B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83CCB-43E4-4DB3-BCBB-A25BE0F6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38EB-9EA2-4606-8C3D-7063E4E76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6C379-1BA0-453A-9500-C5B8293BC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8742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BB1B3-8FF1-4B8D-BD7D-818045882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BB53A4-780B-46C0-9A2A-FE9D9A3D64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2D669A-B178-41B8-9E1C-F7A16F877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3C672-4661-400F-B040-A755F9725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B08A7F-88DC-4A94-B382-1445A27AF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1429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9F1F6-290B-4DDB-B798-324E44B3F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04EA6-41EE-40BD-9CFA-63FEF83A04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7B91E3-AF17-426F-B818-F33A900F17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86350A-9F99-46EA-B02E-7216215D0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8C0129-3A45-4B83-AF95-1058C6453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A4BDDC-6414-444B-B759-897CA3A50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112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preserve="1" userDrawn="1">
  <p:cSld name="12_Title and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8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0" y="20643"/>
            <a:ext cx="12184879" cy="6816715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FE1C8935-5503-46B3-AA64-FDD06962785D}" type="datetimeFigureOut">
              <a:rPr lang="en-US" smtClean="0"/>
              <a:t>02/05/2024</a:t>
            </a:fld>
            <a:endParaRPr lang="en-US" dirty="0"/>
          </a:p>
        </p:txBody>
      </p:sp>
      <p:sp>
        <p:nvSpPr>
          <p:cNvPr id="24" name="Google Shape;24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 dirty="0"/>
          </a:p>
        </p:txBody>
      </p:sp>
      <p:sp>
        <p:nvSpPr>
          <p:cNvPr id="25" name="Google Shape;25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9306B73E-E889-4101-943F-C932486AC50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072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0B6F8-5ED1-4042-BBCD-C7AE2FBA1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303519-DF4C-4C30-B796-617EFEFC40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DD2190-56CD-45BB-A126-0A20D069EB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F99A4B-9A16-4222-B38A-DE1640D601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BC315E-7426-4DFF-90ED-EDD515E9FB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4BA8BE-FC1B-47DD-A387-EEC9346B2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AFFE2A-322A-43E6-92C9-5D9B04737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473ECC-646F-4873-9BC6-7E593B56A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1634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FF1D1-8462-44CA-9600-430F59E69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0E059D-B9CA-4516-AC1E-F61F98112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0B80AF-4106-430B-90EB-B2649857E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EEF651-EB61-4734-8B6D-95CC00506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5296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4016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9471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0063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989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1037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20143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012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573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 preserve="1" userDrawn="1">
  <p:cSld name="12_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520" y="2004"/>
            <a:ext cx="12165839" cy="68539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2576344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6996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06576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558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63060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28135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6759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2299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93054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02165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968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preserve="1" userDrawn="1">
  <p:cSld name="12_Title and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520" y="2004"/>
            <a:ext cx="12165839" cy="6853993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FE1C8935-5503-46B3-AA64-FDD06962785D}" type="datetimeFigureOut">
              <a:rPr lang="en-US" smtClean="0"/>
              <a:t>02/05/2024</a:t>
            </a:fld>
            <a:endParaRPr lang="en-US" dirty="0"/>
          </a:p>
        </p:txBody>
      </p:sp>
      <p:sp>
        <p:nvSpPr>
          <p:cNvPr id="38" name="Google Shape;38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 dirty="0"/>
          </a:p>
        </p:txBody>
      </p:sp>
      <p:sp>
        <p:nvSpPr>
          <p:cNvPr id="39" name="Google Shape;39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9306B73E-E889-4101-943F-C932486AC50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03620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75747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00210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90089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918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6672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4158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2078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57175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47358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298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preserve="1" userDrawn="1">
  <p:cSld name="1_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2DF05B7-5AD4-4011-8F07-E3E118C02D90}"/>
              </a:ext>
            </a:extLst>
          </p:cNvPr>
          <p:cNvGrpSpPr/>
          <p:nvPr userDrawn="1"/>
        </p:nvGrpSpPr>
        <p:grpSpPr>
          <a:xfrm>
            <a:off x="-127000" y="-127000"/>
            <a:ext cx="12433300" cy="6985000"/>
            <a:chOff x="-127000" y="-127000"/>
            <a:chExt cx="12433300" cy="6985000"/>
          </a:xfrm>
        </p:grpSpPr>
        <p:pic>
          <p:nvPicPr>
            <p:cNvPr id="49" name="Google Shape;49;p11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-127000" y="-127000"/>
              <a:ext cx="12433300" cy="6985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27822692-4B90-4792-A69F-BD90DEDA2304}"/>
                </a:ext>
              </a:extLst>
            </p:cNvPr>
            <p:cNvSpPr/>
            <p:nvPr userDrawn="1"/>
          </p:nvSpPr>
          <p:spPr>
            <a:xfrm>
              <a:off x="10984302" y="103338"/>
              <a:ext cx="1207698" cy="1431985"/>
            </a:xfrm>
            <a:prstGeom prst="ellipse">
              <a:avLst/>
            </a:prstGeom>
            <a:solidFill>
              <a:srgbClr val="29AE9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>
                <a:latin typeface="UTM Avo" panose="0204060305050602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4691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17592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83370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13105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5781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35601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2820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20025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37886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82384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911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87F1B-B08B-4C93-AE5F-58786A2D1D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A3B26E-AD21-45B1-BD50-E272932696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CD2A28-F062-4A80-85AC-784AD7A45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2430E4-5445-423A-973F-7BD98BBB9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32D6DA-6083-476B-AF20-69F8494F4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77120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4078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38448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21207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27679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87168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5586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31001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26013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7629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332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AB2BB-CD7E-4A1A-BD13-12382E400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2EF34-4694-4A7B-B147-1144E5B5B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83CCB-43E4-4DB3-BCBB-A25BE0F6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38EB-9EA2-4606-8C3D-7063E4E76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6C379-1BA0-453A-9500-C5B8293BC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88889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0272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3989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73392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73427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90492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74703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72977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9215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4582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D93E1-4C1A-47C6-8612-C96E89CB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C21C-1434-4EC2-B07D-184E9A9C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2029-953D-49BF-A27A-B628F77C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780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AB2BB-CD7E-4A1A-BD13-12382E400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2EF34-4694-4A7B-B147-1144E5B5B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83CCB-43E4-4DB3-BCBB-A25BE0F6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38EB-9EA2-4606-8C3D-7063E4E76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6C379-1BA0-453A-9500-C5B8293BC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03233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05549-18E4-4FF4-8A4A-464CF835D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9EF31-7AE1-4B15-86B7-1B716958A8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28D484-EEB1-4CD1-9CA4-8E5E390545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AB7A07-75ED-4447-BE96-6A1C60619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69ADA-CFAF-4C06-97FC-0F5ACBBB7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0E88DF-B673-4429-BE0F-AC1E54DC5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5883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6D192-60EA-48AE-9A61-F535DD566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B5C7E7-339C-4C5D-81E4-0D145D5540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542A9F-8C34-4E20-9AF4-77C4F5C126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BCBD7-AD87-488C-AF74-C9D88CFA2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4D998-BDFD-4742-926B-FDDE31493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C24027-222E-4F59-87E7-76A5F6EA7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14806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DFC62-57BD-480A-8DC7-FF6D64219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CD36E7-B084-4D62-BA1A-AAEFB4F52E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DA692-0A8D-4147-B96A-B4F40CAD5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E32237-B96D-44AF-A747-723472F8E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D042C2-3EEF-4F9F-B201-27B8183A7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95534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F855B9-0274-4205-B8E9-7336EFD566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9C6417-A5EF-4B13-839B-1901AFC958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71C464-0ACE-43F8-AB3D-C5F12A6D5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ED502-4B1D-4ED1-919D-120AF44A1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665CBE-0112-4F92-B978-3FFB5B136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69256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 userDrawn="1">
  <p:cSld name="2_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9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9520" y="2004"/>
            <a:ext cx="12165839" cy="6853994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FE1C8935-5503-46B3-AA64-FDD06962785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31" name="Google Shape;31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32" name="Google Shape;32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410204"/>
      </p:ext>
    </p:extLst>
  </p:cSld>
  <p:clrMapOvr>
    <a:masterClrMapping/>
  </p:clrMapOvr>
  <p:transition spd="slow">
    <p:wipe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1_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01447" y="-90897"/>
            <a:ext cx="12613688" cy="70952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C354FBDB-570B-47DF-96E0-31EC931D5420}" type="datetimeFigureOut">
              <a:rPr lang="en-US" smtClean="0"/>
              <a:pPr/>
              <a:t>02/05/2024</a:t>
            </a:fld>
            <a:endParaRPr lang="en-US" dirty="0"/>
          </a:p>
        </p:txBody>
      </p:sp>
      <p:sp>
        <p:nvSpPr>
          <p:cNvPr id="16" name="Google Shape;16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 dirty="0"/>
          </a:p>
        </p:txBody>
      </p:sp>
      <p:sp>
        <p:nvSpPr>
          <p:cNvPr id="17" name="Google Shape;17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7FA4BBA6-1016-4661-98DC-FB176A95F2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Google Shape;18;p7"/>
          <p:cNvSpPr/>
          <p:nvPr/>
        </p:nvSpPr>
        <p:spPr>
          <a:xfrm>
            <a:off x="2629361" y="1930595"/>
            <a:ext cx="852022" cy="852022"/>
          </a:xfrm>
          <a:prstGeom prst="ellipse">
            <a:avLst/>
          </a:prstGeom>
          <a:solidFill>
            <a:srgbClr val="FEE5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UTM Avo" panose="02040603050506020204" pitchFamily="18" charset="0"/>
              <a:ea typeface="Cambria Math" panose="02040503050406030204" pitchFamily="18" charset="0"/>
              <a:cs typeface="Arial"/>
              <a:sym typeface="Arial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7822692-4B90-4792-A69F-BD90DEDA2304}"/>
              </a:ext>
            </a:extLst>
          </p:cNvPr>
          <p:cNvSpPr/>
          <p:nvPr userDrawn="1"/>
        </p:nvSpPr>
        <p:spPr>
          <a:xfrm>
            <a:off x="11133827" y="0"/>
            <a:ext cx="1207698" cy="1431985"/>
          </a:xfrm>
          <a:prstGeom prst="ellipse">
            <a:avLst/>
          </a:prstGeom>
          <a:solidFill>
            <a:srgbClr val="29A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latin typeface="UTM Av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749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AB2BB-CD7E-4A1A-BD13-12382E400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2EF34-4694-4A7B-B147-1144E5B5B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83CCB-43E4-4DB3-BCBB-A25BE0F6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38EB-9EA2-4606-8C3D-7063E4E76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6C379-1BA0-453A-9500-C5B8293BC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890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84" Type="http://schemas.openxmlformats.org/officeDocument/2006/relationships/slideLayout" Target="../slideLayouts/slideLayout84.xml"/><Relationship Id="rId1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11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77" Type="http://schemas.openxmlformats.org/officeDocument/2006/relationships/slideLayout" Target="../slideLayouts/slideLayout77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80" Type="http://schemas.openxmlformats.org/officeDocument/2006/relationships/slideLayout" Target="../slideLayouts/slideLayout80.xml"/><Relationship Id="rId85" Type="http://schemas.openxmlformats.org/officeDocument/2006/relationships/slideLayout" Target="../slideLayouts/slideLayout85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83" Type="http://schemas.openxmlformats.org/officeDocument/2006/relationships/slideLayout" Target="../slideLayouts/slideLayout83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81" Type="http://schemas.openxmlformats.org/officeDocument/2006/relationships/slideLayout" Target="../slideLayouts/slideLayout81.xml"/><Relationship Id="rId86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6" Type="http://schemas.openxmlformats.org/officeDocument/2006/relationships/slideLayout" Target="../slideLayouts/slideLayout76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2" Type="http://schemas.openxmlformats.org/officeDocument/2006/relationships/slideLayout" Target="../slideLayouts/slideLayout2.xml"/><Relationship Id="rId29" Type="http://schemas.openxmlformats.org/officeDocument/2006/relationships/slideLayout" Target="../slideLayouts/slideLayout29.xml"/><Relationship Id="rId24" Type="http://schemas.openxmlformats.org/officeDocument/2006/relationships/slideLayout" Target="../slideLayouts/slideLayout24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66" Type="http://schemas.openxmlformats.org/officeDocument/2006/relationships/slideLayout" Target="../slideLayouts/slideLayout66.xml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7EED9B-E93C-464A-9491-98D9F55AF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5113E-767D-4B6C-A536-D7BEAB93E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DF9656-87A1-4099-9730-CA7CA4F623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62825-F999-48A1-A8CC-DBC54813CE2D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FA484-0020-43C0-B906-C5A595C7EA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28AE9-B291-483D-8954-A030AE8F63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F1ABF-F1A9-490F-94B1-9CBA863E7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73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649" r:id="rId6"/>
    <p:sldLayoutId id="2147483650" r:id="rId7"/>
    <p:sldLayoutId id="2147483734" r:id="rId8"/>
    <p:sldLayoutId id="2147483733" r:id="rId9"/>
    <p:sldLayoutId id="2147483732" r:id="rId10"/>
    <p:sldLayoutId id="2147483731" r:id="rId11"/>
    <p:sldLayoutId id="2147483730" r:id="rId12"/>
    <p:sldLayoutId id="2147483729" r:id="rId13"/>
    <p:sldLayoutId id="2147483728" r:id="rId14"/>
    <p:sldLayoutId id="2147483727" r:id="rId15"/>
    <p:sldLayoutId id="2147483726" r:id="rId16"/>
    <p:sldLayoutId id="2147483725" r:id="rId17"/>
    <p:sldLayoutId id="2147483651" r:id="rId18"/>
    <p:sldLayoutId id="2147483652" r:id="rId19"/>
    <p:sldLayoutId id="2147483653" r:id="rId20"/>
    <p:sldLayoutId id="2147483654" r:id="rId21"/>
    <p:sldLayoutId id="2147483655" r:id="rId22"/>
    <p:sldLayoutId id="2147483790" r:id="rId23"/>
    <p:sldLayoutId id="2147483789" r:id="rId24"/>
    <p:sldLayoutId id="2147483788" r:id="rId25"/>
    <p:sldLayoutId id="2147483787" r:id="rId26"/>
    <p:sldLayoutId id="2147483786" r:id="rId27"/>
    <p:sldLayoutId id="2147483785" r:id="rId28"/>
    <p:sldLayoutId id="2147483784" r:id="rId29"/>
    <p:sldLayoutId id="2147483783" r:id="rId30"/>
    <p:sldLayoutId id="2147483782" r:id="rId31"/>
    <p:sldLayoutId id="2147483781" r:id="rId32"/>
    <p:sldLayoutId id="2147483780" r:id="rId33"/>
    <p:sldLayoutId id="2147483779" r:id="rId34"/>
    <p:sldLayoutId id="2147483778" r:id="rId35"/>
    <p:sldLayoutId id="2147483777" r:id="rId36"/>
    <p:sldLayoutId id="2147483776" r:id="rId37"/>
    <p:sldLayoutId id="2147483775" r:id="rId38"/>
    <p:sldLayoutId id="2147483774" r:id="rId39"/>
    <p:sldLayoutId id="2147483773" r:id="rId40"/>
    <p:sldLayoutId id="2147483772" r:id="rId41"/>
    <p:sldLayoutId id="2147483771" r:id="rId42"/>
    <p:sldLayoutId id="2147483770" r:id="rId43"/>
    <p:sldLayoutId id="2147483769" r:id="rId44"/>
    <p:sldLayoutId id="2147483768" r:id="rId45"/>
    <p:sldLayoutId id="2147483767" r:id="rId46"/>
    <p:sldLayoutId id="2147483766" r:id="rId47"/>
    <p:sldLayoutId id="2147483765" r:id="rId48"/>
    <p:sldLayoutId id="2147483764" r:id="rId49"/>
    <p:sldLayoutId id="2147483763" r:id="rId50"/>
    <p:sldLayoutId id="2147483762" r:id="rId51"/>
    <p:sldLayoutId id="2147483761" r:id="rId52"/>
    <p:sldLayoutId id="2147483760" r:id="rId53"/>
    <p:sldLayoutId id="2147483759" r:id="rId54"/>
    <p:sldLayoutId id="2147483758" r:id="rId55"/>
    <p:sldLayoutId id="2147483757" r:id="rId56"/>
    <p:sldLayoutId id="2147483756" r:id="rId57"/>
    <p:sldLayoutId id="2147483755" r:id="rId58"/>
    <p:sldLayoutId id="2147483754" r:id="rId59"/>
    <p:sldLayoutId id="2147483753" r:id="rId60"/>
    <p:sldLayoutId id="2147483752" r:id="rId61"/>
    <p:sldLayoutId id="2147483751" r:id="rId62"/>
    <p:sldLayoutId id="2147483750" r:id="rId63"/>
    <p:sldLayoutId id="2147483749" r:id="rId64"/>
    <p:sldLayoutId id="2147483748" r:id="rId65"/>
    <p:sldLayoutId id="2147483747" r:id="rId66"/>
    <p:sldLayoutId id="2147483746" r:id="rId67"/>
    <p:sldLayoutId id="2147483745" r:id="rId68"/>
    <p:sldLayoutId id="2147483744" r:id="rId69"/>
    <p:sldLayoutId id="2147483743" r:id="rId70"/>
    <p:sldLayoutId id="2147483742" r:id="rId71"/>
    <p:sldLayoutId id="2147483741" r:id="rId72"/>
    <p:sldLayoutId id="2147483740" r:id="rId73"/>
    <p:sldLayoutId id="2147483739" r:id="rId74"/>
    <p:sldLayoutId id="2147483738" r:id="rId75"/>
    <p:sldLayoutId id="2147483737" r:id="rId76"/>
    <p:sldLayoutId id="2147483736" r:id="rId77"/>
    <p:sldLayoutId id="2147483735" r:id="rId78"/>
    <p:sldLayoutId id="2147483724" r:id="rId79"/>
    <p:sldLayoutId id="2147483656" r:id="rId80"/>
    <p:sldLayoutId id="2147483657" r:id="rId81"/>
    <p:sldLayoutId id="2147483658" r:id="rId82"/>
    <p:sldLayoutId id="2147483659" r:id="rId83"/>
    <p:sldLayoutId id="2147483694" r:id="rId84"/>
    <p:sldLayoutId id="2147483796" r:id="rId8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sv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AAC7166-F503-422D-BDE1-A83D50999971}"/>
              </a:ext>
            </a:extLst>
          </p:cNvPr>
          <p:cNvSpPr/>
          <p:nvPr/>
        </p:nvSpPr>
        <p:spPr>
          <a:xfrm>
            <a:off x="10068911" y="0"/>
            <a:ext cx="18485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UTM Avo"/>
                <a:ea typeface="Cambria Math" panose="02040503050406030204" pitchFamily="18" charset="0"/>
                <a:cs typeface="+mn-cs"/>
              </a:rPr>
              <a:t>TOÁN 2</a:t>
            </a:r>
          </a:p>
        </p:txBody>
      </p:sp>
      <p:sp>
        <p:nvSpPr>
          <p:cNvPr id="10" name="Google Shape;54;p1">
            <a:extLst>
              <a:ext uri="{FF2B5EF4-FFF2-40B4-BE49-F238E27FC236}">
                <a16:creationId xmlns:a16="http://schemas.microsoft.com/office/drawing/2014/main" id="{53DE932C-97F4-4C5F-AB8E-16439751F019}"/>
              </a:ext>
            </a:extLst>
          </p:cNvPr>
          <p:cNvSpPr txBox="1">
            <a:spLocks noGrp="1"/>
          </p:cNvSpPr>
          <p:nvPr>
            <p:ph type="ctrTitle" idx="4294967295"/>
          </p:nvPr>
        </p:nvSpPr>
        <p:spPr>
          <a:xfrm>
            <a:off x="-521891" y="1813757"/>
            <a:ext cx="13235781" cy="2467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US" sz="5200" b="1" dirty="0" err="1">
                <a:solidFill>
                  <a:srgbClr val="002060"/>
                </a:solidFill>
                <a:latin typeface="UTM Avo" panose="02040603050506020204" pitchFamily="18" charset="0"/>
              </a:rPr>
              <a:t>Tuần</a:t>
            </a:r>
            <a:r>
              <a:rPr lang="en-US" sz="5200" b="1" dirty="0">
                <a:solidFill>
                  <a:srgbClr val="002060"/>
                </a:solidFill>
                <a:latin typeface="UTM Avo" panose="02040603050506020204" pitchFamily="18" charset="0"/>
              </a:rPr>
              <a:t> 33</a:t>
            </a:r>
            <a:endParaRPr sz="5200" b="1" dirty="0">
              <a:solidFill>
                <a:srgbClr val="002060"/>
              </a:solidFill>
              <a:latin typeface="UTM Avo" panose="02040603050506020204" pitchFamily="18" charset="0"/>
            </a:endParaRPr>
          </a:p>
          <a:p>
            <a:pPr algn="ctr">
              <a:lnSpc>
                <a:spcPct val="150000"/>
              </a:lnSpc>
              <a:buSzPts val="990"/>
            </a:pPr>
            <a:r>
              <a:rPr lang="en-US" sz="5200" b="1" dirty="0" err="1" smtClean="0">
                <a:solidFill>
                  <a:srgbClr val="FF0000"/>
                </a:solidFill>
                <a:latin typeface="UTM Avo" panose="02040603050506020204" pitchFamily="18" charset="0"/>
              </a:rPr>
              <a:t>Em</a:t>
            </a:r>
            <a:r>
              <a:rPr lang="en-US" sz="5200" b="1" dirty="0" smtClean="0">
                <a:solidFill>
                  <a:srgbClr val="FF0000"/>
                </a:solidFill>
                <a:latin typeface="UTM Avo" panose="02040603050506020204" pitchFamily="18" charset="0"/>
              </a:rPr>
              <a:t> </a:t>
            </a:r>
            <a:r>
              <a:rPr lang="en-US" sz="5200" b="1" dirty="0" err="1">
                <a:solidFill>
                  <a:srgbClr val="FF0000"/>
                </a:solidFill>
                <a:latin typeface="UTM Avo" panose="02040603050506020204" pitchFamily="18" charset="0"/>
              </a:rPr>
              <a:t>vui</a:t>
            </a:r>
            <a:r>
              <a:rPr lang="en-US" sz="5200" b="1" dirty="0">
                <a:solidFill>
                  <a:srgbClr val="FF0000"/>
                </a:solidFill>
                <a:latin typeface="UTM Avo" panose="02040603050506020204" pitchFamily="18" charset="0"/>
              </a:rPr>
              <a:t> </a:t>
            </a:r>
            <a:r>
              <a:rPr lang="en-US" sz="5200" b="1" dirty="0" err="1">
                <a:solidFill>
                  <a:srgbClr val="FF0000"/>
                </a:solidFill>
                <a:latin typeface="UTM Avo" panose="02040603050506020204" pitchFamily="18" charset="0"/>
              </a:rPr>
              <a:t>học</a:t>
            </a:r>
            <a:r>
              <a:rPr lang="en-US" sz="5200" b="1" dirty="0">
                <a:solidFill>
                  <a:srgbClr val="FF0000"/>
                </a:solidFill>
                <a:latin typeface="UTM Avo" panose="02040603050506020204" pitchFamily="18" charset="0"/>
              </a:rPr>
              <a:t> </a:t>
            </a:r>
            <a:r>
              <a:rPr lang="en-US" sz="5200" b="1" dirty="0" err="1">
                <a:solidFill>
                  <a:srgbClr val="FF0000"/>
                </a:solidFill>
                <a:latin typeface="UTM Avo" panose="02040603050506020204" pitchFamily="18" charset="0"/>
              </a:rPr>
              <a:t>Toán</a:t>
            </a:r>
            <a:r>
              <a:rPr lang="en-US" sz="5200" b="1" dirty="0">
                <a:solidFill>
                  <a:srgbClr val="FF0000"/>
                </a:solidFill>
                <a:latin typeface="UTM Avo" panose="02040603050506020204" pitchFamily="18" charset="0"/>
              </a:rPr>
              <a:t> </a:t>
            </a:r>
            <a:r>
              <a:rPr lang="en-US" sz="5200" b="1" dirty="0" smtClean="0">
                <a:solidFill>
                  <a:srgbClr val="FF0000"/>
                </a:solidFill>
                <a:latin typeface="UTM Avo" panose="02040603050506020204" pitchFamily="18" charset="0"/>
              </a:rPr>
              <a:t>(</a:t>
            </a:r>
            <a:r>
              <a:rPr lang="en-US" sz="5200" b="1" dirty="0" err="1" smtClean="0">
                <a:solidFill>
                  <a:srgbClr val="FF0000"/>
                </a:solidFill>
                <a:latin typeface="UTM Avo" panose="02040603050506020204" pitchFamily="18" charset="0"/>
              </a:rPr>
              <a:t>Tiết</a:t>
            </a:r>
            <a:r>
              <a:rPr lang="en-US" sz="5200" b="1" dirty="0" smtClean="0">
                <a:solidFill>
                  <a:srgbClr val="FF0000"/>
                </a:solidFill>
                <a:latin typeface="UTM Avo" panose="02040603050506020204" pitchFamily="18" charset="0"/>
              </a:rPr>
              <a:t> 1)</a:t>
            </a:r>
            <a:endParaRPr sz="5200" b="1" dirty="0">
              <a:solidFill>
                <a:srgbClr val="FF0000"/>
              </a:solidFill>
              <a:latin typeface="UTM Avo" panose="020406030505060202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76D6D3B-F6B5-4CD3-AD73-5FB9391F33CB}"/>
              </a:ext>
            </a:extLst>
          </p:cNvPr>
          <p:cNvSpPr/>
          <p:nvPr/>
        </p:nvSpPr>
        <p:spPr>
          <a:xfrm>
            <a:off x="10926517" y="634294"/>
            <a:ext cx="9909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vo" panose="02040603050506020204" pitchFamily="18" charset="0"/>
                <a:cs typeface="Arial" panose="020B0604020202020204" pitchFamily="34" charset="0"/>
              </a:rPr>
              <a:t>Tập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vo" panose="02040603050506020204" pitchFamily="18" charset="0"/>
                <a:cs typeface="Arial" panose="020B0604020202020204" pitchFamily="34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3470105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C287D347-A529-4DC3-881D-0AAA19F21A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1120"/>
            <a:ext cx="12191999" cy="6495288"/>
          </a:xfrm>
          <a:prstGeom prst="rect">
            <a:avLst/>
          </a:prstGeom>
        </p:spPr>
      </p:pic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98EA80C4-415C-444C-AC51-EAE096651C2E}"/>
              </a:ext>
            </a:extLst>
          </p:cNvPr>
          <p:cNvSpPr/>
          <p:nvPr/>
        </p:nvSpPr>
        <p:spPr>
          <a:xfrm>
            <a:off x="240650" y="433832"/>
            <a:ext cx="11708674" cy="5990336"/>
          </a:xfrm>
          <a:prstGeom prst="roundRect">
            <a:avLst>
              <a:gd name="adj" fmla="val 7504"/>
            </a:avLst>
          </a:prstGeom>
          <a:solidFill>
            <a:schemeClr val="bg1"/>
          </a:solidFill>
          <a:ln w="76200">
            <a:solidFill>
              <a:schemeClr val="accent2">
                <a:lumMod val="75000"/>
              </a:schemeClr>
            </a:solidFill>
          </a:ln>
          <a:scene3d>
            <a:camera prst="obliqueTopLeft"/>
            <a:lightRig rig="threePt" dir="t"/>
          </a:scene3d>
          <a:sp3d>
            <a:bevelT w="4953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dirty="0">
                <a:latin typeface="UTM Avo" panose="02040603050506020204" pitchFamily="18" charset="0"/>
              </a:rPr>
              <a:t>z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E3B2963-7DF5-431A-BB13-3F93C8662832}"/>
              </a:ext>
            </a:extLst>
          </p:cNvPr>
          <p:cNvGrpSpPr/>
          <p:nvPr/>
        </p:nvGrpSpPr>
        <p:grpSpPr>
          <a:xfrm>
            <a:off x="3199270" y="65328"/>
            <a:ext cx="6067724" cy="707886"/>
            <a:chOff x="1693121" y="165675"/>
            <a:chExt cx="6013213" cy="639766"/>
          </a:xfrm>
        </p:grpSpPr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8F4165CF-E7DF-40BC-BDA6-9647A109D89D}"/>
                </a:ext>
              </a:extLst>
            </p:cNvPr>
            <p:cNvSpPr/>
            <p:nvPr/>
          </p:nvSpPr>
          <p:spPr>
            <a:xfrm>
              <a:off x="1896883" y="202043"/>
              <a:ext cx="5809451" cy="567030"/>
            </a:xfrm>
            <a:prstGeom prst="roundRect">
              <a:avLst>
                <a:gd name="adj" fmla="val 47434"/>
              </a:avLst>
            </a:prstGeom>
            <a:ln w="28575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     a. </a:t>
              </a:r>
              <a:r>
                <a:rPr lang="en-US" sz="24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Tìm</a:t>
              </a:r>
              <a:r>
                <a:rPr lang="en-US" sz="24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hiểu</a:t>
              </a:r>
              <a:r>
                <a:rPr lang="en-US" sz="24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về</a:t>
              </a:r>
              <a:r>
                <a:rPr lang="en-US" sz="24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tiền</a:t>
              </a:r>
              <a:r>
                <a:rPr lang="en-US" sz="24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Việt</a:t>
              </a:r>
              <a:r>
                <a:rPr lang="en-US" sz="24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Nam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50884F5B-A5D1-43BB-A463-8D23C66ADE89}"/>
                </a:ext>
              </a:extLst>
            </p:cNvPr>
            <p:cNvSpPr/>
            <p:nvPr/>
          </p:nvSpPr>
          <p:spPr>
            <a:xfrm>
              <a:off x="1693121" y="165675"/>
              <a:ext cx="771439" cy="639766"/>
            </a:xfrm>
            <a:prstGeom prst="ellipse">
              <a:avLst/>
            </a:prstGeom>
            <a:ln/>
            <a:scene3d>
              <a:camera prst="perspectiveFront"/>
              <a:lightRig rig="threePt" dir="t"/>
            </a:scene3d>
            <a:sp3d>
              <a:bevelT w="139700" h="139700" prst="divot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1</a:t>
              </a: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7AFF84A0-BF7A-4493-9A51-70CBACD2DB5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" t="52206" r="1626" b="753"/>
          <a:stretch/>
        </p:blipFill>
        <p:spPr>
          <a:xfrm>
            <a:off x="453168" y="2435285"/>
            <a:ext cx="2664000" cy="12829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09BB038-911B-4752-B5C4-7197B4A764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0" t="1463" r="962" b="51496"/>
          <a:stretch/>
        </p:blipFill>
        <p:spPr>
          <a:xfrm>
            <a:off x="453168" y="1021287"/>
            <a:ext cx="2664000" cy="121597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1B493FF-A322-435B-AF37-AB025885B12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8615" y="2435285"/>
            <a:ext cx="2664000" cy="13973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2730EFC-8AC4-413C-8B88-460351C9152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0987" y="1021287"/>
            <a:ext cx="2664000" cy="134019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E9BCC98-1B8F-43E0-9841-26F89B14A2A7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4062" y="2435284"/>
            <a:ext cx="2664000" cy="131373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CE39A4C-D647-44DA-8E36-FD252B5696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2881" y="1021287"/>
            <a:ext cx="2664000" cy="136828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7C10EE7-89D9-4C2A-8E7C-E7FC36CFDB4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10"/>
          <a:stretch/>
        </p:blipFill>
        <p:spPr>
          <a:xfrm>
            <a:off x="9134616" y="2435285"/>
            <a:ext cx="2664000" cy="131373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E298FDB-DF9E-47AC-91C9-31E4C4FEA0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19" t="-544" r="919" b="50554"/>
          <a:stretch/>
        </p:blipFill>
        <p:spPr>
          <a:xfrm>
            <a:off x="9054776" y="1021287"/>
            <a:ext cx="2664000" cy="1294243"/>
          </a:xfrm>
          <a:prstGeom prst="rect">
            <a:avLst/>
          </a:prstGeom>
        </p:spPr>
      </p:pic>
      <p:sp>
        <p:nvSpPr>
          <p:cNvPr id="22" name="Text Box 6">
            <a:extLst>
              <a:ext uri="{FF2B5EF4-FFF2-40B4-BE49-F238E27FC236}">
                <a16:creationId xmlns:a16="http://schemas.microsoft.com/office/drawing/2014/main" id="{A4547BC5-7375-4D02-BFAF-861AB49485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8057" y="4502239"/>
            <a:ext cx="6451017" cy="1354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571500" indent="-571500" defTabSz="1500188"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1500188"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1500188"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1500188"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1500188"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1500188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1500188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1500188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1500188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indent="0" algn="ctr" eaLnBrk="1" hangingPunct="1">
              <a:spcBef>
                <a:spcPts val="600"/>
              </a:spcBef>
            </a:pPr>
            <a:r>
              <a:rPr lang="en-US" altLang="zh-CN" sz="2400" b="1" dirty="0" err="1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Em</a:t>
            </a:r>
            <a:r>
              <a:rPr lang="en-US" altLang="zh-CN" sz="2400" b="1" dirty="0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2400" b="1" dirty="0" err="1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biết</a:t>
            </a:r>
            <a:r>
              <a:rPr lang="en-US" altLang="zh-CN" sz="2400" b="1" dirty="0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2400" b="1" dirty="0" err="1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gì</a:t>
            </a:r>
            <a:r>
              <a:rPr lang="en-US" altLang="zh-CN" sz="2400" b="1" dirty="0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2400" b="1" dirty="0" err="1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về</a:t>
            </a:r>
            <a:r>
              <a:rPr lang="en-US" altLang="zh-CN" sz="2400" b="1" dirty="0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2400" b="1" dirty="0" err="1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đồng</a:t>
            </a:r>
            <a:r>
              <a:rPr lang="en-US" altLang="zh-CN" sz="2400" b="1" dirty="0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2400" b="1" dirty="0" err="1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tiền</a:t>
            </a:r>
            <a:r>
              <a:rPr lang="en-US" altLang="zh-CN" sz="2400" b="1" dirty="0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2400" b="1" dirty="0" err="1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Việt</a:t>
            </a:r>
            <a:r>
              <a:rPr lang="en-US" altLang="zh-CN" sz="2400" b="1" dirty="0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 Nam?</a:t>
            </a:r>
          </a:p>
          <a:p>
            <a:pPr marL="0" indent="0" algn="ctr" eaLnBrk="1" hangingPunct="1">
              <a:spcBef>
                <a:spcPts val="600"/>
              </a:spcBef>
            </a:pPr>
            <a:r>
              <a:rPr lang="en-US" altLang="zh-CN" sz="2400" b="1" dirty="0" err="1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Thông</a:t>
            </a:r>
            <a:r>
              <a:rPr lang="en-US" altLang="zh-CN" sz="2400" b="1" dirty="0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 tin </a:t>
            </a:r>
            <a:r>
              <a:rPr lang="en-US" altLang="zh-CN" sz="2400" b="1" dirty="0" err="1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mặt</a:t>
            </a:r>
            <a:r>
              <a:rPr lang="en-US" altLang="zh-CN" sz="2400" b="1" dirty="0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2400" b="1" dirty="0" err="1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trước</a:t>
            </a:r>
            <a:r>
              <a:rPr lang="en-US" altLang="zh-CN" sz="2400" b="1" dirty="0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, </a:t>
            </a:r>
            <a:r>
              <a:rPr lang="en-US" altLang="zh-CN" sz="2400" b="1" dirty="0" err="1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mặt</a:t>
            </a:r>
            <a:r>
              <a:rPr lang="en-US" altLang="zh-CN" sz="2400" b="1" dirty="0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2400" b="1" dirty="0" err="1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sau</a:t>
            </a:r>
            <a:r>
              <a:rPr lang="en-US" altLang="zh-CN" sz="2400" b="1" dirty="0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?</a:t>
            </a:r>
          </a:p>
          <a:p>
            <a:pPr marL="0" indent="0" algn="ctr" eaLnBrk="1" hangingPunct="1">
              <a:spcBef>
                <a:spcPts val="600"/>
              </a:spcBef>
            </a:pPr>
            <a:r>
              <a:rPr lang="en-US" altLang="zh-CN" sz="2400" b="1" dirty="0" err="1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Chất</a:t>
            </a:r>
            <a:r>
              <a:rPr lang="en-US" altLang="zh-CN" sz="2400" b="1" dirty="0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2400" b="1" dirty="0" err="1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liệu</a:t>
            </a:r>
            <a:r>
              <a:rPr lang="en-US" altLang="zh-CN" sz="2400" b="1" dirty="0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, </a:t>
            </a:r>
            <a:r>
              <a:rPr lang="en-US" altLang="zh-CN" sz="2400" b="1" dirty="0" err="1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màu</a:t>
            </a:r>
            <a:r>
              <a:rPr lang="en-US" altLang="zh-CN" sz="2400" b="1" dirty="0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2400" b="1" dirty="0" err="1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sắc</a:t>
            </a:r>
            <a:r>
              <a:rPr lang="en-US" altLang="zh-CN" sz="2400" b="1" dirty="0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2400" b="1" dirty="0" err="1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của</a:t>
            </a:r>
            <a:r>
              <a:rPr lang="en-US" altLang="zh-CN" sz="2400" b="1" dirty="0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2400" b="1" dirty="0" err="1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mỗi</a:t>
            </a:r>
            <a:r>
              <a:rPr lang="en-US" altLang="zh-CN" sz="2400" b="1" dirty="0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2400" b="1" dirty="0" err="1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tờ</a:t>
            </a:r>
            <a:r>
              <a:rPr lang="en-US" altLang="zh-CN" sz="2400" b="1" dirty="0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2400" b="1" dirty="0" err="1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tiền</a:t>
            </a:r>
            <a:r>
              <a:rPr lang="en-US" altLang="zh-CN" sz="2400" b="1" dirty="0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?</a:t>
            </a:r>
            <a:endParaRPr lang="zh-CN" altLang="en-US" sz="2400" b="1" dirty="0">
              <a:solidFill>
                <a:srgbClr val="002060"/>
              </a:solidFill>
              <a:latin typeface="UTM Avo" panose="020406030505060202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3DC5E13-197E-4881-8F2A-17670A412729}"/>
              </a:ext>
            </a:extLst>
          </p:cNvPr>
          <p:cNvSpPr txBox="1"/>
          <p:nvPr/>
        </p:nvSpPr>
        <p:spPr>
          <a:xfrm>
            <a:off x="551258" y="3791005"/>
            <a:ext cx="2879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MỘT</a:t>
            </a:r>
            <a:r>
              <a:rPr lang="en-US" b="1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TRĂM</a:t>
            </a:r>
            <a:r>
              <a:rPr lang="en-US" b="1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ĐỒNG</a:t>
            </a:r>
            <a:endParaRPr lang="en-US" b="1" dirty="0">
              <a:solidFill>
                <a:srgbClr val="FF0000"/>
              </a:solidFill>
              <a:latin typeface="UTM Avo" panose="02040603050506020204" pitchFamily="18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C995437-6CDC-44CB-BD95-43185B1101B1}"/>
              </a:ext>
            </a:extLst>
          </p:cNvPr>
          <p:cNvSpPr txBox="1"/>
          <p:nvPr/>
        </p:nvSpPr>
        <p:spPr>
          <a:xfrm>
            <a:off x="3555828" y="3791005"/>
            <a:ext cx="2879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HAI </a:t>
            </a:r>
            <a:r>
              <a:rPr lang="en-US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TRĂM</a:t>
            </a:r>
            <a:r>
              <a:rPr lang="en-US" b="1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ĐỒNG</a:t>
            </a:r>
            <a:endParaRPr lang="en-US" b="1" dirty="0">
              <a:solidFill>
                <a:srgbClr val="FF0000"/>
              </a:solidFill>
              <a:latin typeface="UTM Avo" panose="02040603050506020204" pitchFamily="18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4071A0B-5A14-4E7E-BD97-9C012A3B1F66}"/>
              </a:ext>
            </a:extLst>
          </p:cNvPr>
          <p:cNvSpPr txBox="1"/>
          <p:nvPr/>
        </p:nvSpPr>
        <p:spPr>
          <a:xfrm>
            <a:off x="6560399" y="3791005"/>
            <a:ext cx="2257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BA </a:t>
            </a:r>
            <a:r>
              <a:rPr lang="en-US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TRĂM</a:t>
            </a:r>
            <a:r>
              <a:rPr lang="en-US" b="1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ĐỒNG</a:t>
            </a:r>
            <a:endParaRPr lang="en-US" b="1" dirty="0">
              <a:solidFill>
                <a:srgbClr val="FF0000"/>
              </a:solidFill>
              <a:latin typeface="UTM Avo" panose="02040603050506020204" pitchFamily="18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7E666EB-92AD-4B4D-A565-9D0BE8485FD2}"/>
              </a:ext>
            </a:extLst>
          </p:cNvPr>
          <p:cNvSpPr txBox="1"/>
          <p:nvPr/>
        </p:nvSpPr>
        <p:spPr>
          <a:xfrm>
            <a:off x="9158000" y="3791005"/>
            <a:ext cx="266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MỘT</a:t>
            </a:r>
            <a:r>
              <a:rPr lang="en-US" b="1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NGHÌN</a:t>
            </a:r>
            <a:r>
              <a:rPr lang="en-US" b="1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ĐỒNG</a:t>
            </a:r>
            <a:endParaRPr lang="en-US" b="1" dirty="0">
              <a:solidFill>
                <a:srgbClr val="FF0000"/>
              </a:solidFill>
              <a:latin typeface="UTM Avo" panose="02040603050506020204" pitchFamily="18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9204C2-8CEE-41AB-990C-9D94E4693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273" y="4130387"/>
            <a:ext cx="3524534" cy="174567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C1CF59F-8385-49A1-A3DB-06C3668498CB}"/>
              </a:ext>
            </a:extLst>
          </p:cNvPr>
          <p:cNvSpPr/>
          <p:nvPr/>
        </p:nvSpPr>
        <p:spPr>
          <a:xfrm>
            <a:off x="885593" y="5618519"/>
            <a:ext cx="405989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>
                <a:ln w="22225">
                  <a:solidFill>
                    <a:srgbClr val="0000CC"/>
                  </a:solidFill>
                  <a:prstDash val="solid"/>
                </a:ln>
                <a:solidFill>
                  <a:srgbClr val="0000CC"/>
                </a:solidFill>
                <a:effectLst/>
                <a:latin typeface="UTM Avo" panose="02040603050506020204" pitchFamily="18" charset="0"/>
              </a:rPr>
              <a:t>THẢO</a:t>
            </a:r>
            <a:r>
              <a:rPr lang="en-US" sz="3200" b="1" cap="none" spc="0" dirty="0">
                <a:ln w="22225">
                  <a:solidFill>
                    <a:srgbClr val="0000CC"/>
                  </a:solidFill>
                  <a:prstDash val="solid"/>
                </a:ln>
                <a:solidFill>
                  <a:srgbClr val="0000CC"/>
                </a:solidFill>
                <a:effectLst/>
                <a:latin typeface="UTM Avo" panose="02040603050506020204" pitchFamily="18" charset="0"/>
              </a:rPr>
              <a:t> </a:t>
            </a:r>
            <a:r>
              <a:rPr lang="en-US" sz="3200" b="1" cap="none" spc="0" dirty="0" err="1">
                <a:ln w="22225">
                  <a:solidFill>
                    <a:srgbClr val="0000CC"/>
                  </a:solidFill>
                  <a:prstDash val="solid"/>
                </a:ln>
                <a:solidFill>
                  <a:srgbClr val="0000CC"/>
                </a:solidFill>
                <a:effectLst/>
                <a:latin typeface="UTM Avo" panose="02040603050506020204" pitchFamily="18" charset="0"/>
              </a:rPr>
              <a:t>LUẬN</a:t>
            </a:r>
            <a:r>
              <a:rPr lang="en-US" sz="3200" b="1" cap="none" spc="0" dirty="0">
                <a:ln w="22225">
                  <a:solidFill>
                    <a:srgbClr val="0000CC"/>
                  </a:solidFill>
                  <a:prstDash val="solid"/>
                </a:ln>
                <a:solidFill>
                  <a:srgbClr val="0000CC"/>
                </a:solidFill>
                <a:effectLst/>
                <a:latin typeface="UTM Avo" panose="02040603050506020204" pitchFamily="18" charset="0"/>
              </a:rPr>
              <a:t> </a:t>
            </a:r>
            <a:r>
              <a:rPr lang="en-US" sz="3200" b="1" cap="none" spc="0" dirty="0" err="1">
                <a:ln w="22225">
                  <a:solidFill>
                    <a:srgbClr val="0000CC"/>
                  </a:solidFill>
                  <a:prstDash val="solid"/>
                </a:ln>
                <a:solidFill>
                  <a:srgbClr val="0000CC"/>
                </a:solidFill>
                <a:effectLst/>
                <a:latin typeface="UTM Avo" panose="02040603050506020204" pitchFamily="18" charset="0"/>
              </a:rPr>
              <a:t>NHÓM</a:t>
            </a:r>
            <a:endParaRPr lang="en-US" sz="3200" b="1" cap="none" spc="0" dirty="0">
              <a:ln w="22225">
                <a:solidFill>
                  <a:srgbClr val="0000CC"/>
                </a:solidFill>
                <a:prstDash val="solid"/>
              </a:ln>
              <a:solidFill>
                <a:srgbClr val="0000CC"/>
              </a:solidFill>
              <a:effectLst/>
              <a:latin typeface="UTM Av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3531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9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9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allAtOnce"/>
      <p:bldP spid="17" grpId="0"/>
      <p:bldP spid="24" grpId="0"/>
      <p:bldP spid="25" grpId="0"/>
      <p:bldP spid="28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C287D347-A529-4DC3-881D-0AAA19F21A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1120"/>
            <a:ext cx="12191999" cy="6495288"/>
          </a:xfrm>
          <a:prstGeom prst="rect">
            <a:avLst/>
          </a:prstGeom>
        </p:spPr>
      </p:pic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98EA80C4-415C-444C-AC51-EAE096651C2E}"/>
              </a:ext>
            </a:extLst>
          </p:cNvPr>
          <p:cNvSpPr/>
          <p:nvPr/>
        </p:nvSpPr>
        <p:spPr>
          <a:xfrm>
            <a:off x="335280" y="433832"/>
            <a:ext cx="11490960" cy="5990336"/>
          </a:xfrm>
          <a:prstGeom prst="roundRect">
            <a:avLst>
              <a:gd name="adj" fmla="val 7504"/>
            </a:avLst>
          </a:prstGeom>
          <a:solidFill>
            <a:schemeClr val="bg1"/>
          </a:solidFill>
          <a:ln w="76200">
            <a:solidFill>
              <a:schemeClr val="accent2">
                <a:lumMod val="75000"/>
              </a:schemeClr>
            </a:solidFill>
          </a:ln>
          <a:scene3d>
            <a:camera prst="obliqueTopLeft"/>
            <a:lightRig rig="threePt" dir="t"/>
          </a:scene3d>
          <a:sp3d>
            <a:bevelT w="4953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dirty="0">
                <a:latin typeface="UTM Avo" panose="02040603050506020204" pitchFamily="18" charset="0"/>
              </a:rPr>
              <a:t>z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E3B2963-7DF5-431A-BB13-3F93C8662832}"/>
              </a:ext>
            </a:extLst>
          </p:cNvPr>
          <p:cNvGrpSpPr/>
          <p:nvPr/>
        </p:nvGrpSpPr>
        <p:grpSpPr>
          <a:xfrm>
            <a:off x="1233338" y="191249"/>
            <a:ext cx="9725324" cy="950469"/>
            <a:chOff x="1622640" y="202043"/>
            <a:chExt cx="9637954" cy="859005"/>
          </a:xfrm>
        </p:grpSpPr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8F4165CF-E7DF-40BC-BDA6-9647A109D89D}"/>
                </a:ext>
              </a:extLst>
            </p:cNvPr>
            <p:cNvSpPr/>
            <p:nvPr/>
          </p:nvSpPr>
          <p:spPr>
            <a:xfrm>
              <a:off x="1896883" y="202043"/>
              <a:ext cx="9363711" cy="859005"/>
            </a:xfrm>
            <a:prstGeom prst="roundRect">
              <a:avLst>
                <a:gd name="adj" fmla="val 47434"/>
              </a:avLst>
            </a:prstGeom>
            <a:ln w="28575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   b. </a:t>
              </a:r>
              <a:r>
                <a:rPr lang="en-US" sz="24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Em</a:t>
              </a:r>
              <a:r>
                <a:rPr lang="en-US" sz="24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có</a:t>
              </a:r>
              <a:r>
                <a:rPr lang="en-US" sz="24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biết</a:t>
              </a:r>
              <a:r>
                <a:rPr lang="en-US" sz="24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tiền</a:t>
              </a:r>
              <a:r>
                <a:rPr lang="en-US" sz="24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được</a:t>
              </a:r>
              <a:r>
                <a:rPr lang="en-US" sz="24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dùng</a:t>
              </a:r>
              <a:r>
                <a:rPr lang="en-US" sz="24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vào</a:t>
              </a:r>
              <a:r>
                <a:rPr lang="en-US" sz="24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những</a:t>
              </a:r>
              <a:r>
                <a:rPr lang="en-US" sz="24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việc</a:t>
              </a:r>
              <a:r>
                <a:rPr lang="en-US" sz="24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gì</a:t>
              </a:r>
              <a:r>
                <a:rPr lang="en-US" sz="24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? </a:t>
              </a:r>
              <a:r>
                <a:rPr lang="en-US" sz="24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Tiền</a:t>
              </a:r>
              <a:r>
                <a:rPr lang="en-US" sz="24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được</a:t>
              </a:r>
              <a:r>
                <a:rPr lang="en-US" sz="24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dùng</a:t>
              </a:r>
              <a:r>
                <a:rPr lang="en-US" sz="24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ở </a:t>
              </a:r>
              <a:r>
                <a:rPr lang="en-US" sz="24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những</a:t>
              </a:r>
              <a:r>
                <a:rPr lang="en-US" sz="24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đâu</a:t>
              </a:r>
              <a:r>
                <a:rPr lang="en-US" sz="24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50884F5B-A5D1-43BB-A463-8D23C66ADE89}"/>
                </a:ext>
              </a:extLst>
            </p:cNvPr>
            <p:cNvSpPr/>
            <p:nvPr/>
          </p:nvSpPr>
          <p:spPr>
            <a:xfrm>
              <a:off x="1622640" y="202043"/>
              <a:ext cx="771439" cy="639766"/>
            </a:xfrm>
            <a:prstGeom prst="ellipse">
              <a:avLst/>
            </a:prstGeom>
            <a:ln/>
            <a:scene3d>
              <a:camera prst="perspectiveFront"/>
              <a:lightRig rig="threePt" dir="t"/>
            </a:scene3d>
            <a:sp3d>
              <a:bevelT w="139700" h="139700" prst="divot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0190F32D-DDE6-4370-9D97-EA20FD1173EE}"/>
              </a:ext>
            </a:extLst>
          </p:cNvPr>
          <p:cNvGrpSpPr/>
          <p:nvPr/>
        </p:nvGrpSpPr>
        <p:grpSpPr>
          <a:xfrm>
            <a:off x="2010406" y="3610148"/>
            <a:ext cx="8442870" cy="2164080"/>
            <a:chOff x="2010406" y="3610148"/>
            <a:chExt cx="8442870" cy="2164080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AAEC5BA1-667E-4BB7-92E5-2FDD3503353F}"/>
                </a:ext>
              </a:extLst>
            </p:cNvPr>
            <p:cNvSpPr/>
            <p:nvPr/>
          </p:nvSpPr>
          <p:spPr>
            <a:xfrm>
              <a:off x="2010406" y="3610148"/>
              <a:ext cx="8442870" cy="2164080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UTM Avo" panose="02040603050506020204" pitchFamily="18" charset="0"/>
              </a:endParaRPr>
            </a:p>
          </p:txBody>
        </p:sp>
        <p:sp>
          <p:nvSpPr>
            <p:cNvPr id="10" name="Text Box 6">
              <a:extLst>
                <a:ext uri="{FF2B5EF4-FFF2-40B4-BE49-F238E27FC236}">
                  <a16:creationId xmlns:a16="http://schemas.microsoft.com/office/drawing/2014/main" id="{2B7F34E5-8BE1-4EA6-B86C-A5D4E93C5E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6947" y="3801171"/>
              <a:ext cx="7369787" cy="1815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571500" indent="-571500" defTabSz="1500188">
                <a:defRPr sz="3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defTabSz="1500188">
                <a:defRPr sz="3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defTabSz="1500188">
                <a:defRPr sz="3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defTabSz="1500188">
                <a:defRPr sz="3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defTabSz="1500188">
                <a:defRPr sz="3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1500188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1500188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1500188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1500188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indent="0" algn="just" eaLnBrk="1" hangingPunct="1">
                <a:spcBef>
                  <a:spcPct val="50000"/>
                </a:spcBef>
              </a:pP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Trong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cuộc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sống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hàng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ngày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, </a:t>
              </a: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khi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mua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bán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hàng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hoá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, </a:t>
              </a: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chúng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 ta </a:t>
              </a: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cần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phải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sử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dụng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tiền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để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thanh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toán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. </a:t>
              </a: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Đơn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vị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thường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dùng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của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tiền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Việt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 Nam </a:t>
              </a: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là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đồng</a:t>
              </a:r>
              <a:r>
                <a:rPr lang="en-US" sz="2800" dirty="0">
                  <a:solidFill>
                    <a:schemeClr val="bg1"/>
                  </a:solidFill>
                  <a:latin typeface="UTM Avo" panose="02040603050506020204" pitchFamily="18" charset="0"/>
                  <a:ea typeface="Microsoft YaHei" panose="020B0503020204020204" pitchFamily="34" charset="-122"/>
                </a:rPr>
                <a:t>. </a:t>
              </a:r>
              <a:endParaRPr lang="zh-CN" altLang="en-US" sz="2800" dirty="0">
                <a:solidFill>
                  <a:schemeClr val="bg1"/>
                </a:solidFill>
                <a:latin typeface="UTM Avo" panose="02040603050506020204" pitchFamily="18" charset="0"/>
                <a:ea typeface="Microsoft YaHei" panose="020B0503020204020204" pitchFamily="34" charset="-122"/>
              </a:endParaRP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845919D4-B26C-4FA8-BBE7-903E0FB913F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0" t="1463" r="962" b="51496"/>
          <a:stretch/>
        </p:blipFill>
        <p:spPr>
          <a:xfrm>
            <a:off x="1510067" y="1450449"/>
            <a:ext cx="2217100" cy="101198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FA101A1-86CB-4F93-A34D-B613C37CE14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4091" y="1404087"/>
            <a:ext cx="2217100" cy="111536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A9EB350-FF2E-46E7-A61D-E5664E1A9E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1841" y="1394211"/>
            <a:ext cx="2217100" cy="113874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048FF07-B3AC-46D9-AB17-E2042556D76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19" t="-544" r="919" b="50554"/>
          <a:stretch/>
        </p:blipFill>
        <p:spPr>
          <a:xfrm>
            <a:off x="8683470" y="1458723"/>
            <a:ext cx="2217100" cy="1077127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2AA4799B-AB48-4627-B350-FDF22DCDF448}"/>
              </a:ext>
            </a:extLst>
          </p:cNvPr>
          <p:cNvSpPr txBox="1"/>
          <p:nvPr/>
        </p:nvSpPr>
        <p:spPr>
          <a:xfrm>
            <a:off x="1622554" y="2554016"/>
            <a:ext cx="25438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MỘT</a:t>
            </a:r>
            <a:r>
              <a:rPr lang="en-US" sz="1600" b="1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TRĂM</a:t>
            </a:r>
            <a:r>
              <a:rPr lang="en-US" sz="1600" b="1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ĐỒNG</a:t>
            </a:r>
            <a:endParaRPr lang="en-US" sz="1600" b="1" dirty="0">
              <a:solidFill>
                <a:srgbClr val="FF0000"/>
              </a:solidFill>
              <a:latin typeface="UTM Avo" panose="02040603050506020204" pitchFamily="18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E2BE8D3-08D2-4324-9CC2-D955DA5995B0}"/>
              </a:ext>
            </a:extLst>
          </p:cNvPr>
          <p:cNvSpPr txBox="1"/>
          <p:nvPr/>
        </p:nvSpPr>
        <p:spPr>
          <a:xfrm>
            <a:off x="4016551" y="2541021"/>
            <a:ext cx="25438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HAI </a:t>
            </a:r>
            <a:r>
              <a:rPr lang="en-US" sz="1600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TRĂM</a:t>
            </a:r>
            <a:r>
              <a:rPr lang="en-US" sz="1600" b="1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ĐỒNG</a:t>
            </a:r>
            <a:endParaRPr lang="en-US" sz="1600" b="1" dirty="0">
              <a:solidFill>
                <a:srgbClr val="FF0000"/>
              </a:solidFill>
              <a:latin typeface="UTM Avo" panose="02040603050506020204" pitchFamily="18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FDF0706-B811-4B7A-9B23-E3C2B0464711}"/>
              </a:ext>
            </a:extLst>
          </p:cNvPr>
          <p:cNvSpPr txBox="1"/>
          <p:nvPr/>
        </p:nvSpPr>
        <p:spPr>
          <a:xfrm>
            <a:off x="6446384" y="2590876"/>
            <a:ext cx="19937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BA </a:t>
            </a:r>
            <a:r>
              <a:rPr lang="en-US" sz="1600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TRĂM</a:t>
            </a:r>
            <a:r>
              <a:rPr lang="en-US" sz="1600" b="1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ĐỒNG</a:t>
            </a:r>
            <a:endParaRPr lang="en-US" sz="1600" b="1" dirty="0">
              <a:solidFill>
                <a:srgbClr val="FF0000"/>
              </a:solidFill>
              <a:latin typeface="UTM Avo" panose="02040603050506020204" pitchFamily="18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4441435-85AE-470B-927E-8E0EA486F607}"/>
              </a:ext>
            </a:extLst>
          </p:cNvPr>
          <p:cNvSpPr txBox="1"/>
          <p:nvPr/>
        </p:nvSpPr>
        <p:spPr>
          <a:xfrm>
            <a:off x="8683470" y="2590876"/>
            <a:ext cx="2353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MỘT</a:t>
            </a:r>
            <a:r>
              <a:rPr lang="en-US" sz="1600" b="1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NGHÌN</a:t>
            </a:r>
            <a:r>
              <a:rPr lang="en-US" sz="1600" b="1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ĐỒNG</a:t>
            </a:r>
            <a:endParaRPr lang="en-US" sz="1600" b="1" dirty="0">
              <a:solidFill>
                <a:srgbClr val="FF0000"/>
              </a:solidFill>
              <a:latin typeface="UTM Avo" panose="0204060305050602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5700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: Single Corner Rounded 24">
            <a:extLst>
              <a:ext uri="{FF2B5EF4-FFF2-40B4-BE49-F238E27FC236}">
                <a16:creationId xmlns:a16="http://schemas.microsoft.com/office/drawing/2014/main" id="{31DFBE02-919F-4582-83F3-A1F6342EF64A}"/>
              </a:ext>
            </a:extLst>
          </p:cNvPr>
          <p:cNvSpPr/>
          <p:nvPr/>
        </p:nvSpPr>
        <p:spPr>
          <a:xfrm>
            <a:off x="0" y="0"/>
            <a:ext cx="12192000" cy="6460626"/>
          </a:xfrm>
          <a:prstGeom prst="round1Rect">
            <a:avLst>
              <a:gd name="adj" fmla="val 383"/>
            </a:avLst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933"/>
              </a:solidFill>
              <a:latin typeface="UTM Avo" panose="02040603050506020204" pitchFamily="18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762107E8-FB2E-4266-B165-BA2AA93BAE7E}"/>
              </a:ext>
            </a:extLst>
          </p:cNvPr>
          <p:cNvSpPr/>
          <p:nvPr/>
        </p:nvSpPr>
        <p:spPr>
          <a:xfrm>
            <a:off x="467360" y="577644"/>
            <a:ext cx="11257280" cy="5702712"/>
          </a:xfrm>
          <a:prstGeom prst="roundRect">
            <a:avLst>
              <a:gd name="adj" fmla="val 7504"/>
            </a:avLst>
          </a:prstGeom>
          <a:solidFill>
            <a:schemeClr val="bg1"/>
          </a:solidFill>
          <a:ln w="76200">
            <a:solidFill>
              <a:schemeClr val="accent2">
                <a:lumMod val="75000"/>
              </a:schemeClr>
            </a:solidFill>
          </a:ln>
          <a:scene3d>
            <a:camera prst="obliqueTopLeft"/>
            <a:lightRig rig="threePt" dir="t"/>
          </a:scene3d>
          <a:sp3d>
            <a:bevelT w="4953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latin typeface="UTM Avo" panose="02040603050506020204" pitchFamily="18" charset="0"/>
              </a:rPr>
              <a:t>z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47C018C-98D2-4802-B20A-E01B14BD3677}"/>
              </a:ext>
            </a:extLst>
          </p:cNvPr>
          <p:cNvGrpSpPr/>
          <p:nvPr/>
        </p:nvGrpSpPr>
        <p:grpSpPr>
          <a:xfrm>
            <a:off x="3819581" y="237348"/>
            <a:ext cx="4146697" cy="594753"/>
            <a:chOff x="-3369817" y="382606"/>
            <a:chExt cx="4754935" cy="885098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9FEFD62D-697C-4955-973F-008B81726E91}"/>
                </a:ext>
              </a:extLst>
            </p:cNvPr>
            <p:cNvSpPr/>
            <p:nvPr/>
          </p:nvSpPr>
          <p:spPr>
            <a:xfrm>
              <a:off x="-3369817" y="382606"/>
              <a:ext cx="4754935" cy="885098"/>
            </a:xfrm>
            <a:prstGeom prst="roundRect">
              <a:avLst>
                <a:gd name="adj" fmla="val 49773"/>
              </a:avLst>
            </a:prstGeom>
            <a:solidFill>
              <a:schemeClr val="bg1"/>
            </a:solidFill>
            <a:ln w="28575">
              <a:solidFill>
                <a:srgbClr val="CC3300"/>
              </a:solidFill>
            </a:ln>
            <a:effec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  </a:t>
              </a:r>
              <a:r>
                <a:rPr lang="en-US" sz="28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Trò</a:t>
              </a:r>
              <a:r>
                <a:rPr lang="en-US" sz="28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chơi</a:t>
              </a:r>
              <a:r>
                <a:rPr lang="en-US" sz="28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: </a:t>
              </a:r>
              <a:r>
                <a:rPr lang="en-US" sz="28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Đổi</a:t>
              </a:r>
              <a:r>
                <a:rPr lang="en-US" sz="28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tiền</a:t>
              </a:r>
              <a:endParaRPr lang="en-US" sz="2800" b="1" dirty="0">
                <a:solidFill>
                  <a:srgbClr val="002060"/>
                </a:solidFill>
                <a:effectLst/>
                <a:latin typeface="UTM Avo" panose="020406030505060202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257BDC94-5239-4275-9353-E671F5EC1208}"/>
                </a:ext>
              </a:extLst>
            </p:cNvPr>
            <p:cNvSpPr/>
            <p:nvPr/>
          </p:nvSpPr>
          <p:spPr>
            <a:xfrm>
              <a:off x="-3369817" y="435375"/>
              <a:ext cx="606070" cy="768760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0070C0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C00000"/>
                  </a:solidFill>
                  <a:latin typeface="UTM Avo" panose="02040603050506020204" pitchFamily="18" charset="0"/>
                </a:rPr>
                <a:t>2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D52EA7BA-5D37-47AB-B6C7-F987B027B823}"/>
              </a:ext>
            </a:extLst>
          </p:cNvPr>
          <p:cNvGrpSpPr/>
          <p:nvPr/>
        </p:nvGrpSpPr>
        <p:grpSpPr>
          <a:xfrm>
            <a:off x="2075452" y="2532430"/>
            <a:ext cx="2627505" cy="3621510"/>
            <a:chOff x="2444032" y="2247859"/>
            <a:chExt cx="2627505" cy="362151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A1C0C947-1923-45CA-A1C0-EE5C427E199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44032" y="2247859"/>
              <a:ext cx="1669890" cy="362151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F26E8F6-2A68-40BC-BF56-DA30CD462090}"/>
                </a:ext>
              </a:extLst>
            </p:cNvPr>
            <p:cNvSpPr/>
            <p:nvPr/>
          </p:nvSpPr>
          <p:spPr>
            <a:xfrm rot="20685356">
              <a:off x="3842190" y="2597715"/>
              <a:ext cx="1229347" cy="526217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UTM Avo" panose="02040603050506020204" pitchFamily="18" charset="0"/>
                </a:rPr>
                <a:t>1000 </a:t>
              </a:r>
              <a:r>
                <a:rPr lang="en-US" b="1" dirty="0" err="1">
                  <a:solidFill>
                    <a:srgbClr val="FF0000"/>
                  </a:solidFill>
                  <a:latin typeface="UTM Avo" panose="02040603050506020204" pitchFamily="18" charset="0"/>
                </a:rPr>
                <a:t>đồng</a:t>
              </a:r>
              <a:endParaRPr lang="en-US" b="1" dirty="0">
                <a:solidFill>
                  <a:srgbClr val="FF0000"/>
                </a:solidFill>
                <a:latin typeface="UTM Avo" panose="02040603050506020204" pitchFamily="18" charset="0"/>
              </a:endParaRPr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165CEDA2-DD4C-4BB9-ADE0-A2194665A3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185" y="1688111"/>
            <a:ext cx="2473541" cy="3942289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D3F4F719-B4B4-4358-9FF3-708EAFF69554}"/>
              </a:ext>
            </a:extLst>
          </p:cNvPr>
          <p:cNvGrpSpPr/>
          <p:nvPr/>
        </p:nvGrpSpPr>
        <p:grpSpPr>
          <a:xfrm>
            <a:off x="3292209" y="3474722"/>
            <a:ext cx="5923636" cy="2768560"/>
            <a:chOff x="5892929" y="1887451"/>
            <a:chExt cx="7451027" cy="525318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8789A8AE-CCF3-4594-8D5A-0955BB400976}"/>
                </a:ext>
              </a:extLst>
            </p:cNvPr>
            <p:cNvSpPr/>
            <p:nvPr/>
          </p:nvSpPr>
          <p:spPr>
            <a:xfrm>
              <a:off x="6061519" y="4963275"/>
              <a:ext cx="293536" cy="217736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UTM Avo" panose="02040603050506020204" pitchFamily="18" charset="0"/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197968BC-4339-41D8-99D5-A53FA69E04F0}"/>
                </a:ext>
              </a:extLst>
            </p:cNvPr>
            <p:cNvSpPr/>
            <p:nvPr/>
          </p:nvSpPr>
          <p:spPr>
            <a:xfrm>
              <a:off x="11404300" y="5196546"/>
              <a:ext cx="337183" cy="194409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UTM Avo" panose="02040603050506020204" pitchFamily="18" charset="0"/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192FA675-7328-4A57-B502-260850998404}"/>
                </a:ext>
              </a:extLst>
            </p:cNvPr>
            <p:cNvSpPr/>
            <p:nvPr/>
          </p:nvSpPr>
          <p:spPr>
            <a:xfrm>
              <a:off x="12599172" y="3231251"/>
              <a:ext cx="276613" cy="2344107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UTM Avo" panose="02040603050506020204" pitchFamily="18" charset="0"/>
              </a:endParaRPr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5E815FAC-DF1D-4183-8964-5F189401E69E}"/>
                </a:ext>
              </a:extLst>
            </p:cNvPr>
            <p:cNvSpPr/>
            <p:nvPr/>
          </p:nvSpPr>
          <p:spPr>
            <a:xfrm>
              <a:off x="5892929" y="1887451"/>
              <a:ext cx="7451027" cy="4036681"/>
            </a:xfrm>
            <a:custGeom>
              <a:avLst/>
              <a:gdLst>
                <a:gd name="connsiteX0" fmla="*/ 0 w 5334000"/>
                <a:gd name="connsiteY0" fmla="*/ 0 h 1727200"/>
                <a:gd name="connsiteX1" fmla="*/ 5334000 w 5334000"/>
                <a:gd name="connsiteY1" fmla="*/ 0 h 1727200"/>
                <a:gd name="connsiteX2" fmla="*/ 5334000 w 5334000"/>
                <a:gd name="connsiteY2" fmla="*/ 1727200 h 1727200"/>
                <a:gd name="connsiteX3" fmla="*/ 0 w 5334000"/>
                <a:gd name="connsiteY3" fmla="*/ 1727200 h 1727200"/>
                <a:gd name="connsiteX4" fmla="*/ 0 w 5334000"/>
                <a:gd name="connsiteY4" fmla="*/ 0 h 1727200"/>
                <a:gd name="connsiteX0" fmla="*/ 558800 w 5334000"/>
                <a:gd name="connsiteY0" fmla="*/ 0 h 1727200"/>
                <a:gd name="connsiteX1" fmla="*/ 5334000 w 5334000"/>
                <a:gd name="connsiteY1" fmla="*/ 0 h 1727200"/>
                <a:gd name="connsiteX2" fmla="*/ 5334000 w 5334000"/>
                <a:gd name="connsiteY2" fmla="*/ 1727200 h 1727200"/>
                <a:gd name="connsiteX3" fmla="*/ 0 w 5334000"/>
                <a:gd name="connsiteY3" fmla="*/ 1727200 h 1727200"/>
                <a:gd name="connsiteX4" fmla="*/ 558800 w 5334000"/>
                <a:gd name="connsiteY4" fmla="*/ 0 h 1727200"/>
                <a:gd name="connsiteX0" fmla="*/ 558800 w 5334000"/>
                <a:gd name="connsiteY0" fmla="*/ 20320 h 1747520"/>
                <a:gd name="connsiteX1" fmla="*/ 4704080 w 5334000"/>
                <a:gd name="connsiteY1" fmla="*/ 0 h 1747520"/>
                <a:gd name="connsiteX2" fmla="*/ 5334000 w 5334000"/>
                <a:gd name="connsiteY2" fmla="*/ 1747520 h 1747520"/>
                <a:gd name="connsiteX3" fmla="*/ 0 w 5334000"/>
                <a:gd name="connsiteY3" fmla="*/ 1747520 h 1747520"/>
                <a:gd name="connsiteX4" fmla="*/ 558800 w 5334000"/>
                <a:gd name="connsiteY4" fmla="*/ 20320 h 1747520"/>
                <a:gd name="connsiteX0" fmla="*/ 558800 w 5883950"/>
                <a:gd name="connsiteY0" fmla="*/ 20320 h 1747520"/>
                <a:gd name="connsiteX1" fmla="*/ 5883950 w 5883950"/>
                <a:gd name="connsiteY1" fmla="*/ 0 h 1747520"/>
                <a:gd name="connsiteX2" fmla="*/ 5334000 w 5883950"/>
                <a:gd name="connsiteY2" fmla="*/ 1747520 h 1747520"/>
                <a:gd name="connsiteX3" fmla="*/ 0 w 5883950"/>
                <a:gd name="connsiteY3" fmla="*/ 1747520 h 1747520"/>
                <a:gd name="connsiteX4" fmla="*/ 558800 w 5883950"/>
                <a:gd name="connsiteY4" fmla="*/ 20320 h 1747520"/>
                <a:gd name="connsiteX0" fmla="*/ 874837 w 5883950"/>
                <a:gd name="connsiteY0" fmla="*/ 81998 h 1747520"/>
                <a:gd name="connsiteX1" fmla="*/ 5883950 w 5883950"/>
                <a:gd name="connsiteY1" fmla="*/ 0 h 1747520"/>
                <a:gd name="connsiteX2" fmla="*/ 5334000 w 5883950"/>
                <a:gd name="connsiteY2" fmla="*/ 1747520 h 1747520"/>
                <a:gd name="connsiteX3" fmla="*/ 0 w 5883950"/>
                <a:gd name="connsiteY3" fmla="*/ 1747520 h 1747520"/>
                <a:gd name="connsiteX4" fmla="*/ 874837 w 5883950"/>
                <a:gd name="connsiteY4" fmla="*/ 81998 h 1747520"/>
                <a:gd name="connsiteX0" fmla="*/ 874837 w 6073572"/>
                <a:gd name="connsiteY0" fmla="*/ 0 h 1665522"/>
                <a:gd name="connsiteX1" fmla="*/ 6073572 w 6073572"/>
                <a:gd name="connsiteY1" fmla="*/ 7715 h 1665522"/>
                <a:gd name="connsiteX2" fmla="*/ 5334000 w 6073572"/>
                <a:gd name="connsiteY2" fmla="*/ 1665522 h 1665522"/>
                <a:gd name="connsiteX3" fmla="*/ 0 w 6073572"/>
                <a:gd name="connsiteY3" fmla="*/ 1665522 h 1665522"/>
                <a:gd name="connsiteX4" fmla="*/ 874837 w 6073572"/>
                <a:gd name="connsiteY4" fmla="*/ 0 h 1665522"/>
                <a:gd name="connsiteX0" fmla="*/ 1503093 w 6073572"/>
                <a:gd name="connsiteY0" fmla="*/ 0 h 1665522"/>
                <a:gd name="connsiteX1" fmla="*/ 6073572 w 6073572"/>
                <a:gd name="connsiteY1" fmla="*/ 7715 h 1665522"/>
                <a:gd name="connsiteX2" fmla="*/ 5334000 w 6073572"/>
                <a:gd name="connsiteY2" fmla="*/ 1665522 h 1665522"/>
                <a:gd name="connsiteX3" fmla="*/ 0 w 6073572"/>
                <a:gd name="connsiteY3" fmla="*/ 1665522 h 1665522"/>
                <a:gd name="connsiteX4" fmla="*/ 1503093 w 6073572"/>
                <a:gd name="connsiteY4" fmla="*/ 0 h 1665522"/>
                <a:gd name="connsiteX0" fmla="*/ 1503093 w 6771634"/>
                <a:gd name="connsiteY0" fmla="*/ 0 h 1665522"/>
                <a:gd name="connsiteX1" fmla="*/ 6771634 w 6771634"/>
                <a:gd name="connsiteY1" fmla="*/ 7715 h 1665522"/>
                <a:gd name="connsiteX2" fmla="*/ 5334000 w 6771634"/>
                <a:gd name="connsiteY2" fmla="*/ 1665522 h 1665522"/>
                <a:gd name="connsiteX3" fmla="*/ 0 w 6771634"/>
                <a:gd name="connsiteY3" fmla="*/ 1665522 h 1665522"/>
                <a:gd name="connsiteX4" fmla="*/ 1503093 w 6771634"/>
                <a:gd name="connsiteY4" fmla="*/ 0 h 166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71634" h="1665522">
                  <a:moveTo>
                    <a:pt x="1503093" y="0"/>
                  </a:moveTo>
                  <a:lnTo>
                    <a:pt x="6771634" y="7715"/>
                  </a:lnTo>
                  <a:lnTo>
                    <a:pt x="5334000" y="1665522"/>
                  </a:lnTo>
                  <a:lnTo>
                    <a:pt x="0" y="1665522"/>
                  </a:lnTo>
                  <a:lnTo>
                    <a:pt x="1503093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solidFill>
                <a:srgbClr val="CC3300"/>
              </a:solidFill>
            </a:ln>
            <a:scene3d>
              <a:camera prst="perspectiveRelaxed"/>
              <a:lightRig rig="threePt" dir="t"/>
            </a:scene3d>
            <a:sp3d>
              <a:bevelT w="82550"/>
              <a:bevelB w="1143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UTM Avo" panose="02040603050506020204" pitchFamily="18" charset="0"/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E97D1928-BE0A-405D-B925-B01D3D412ED0}"/>
              </a:ext>
            </a:extLst>
          </p:cNvPr>
          <p:cNvSpPr/>
          <p:nvPr/>
        </p:nvSpPr>
        <p:spPr>
          <a:xfrm rot="19052488">
            <a:off x="4179747" y="4162707"/>
            <a:ext cx="1205666" cy="59867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UTM Avo" panose="02040603050506020204" pitchFamily="18" charset="0"/>
              </a:rPr>
              <a:t>200 </a:t>
            </a:r>
            <a:r>
              <a:rPr lang="en-US" b="1" dirty="0" err="1">
                <a:solidFill>
                  <a:srgbClr val="002060"/>
                </a:solidFill>
                <a:latin typeface="UTM Avo" panose="02040603050506020204" pitchFamily="18" charset="0"/>
              </a:rPr>
              <a:t>đồng</a:t>
            </a:r>
            <a:endParaRPr lang="en-US" b="1" dirty="0">
              <a:solidFill>
                <a:srgbClr val="002060"/>
              </a:solidFill>
              <a:latin typeface="UTM Avo" panose="02040603050506020204" pitchFamily="18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9B460C5-2715-4DA4-B33C-FE512F6457E5}"/>
              </a:ext>
            </a:extLst>
          </p:cNvPr>
          <p:cNvSpPr/>
          <p:nvPr/>
        </p:nvSpPr>
        <p:spPr>
          <a:xfrm rot="19052488">
            <a:off x="4960573" y="4266715"/>
            <a:ext cx="1205666" cy="57971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UTM Avo" panose="02040603050506020204" pitchFamily="18" charset="0"/>
              </a:rPr>
              <a:t>200 </a:t>
            </a:r>
            <a:r>
              <a:rPr lang="en-US" b="1" dirty="0" err="1">
                <a:solidFill>
                  <a:srgbClr val="002060"/>
                </a:solidFill>
                <a:latin typeface="UTM Avo" panose="02040603050506020204" pitchFamily="18" charset="0"/>
              </a:rPr>
              <a:t>đồng</a:t>
            </a:r>
            <a:endParaRPr lang="en-US" b="1" dirty="0">
              <a:solidFill>
                <a:srgbClr val="002060"/>
              </a:solidFill>
              <a:latin typeface="UTM Avo" panose="02040603050506020204" pitchFamily="18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B7B06DE-796E-4002-84B9-74F34A1EC07D}"/>
              </a:ext>
            </a:extLst>
          </p:cNvPr>
          <p:cNvSpPr/>
          <p:nvPr/>
        </p:nvSpPr>
        <p:spPr>
          <a:xfrm rot="19052488">
            <a:off x="5781941" y="4302978"/>
            <a:ext cx="1205666" cy="54338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UTM Avo" panose="02040603050506020204" pitchFamily="18" charset="0"/>
              </a:rPr>
              <a:t>100 </a:t>
            </a:r>
            <a:r>
              <a:rPr lang="en-US" b="1" dirty="0" err="1">
                <a:solidFill>
                  <a:srgbClr val="002060"/>
                </a:solidFill>
                <a:latin typeface="UTM Avo" panose="02040603050506020204" pitchFamily="18" charset="0"/>
              </a:rPr>
              <a:t>đồng</a:t>
            </a:r>
            <a:endParaRPr lang="en-US" b="1" dirty="0">
              <a:solidFill>
                <a:srgbClr val="002060"/>
              </a:solidFill>
              <a:latin typeface="UTM Avo" panose="02040603050506020204" pitchFamily="18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0EC24AD-265E-446B-A5E3-4C2D63134149}"/>
              </a:ext>
            </a:extLst>
          </p:cNvPr>
          <p:cNvSpPr/>
          <p:nvPr/>
        </p:nvSpPr>
        <p:spPr>
          <a:xfrm rot="19052488">
            <a:off x="6649409" y="4276386"/>
            <a:ext cx="1205666" cy="559979"/>
          </a:xfrm>
          <a:prstGeom prst="rect">
            <a:avLst/>
          </a:prstGeom>
          <a:solidFill>
            <a:srgbClr val="CC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UTM Avo" panose="02040603050506020204" pitchFamily="18" charset="0"/>
              </a:rPr>
              <a:t>500 </a:t>
            </a:r>
            <a:r>
              <a:rPr lang="en-US" b="1" dirty="0" err="1">
                <a:solidFill>
                  <a:srgbClr val="002060"/>
                </a:solidFill>
                <a:latin typeface="UTM Avo" panose="02040603050506020204" pitchFamily="18" charset="0"/>
              </a:rPr>
              <a:t>đồng</a:t>
            </a:r>
            <a:endParaRPr lang="en-US" b="1" dirty="0">
              <a:solidFill>
                <a:srgbClr val="002060"/>
              </a:solidFill>
              <a:latin typeface="UTM Avo" panose="02040603050506020204" pitchFamily="18" charset="0"/>
            </a:endParaRPr>
          </a:p>
        </p:txBody>
      </p:sp>
      <p:sp>
        <p:nvSpPr>
          <p:cNvPr id="13" name="Speech Bubble: Oval 12">
            <a:extLst>
              <a:ext uri="{FF2B5EF4-FFF2-40B4-BE49-F238E27FC236}">
                <a16:creationId xmlns:a16="http://schemas.microsoft.com/office/drawing/2014/main" id="{BA249DAC-2B6C-4DDA-A5C9-AC8FAB00818B}"/>
              </a:ext>
            </a:extLst>
          </p:cNvPr>
          <p:cNvSpPr/>
          <p:nvPr/>
        </p:nvSpPr>
        <p:spPr>
          <a:xfrm>
            <a:off x="1073952" y="1255846"/>
            <a:ext cx="2745629" cy="1176902"/>
          </a:xfrm>
          <a:prstGeom prst="wedgeEllipseCallout">
            <a:avLst>
              <a:gd name="adj1" fmla="val 17705"/>
              <a:gd name="adj2" fmla="val 71379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latin typeface="UTM Avo" panose="02040603050506020204" pitchFamily="18" charset="0"/>
                <a:cs typeface="Arial" panose="020B0604020202020204" pitchFamily="34" charset="0"/>
              </a:rPr>
              <a:t>Đổi</a:t>
            </a:r>
            <a:r>
              <a:rPr lang="en-US" sz="2400" b="1" dirty="0">
                <a:latin typeface="UTM Avo" panose="0204060305050602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UTM Avo" panose="02040603050506020204" pitchFamily="18" charset="0"/>
                <a:cs typeface="Arial" panose="020B0604020202020204" pitchFamily="34" charset="0"/>
              </a:rPr>
              <a:t>giúp</a:t>
            </a:r>
            <a:r>
              <a:rPr lang="en-US" sz="2400" b="1" dirty="0">
                <a:latin typeface="UTM Avo" panose="0204060305050602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UTM Avo" panose="02040603050506020204" pitchFamily="18" charset="0"/>
                <a:cs typeface="Arial" panose="020B0604020202020204" pitchFamily="34" charset="0"/>
              </a:rPr>
              <a:t>tớ</a:t>
            </a:r>
            <a:r>
              <a:rPr lang="en-US" sz="2400" b="1" dirty="0">
                <a:latin typeface="UTM Avo" panose="02040603050506020204" pitchFamily="18" charset="0"/>
                <a:cs typeface="Arial" panose="020B0604020202020204" pitchFamily="34" charset="0"/>
              </a:rPr>
              <a:t> 1000 </a:t>
            </a:r>
            <a:r>
              <a:rPr lang="en-US" sz="2400" b="1" dirty="0" err="1">
                <a:latin typeface="UTM Avo" panose="02040603050506020204" pitchFamily="18" charset="0"/>
                <a:cs typeface="Arial" panose="020B0604020202020204" pitchFamily="34" charset="0"/>
              </a:rPr>
              <a:t>đồng</a:t>
            </a:r>
            <a:endParaRPr lang="en-US" sz="2400" b="1" dirty="0">
              <a:latin typeface="UTM Avo" panose="02040603050506020204" pitchFamily="18" charset="0"/>
              <a:cs typeface="Arial" panose="020B0604020202020204" pitchFamily="34" charset="0"/>
            </a:endParaRPr>
          </a:p>
        </p:txBody>
      </p:sp>
      <p:sp>
        <p:nvSpPr>
          <p:cNvPr id="64" name="Speech Bubble: Rectangle with Corners Rounded 63">
            <a:extLst>
              <a:ext uri="{FF2B5EF4-FFF2-40B4-BE49-F238E27FC236}">
                <a16:creationId xmlns:a16="http://schemas.microsoft.com/office/drawing/2014/main" id="{8E751995-800E-47B3-8506-A3D88120F4DC}"/>
              </a:ext>
            </a:extLst>
          </p:cNvPr>
          <p:cNvSpPr/>
          <p:nvPr/>
        </p:nvSpPr>
        <p:spPr>
          <a:xfrm>
            <a:off x="7859486" y="878472"/>
            <a:ext cx="3577792" cy="2213071"/>
          </a:xfrm>
          <a:prstGeom prst="wedgeRoundRectCallout">
            <a:avLst>
              <a:gd name="adj1" fmla="val -58077"/>
              <a:gd name="adj2" fmla="val -6702"/>
              <a:gd name="adj3" fmla="val 16667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latin typeface="UTM Avo" panose="02040603050506020204" pitchFamily="18" charset="0"/>
                <a:cs typeface="Arial" panose="020B0604020202020204" pitchFamily="34" charset="0"/>
              </a:rPr>
              <a:t>Tớ</a:t>
            </a:r>
            <a:r>
              <a:rPr lang="en-US" sz="2400" b="1" dirty="0">
                <a:latin typeface="UTM Avo" panose="0204060305050602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UTM Avo" panose="02040603050506020204" pitchFamily="18" charset="0"/>
                <a:cs typeface="Arial" panose="020B0604020202020204" pitchFamily="34" charset="0"/>
              </a:rPr>
              <a:t>nhận</a:t>
            </a:r>
            <a:r>
              <a:rPr lang="en-US" sz="2400" b="1" dirty="0">
                <a:latin typeface="UTM Avo" panose="02040603050506020204" pitchFamily="18" charset="0"/>
                <a:cs typeface="Arial" panose="020B0604020202020204" pitchFamily="34" charset="0"/>
              </a:rPr>
              <a:t> 1000 </a:t>
            </a:r>
            <a:r>
              <a:rPr lang="en-US" sz="2400" b="1" dirty="0" err="1">
                <a:latin typeface="UTM Avo" panose="02040603050506020204" pitchFamily="18" charset="0"/>
                <a:cs typeface="Arial" panose="020B0604020202020204" pitchFamily="34" charset="0"/>
              </a:rPr>
              <a:t>đồng</a:t>
            </a:r>
            <a:r>
              <a:rPr lang="en-US" sz="2400" b="1" dirty="0">
                <a:latin typeface="UTM Avo" panose="02040603050506020204" pitchFamily="18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UTM Avo" panose="02040603050506020204" pitchFamily="18" charset="0"/>
                <a:cs typeface="Arial" panose="020B0604020202020204" pitchFamily="34" charset="0"/>
              </a:rPr>
              <a:t>tớ</a:t>
            </a:r>
            <a:r>
              <a:rPr lang="en-US" sz="2400" b="1" dirty="0">
                <a:latin typeface="UTM Avo" panose="0204060305050602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UTM Avo" panose="02040603050506020204" pitchFamily="18" charset="0"/>
                <a:cs typeface="Arial" panose="020B0604020202020204" pitchFamily="34" charset="0"/>
              </a:rPr>
              <a:t>đưa</a:t>
            </a:r>
            <a:r>
              <a:rPr lang="en-US" sz="2400" b="1" dirty="0">
                <a:latin typeface="UTM Avo" panose="0204060305050602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UTM Avo" panose="02040603050506020204" pitchFamily="18" charset="0"/>
                <a:cs typeface="Arial" panose="020B0604020202020204" pitchFamily="34" charset="0"/>
              </a:rPr>
              <a:t>cho</a:t>
            </a:r>
            <a:r>
              <a:rPr lang="en-US" sz="2400" b="1" dirty="0">
                <a:latin typeface="UTM Avo" panose="0204060305050602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UTM Avo" panose="02040603050506020204" pitchFamily="18" charset="0"/>
                <a:cs typeface="Arial" panose="020B0604020202020204" pitchFamily="34" charset="0"/>
              </a:rPr>
              <a:t>cậu</a:t>
            </a:r>
            <a:r>
              <a:rPr lang="en-US" sz="2400" b="1" dirty="0">
                <a:latin typeface="UTM Avo" panose="02040603050506020204" pitchFamily="18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dirty="0">
                <a:latin typeface="UTM Avo" panose="02040603050506020204" pitchFamily="18" charset="0"/>
                <a:cs typeface="Arial" panose="020B0604020202020204" pitchFamily="34" charset="0"/>
              </a:rPr>
              <a:t>1 </a:t>
            </a:r>
            <a:r>
              <a:rPr lang="en-US" sz="2400" b="1" dirty="0" err="1">
                <a:latin typeface="UTM Avo" panose="02040603050506020204" pitchFamily="18" charset="0"/>
                <a:cs typeface="Arial" panose="020B0604020202020204" pitchFamily="34" charset="0"/>
              </a:rPr>
              <a:t>tờ</a:t>
            </a:r>
            <a:r>
              <a:rPr lang="en-US" sz="2400" b="1" dirty="0">
                <a:latin typeface="UTM Avo" panose="02040603050506020204" pitchFamily="18" charset="0"/>
                <a:cs typeface="Arial" panose="020B0604020202020204" pitchFamily="34" charset="0"/>
              </a:rPr>
              <a:t> 500 </a:t>
            </a:r>
            <a:r>
              <a:rPr lang="en-US" sz="2400" b="1" dirty="0" err="1">
                <a:latin typeface="UTM Avo" panose="02040603050506020204" pitchFamily="18" charset="0"/>
                <a:cs typeface="Arial" panose="020B0604020202020204" pitchFamily="34" charset="0"/>
              </a:rPr>
              <a:t>đồng</a:t>
            </a:r>
            <a:r>
              <a:rPr lang="en-US" sz="2400" b="1" dirty="0">
                <a:latin typeface="UTM Avo" panose="02040603050506020204" pitchFamily="18" charset="0"/>
                <a:cs typeface="Arial" panose="020B0604020202020204" pitchFamily="34" charset="0"/>
              </a:rPr>
              <a:t>, </a:t>
            </a:r>
          </a:p>
          <a:p>
            <a:pPr algn="ctr"/>
            <a:r>
              <a:rPr lang="en-US" sz="2400" b="1" dirty="0">
                <a:latin typeface="UTM Avo" panose="02040603050506020204" pitchFamily="18" charset="0"/>
                <a:cs typeface="Arial" panose="020B0604020202020204" pitchFamily="34" charset="0"/>
              </a:rPr>
              <a:t>2 </a:t>
            </a:r>
            <a:r>
              <a:rPr lang="en-US" sz="2400" b="1" dirty="0" err="1">
                <a:latin typeface="UTM Avo" panose="02040603050506020204" pitchFamily="18" charset="0"/>
                <a:cs typeface="Arial" panose="020B0604020202020204" pitchFamily="34" charset="0"/>
              </a:rPr>
              <a:t>tờ</a:t>
            </a:r>
            <a:r>
              <a:rPr lang="en-US" sz="2400" b="1" dirty="0">
                <a:latin typeface="UTM Avo" panose="02040603050506020204" pitchFamily="18" charset="0"/>
                <a:cs typeface="Arial" panose="020B0604020202020204" pitchFamily="34" charset="0"/>
              </a:rPr>
              <a:t> 200 </a:t>
            </a:r>
            <a:r>
              <a:rPr lang="en-US" sz="2400" b="1" dirty="0" err="1">
                <a:latin typeface="UTM Avo" panose="02040603050506020204" pitchFamily="18" charset="0"/>
                <a:cs typeface="Arial" panose="020B0604020202020204" pitchFamily="34" charset="0"/>
              </a:rPr>
              <a:t>đồng</a:t>
            </a:r>
            <a:r>
              <a:rPr lang="en-US" sz="2400" b="1" dirty="0">
                <a:latin typeface="UTM Avo" panose="02040603050506020204" pitchFamily="18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dirty="0" err="1">
                <a:latin typeface="UTM Avo" panose="02040603050506020204" pitchFamily="18" charset="0"/>
                <a:cs typeface="Arial" panose="020B0604020202020204" pitchFamily="34" charset="0"/>
              </a:rPr>
              <a:t>và</a:t>
            </a:r>
            <a:r>
              <a:rPr lang="en-US" sz="2400" b="1" dirty="0">
                <a:latin typeface="UTM Avo" panose="02040603050506020204" pitchFamily="18" charset="0"/>
                <a:cs typeface="Arial" panose="020B0604020202020204" pitchFamily="34" charset="0"/>
              </a:rPr>
              <a:t> 1 </a:t>
            </a:r>
            <a:r>
              <a:rPr lang="en-US" sz="2400" b="1" dirty="0" err="1">
                <a:latin typeface="UTM Avo" panose="02040603050506020204" pitchFamily="18" charset="0"/>
                <a:cs typeface="Arial" panose="020B0604020202020204" pitchFamily="34" charset="0"/>
              </a:rPr>
              <a:t>tờ</a:t>
            </a:r>
            <a:r>
              <a:rPr lang="en-US" sz="2400" b="1" dirty="0">
                <a:latin typeface="UTM Avo" panose="02040603050506020204" pitchFamily="18" charset="0"/>
                <a:cs typeface="Arial" panose="020B0604020202020204" pitchFamily="34" charset="0"/>
              </a:rPr>
              <a:t> 100 </a:t>
            </a:r>
            <a:r>
              <a:rPr lang="en-US" sz="2400" b="1" dirty="0" err="1">
                <a:latin typeface="UTM Avo" panose="02040603050506020204" pitchFamily="18" charset="0"/>
                <a:cs typeface="Arial" panose="020B0604020202020204" pitchFamily="34" charset="0"/>
              </a:rPr>
              <a:t>đồng</a:t>
            </a:r>
            <a:endParaRPr lang="en-US" sz="2400" b="1" dirty="0">
              <a:latin typeface="UTM Avo" panose="0204060305050602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5444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1" grpId="0" animBg="1"/>
      <p:bldP spid="62" grpId="0" animBg="1"/>
      <p:bldP spid="63" grpId="0" animBg="1"/>
      <p:bldP spid="13" grpId="0" animBg="1"/>
      <p:bldP spid="6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: Single Corner Rounded 24">
            <a:extLst>
              <a:ext uri="{FF2B5EF4-FFF2-40B4-BE49-F238E27FC236}">
                <a16:creationId xmlns:a16="http://schemas.microsoft.com/office/drawing/2014/main" id="{31DFBE02-919F-4582-83F3-A1F6342EF64A}"/>
              </a:ext>
            </a:extLst>
          </p:cNvPr>
          <p:cNvSpPr/>
          <p:nvPr/>
        </p:nvSpPr>
        <p:spPr>
          <a:xfrm>
            <a:off x="0" y="0"/>
            <a:ext cx="12192000" cy="6460626"/>
          </a:xfrm>
          <a:prstGeom prst="round1Rect">
            <a:avLst>
              <a:gd name="adj" fmla="val 383"/>
            </a:avLst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933"/>
              </a:solidFill>
              <a:latin typeface="UTM Avo" panose="02040603050506020204" pitchFamily="18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762107E8-FB2E-4266-B165-BA2AA93BAE7E}"/>
              </a:ext>
            </a:extLst>
          </p:cNvPr>
          <p:cNvSpPr/>
          <p:nvPr/>
        </p:nvSpPr>
        <p:spPr>
          <a:xfrm>
            <a:off x="467360" y="498275"/>
            <a:ext cx="11257280" cy="5702712"/>
          </a:xfrm>
          <a:prstGeom prst="roundRect">
            <a:avLst>
              <a:gd name="adj" fmla="val 7504"/>
            </a:avLst>
          </a:prstGeom>
          <a:solidFill>
            <a:schemeClr val="bg1"/>
          </a:solidFill>
          <a:ln w="76200">
            <a:solidFill>
              <a:schemeClr val="accent2">
                <a:lumMod val="75000"/>
              </a:schemeClr>
            </a:solidFill>
          </a:ln>
          <a:scene3d>
            <a:camera prst="obliqueTopLeft"/>
            <a:lightRig rig="threePt" dir="t"/>
          </a:scene3d>
          <a:sp3d>
            <a:bevelT w="4953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latin typeface="UTM Avo" panose="02040603050506020204" pitchFamily="18" charset="0"/>
              </a:rPr>
              <a:t>z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47C018C-98D2-4802-B20A-E01B14BD3677}"/>
              </a:ext>
            </a:extLst>
          </p:cNvPr>
          <p:cNvGrpSpPr/>
          <p:nvPr/>
        </p:nvGrpSpPr>
        <p:grpSpPr>
          <a:xfrm>
            <a:off x="3819581" y="237348"/>
            <a:ext cx="4525429" cy="594753"/>
            <a:chOff x="-3369817" y="382606"/>
            <a:chExt cx="5189219" cy="885098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9FEFD62D-697C-4955-973F-008B81726E91}"/>
                </a:ext>
              </a:extLst>
            </p:cNvPr>
            <p:cNvSpPr/>
            <p:nvPr/>
          </p:nvSpPr>
          <p:spPr>
            <a:xfrm>
              <a:off x="-3369817" y="382606"/>
              <a:ext cx="5189219" cy="885098"/>
            </a:xfrm>
            <a:prstGeom prst="roundRect">
              <a:avLst>
                <a:gd name="adj" fmla="val 49773"/>
              </a:avLst>
            </a:prstGeom>
            <a:solidFill>
              <a:schemeClr val="bg1"/>
            </a:solidFill>
            <a:ln w="28575">
              <a:solidFill>
                <a:srgbClr val="CC3300"/>
              </a:solidFill>
            </a:ln>
            <a:effec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  </a:t>
              </a:r>
              <a:r>
                <a:rPr lang="vi-VN" sz="2800" b="1" dirty="0">
                  <a:solidFill>
                    <a:schemeClr val="bg1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Trò</a:t>
              </a:r>
              <a:r>
                <a:rPr lang="en-US" sz="28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chơi</a:t>
              </a:r>
              <a:r>
                <a:rPr lang="en-US" sz="28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: </a:t>
              </a:r>
              <a:r>
                <a:rPr lang="en-US" sz="28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Đi</a:t>
              </a:r>
              <a:r>
                <a:rPr lang="en-US" sz="28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siêu</a:t>
              </a:r>
              <a:r>
                <a:rPr lang="en-US" sz="2800" b="1" dirty="0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UTM Avo" panose="02040603050506020204" pitchFamily="18" charset="0"/>
                  <a:cs typeface="Arial" panose="020B0604020202020204" pitchFamily="34" charset="0"/>
                </a:rPr>
                <a:t>thị</a:t>
              </a:r>
              <a:endParaRPr lang="en-US" sz="2800" b="1" dirty="0">
                <a:solidFill>
                  <a:srgbClr val="002060"/>
                </a:solidFill>
                <a:effectLst/>
                <a:latin typeface="UTM Avo" panose="020406030505060202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257BDC94-5239-4275-9353-E671F5EC1208}"/>
                </a:ext>
              </a:extLst>
            </p:cNvPr>
            <p:cNvSpPr/>
            <p:nvPr/>
          </p:nvSpPr>
          <p:spPr>
            <a:xfrm>
              <a:off x="-3369817" y="435375"/>
              <a:ext cx="606070" cy="768760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0070C0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C00000"/>
                  </a:solidFill>
                  <a:latin typeface="UTM Avo" panose="02040603050506020204" pitchFamily="18" charset="0"/>
                </a:rPr>
                <a:t>2</a:t>
              </a:r>
            </a:p>
          </p:txBody>
        </p:sp>
      </p:grpSp>
      <p:sp>
        <p:nvSpPr>
          <p:cNvPr id="12" name="Text Box 6">
            <a:extLst>
              <a:ext uri="{FF2B5EF4-FFF2-40B4-BE49-F238E27FC236}">
                <a16:creationId xmlns:a16="http://schemas.microsoft.com/office/drawing/2014/main" id="{519C44E0-D0A3-4AF7-84F7-8644338AAD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200" y="982176"/>
            <a:ext cx="11023600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571500" indent="-571500" defTabSz="1500188"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1500188"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1500188"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1500188"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1500188"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1500188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1500188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1500188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1500188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indent="0" algn="ctr" eaLnBrk="1" hangingPunct="1">
              <a:spcBef>
                <a:spcPct val="50000"/>
              </a:spcBef>
            </a:pPr>
            <a:r>
              <a:rPr lang="en-US" altLang="zh-CN" sz="2400" b="1" dirty="0" err="1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</a:rPr>
              <a:t>Luật</a:t>
            </a:r>
            <a:r>
              <a:rPr lang="en-US" altLang="zh-CN" sz="2400" b="1" dirty="0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</a:rPr>
              <a:t> </a:t>
            </a:r>
            <a:r>
              <a:rPr lang="en-US" altLang="zh-CN" sz="2400" b="1" dirty="0" err="1">
                <a:solidFill>
                  <a:srgbClr val="002060"/>
                </a:solidFill>
                <a:latin typeface="UTM Avo" panose="02040603050506020204" pitchFamily="18" charset="0"/>
                <a:ea typeface="Microsoft YaHei" panose="020B0503020204020204" pitchFamily="34" charset="-122"/>
              </a:rPr>
              <a:t>chơi</a:t>
            </a:r>
            <a:endParaRPr lang="en-US" altLang="zh-CN" sz="2400" b="1" dirty="0">
              <a:solidFill>
                <a:srgbClr val="002060"/>
              </a:solidFill>
              <a:latin typeface="UTM Avo" panose="02040603050506020204" pitchFamily="18" charset="0"/>
              <a:ea typeface="Microsoft YaHei" panose="020B0503020204020204" pitchFamily="34" charset="-122"/>
            </a:endParaRPr>
          </a:p>
          <a:p>
            <a:pPr marL="457200" indent="-457200" algn="just"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HS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mỗi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nhóm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sắp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xếp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sản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phẩm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mang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đến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thành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một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gian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hàng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.</a:t>
            </a:r>
          </a:p>
          <a:p>
            <a:pPr marL="457200" indent="-457200" algn="just"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Trong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mỗi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nhóm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phân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công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nhau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phụ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trách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công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việc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cho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hợp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lí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ví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dụ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: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người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tính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toán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số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tiền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hàng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cho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khách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và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ghi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đơn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hàng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xuất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hàng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mời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khách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và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đưa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ra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chiến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lược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quảng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cáo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,...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Mỗi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nhóm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cử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ra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một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người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giám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sát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nhóm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khác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.</a:t>
            </a:r>
          </a:p>
          <a:p>
            <a:pPr marL="457200" indent="-457200" algn="just"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Mỗi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HS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trong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nhóm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được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nhận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100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nghìn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đồng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với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mệnh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giá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khác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nhau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. HS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đến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nhóm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khác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nhau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dùng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thẻ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tiền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nhận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được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để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mua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bán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.</a:t>
            </a:r>
          </a:p>
          <a:p>
            <a:pPr marL="457200" indent="-457200" algn="just"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Giám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sát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của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nhóm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nhận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xét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hoạt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động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của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nhóm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UTM Avo" panose="02040603050506020204" pitchFamily="18" charset="0"/>
              </a:rPr>
              <a:t>khác</a:t>
            </a:r>
            <a:r>
              <a:rPr lang="en-US" sz="2400" dirty="0">
                <a:solidFill>
                  <a:srgbClr val="002060"/>
                </a:solidFill>
                <a:latin typeface="UTM Avo" panose="02040603050506020204" pitchFamily="18" charset="0"/>
              </a:rPr>
              <a:t>.</a:t>
            </a:r>
            <a:endParaRPr lang="en-US" altLang="zh-CN" sz="2400" dirty="0">
              <a:solidFill>
                <a:srgbClr val="002060"/>
              </a:solidFill>
              <a:latin typeface="UTM Avo" panose="02040603050506020204" pitchFamily="18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501122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6844412-F83F-4451-B59E-B7A15DF556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9879"/>
            <a:ext cx="11907297" cy="661644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A63A75C-60E1-451B-990F-AC3C353D16FF}"/>
              </a:ext>
            </a:extLst>
          </p:cNvPr>
          <p:cNvSpPr txBox="1"/>
          <p:nvPr/>
        </p:nvSpPr>
        <p:spPr>
          <a:xfrm>
            <a:off x="2830985" y="3304435"/>
            <a:ext cx="65300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600" b="1" dirty="0" err="1">
                <a:solidFill>
                  <a:srgbClr val="FFFF00"/>
                </a:solidFill>
                <a:latin typeface="UTM Avo" panose="02040603050506020204" pitchFamily="18" charset="0"/>
              </a:rPr>
              <a:t>Em</a:t>
            </a:r>
            <a:r>
              <a:rPr lang="en-US" sz="3600" b="1" dirty="0">
                <a:solidFill>
                  <a:srgbClr val="FFFF00"/>
                </a:solidFill>
                <a:latin typeface="UTM Avo" panose="020406030505060202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UTM Avo" panose="02040603050506020204" pitchFamily="18" charset="0"/>
              </a:rPr>
              <a:t>hãy</a:t>
            </a:r>
            <a:r>
              <a:rPr lang="en-US" sz="3600" b="1" dirty="0">
                <a:solidFill>
                  <a:srgbClr val="FFFF00"/>
                </a:solidFill>
                <a:latin typeface="UTM Avo" panose="02040603050506020204" pitchFamily="18" charset="0"/>
              </a:rPr>
              <a:t> chia </a:t>
            </a:r>
            <a:r>
              <a:rPr lang="en-US" sz="3600" b="1" dirty="0" err="1">
                <a:solidFill>
                  <a:srgbClr val="FFFF00"/>
                </a:solidFill>
                <a:latin typeface="UTM Avo" panose="02040603050506020204" pitchFamily="18" charset="0"/>
              </a:rPr>
              <a:t>sẻ</a:t>
            </a:r>
            <a:r>
              <a:rPr lang="en-US" sz="3600" b="1" dirty="0">
                <a:solidFill>
                  <a:srgbClr val="FFFF00"/>
                </a:solidFill>
                <a:latin typeface="UTM Avo" panose="020406030505060202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UTM Avo" panose="02040603050506020204" pitchFamily="18" charset="0"/>
              </a:rPr>
              <a:t>những</a:t>
            </a:r>
            <a:r>
              <a:rPr lang="en-US" sz="3600" b="1" dirty="0">
                <a:solidFill>
                  <a:srgbClr val="FFFF00"/>
                </a:solidFill>
                <a:latin typeface="UTM Avo" panose="020406030505060202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UTM Avo" panose="02040603050506020204" pitchFamily="18" charset="0"/>
              </a:rPr>
              <a:t>điều</a:t>
            </a:r>
            <a:r>
              <a:rPr lang="en-US" sz="3600" b="1" dirty="0">
                <a:solidFill>
                  <a:srgbClr val="FFFF00"/>
                </a:solidFill>
                <a:latin typeface="UTM Avo" panose="020406030505060202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UTM Avo" panose="02040603050506020204" pitchFamily="18" charset="0"/>
              </a:rPr>
              <a:t>học</a:t>
            </a:r>
            <a:r>
              <a:rPr lang="en-US" sz="3600" b="1" dirty="0">
                <a:solidFill>
                  <a:srgbClr val="FFFF00"/>
                </a:solidFill>
                <a:latin typeface="UTM Avo" panose="020406030505060202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UTM Avo" panose="02040603050506020204" pitchFamily="18" charset="0"/>
              </a:rPr>
              <a:t>được</a:t>
            </a:r>
            <a:r>
              <a:rPr lang="en-US" sz="3600" b="1" dirty="0">
                <a:solidFill>
                  <a:srgbClr val="FFFF00"/>
                </a:solidFill>
                <a:latin typeface="UTM Avo" panose="02040603050506020204" pitchFamily="18" charset="0"/>
              </a:rPr>
              <a:t> qua </a:t>
            </a:r>
            <a:r>
              <a:rPr lang="en-US" sz="3600" b="1" dirty="0" err="1">
                <a:solidFill>
                  <a:srgbClr val="FFFF00"/>
                </a:solidFill>
                <a:latin typeface="UTM Avo" panose="02040603050506020204" pitchFamily="18" charset="0"/>
              </a:rPr>
              <a:t>bài</a:t>
            </a:r>
            <a:r>
              <a:rPr lang="en-US" sz="3600" b="1" dirty="0">
                <a:solidFill>
                  <a:srgbClr val="FFFF00"/>
                </a:solidFill>
                <a:latin typeface="UTM Avo" panose="020406030505060202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UTM Avo" panose="02040603050506020204" pitchFamily="18" charset="0"/>
              </a:rPr>
              <a:t>này</a:t>
            </a:r>
            <a:r>
              <a:rPr lang="en-US" sz="3600" b="1" dirty="0">
                <a:solidFill>
                  <a:srgbClr val="FFFF00"/>
                </a:solidFill>
                <a:latin typeface="UTM Avo" panose="0204060305050602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99390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81858E5-1479-4D39-B9DC-FE8756AF24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593442" y="581096"/>
            <a:ext cx="9368472" cy="5804463"/>
          </a:xfrm>
          <a:prstGeom prst="rect">
            <a:avLst/>
          </a:prstGeom>
        </p:spPr>
      </p:pic>
      <p:sp>
        <p:nvSpPr>
          <p:cNvPr id="2" name="Google Shape;290;p7">
            <a:extLst>
              <a:ext uri="{FF2B5EF4-FFF2-40B4-BE49-F238E27FC236}">
                <a16:creationId xmlns:a16="http://schemas.microsoft.com/office/drawing/2014/main" id="{271B6753-F31C-4A20-8DE2-32985CD964D7}"/>
              </a:ext>
            </a:extLst>
          </p:cNvPr>
          <p:cNvSpPr txBox="1"/>
          <p:nvPr/>
        </p:nvSpPr>
        <p:spPr>
          <a:xfrm>
            <a:off x="3797286" y="2383808"/>
            <a:ext cx="5455657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Times New Roman"/>
              <a:buNone/>
            </a:pPr>
            <a:r>
              <a:rPr lang="en-US" sz="8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UTM Avo" panose="02040603050506020204" pitchFamily="18" charset="0"/>
                <a:ea typeface="Times New Roman"/>
                <a:cs typeface="Times New Roman"/>
                <a:sym typeface="Times New Roman"/>
              </a:rPr>
              <a:t>DẶN DÒ</a:t>
            </a:r>
            <a:endParaRPr lang="en-US" sz="8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UTM Avo" panose="02040603050506020204" pitchFamily="18" charset="0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FF5F2D25-62A7-45FE-9A0A-045C3596902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165439">
            <a:off x="833474" y="4683561"/>
            <a:ext cx="3151436" cy="1518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2103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47571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4703538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4297</TotalTime>
  <Words>329</Words>
  <Application>Microsoft Office PowerPoint</Application>
  <PresentationFormat>Widescreen</PresentationFormat>
  <Paragraphs>48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Microsoft YaHei</vt:lpstr>
      <vt:lpstr>宋体</vt:lpstr>
      <vt:lpstr>Arial</vt:lpstr>
      <vt:lpstr>Calibri</vt:lpstr>
      <vt:lpstr>Calibri Light</vt:lpstr>
      <vt:lpstr>Cambria Math</vt:lpstr>
      <vt:lpstr>Times New Roman</vt:lpstr>
      <vt:lpstr>UTM Avo</vt:lpstr>
      <vt:lpstr>Wingdings</vt:lpstr>
      <vt:lpstr>Office Theme</vt:lpstr>
      <vt:lpstr>Tuần 33 Em vui học Toán (Tiết 1)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Lê Phúc Lâm</dc:creator>
  <cp:lastModifiedBy>Admin</cp:lastModifiedBy>
  <cp:revision>490</cp:revision>
  <dcterms:created xsi:type="dcterms:W3CDTF">2021-07-12T03:44:38Z</dcterms:created>
  <dcterms:modified xsi:type="dcterms:W3CDTF">2024-05-02T10:23:02Z</dcterms:modified>
</cp:coreProperties>
</file>