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85" r:id="rId2"/>
    <p:sldId id="2007577173" r:id="rId3"/>
    <p:sldId id="2007577174" r:id="rId4"/>
    <p:sldId id="2007577163" r:id="rId5"/>
    <p:sldId id="2007577152" r:id="rId6"/>
    <p:sldId id="2007577135" r:id="rId7"/>
    <p:sldId id="2007577169" r:id="rId8"/>
    <p:sldId id="281" r:id="rId9"/>
    <p:sldId id="417" r:id="rId10"/>
    <p:sldId id="256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3"/>
            <p14:sldId id="2007577174"/>
            <p14:sldId id="2007577163"/>
            <p14:sldId id="2007577152"/>
            <p14:sldId id="2007577135"/>
            <p14:sldId id="2007577169"/>
            <p14:sldId id="281"/>
            <p14:sldId id="417"/>
            <p14:sldId id="256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FF"/>
    <a:srgbClr val="99FF66"/>
    <a:srgbClr val="CC3300"/>
    <a:srgbClr val="FF6600"/>
    <a:srgbClr val="FF7707"/>
    <a:srgbClr val="FF3399"/>
    <a:srgbClr val="0000CC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60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7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0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17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03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408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77" r:id="rId23"/>
    <p:sldLayoutId id="2147483776" r:id="rId24"/>
    <p:sldLayoutId id="2147483775" r:id="rId25"/>
    <p:sldLayoutId id="2147483774" r:id="rId26"/>
    <p:sldLayoutId id="2147483773" r:id="rId27"/>
    <p:sldLayoutId id="2147483772" r:id="rId28"/>
    <p:sldLayoutId id="2147483771" r:id="rId29"/>
    <p:sldLayoutId id="2147483770" r:id="rId30"/>
    <p:sldLayoutId id="2147483769" r:id="rId31"/>
    <p:sldLayoutId id="2147483768" r:id="rId32"/>
    <p:sldLayoutId id="2147483767" r:id="rId33"/>
    <p:sldLayoutId id="2147483766" r:id="rId34"/>
    <p:sldLayoutId id="2147483765" r:id="rId35"/>
    <p:sldLayoutId id="2147483764" r:id="rId36"/>
    <p:sldLayoutId id="2147483763" r:id="rId37"/>
    <p:sldLayoutId id="2147483762" r:id="rId38"/>
    <p:sldLayoutId id="2147483761" r:id="rId39"/>
    <p:sldLayoutId id="2147483760" r:id="rId40"/>
    <p:sldLayoutId id="2147483759" r:id="rId41"/>
    <p:sldLayoutId id="2147483758" r:id="rId42"/>
    <p:sldLayoutId id="2147483757" r:id="rId43"/>
    <p:sldLayoutId id="2147483756" r:id="rId44"/>
    <p:sldLayoutId id="2147483755" r:id="rId45"/>
    <p:sldLayoutId id="2147483754" r:id="rId46"/>
    <p:sldLayoutId id="2147483753" r:id="rId47"/>
    <p:sldLayoutId id="2147483752" r:id="rId48"/>
    <p:sldLayoutId id="2147483751" r:id="rId49"/>
    <p:sldLayoutId id="2147483750" r:id="rId50"/>
    <p:sldLayoutId id="2147483749" r:id="rId51"/>
    <p:sldLayoutId id="2147483748" r:id="rId52"/>
    <p:sldLayoutId id="2147483747" r:id="rId53"/>
    <p:sldLayoutId id="2147483746" r:id="rId54"/>
    <p:sldLayoutId id="2147483745" r:id="rId55"/>
    <p:sldLayoutId id="2147483744" r:id="rId56"/>
    <p:sldLayoutId id="2147483743" r:id="rId57"/>
    <p:sldLayoutId id="2147483742" r:id="rId58"/>
    <p:sldLayoutId id="2147483741" r:id="rId59"/>
    <p:sldLayoutId id="2147483740" r:id="rId60"/>
    <p:sldLayoutId id="2147483739" r:id="rId61"/>
    <p:sldLayoutId id="2147483738" r:id="rId62"/>
    <p:sldLayoutId id="2147483737" r:id="rId63"/>
    <p:sldLayoutId id="2147483736" r:id="rId64"/>
    <p:sldLayoutId id="2147483735" r:id="rId65"/>
    <p:sldLayoutId id="2147483724" r:id="rId66"/>
    <p:sldLayoutId id="2147483656" r:id="rId67"/>
    <p:sldLayoutId id="2147483657" r:id="rId68"/>
    <p:sldLayoutId id="2147483658" r:id="rId69"/>
    <p:sldLayoutId id="2147483659" r:id="rId70"/>
    <p:sldLayoutId id="2147483694" r:id="rId71"/>
    <p:sldLayoutId id="2147483783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2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1.png"/><Relationship Id="rId2" Type="http://schemas.openxmlformats.org/officeDocument/2006/relationships/control" Target="../activeX/activeX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0.png"/><Relationship Id="rId5" Type="http://schemas.openxmlformats.org/officeDocument/2006/relationships/control" Target="../activeX/activeX4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4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20.xml"/><Relationship Id="rId18" Type="http://schemas.openxmlformats.org/officeDocument/2006/relationships/control" Target="../activeX/activeX25.xml"/><Relationship Id="rId26" Type="http://schemas.openxmlformats.org/officeDocument/2006/relationships/image" Target="../media/image16.wmf"/><Relationship Id="rId39" Type="http://schemas.openxmlformats.org/officeDocument/2006/relationships/image" Target="../media/image29.wmf"/><Relationship Id="rId21" Type="http://schemas.openxmlformats.org/officeDocument/2006/relationships/slideLayout" Target="../slideLayouts/slideLayout4.xml"/><Relationship Id="rId34" Type="http://schemas.openxmlformats.org/officeDocument/2006/relationships/image" Target="../media/image24.wmf"/><Relationship Id="rId42" Type="http://schemas.openxmlformats.org/officeDocument/2006/relationships/image" Target="../media/image32.wmf"/><Relationship Id="rId7" Type="http://schemas.openxmlformats.org/officeDocument/2006/relationships/control" Target="../activeX/activeX14.xml"/><Relationship Id="rId2" Type="http://schemas.openxmlformats.org/officeDocument/2006/relationships/control" Target="../activeX/activeX9.xml"/><Relationship Id="rId16" Type="http://schemas.openxmlformats.org/officeDocument/2006/relationships/control" Target="../activeX/activeX23.xml"/><Relationship Id="rId20" Type="http://schemas.openxmlformats.org/officeDocument/2006/relationships/control" Target="../activeX/activeX27.xml"/><Relationship Id="rId29" Type="http://schemas.openxmlformats.org/officeDocument/2006/relationships/image" Target="../media/image19.wmf"/><Relationship Id="rId41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3.xml"/><Relationship Id="rId11" Type="http://schemas.openxmlformats.org/officeDocument/2006/relationships/control" Target="../activeX/activeX18.xml"/><Relationship Id="rId24" Type="http://schemas.openxmlformats.org/officeDocument/2006/relationships/image" Target="../media/image14.wmf"/><Relationship Id="rId32" Type="http://schemas.openxmlformats.org/officeDocument/2006/relationships/image" Target="../media/image22.wmf"/><Relationship Id="rId37" Type="http://schemas.openxmlformats.org/officeDocument/2006/relationships/image" Target="../media/image27.wmf"/><Relationship Id="rId40" Type="http://schemas.openxmlformats.org/officeDocument/2006/relationships/image" Target="../media/image30.wmf"/><Relationship Id="rId5" Type="http://schemas.openxmlformats.org/officeDocument/2006/relationships/control" Target="../activeX/activeX12.xml"/><Relationship Id="rId15" Type="http://schemas.openxmlformats.org/officeDocument/2006/relationships/control" Target="../activeX/activeX22.xml"/><Relationship Id="rId23" Type="http://schemas.openxmlformats.org/officeDocument/2006/relationships/image" Target="../media/image33.png"/><Relationship Id="rId28" Type="http://schemas.openxmlformats.org/officeDocument/2006/relationships/image" Target="../media/image18.wmf"/><Relationship Id="rId36" Type="http://schemas.openxmlformats.org/officeDocument/2006/relationships/image" Target="../media/image26.wmf"/><Relationship Id="rId10" Type="http://schemas.openxmlformats.org/officeDocument/2006/relationships/control" Target="../activeX/activeX17.xml"/><Relationship Id="rId19" Type="http://schemas.openxmlformats.org/officeDocument/2006/relationships/control" Target="../activeX/activeX26.xml"/><Relationship Id="rId31" Type="http://schemas.openxmlformats.org/officeDocument/2006/relationships/image" Target="../media/image21.wmf"/><Relationship Id="rId4" Type="http://schemas.openxmlformats.org/officeDocument/2006/relationships/control" Target="../activeX/activeX11.xml"/><Relationship Id="rId9" Type="http://schemas.openxmlformats.org/officeDocument/2006/relationships/control" Target="../activeX/activeX16.xml"/><Relationship Id="rId14" Type="http://schemas.openxmlformats.org/officeDocument/2006/relationships/control" Target="../activeX/activeX21.xml"/><Relationship Id="rId22" Type="http://schemas.openxmlformats.org/officeDocument/2006/relationships/image" Target="../media/image10.png"/><Relationship Id="rId27" Type="http://schemas.openxmlformats.org/officeDocument/2006/relationships/image" Target="../media/image17.wmf"/><Relationship Id="rId30" Type="http://schemas.openxmlformats.org/officeDocument/2006/relationships/image" Target="../media/image20.wmf"/><Relationship Id="rId35" Type="http://schemas.openxmlformats.org/officeDocument/2006/relationships/image" Target="../media/image25.wmf"/><Relationship Id="rId8" Type="http://schemas.openxmlformats.org/officeDocument/2006/relationships/control" Target="../activeX/activeX15.xml"/><Relationship Id="rId3" Type="http://schemas.openxmlformats.org/officeDocument/2006/relationships/control" Target="../activeX/activeX10.xml"/><Relationship Id="rId12" Type="http://schemas.openxmlformats.org/officeDocument/2006/relationships/control" Target="../activeX/activeX19.xml"/><Relationship Id="rId17" Type="http://schemas.openxmlformats.org/officeDocument/2006/relationships/control" Target="../activeX/activeX24.xml"/><Relationship Id="rId25" Type="http://schemas.openxmlformats.org/officeDocument/2006/relationships/image" Target="../media/image15.wmf"/><Relationship Id="rId33" Type="http://schemas.openxmlformats.org/officeDocument/2006/relationships/image" Target="../media/image23.wmf"/><Relationship Id="rId38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45.png"/><Relationship Id="rId4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85617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/>
            </a:r>
            <a:b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1148081" y="558800"/>
            <a:ext cx="10119360" cy="525272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976195" y="322472"/>
            <a:ext cx="2484148" cy="707886"/>
            <a:chOff x="1693121" y="165675"/>
            <a:chExt cx="2219490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4" y="202043"/>
              <a:ext cx="2015727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17019"/>
              </p:ext>
            </p:extLst>
          </p:nvPr>
        </p:nvGraphicFramePr>
        <p:xfrm>
          <a:off x="2087881" y="1875890"/>
          <a:ext cx="8016238" cy="310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810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223324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287606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287606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361892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</a:tblGrid>
              <a:tr h="7720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1167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1167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ECE408-7CE5-4608-A5F8-0C29927A6BC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968"/>
          <a:stretch/>
        </p:blipFill>
        <p:spPr>
          <a:xfrm>
            <a:off x="2414881" y="3896064"/>
            <a:ext cx="2348499" cy="969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5217F-C111-4B3A-AA50-3ABE255988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4881" y="2710081"/>
            <a:ext cx="1440840" cy="105164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806" name="TextBox1" r:id="rId2" imgW="800280" imgH="523800"/>
        </mc:Choice>
        <mc:Fallback>
          <p:control name="TextBox1" r:id="rId2" imgW="800280" imgH="52380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0A8D209-0584-43EF-9822-A9CD0C9859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52596" y="2958749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07" name="TextBox2" r:id="rId3" imgW="800280" imgH="523800"/>
        </mc:Choice>
        <mc:Fallback>
          <p:control name="TextBox2" r:id="rId3" imgW="800280" imgH="523800">
            <p:pic>
              <p:nvPicPr>
                <p:cNvPr id="50" name="TextBox2">
                  <a:extLst>
                    <a:ext uri="{FF2B5EF4-FFF2-40B4-BE49-F238E27FC236}">
                      <a16:creationId xmlns:a16="http://schemas.microsoft.com/office/drawing/2014/main" id="{A346C17C-26F1-4171-ABA6-2D79343E21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0727" y="2958749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08" name="TextBox3" r:id="rId4" imgW="800280" imgH="523800"/>
        </mc:Choice>
        <mc:Fallback>
          <p:control name="TextBox3" r:id="rId4" imgW="800280" imgH="523800">
            <p:pic>
              <p:nvPicPr>
                <p:cNvPr id="51" name="TextBox3">
                  <a:extLst>
                    <a:ext uri="{FF2B5EF4-FFF2-40B4-BE49-F238E27FC236}">
                      <a16:creationId xmlns:a16="http://schemas.microsoft.com/office/drawing/2014/main" id="{49EFE8ED-24D0-4883-8890-592E94B9545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8218" y="2958749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09" name="TextBox4" r:id="rId5" imgW="1028880" imgH="523800"/>
        </mc:Choice>
        <mc:Fallback>
          <p:control name="TextBox4" r:id="rId5" imgW="1028880" imgH="523800">
            <p:pic>
              <p:nvPicPr>
                <p:cNvPr id="52" name="TextBox4">
                  <a:extLst>
                    <a:ext uri="{FF2B5EF4-FFF2-40B4-BE49-F238E27FC236}">
                      <a16:creationId xmlns:a16="http://schemas.microsoft.com/office/drawing/2014/main" id="{D30D02F7-910B-4020-9E9C-675629804D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5069" y="2958749"/>
                  <a:ext cx="1025692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10" name="TextBox5" r:id="rId6" imgW="800280" imgH="523800"/>
        </mc:Choice>
        <mc:Fallback>
          <p:control name="TextBox5" r:id="rId6" imgW="800280" imgH="523800">
            <p:pic>
              <p:nvPicPr>
                <p:cNvPr id="53" name="TextBox5">
                  <a:extLst>
                    <a:ext uri="{FF2B5EF4-FFF2-40B4-BE49-F238E27FC236}">
                      <a16:creationId xmlns:a16="http://schemas.microsoft.com/office/drawing/2014/main" id="{4C57DEBF-AC06-4CDF-B9D2-D738127EC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52596" y="4090853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11" name="TextBox6" r:id="rId7" imgW="800280" imgH="523800"/>
        </mc:Choice>
        <mc:Fallback>
          <p:control name="TextBox6" r:id="rId7" imgW="800280" imgH="523800">
            <p:pic>
              <p:nvPicPr>
                <p:cNvPr id="54" name="TextBox6">
                  <a:extLst>
                    <a:ext uri="{FF2B5EF4-FFF2-40B4-BE49-F238E27FC236}">
                      <a16:creationId xmlns:a16="http://schemas.microsoft.com/office/drawing/2014/main" id="{C15C61F3-5315-4716-8DF1-50D6FD3FDF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0727" y="4090853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12" name="TextBox7" r:id="rId8" imgW="800280" imgH="523800"/>
        </mc:Choice>
        <mc:Fallback>
          <p:control name="TextBox7" r:id="rId8" imgW="800280" imgH="523800">
            <p:pic>
              <p:nvPicPr>
                <p:cNvPr id="69" name="TextBox7">
                  <a:extLst>
                    <a:ext uri="{FF2B5EF4-FFF2-40B4-BE49-F238E27FC236}">
                      <a16:creationId xmlns:a16="http://schemas.microsoft.com/office/drawing/2014/main" id="{EFCBF9C6-AD44-4476-A4D7-B3B8D0EFEA9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8218" y="4090853"/>
                  <a:ext cx="797088" cy="526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813" name="TextBox8" r:id="rId9" imgW="1028880" imgH="523800"/>
        </mc:Choice>
        <mc:Fallback>
          <p:control name="TextBox8" r:id="rId9" imgW="1028880" imgH="523800">
            <p:pic>
              <p:nvPicPr>
                <p:cNvPr id="70" name="TextBox8">
                  <a:extLst>
                    <a:ext uri="{FF2B5EF4-FFF2-40B4-BE49-F238E27FC236}">
                      <a16:creationId xmlns:a16="http://schemas.microsoft.com/office/drawing/2014/main" id="{FAB19AB1-2B47-4790-8963-BDC1043E72F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5069" y="4090853"/>
                  <a:ext cx="1025692" cy="5267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F901-9954-4FB5-A43D-EC83A85797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2" y="0"/>
            <a:ext cx="12187517" cy="643127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162560" y="426721"/>
            <a:ext cx="11866880" cy="5656798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496470" y="949172"/>
            <a:ext cx="2331049" cy="746812"/>
            <a:chOff x="1693121" y="130495"/>
            <a:chExt cx="2310108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2086208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b.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81675D-1359-4FBD-BC43-54157579AF05}"/>
              </a:ext>
            </a:extLst>
          </p:cNvPr>
          <p:cNvSpPr/>
          <p:nvPr/>
        </p:nvSpPr>
        <p:spPr>
          <a:xfrm>
            <a:off x="162560" y="1869864"/>
            <a:ext cx="11430000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71950" lvl="8" indent="-514350">
              <a:lnSpc>
                <a:spcPct val="200000"/>
              </a:lnSpc>
              <a:buAutoNum type="alphaLcParenR"/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391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391 =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  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vi-VN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  <a:p>
            <a:pPr marL="514350" indent="-514350">
              <a:lnSpc>
                <a:spcPct val="200000"/>
              </a:lnSpc>
              <a:buFontTx/>
              <a:buAutoNum type="alphaLcParenR"/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928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928 =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  <a:p>
            <a:pPr marL="514350" indent="-514350">
              <a:lnSpc>
                <a:spcPct val="200000"/>
              </a:lnSpc>
              <a:buFontTx/>
              <a:buAutoNum type="alphaLcParenR"/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770 =         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+           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 </a:t>
            </a:r>
          </a:p>
          <a:p>
            <a:pPr>
              <a:lnSpc>
                <a:spcPct val="200000"/>
              </a:lnSpc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254" name="TextBox1" r:id="rId2" imgW="485640" imgH="457200"/>
        </mc:Choice>
        <mc:Fallback>
          <p:control name="TextBox1" r:id="rId2" imgW="485640" imgH="45720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E0AADD05-537C-4C4D-A181-F57143E36CC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29105" y="2349147"/>
                  <a:ext cx="486204" cy="45818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5" name="Label1" r:id="rId3" imgW="47520" imgH="47520"/>
        </mc:Choice>
        <mc:Fallback>
          <p:control name="Label1" r:id="rId3" imgW="47520" imgH="47520">
            <p:pic>
              <p:nvPicPr>
                <p:cNvPr id="2" name="Label1">
                  <a:extLst>
                    <a:ext uri="{FF2B5EF4-FFF2-40B4-BE49-F238E27FC236}">
                      <a16:creationId xmlns:a16="http://schemas.microsoft.com/office/drawing/2014/main" id="{AFA6C7D4-15BE-43D8-97B1-445623A229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8795" y="3048000"/>
                  <a:ext cx="44450" cy="46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6" name="TextBox2" r:id="rId4" imgW="485640" imgH="476280"/>
        </mc:Choice>
        <mc:Fallback>
          <p:control name="TextBox2" r:id="rId4" imgW="485640" imgH="47628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9F0973A6-EFC1-4C3C-AD7B-15B5A440417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00716" y="2316669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7" name="TextBox3" r:id="rId5" imgW="485640" imgH="476280"/>
        </mc:Choice>
        <mc:Fallback>
          <p:control name="TextBox3" r:id="rId5" imgW="485640" imgH="47628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C338F906-4D49-4235-9666-E73FE09260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8788" y="2328052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8" name="TextBox5" r:id="rId6" imgW="485640" imgH="476280"/>
        </mc:Choice>
        <mc:Fallback>
          <p:control name="TextBox5" r:id="rId6" imgW="485640" imgH="476280">
            <p:pic>
              <p:nvPicPr>
                <p:cNvPr id="15" name="TextBox5">
                  <a:extLst>
                    <a:ext uri="{FF2B5EF4-FFF2-40B4-BE49-F238E27FC236}">
                      <a16:creationId xmlns:a16="http://schemas.microsoft.com/office/drawing/2014/main" id="{50AE0BDD-93A0-4FEC-9BF4-798B6619462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14401" y="3080182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9" name="TextBox6" r:id="rId7" imgW="485640" imgH="476280"/>
        </mc:Choice>
        <mc:Fallback>
          <p:control name="TextBox6" r:id="rId7" imgW="485640" imgH="476280">
            <p:pic>
              <p:nvPicPr>
                <p:cNvPr id="16" name="TextBox6">
                  <a:extLst>
                    <a:ext uri="{FF2B5EF4-FFF2-40B4-BE49-F238E27FC236}">
                      <a16:creationId xmlns:a16="http://schemas.microsoft.com/office/drawing/2014/main" id="{954881BB-A478-4EF8-AFFC-43DA5E5C767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3850" y="3071019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0" name="TextBox4" r:id="rId8" imgW="485640" imgH="476280"/>
        </mc:Choice>
        <mc:Fallback>
          <p:control name="TextBox4" r:id="rId8" imgW="485640" imgH="476280">
            <p:pic>
              <p:nvPicPr>
                <p:cNvPr id="18" name="TextBox4">
                  <a:extLst>
                    <a:ext uri="{FF2B5EF4-FFF2-40B4-BE49-F238E27FC236}">
                      <a16:creationId xmlns:a16="http://schemas.microsoft.com/office/drawing/2014/main" id="{BF019C6D-51FE-43F7-9F57-4CE5FFD27DA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56815" y="3092141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1" name="TextBox7" r:id="rId9" imgW="485640" imgH="476280"/>
        </mc:Choice>
        <mc:Fallback>
          <p:control name="TextBox7" r:id="rId9" imgW="485640" imgH="476280">
            <p:pic>
              <p:nvPicPr>
                <p:cNvPr id="19" name="TextBox7">
                  <a:extLst>
                    <a:ext uri="{FF2B5EF4-FFF2-40B4-BE49-F238E27FC236}">
                      <a16:creationId xmlns:a16="http://schemas.microsoft.com/office/drawing/2014/main" id="{3771FC7D-247B-4A93-A14F-99DDAE6DF2A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91" y="3782917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2" name="TextBox8" r:id="rId10" imgW="485640" imgH="476280"/>
        </mc:Choice>
        <mc:Fallback>
          <p:control name="TextBox8" r:id="rId10" imgW="485640" imgH="476280">
            <p:pic>
              <p:nvPicPr>
                <p:cNvPr id="20" name="TextBox8">
                  <a:extLst>
                    <a:ext uri="{FF2B5EF4-FFF2-40B4-BE49-F238E27FC236}">
                      <a16:creationId xmlns:a16="http://schemas.microsoft.com/office/drawing/2014/main" id="{BC18CDAB-8D7E-4431-8437-E5610A88F1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95077" y="3832071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3" name="TextBox9" r:id="rId11" imgW="485640" imgH="476280"/>
        </mc:Choice>
        <mc:Fallback>
          <p:control name="TextBox9" r:id="rId11" imgW="485640" imgH="476280">
            <p:pic>
              <p:nvPicPr>
                <p:cNvPr id="21" name="TextBox9">
                  <a:extLst>
                    <a:ext uri="{FF2B5EF4-FFF2-40B4-BE49-F238E27FC236}">
                      <a16:creationId xmlns:a16="http://schemas.microsoft.com/office/drawing/2014/main" id="{72D0E555-B60A-4EED-B497-CB4ABAB5342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78305" y="3769062"/>
                  <a:ext cx="486204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4" name="TextBox10" r:id="rId12" imgW="790560" imgH="476280"/>
        </mc:Choice>
        <mc:Fallback>
          <p:control name="TextBox10" r:id="rId12" imgW="790560" imgH="476280">
            <p:pic>
              <p:nvPicPr>
                <p:cNvPr id="22" name="TextBox10">
                  <a:extLst>
                    <a:ext uri="{FF2B5EF4-FFF2-40B4-BE49-F238E27FC236}">
                      <a16:creationId xmlns:a16="http://schemas.microsoft.com/office/drawing/2014/main" id="{D1430887-E580-4239-8887-B1B478532A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89252" y="2303307"/>
                  <a:ext cx="78988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5" name="TextBox11" r:id="rId13" imgW="704880" imgH="476280"/>
        </mc:Choice>
        <mc:Fallback>
          <p:control name="TextBox11" r:id="rId13" imgW="704880" imgH="476280">
            <p:pic>
              <p:nvPicPr>
                <p:cNvPr id="25" name="TextBox11">
                  <a:extLst>
                    <a:ext uri="{FF2B5EF4-FFF2-40B4-BE49-F238E27FC236}">
                      <a16:creationId xmlns:a16="http://schemas.microsoft.com/office/drawing/2014/main" id="{2AC50B7F-5F5D-4B4C-A36E-7728C6D58B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70011" y="2316669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6" name="TextBox12" r:id="rId14" imgW="704880" imgH="476280"/>
        </mc:Choice>
        <mc:Fallback>
          <p:control name="TextBox12" r:id="rId14" imgW="704880" imgH="476280">
            <p:pic>
              <p:nvPicPr>
                <p:cNvPr id="28" name="TextBox12">
                  <a:extLst>
                    <a:ext uri="{FF2B5EF4-FFF2-40B4-BE49-F238E27FC236}">
                      <a16:creationId xmlns:a16="http://schemas.microsoft.com/office/drawing/2014/main" id="{ECB832AD-2095-4001-9805-C2C68803A7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76985" y="2316669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7" name="TextBox13" r:id="rId15" imgW="790560" imgH="476280"/>
        </mc:Choice>
        <mc:Fallback>
          <p:control name="TextBox13" r:id="rId15" imgW="790560" imgH="476280">
            <p:pic>
              <p:nvPicPr>
                <p:cNvPr id="29" name="TextBox13">
                  <a:extLst>
                    <a:ext uri="{FF2B5EF4-FFF2-40B4-BE49-F238E27FC236}">
                      <a16:creationId xmlns:a16="http://schemas.microsoft.com/office/drawing/2014/main" id="{A543DA51-5A52-4E07-ADA3-25665C2582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16962" y="3048000"/>
                  <a:ext cx="78988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8" name="TextBox14" r:id="rId16" imgW="704880" imgH="476280"/>
        </mc:Choice>
        <mc:Fallback>
          <p:control name="TextBox14" r:id="rId16" imgW="704880" imgH="476280">
            <p:pic>
              <p:nvPicPr>
                <p:cNvPr id="30" name="TextBox14">
                  <a:extLst>
                    <a:ext uri="{FF2B5EF4-FFF2-40B4-BE49-F238E27FC236}">
                      <a16:creationId xmlns:a16="http://schemas.microsoft.com/office/drawing/2014/main" id="{2A56E188-A43E-4E61-AD0C-70DBB37384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20951" y="3064968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9" name="TextBox15" r:id="rId17" imgW="704880" imgH="476280"/>
        </mc:Choice>
        <mc:Fallback>
          <p:control name="TextBox15" r:id="rId17" imgW="704880" imgH="476280">
            <p:pic>
              <p:nvPicPr>
                <p:cNvPr id="31" name="TextBox15">
                  <a:extLst>
                    <a:ext uri="{FF2B5EF4-FFF2-40B4-BE49-F238E27FC236}">
                      <a16:creationId xmlns:a16="http://schemas.microsoft.com/office/drawing/2014/main" id="{64919C39-5F7D-4417-B027-916A4B3EA70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02455" y="3001139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70" name="TextBox16" r:id="rId18" imgW="790560" imgH="476280"/>
        </mc:Choice>
        <mc:Fallback>
          <p:control name="TextBox16" r:id="rId18" imgW="790560" imgH="476280">
            <p:pic>
              <p:nvPicPr>
                <p:cNvPr id="32" name="TextBox16">
                  <a:extLst>
                    <a:ext uri="{FF2B5EF4-FFF2-40B4-BE49-F238E27FC236}">
                      <a16:creationId xmlns:a16="http://schemas.microsoft.com/office/drawing/2014/main" id="{7C52C90C-9B49-414B-A5E4-6FDCB9A6F7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0817" y="3785782"/>
                  <a:ext cx="78988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71" name="TextBox17" r:id="rId19" imgW="704880" imgH="476280"/>
        </mc:Choice>
        <mc:Fallback>
          <p:control name="TextBox17" r:id="rId19" imgW="704880" imgH="476280">
            <p:pic>
              <p:nvPicPr>
                <p:cNvPr id="33" name="TextBox17">
                  <a:extLst>
                    <a:ext uri="{FF2B5EF4-FFF2-40B4-BE49-F238E27FC236}">
                      <a16:creationId xmlns:a16="http://schemas.microsoft.com/office/drawing/2014/main" id="{8DF984D0-2197-4AD2-A8D6-B810B0C071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594" y="3769062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72" name="TextBox18" r:id="rId20" imgW="704880" imgH="476280"/>
        </mc:Choice>
        <mc:Fallback>
          <p:control name="TextBox18" r:id="rId20" imgW="704880" imgH="476280">
            <p:pic>
              <p:nvPicPr>
                <p:cNvPr id="34" name="TextBox18">
                  <a:extLst>
                    <a:ext uri="{FF2B5EF4-FFF2-40B4-BE49-F238E27FC236}">
                      <a16:creationId xmlns:a16="http://schemas.microsoft.com/office/drawing/2014/main" id="{61D5827E-1EC9-4BFA-B13F-E596335A93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02455" y="3782917"/>
                  <a:ext cx="708600" cy="4753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589280" y="397374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2509249" y="1002193"/>
            <a:ext cx="514905" cy="5200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4F261-A95E-4B29-8EBF-6324A71EED68}"/>
              </a:ext>
            </a:extLst>
          </p:cNvPr>
          <p:cNvGrpSpPr/>
          <p:nvPr/>
        </p:nvGrpSpPr>
        <p:grpSpPr>
          <a:xfrm>
            <a:off x="1266904" y="2005760"/>
            <a:ext cx="4374025" cy="2806132"/>
            <a:chOff x="-179749" y="3421191"/>
            <a:chExt cx="4374025" cy="2806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EB3C72-E37C-46E3-B015-FE869AF0287B}"/>
                </a:ext>
              </a:extLst>
            </p:cNvPr>
            <p:cNvGrpSpPr/>
            <p:nvPr/>
          </p:nvGrpSpPr>
          <p:grpSpPr>
            <a:xfrm>
              <a:off x="-179749" y="3421191"/>
              <a:ext cx="4374025" cy="2806132"/>
              <a:chOff x="-179749" y="3421190"/>
              <a:chExt cx="4374033" cy="280613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578042-D385-413B-B041-5D311606900E}"/>
                  </a:ext>
                </a:extLst>
              </p:cNvPr>
              <p:cNvGrpSpPr/>
              <p:nvPr/>
            </p:nvGrpSpPr>
            <p:grpSpPr>
              <a:xfrm>
                <a:off x="-179749" y="3421190"/>
                <a:ext cx="4374033" cy="2806136"/>
                <a:chOff x="982689" y="3458584"/>
                <a:chExt cx="4374033" cy="2311303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D2E9FF6-1C5D-46EB-AD67-61950AB92966}"/>
                    </a:ext>
                  </a:extLst>
                </p:cNvPr>
                <p:cNvSpPr/>
                <p:nvPr/>
              </p:nvSpPr>
              <p:spPr>
                <a:xfrm>
                  <a:off x="1174537" y="3664019"/>
                  <a:ext cx="3852185" cy="197662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A6B3F779-E6CA-4145-A9F7-ADE8F01031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5369" y="5175291"/>
                  <a:ext cx="701353" cy="59459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D4C7D7A-BA28-4FB4-B64C-85CFAAD5C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7421" t="53580" r="2212" b="10109"/>
                <a:stretch/>
              </p:blipFill>
              <p:spPr>
                <a:xfrm>
                  <a:off x="982689" y="3458584"/>
                  <a:ext cx="701353" cy="630882"/>
                </a:xfrm>
                <a:prstGeom prst="rect">
                  <a:avLst/>
                </a:prstGeom>
              </p:spPr>
            </p:pic>
          </p:grpSp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4BC92D41-1FCE-4FFB-82DA-053B9D647D7A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2923565" cy="167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298         503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972         890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CE58A3-0E73-49FE-884B-80A37B3A17ED}"/>
                </a:ext>
              </a:extLst>
            </p:cNvPr>
            <p:cNvSpPr/>
            <p:nvPr/>
          </p:nvSpPr>
          <p:spPr>
            <a:xfrm>
              <a:off x="1427075" y="4155539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A7A9B9-2D10-4F06-95D1-9858DCE7D52F}"/>
                </a:ext>
              </a:extLst>
            </p:cNvPr>
            <p:cNvSpPr/>
            <p:nvPr/>
          </p:nvSpPr>
          <p:spPr>
            <a:xfrm>
              <a:off x="1412857" y="5010510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AA4FBF-0A0E-44F5-B9DD-8A10EB4F89AB}"/>
              </a:ext>
            </a:extLst>
          </p:cNvPr>
          <p:cNvGrpSpPr/>
          <p:nvPr/>
        </p:nvGrpSpPr>
        <p:grpSpPr>
          <a:xfrm>
            <a:off x="6635483" y="2074434"/>
            <a:ext cx="4462058" cy="2709131"/>
            <a:chOff x="8018262" y="2209987"/>
            <a:chExt cx="4462058" cy="27091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EDB969-3637-424E-A4DD-4BF8322F850F}"/>
                </a:ext>
              </a:extLst>
            </p:cNvPr>
            <p:cNvGrpSpPr/>
            <p:nvPr/>
          </p:nvGrpSpPr>
          <p:grpSpPr>
            <a:xfrm>
              <a:off x="8018262" y="2209987"/>
              <a:ext cx="4462058" cy="2709131"/>
              <a:chOff x="8329435" y="3407876"/>
              <a:chExt cx="4462058" cy="270913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82652F3-DADF-4AD6-A0AE-B6A76470C80F}"/>
                  </a:ext>
                </a:extLst>
              </p:cNvPr>
              <p:cNvGrpSpPr/>
              <p:nvPr/>
            </p:nvGrpSpPr>
            <p:grpSpPr>
              <a:xfrm>
                <a:off x="8329435" y="3407876"/>
                <a:ext cx="4462058" cy="2709131"/>
                <a:chOff x="6237779" y="1315749"/>
                <a:chExt cx="4462058" cy="2709131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26DD8E90-6B9F-49DA-ADB2-5574BD7ADB05}"/>
                    </a:ext>
                  </a:extLst>
                </p:cNvPr>
                <p:cNvSpPr/>
                <p:nvPr/>
              </p:nvSpPr>
              <p:spPr>
                <a:xfrm>
                  <a:off x="6470488" y="1472662"/>
                  <a:ext cx="3852177" cy="239530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DCDAC35C-88D3-4133-8667-DA7F365F1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595" t="50000" r="46111" b="6477"/>
                <a:stretch/>
              </p:blipFill>
              <p:spPr>
                <a:xfrm>
                  <a:off x="6237779" y="1315749"/>
                  <a:ext cx="727502" cy="605481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DDB5E8AF-412A-490C-9916-1EE205B27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37667" y="3169819"/>
                  <a:ext cx="962170" cy="855061"/>
                </a:xfrm>
                <a:prstGeom prst="rect">
                  <a:avLst/>
                </a:prstGeom>
              </p:spPr>
            </p:pic>
          </p:grpSp>
          <p:sp>
            <p:nvSpPr>
              <p:cNvPr id="47" name="Text Box 7">
                <a:extLst>
                  <a:ext uri="{FF2B5EF4-FFF2-40B4-BE49-F238E27FC236}">
                    <a16:creationId xmlns:a16="http://schemas.microsoft.com/office/drawing/2014/main" id="{E80F523C-7CF6-46B7-A9A8-CCDD90F93AF2}"/>
                  </a:ext>
                </a:extLst>
              </p:cNvPr>
              <p:cNvSpPr txBox="1"/>
              <p:nvPr/>
            </p:nvSpPr>
            <p:spPr>
              <a:xfrm>
                <a:off x="8807767" y="3779261"/>
                <a:ext cx="3243834" cy="167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189         189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403          430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0ECCD9-D1AE-41A8-8FFA-4442878D86D3}"/>
                </a:ext>
              </a:extLst>
            </p:cNvPr>
            <p:cNvSpPr/>
            <p:nvPr/>
          </p:nvSpPr>
          <p:spPr>
            <a:xfrm>
              <a:off x="9505261" y="2862155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DA4446B-4AD5-43FC-A7E9-1825AC20E962}"/>
                </a:ext>
              </a:extLst>
            </p:cNvPr>
            <p:cNvSpPr/>
            <p:nvPr/>
          </p:nvSpPr>
          <p:spPr>
            <a:xfrm>
              <a:off x="9527042" y="3683844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6F7B4F8-1F31-4515-81D9-F5FDA9467E28}"/>
              </a:ext>
            </a:extLst>
          </p:cNvPr>
          <p:cNvSpPr/>
          <p:nvPr/>
        </p:nvSpPr>
        <p:spPr>
          <a:xfrm>
            <a:off x="2873728" y="2748105"/>
            <a:ext cx="557786" cy="55778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2E4F9B-E504-4A0C-A367-2EB99F44A5F2}"/>
              </a:ext>
            </a:extLst>
          </p:cNvPr>
          <p:cNvSpPr/>
          <p:nvPr/>
        </p:nvSpPr>
        <p:spPr>
          <a:xfrm>
            <a:off x="2828338" y="3585937"/>
            <a:ext cx="575217" cy="575217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7A73D7-B3DD-4D97-8C71-8CD81B16E9B6}"/>
              </a:ext>
            </a:extLst>
          </p:cNvPr>
          <p:cNvSpPr/>
          <p:nvPr/>
        </p:nvSpPr>
        <p:spPr>
          <a:xfrm>
            <a:off x="8130650" y="3520116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FD2854-EC79-4CBF-9ADF-81A4C8C57681}"/>
              </a:ext>
            </a:extLst>
          </p:cNvPr>
          <p:cNvGrpSpPr/>
          <p:nvPr/>
        </p:nvGrpSpPr>
        <p:grpSpPr>
          <a:xfrm>
            <a:off x="3236079" y="595261"/>
            <a:ext cx="1016577" cy="1410499"/>
            <a:chOff x="2232273" y="241649"/>
            <a:chExt cx="1016577" cy="14104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31BB9FF-3352-4607-BF41-AD437C9694FE}"/>
                </a:ext>
              </a:extLst>
            </p:cNvPr>
            <p:cNvSpPr/>
            <p:nvPr/>
          </p:nvSpPr>
          <p:spPr>
            <a:xfrm>
              <a:off x="2232273" y="241649"/>
              <a:ext cx="571520" cy="1410499"/>
            </a:xfrm>
            <a:prstGeom prst="roundRect">
              <a:avLst>
                <a:gd name="adj" fmla="val 25000"/>
              </a:avLst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&gt;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&lt;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CFDC8-C98F-4B9F-B2FB-A5A4324FE1B0}"/>
                </a:ext>
              </a:extLst>
            </p:cNvPr>
            <p:cNvSpPr txBox="1"/>
            <p:nvPr/>
          </p:nvSpPr>
          <p:spPr>
            <a:xfrm>
              <a:off x="2769145" y="759603"/>
              <a:ext cx="47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D0A005D-6BF9-4108-A528-A67A22019426}"/>
              </a:ext>
            </a:extLst>
          </p:cNvPr>
          <p:cNvSpPr/>
          <p:nvPr/>
        </p:nvSpPr>
        <p:spPr>
          <a:xfrm>
            <a:off x="8108869" y="2729208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A51F83-67CC-4EA1-9383-381325093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5105" y="46368"/>
            <a:ext cx="1068091" cy="10871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83A2BAA-7942-4E2E-981E-A57DAE79F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18" y="5063099"/>
            <a:ext cx="1216262" cy="1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378077"/>
            <a:ext cx="11257280" cy="589479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1A32BA-F1D2-4A12-943D-D4B43694F1C6}"/>
              </a:ext>
            </a:extLst>
          </p:cNvPr>
          <p:cNvSpPr/>
          <p:nvPr/>
        </p:nvSpPr>
        <p:spPr>
          <a:xfrm>
            <a:off x="1559122" y="2713261"/>
            <a:ext cx="1545307" cy="1710734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AFDDD3-7241-40CC-86CA-792AEE8C028F}"/>
              </a:ext>
            </a:extLst>
          </p:cNvPr>
          <p:cNvSpPr/>
          <p:nvPr/>
        </p:nvSpPr>
        <p:spPr>
          <a:xfrm>
            <a:off x="4228180" y="2693977"/>
            <a:ext cx="1545307" cy="1756317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C943CF-7677-468A-8395-57C348CDE832}"/>
              </a:ext>
            </a:extLst>
          </p:cNvPr>
          <p:cNvSpPr/>
          <p:nvPr/>
        </p:nvSpPr>
        <p:spPr>
          <a:xfrm>
            <a:off x="6962543" y="2661989"/>
            <a:ext cx="1545307" cy="1756317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953580" y="756705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noFill/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02E7561-5981-4B9C-AB80-AC1E2D7726B5}"/>
              </a:ext>
            </a:extLst>
          </p:cNvPr>
          <p:cNvSpPr txBox="1"/>
          <p:nvPr/>
        </p:nvSpPr>
        <p:spPr>
          <a:xfrm>
            <a:off x="2044194" y="2802255"/>
            <a:ext cx="75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239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63DB6-898E-4E6F-8281-E05A1A1CF119}"/>
              </a:ext>
            </a:extLst>
          </p:cNvPr>
          <p:cNvCxnSpPr>
            <a:cxnSpLocks/>
          </p:cNvCxnSpPr>
          <p:nvPr/>
        </p:nvCxnSpPr>
        <p:spPr>
          <a:xfrm>
            <a:off x="1861563" y="388848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A26AA7-2D96-4BDC-B3D6-2D08523A4D9A}"/>
              </a:ext>
            </a:extLst>
          </p:cNvPr>
          <p:cNvSpPr txBox="1"/>
          <p:nvPr/>
        </p:nvSpPr>
        <p:spPr>
          <a:xfrm>
            <a:off x="1790539" y="3063865"/>
            <a:ext cx="34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137E-25BD-48D2-876C-A72AEB2CF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050274" y="3602310"/>
            <a:ext cx="680248" cy="892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515319-6360-4D47-A9E4-0DF932665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688219" y="3592869"/>
            <a:ext cx="513182" cy="8463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9A130F-002A-481E-88CE-3A4FDC0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933946" y="3509885"/>
            <a:ext cx="550849" cy="9925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F3E0A4-F27C-4553-9F0E-84581DE39AA5}"/>
              </a:ext>
            </a:extLst>
          </p:cNvPr>
          <p:cNvSpPr txBox="1"/>
          <p:nvPr/>
        </p:nvSpPr>
        <p:spPr>
          <a:xfrm>
            <a:off x="1382974" y="1837786"/>
            <a:ext cx="1809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239 + 415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46927B-9E37-47B3-99F5-7CF9B1A056FC}"/>
              </a:ext>
            </a:extLst>
          </p:cNvPr>
          <p:cNvSpPr txBox="1"/>
          <p:nvPr/>
        </p:nvSpPr>
        <p:spPr>
          <a:xfrm>
            <a:off x="4083373" y="1812617"/>
            <a:ext cx="1809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782 + 56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1C419-2951-4B98-AD8F-202281C76054}"/>
              </a:ext>
            </a:extLst>
          </p:cNvPr>
          <p:cNvSpPr txBox="1"/>
          <p:nvPr/>
        </p:nvSpPr>
        <p:spPr>
          <a:xfrm>
            <a:off x="6801069" y="1798618"/>
            <a:ext cx="1809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484 - 247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90167C-245F-4623-9A31-70B8ECF23AF0}"/>
              </a:ext>
            </a:extLst>
          </p:cNvPr>
          <p:cNvSpPr txBox="1"/>
          <p:nvPr/>
        </p:nvSpPr>
        <p:spPr>
          <a:xfrm>
            <a:off x="2031749" y="3338439"/>
            <a:ext cx="82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415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2B1EDE-8D55-49EE-931A-1D35D8459840}"/>
              </a:ext>
            </a:extLst>
          </p:cNvPr>
          <p:cNvSpPr txBox="1"/>
          <p:nvPr/>
        </p:nvSpPr>
        <p:spPr>
          <a:xfrm>
            <a:off x="2044194" y="3900775"/>
            <a:ext cx="75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654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6AA0E-1EE9-4778-A71E-0D08E0B59528}"/>
              </a:ext>
            </a:extLst>
          </p:cNvPr>
          <p:cNvSpPr txBox="1"/>
          <p:nvPr/>
        </p:nvSpPr>
        <p:spPr>
          <a:xfrm>
            <a:off x="4768405" y="2817481"/>
            <a:ext cx="75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782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193FFD-886D-4E49-BF21-AD143DCCFF29}"/>
              </a:ext>
            </a:extLst>
          </p:cNvPr>
          <p:cNvCxnSpPr>
            <a:cxnSpLocks/>
          </p:cNvCxnSpPr>
          <p:nvPr/>
        </p:nvCxnSpPr>
        <p:spPr>
          <a:xfrm>
            <a:off x="4576896" y="3903706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5BB143F-969B-4EE3-9EBB-B7FDAD99F822}"/>
              </a:ext>
            </a:extLst>
          </p:cNvPr>
          <p:cNvSpPr txBox="1"/>
          <p:nvPr/>
        </p:nvSpPr>
        <p:spPr>
          <a:xfrm>
            <a:off x="4514750" y="3079091"/>
            <a:ext cx="34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8D37A9-C1E0-420D-B95F-08AB05190DB6}"/>
              </a:ext>
            </a:extLst>
          </p:cNvPr>
          <p:cNvSpPr txBox="1"/>
          <p:nvPr/>
        </p:nvSpPr>
        <p:spPr>
          <a:xfrm>
            <a:off x="4916241" y="3365260"/>
            <a:ext cx="63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BCABD-71A7-4B07-86C5-297D17B7AADD}"/>
              </a:ext>
            </a:extLst>
          </p:cNvPr>
          <p:cNvSpPr txBox="1"/>
          <p:nvPr/>
        </p:nvSpPr>
        <p:spPr>
          <a:xfrm>
            <a:off x="4748085" y="3916001"/>
            <a:ext cx="75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3A36FF-3FB5-4108-97FB-8249C419DE79}"/>
              </a:ext>
            </a:extLst>
          </p:cNvPr>
          <p:cNvSpPr txBox="1"/>
          <p:nvPr/>
        </p:nvSpPr>
        <p:spPr>
          <a:xfrm>
            <a:off x="7480631" y="2782205"/>
            <a:ext cx="75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484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44B831-029A-4DA5-A0B3-3F8FEE1B4DA4}"/>
              </a:ext>
            </a:extLst>
          </p:cNvPr>
          <p:cNvCxnSpPr>
            <a:cxnSpLocks/>
          </p:cNvCxnSpPr>
          <p:nvPr/>
        </p:nvCxnSpPr>
        <p:spPr>
          <a:xfrm flipV="1">
            <a:off x="7325360" y="3866961"/>
            <a:ext cx="842096" cy="14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22E6D91-5DEF-4634-A20C-B769B0B3DFF5}"/>
              </a:ext>
            </a:extLst>
          </p:cNvPr>
          <p:cNvSpPr txBox="1"/>
          <p:nvPr/>
        </p:nvSpPr>
        <p:spPr>
          <a:xfrm>
            <a:off x="7226976" y="3043815"/>
            <a:ext cx="34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A4C9B6-5B46-46B8-A989-77A0CF8EFEE1}"/>
              </a:ext>
            </a:extLst>
          </p:cNvPr>
          <p:cNvSpPr txBox="1"/>
          <p:nvPr/>
        </p:nvSpPr>
        <p:spPr>
          <a:xfrm>
            <a:off x="7486454" y="3292434"/>
            <a:ext cx="82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529D28-A341-48B3-9231-2427A31AECD8}"/>
              </a:ext>
            </a:extLst>
          </p:cNvPr>
          <p:cNvSpPr txBox="1"/>
          <p:nvPr/>
        </p:nvSpPr>
        <p:spPr>
          <a:xfrm>
            <a:off x="7443420" y="3866961"/>
            <a:ext cx="86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237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5EB750-6425-4C75-8BA6-80A95672F609}"/>
              </a:ext>
            </a:extLst>
          </p:cNvPr>
          <p:cNvSpPr/>
          <p:nvPr/>
        </p:nvSpPr>
        <p:spPr>
          <a:xfrm>
            <a:off x="9636393" y="2661989"/>
            <a:ext cx="1545307" cy="1710734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1FE968-3515-481D-A298-AA686635722E}"/>
              </a:ext>
            </a:extLst>
          </p:cNvPr>
          <p:cNvSpPr txBox="1"/>
          <p:nvPr/>
        </p:nvSpPr>
        <p:spPr>
          <a:xfrm>
            <a:off x="10078889" y="2774569"/>
            <a:ext cx="94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622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5D2654-8AB7-4A44-8CF1-5D4D6174AFFC}"/>
              </a:ext>
            </a:extLst>
          </p:cNvPr>
          <p:cNvCxnSpPr>
            <a:cxnSpLocks/>
          </p:cNvCxnSpPr>
          <p:nvPr/>
        </p:nvCxnSpPr>
        <p:spPr>
          <a:xfrm flipV="1">
            <a:off x="10005134" y="3837208"/>
            <a:ext cx="789245" cy="50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762C44E-89C7-4FCA-AC98-E1366683DD43}"/>
              </a:ext>
            </a:extLst>
          </p:cNvPr>
          <p:cNvSpPr txBox="1"/>
          <p:nvPr/>
        </p:nvSpPr>
        <p:spPr>
          <a:xfrm>
            <a:off x="9921078" y="3012593"/>
            <a:ext cx="34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627DC5-78E7-4C43-BEE1-2C59A9C9FF64}"/>
              </a:ext>
            </a:extLst>
          </p:cNvPr>
          <p:cNvSpPr txBox="1"/>
          <p:nvPr/>
        </p:nvSpPr>
        <p:spPr>
          <a:xfrm>
            <a:off x="9460245" y="1786514"/>
            <a:ext cx="1809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622 - 71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86C78B-3D50-4844-BC94-216DFD6C1E15}"/>
              </a:ext>
            </a:extLst>
          </p:cNvPr>
          <p:cNvSpPr txBox="1"/>
          <p:nvPr/>
        </p:nvSpPr>
        <p:spPr>
          <a:xfrm>
            <a:off x="10284126" y="3299427"/>
            <a:ext cx="69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71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83157D-F040-4D28-BD34-37224F15833B}"/>
              </a:ext>
            </a:extLst>
          </p:cNvPr>
          <p:cNvSpPr txBox="1"/>
          <p:nvPr/>
        </p:nvSpPr>
        <p:spPr>
          <a:xfrm>
            <a:off x="10130422" y="3842242"/>
            <a:ext cx="85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551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5BEF44B-41F3-4343-A39B-5BF658CDB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9373632" y="3693537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/>
      <p:bldP spid="28" grpId="0"/>
      <p:bldP spid="32" grpId="0" animBg="1"/>
      <p:bldP spid="33" grpId="0" animBg="1"/>
      <p:bldP spid="34" grpId="0" animBg="1"/>
      <p:bldP spid="38" grpId="0"/>
      <p:bldP spid="40" grpId="0"/>
      <p:bldP spid="41" grpId="0"/>
      <p:bldP spid="43" grpId="0"/>
      <p:bldP spid="46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  <p:bldP spid="56" grpId="0"/>
      <p:bldP spid="57" grpId="0" animBg="1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97286" y="23838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395496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155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Em ôn lại những gì đã học  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471</cp:revision>
  <dcterms:created xsi:type="dcterms:W3CDTF">2021-07-12T03:44:38Z</dcterms:created>
  <dcterms:modified xsi:type="dcterms:W3CDTF">2024-05-02T10:20:54Z</dcterms:modified>
</cp:coreProperties>
</file>