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007577174" r:id="rId2"/>
    <p:sldId id="2007577175" r:id="rId3"/>
    <p:sldId id="2007577160" r:id="rId4"/>
    <p:sldId id="427" r:id="rId5"/>
    <p:sldId id="2007577142" r:id="rId6"/>
    <p:sldId id="2007577172" r:id="rId7"/>
    <p:sldId id="2007577176" r:id="rId8"/>
    <p:sldId id="395" r:id="rId9"/>
    <p:sldId id="402" r:id="rId10"/>
    <p:sldId id="2007577173" r:id="rId11"/>
    <p:sldId id="281" r:id="rId12"/>
    <p:sldId id="2007577177" r:id="rId13"/>
    <p:sldId id="2007577178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6600"/>
    <a:srgbClr val="CCFF99"/>
    <a:srgbClr val="CC99FF"/>
    <a:srgbClr val="000066"/>
    <a:srgbClr val="33CCFF"/>
    <a:srgbClr val="0099FF"/>
    <a:srgbClr val="0099CC"/>
    <a:srgbClr val="99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41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FF1DEE12-272C-4E9E-86C3-D10EABC30D3B}" type="datetimeFigureOut">
              <a:rPr lang="en-US" smtClean="0"/>
              <a:pPr/>
              <a:t>23/04/2023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2014178D-D3F9-49A6-B5D1-996E4C1E9B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23/04/2023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384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23/04/2023</a:t>
            </a:fld>
            <a:endParaRPr lang="en-US" dirty="0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50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23/04/2023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111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23/04/2023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23/04/2023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083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34862825-F999-48A1-A8CC-DBC54813CE2D}" type="datetimeFigureOut">
              <a:rPr lang="en-US" smtClean="0"/>
              <a:pPr/>
              <a:t>23/04/2023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5" r:id="rId4"/>
    <p:sldLayoutId id="214748365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1.png"/><Relationship Id="rId18" Type="http://schemas.microsoft.com/office/2007/relationships/hdphoto" Target="../media/hdphoto6.wdp"/><Relationship Id="rId3" Type="http://schemas.openxmlformats.org/officeDocument/2006/relationships/image" Target="../media/image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2.png"/><Relationship Id="rId2" Type="http://schemas.openxmlformats.org/officeDocument/2006/relationships/image" Target="../media/image6.png"/><Relationship Id="rId16" Type="http://schemas.microsoft.com/office/2007/relationships/hdphoto" Target="../media/hdphoto5.wdp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5" Type="http://schemas.openxmlformats.org/officeDocument/2006/relationships/image" Target="../media/image40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Relationship Id="rId1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microsoft.com/office/2007/relationships/hdphoto" Target="../media/hdphoto3.wdp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5.wmf"/><Relationship Id="rId3" Type="http://schemas.openxmlformats.org/officeDocument/2006/relationships/control" Target="../activeX/activeX2.xml"/><Relationship Id="rId7" Type="http://schemas.openxmlformats.org/officeDocument/2006/relationships/image" Target="../media/image27.png"/><Relationship Id="rId12" Type="http://schemas.openxmlformats.org/officeDocument/2006/relationships/image" Target="../media/image24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23.wmf"/><Relationship Id="rId5" Type="http://schemas.openxmlformats.org/officeDocument/2006/relationships/control" Target="../activeX/activeX4.xml"/><Relationship Id="rId10" Type="http://schemas.openxmlformats.org/officeDocument/2006/relationships/image" Target="../media/image30.png"/><Relationship Id="rId4" Type="http://schemas.openxmlformats.org/officeDocument/2006/relationships/control" Target="../activeX/activeX3.xml"/><Relationship Id="rId9" Type="http://schemas.openxmlformats.org/officeDocument/2006/relationships/image" Target="../media/image29.png"/><Relationship Id="rId14" Type="http://schemas.openxmlformats.org/officeDocument/2006/relationships/image" Target="../media/image2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5" Type="http://schemas.microsoft.com/office/2007/relationships/hdphoto" Target="../media/hdphoto5.wdp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325338" y="1821355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SG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32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90: Thu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kiểm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đếm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60779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0"/>
          <a:stretch/>
        </p:blipFill>
        <p:spPr>
          <a:xfrm>
            <a:off x="0" y="0"/>
            <a:ext cx="12192000" cy="6419088"/>
          </a:xfrm>
          <a:prstGeom prst="rect">
            <a:avLst/>
          </a:prstGeom>
        </p:spPr>
      </p:pic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C18058B0-061C-4343-BF62-15EAD1F4CB56}"/>
              </a:ext>
            </a:extLst>
          </p:cNvPr>
          <p:cNvSpPr/>
          <p:nvPr/>
        </p:nvSpPr>
        <p:spPr>
          <a:xfrm>
            <a:off x="6893553" y="1676171"/>
            <a:ext cx="4174497" cy="807689"/>
          </a:xfrm>
          <a:prstGeom prst="roundRect">
            <a:avLst>
              <a:gd name="adj" fmla="val 12853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997036" y="292655"/>
            <a:ext cx="10456385" cy="964069"/>
            <a:chOff x="-3583566" y="258911"/>
            <a:chExt cx="10022863" cy="117597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276019" y="258911"/>
              <a:ext cx="9715316" cy="1175976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Kiểm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đếm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lượng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từng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loại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con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vật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châu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chấu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 </a:t>
              </a:r>
            </a:p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chuồn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chuồn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bọ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rùa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ghi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lại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(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mẫu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583566" y="465075"/>
              <a:ext cx="615094" cy="763647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ABD3845-467A-4906-9CD2-FACCFE654914}"/>
              </a:ext>
            </a:extLst>
          </p:cNvPr>
          <p:cNvGrpSpPr/>
          <p:nvPr/>
        </p:nvGrpSpPr>
        <p:grpSpPr>
          <a:xfrm>
            <a:off x="560983" y="1603873"/>
            <a:ext cx="5954117" cy="4244477"/>
            <a:chOff x="532058" y="1483463"/>
            <a:chExt cx="5983042" cy="4364887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5727282C-E73D-47D1-95FA-E0969239F89F}"/>
                </a:ext>
              </a:extLst>
            </p:cNvPr>
            <p:cNvSpPr/>
            <p:nvPr/>
          </p:nvSpPr>
          <p:spPr>
            <a:xfrm>
              <a:off x="534221" y="1483463"/>
              <a:ext cx="5980879" cy="4364887"/>
            </a:xfrm>
            <a:prstGeom prst="roundRect">
              <a:avLst>
                <a:gd name="adj" fmla="val 12853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D13292C-1B3D-45D4-9B8B-D68F515E7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457" y="2388415"/>
              <a:ext cx="685314" cy="4568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CC6BE4E-AEAC-45B0-8BA2-196AC2529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14513" y="1733382"/>
              <a:ext cx="685314" cy="45687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B3B98FD-8F55-4D88-88CE-D9A903270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22846" y="2448389"/>
              <a:ext cx="685314" cy="45687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796C79B-B2F0-4EC3-9A63-C98BFC5EA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9392" y="5220076"/>
              <a:ext cx="685314" cy="45687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552A1A4-8D37-43AA-9CBE-797AAA4C2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712" y="3255890"/>
              <a:ext cx="685314" cy="45687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DD0F53E-D44A-401E-820F-89DC0472D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0076" y="3802005"/>
              <a:ext cx="685314" cy="45687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68BD5FD-84C2-44C3-8F01-3E93F3728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2432" y="3095210"/>
              <a:ext cx="685314" cy="45687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18254C5-9F5F-4364-BF9E-9C5C1EC5D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5469" y="4427033"/>
              <a:ext cx="685314" cy="45687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2A3DE46-520B-444C-9BDF-D4DA0D233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9273" y="5157433"/>
              <a:ext cx="685314" cy="45687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D40A16E-E6B2-49E2-855C-242BFB5D9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4614" y="3294092"/>
              <a:ext cx="685314" cy="45687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C570857-494E-4C47-96FA-84B728843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3253" y="3403590"/>
              <a:ext cx="685314" cy="45687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DF1E29A-D02E-4E12-AA9C-88C9A9E91A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0556" b="80000" l="5833" r="94167">
                          <a14:foregroundMark x1="7500" y1="73333" x2="7500" y2="73333"/>
                          <a14:foregroundMark x1="87222" y1="37222" x2="87222" y2="37222"/>
                          <a14:foregroundMark x1="94167" y1="26111" x2="94167" y2="26111"/>
                          <a14:foregroundMark x1="90000" y1="20556" x2="90000" y2="20556"/>
                          <a14:foregroundMark x1="91111" y1="53611" x2="91111" y2="53611"/>
                          <a14:foregroundMark x1="88333" y1="47500" x2="88333" y2="47500"/>
                          <a14:foregroundMark x1="64167" y1="74444" x2="64167" y2="74444"/>
                          <a14:foregroundMark x1="5833" y1="74444" x2="5833" y2="74444"/>
                          <a14:backgroundMark x1="72222" y1="75278" x2="84444" y2="79722"/>
                          <a14:backgroundMark x1="66389" y1="73333" x2="75556" y2="77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18" b="17380"/>
            <a:stretch/>
          </p:blipFill>
          <p:spPr>
            <a:xfrm>
              <a:off x="532058" y="4326805"/>
              <a:ext cx="1095108" cy="69431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BDA0778-7049-41F7-B743-A020A43282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0556" b="80000" l="5833" r="94167">
                          <a14:foregroundMark x1="7500" y1="73333" x2="7500" y2="73333"/>
                          <a14:foregroundMark x1="87222" y1="37222" x2="87222" y2="37222"/>
                          <a14:foregroundMark x1="94167" y1="26111" x2="94167" y2="26111"/>
                          <a14:foregroundMark x1="90000" y1="20556" x2="90000" y2="20556"/>
                          <a14:foregroundMark x1="91111" y1="53611" x2="91111" y2="53611"/>
                          <a14:foregroundMark x1="88333" y1="47500" x2="88333" y2="47500"/>
                          <a14:foregroundMark x1="64167" y1="74444" x2="64167" y2="74444"/>
                          <a14:foregroundMark x1="5833" y1="74444" x2="5833" y2="74444"/>
                          <a14:backgroundMark x1="72222" y1="75278" x2="84444" y2="79722"/>
                          <a14:backgroundMark x1="66389" y1="73333" x2="75556" y2="77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18" b="17380"/>
            <a:stretch/>
          </p:blipFill>
          <p:spPr>
            <a:xfrm>
              <a:off x="3685309" y="4980299"/>
              <a:ext cx="1173672" cy="74412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4FD46BC-61A3-43C0-947B-F43774F37B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0556" b="80000" l="5833" r="94167">
                          <a14:foregroundMark x1="7500" y1="73333" x2="7500" y2="73333"/>
                          <a14:foregroundMark x1="87222" y1="37222" x2="87222" y2="37222"/>
                          <a14:foregroundMark x1="94167" y1="26111" x2="94167" y2="26111"/>
                          <a14:foregroundMark x1="90000" y1="20556" x2="90000" y2="20556"/>
                          <a14:foregroundMark x1="91111" y1="53611" x2="91111" y2="53611"/>
                          <a14:foregroundMark x1="88333" y1="47500" x2="88333" y2="47500"/>
                          <a14:foregroundMark x1="64167" y1="74444" x2="64167" y2="74444"/>
                          <a14:foregroundMark x1="5833" y1="74444" x2="5833" y2="74444"/>
                          <a14:backgroundMark x1="72222" y1="75278" x2="84444" y2="79722"/>
                          <a14:backgroundMark x1="66389" y1="73333" x2="75556" y2="77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18" b="17380"/>
            <a:stretch/>
          </p:blipFill>
          <p:spPr>
            <a:xfrm flipH="1">
              <a:off x="5209666" y="4139794"/>
              <a:ext cx="1216674" cy="771387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9E0BD86-5695-4423-B042-57D8AC4839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0556" b="80000" l="5833" r="94167">
                          <a14:foregroundMark x1="7500" y1="73333" x2="7500" y2="73333"/>
                          <a14:foregroundMark x1="87222" y1="37222" x2="87222" y2="37222"/>
                          <a14:foregroundMark x1="94167" y1="26111" x2="94167" y2="26111"/>
                          <a14:foregroundMark x1="90000" y1="20556" x2="90000" y2="20556"/>
                          <a14:foregroundMark x1="91111" y1="53611" x2="91111" y2="53611"/>
                          <a14:foregroundMark x1="88333" y1="47500" x2="88333" y2="47500"/>
                          <a14:foregroundMark x1="64167" y1="74444" x2="64167" y2="74444"/>
                          <a14:foregroundMark x1="5833" y1="74444" x2="5833" y2="74444"/>
                          <a14:backgroundMark x1="72222" y1="75278" x2="84444" y2="79722"/>
                          <a14:backgroundMark x1="66389" y1="73333" x2="75556" y2="77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18" b="17380"/>
            <a:stretch/>
          </p:blipFill>
          <p:spPr>
            <a:xfrm flipH="1">
              <a:off x="4134171" y="2516326"/>
              <a:ext cx="1173925" cy="74428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78ACF9B-60F5-4543-9FF5-BF0176E520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0556" b="80000" l="5833" r="94167">
                          <a14:foregroundMark x1="7500" y1="73333" x2="7500" y2="73333"/>
                          <a14:foregroundMark x1="87222" y1="37222" x2="87222" y2="37222"/>
                          <a14:foregroundMark x1="94167" y1="26111" x2="94167" y2="26111"/>
                          <a14:foregroundMark x1="90000" y1="20556" x2="90000" y2="20556"/>
                          <a14:foregroundMark x1="91111" y1="53611" x2="91111" y2="53611"/>
                          <a14:foregroundMark x1="88333" y1="47500" x2="88333" y2="47500"/>
                          <a14:foregroundMark x1="64167" y1="74444" x2="64167" y2="74444"/>
                          <a14:foregroundMark x1="5833" y1="74444" x2="5833" y2="74444"/>
                          <a14:backgroundMark x1="72222" y1="75278" x2="84444" y2="79722"/>
                          <a14:backgroundMark x1="66389" y1="73333" x2="75556" y2="77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18" b="17380"/>
            <a:stretch/>
          </p:blipFill>
          <p:spPr>
            <a:xfrm flipH="1">
              <a:off x="4125469" y="1508646"/>
              <a:ext cx="1155416" cy="73254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02D0C68-F9E8-4B41-8235-50FC88C18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53531" y="3160098"/>
              <a:ext cx="932273" cy="83264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D756031-7D42-4C50-AC82-EE8D4A511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2733" y="2233412"/>
              <a:ext cx="932273" cy="83264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3B41DDC-E046-4369-94DB-6BFBC9C2B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53392" y="3294092"/>
              <a:ext cx="932273" cy="83264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E23299D-AB26-4686-A6F2-28BC0D455A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7" t="1928" r="9251"/>
            <a:stretch/>
          </p:blipFill>
          <p:spPr>
            <a:xfrm>
              <a:off x="1943225" y="4654036"/>
              <a:ext cx="829086" cy="63903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F4004C2-BC3C-449D-8BBC-6A204B17DA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7" t="1928" r="9251"/>
            <a:stretch/>
          </p:blipFill>
          <p:spPr>
            <a:xfrm>
              <a:off x="2739175" y="5085385"/>
              <a:ext cx="829086" cy="63903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FE77225-36BC-41D0-8819-423A7875DB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7" t="1928" r="9251"/>
            <a:stretch/>
          </p:blipFill>
          <p:spPr>
            <a:xfrm>
              <a:off x="3143386" y="2225309"/>
              <a:ext cx="829087" cy="639038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4A64300-3E06-467D-9F97-1E9C39A6B8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7" t="1928" r="9251"/>
            <a:stretch/>
          </p:blipFill>
          <p:spPr>
            <a:xfrm flipH="1">
              <a:off x="2141194" y="1599675"/>
              <a:ext cx="808015" cy="62279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EEB0AF4-9210-4ADD-A825-7B6FB2F01E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7" t="1928" r="9251"/>
            <a:stretch/>
          </p:blipFill>
          <p:spPr>
            <a:xfrm flipH="1">
              <a:off x="5468923" y="1670022"/>
              <a:ext cx="829086" cy="63903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57C8BF0-7FA7-438C-B217-BE63C6766B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7" t="1928" r="9251"/>
            <a:stretch/>
          </p:blipFill>
          <p:spPr>
            <a:xfrm flipH="1">
              <a:off x="3000289" y="4270495"/>
              <a:ext cx="829086" cy="639036"/>
            </a:xfrm>
            <a:prstGeom prst="rect">
              <a:avLst/>
            </a:prstGeom>
          </p:spPr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442BECCD-1D47-4BBF-82FB-2BD58D440A7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556" b="80000" l="5833" r="94167">
                        <a14:foregroundMark x1="7500" y1="73333" x2="7500" y2="73333"/>
                        <a14:foregroundMark x1="87222" y1="37222" x2="87222" y2="37222"/>
                        <a14:foregroundMark x1="94167" y1="26111" x2="94167" y2="26111"/>
                        <a14:foregroundMark x1="90000" y1="20556" x2="90000" y2="20556"/>
                        <a14:foregroundMark x1="91111" y1="53611" x2="91111" y2="53611"/>
                        <a14:foregroundMark x1="88333" y1="47500" x2="88333" y2="47500"/>
                        <a14:foregroundMark x1="64167" y1="74444" x2="64167" y2="74444"/>
                        <a14:foregroundMark x1="5833" y1="74444" x2="5833" y2="74444"/>
                        <a14:backgroundMark x1="72222" y1="75278" x2="84444" y2="79722"/>
                        <a14:backgroundMark x1="66389" y1="73333" x2="75556" y2="7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218" b="17380"/>
          <a:stretch/>
        </p:blipFill>
        <p:spPr>
          <a:xfrm>
            <a:off x="6771286" y="3138802"/>
            <a:ext cx="1144769" cy="70920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00F26CC-D94D-455A-BDEC-7CF80701B35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7" t="1928" r="9251"/>
          <a:stretch/>
        </p:blipFill>
        <p:spPr>
          <a:xfrm>
            <a:off x="7864302" y="1754304"/>
            <a:ext cx="855354" cy="644211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81C4B6B-47AD-4CD5-85CB-A0568BF764DF}"/>
              </a:ext>
            </a:extLst>
          </p:cNvPr>
          <p:cNvCxnSpPr>
            <a:cxnSpLocks/>
          </p:cNvCxnSpPr>
          <p:nvPr/>
        </p:nvCxnSpPr>
        <p:spPr>
          <a:xfrm flipH="1">
            <a:off x="8919127" y="1806410"/>
            <a:ext cx="145916" cy="540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F57EF00-C168-4B3E-A5A2-8885CE12EF9C}"/>
              </a:ext>
            </a:extLst>
          </p:cNvPr>
          <p:cNvCxnSpPr>
            <a:cxnSpLocks/>
          </p:cNvCxnSpPr>
          <p:nvPr/>
        </p:nvCxnSpPr>
        <p:spPr>
          <a:xfrm flipH="1">
            <a:off x="9079635" y="1806410"/>
            <a:ext cx="145916" cy="540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750139F-D478-4AEB-928E-99F5F6B3BD7E}"/>
              </a:ext>
            </a:extLst>
          </p:cNvPr>
          <p:cNvCxnSpPr>
            <a:cxnSpLocks/>
          </p:cNvCxnSpPr>
          <p:nvPr/>
        </p:nvCxnSpPr>
        <p:spPr>
          <a:xfrm flipH="1">
            <a:off x="9240143" y="1806410"/>
            <a:ext cx="145916" cy="540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8EDF40D-1EBA-459A-B152-1487CD37AC76}"/>
              </a:ext>
            </a:extLst>
          </p:cNvPr>
          <p:cNvCxnSpPr>
            <a:cxnSpLocks/>
          </p:cNvCxnSpPr>
          <p:nvPr/>
        </p:nvCxnSpPr>
        <p:spPr>
          <a:xfrm flipH="1">
            <a:off x="9398759" y="1806410"/>
            <a:ext cx="145916" cy="540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561FF7D-7302-41D0-BA16-A734F79ABCE1}"/>
              </a:ext>
            </a:extLst>
          </p:cNvPr>
          <p:cNvCxnSpPr>
            <a:cxnSpLocks/>
          </p:cNvCxnSpPr>
          <p:nvPr/>
        </p:nvCxnSpPr>
        <p:spPr>
          <a:xfrm>
            <a:off x="8862973" y="1925221"/>
            <a:ext cx="719724" cy="31835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5CC7ADA-DD47-46B6-A021-67C333F9E710}"/>
              </a:ext>
            </a:extLst>
          </p:cNvPr>
          <p:cNvCxnSpPr>
            <a:cxnSpLocks/>
          </p:cNvCxnSpPr>
          <p:nvPr/>
        </p:nvCxnSpPr>
        <p:spPr>
          <a:xfrm flipH="1">
            <a:off x="9920599" y="1806410"/>
            <a:ext cx="145916" cy="540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7799B95-1606-47ED-ABC4-1996E89F80EA}"/>
              </a:ext>
            </a:extLst>
          </p:cNvPr>
          <p:cNvSpPr txBox="1"/>
          <p:nvPr/>
        </p:nvSpPr>
        <p:spPr>
          <a:xfrm>
            <a:off x="10397889" y="1558624"/>
            <a:ext cx="785135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AD2F11B-5DF2-45BD-BCF7-88B6A53A66E7}"/>
              </a:ext>
            </a:extLst>
          </p:cNvPr>
          <p:cNvSpPr txBox="1"/>
          <p:nvPr/>
        </p:nvSpPr>
        <p:spPr>
          <a:xfrm>
            <a:off x="6951946" y="1786716"/>
            <a:ext cx="111871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Mẫu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76E95307-7E71-4248-BEAF-2EE7F3A0C97D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4244991" y="1930254"/>
            <a:ext cx="1055848" cy="70769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EE436728-29B4-4D7D-BC95-71CAA1F8242A}"/>
              </a:ext>
            </a:extLst>
          </p:cNvPr>
          <p:cNvSpPr txBox="1"/>
          <p:nvPr/>
        </p:nvSpPr>
        <p:spPr>
          <a:xfrm>
            <a:off x="9528031" y="3020234"/>
            <a:ext cx="785135" cy="9015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925C7BD-A93A-4FA7-BCBD-006492EE5C0B}"/>
              </a:ext>
            </a:extLst>
          </p:cNvPr>
          <p:cNvCxnSpPr>
            <a:cxnSpLocks/>
          </p:cNvCxnSpPr>
          <p:nvPr/>
        </p:nvCxnSpPr>
        <p:spPr>
          <a:xfrm flipH="1">
            <a:off x="8379397" y="3208830"/>
            <a:ext cx="145916" cy="5400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438873A-0809-4180-AFC6-D06018E2C74A}"/>
              </a:ext>
            </a:extLst>
          </p:cNvPr>
          <p:cNvCxnSpPr>
            <a:cxnSpLocks/>
          </p:cNvCxnSpPr>
          <p:nvPr/>
        </p:nvCxnSpPr>
        <p:spPr>
          <a:xfrm flipH="1">
            <a:off x="8539905" y="3208830"/>
            <a:ext cx="145916" cy="5400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760DE7C-1470-4F48-A200-93A099CB3285}"/>
              </a:ext>
            </a:extLst>
          </p:cNvPr>
          <p:cNvCxnSpPr>
            <a:cxnSpLocks/>
          </p:cNvCxnSpPr>
          <p:nvPr/>
        </p:nvCxnSpPr>
        <p:spPr>
          <a:xfrm flipH="1">
            <a:off x="8700413" y="3208830"/>
            <a:ext cx="145916" cy="5400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A531AC9-B3A7-4DDD-A434-9CE23A046775}"/>
              </a:ext>
            </a:extLst>
          </p:cNvPr>
          <p:cNvCxnSpPr>
            <a:cxnSpLocks/>
          </p:cNvCxnSpPr>
          <p:nvPr/>
        </p:nvCxnSpPr>
        <p:spPr>
          <a:xfrm flipH="1">
            <a:off x="8859029" y="3208830"/>
            <a:ext cx="145916" cy="5400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A8325D1-3F20-4BD3-8B2C-99121267E2DC}"/>
              </a:ext>
            </a:extLst>
          </p:cNvPr>
          <p:cNvCxnSpPr>
            <a:cxnSpLocks/>
          </p:cNvCxnSpPr>
          <p:nvPr/>
        </p:nvCxnSpPr>
        <p:spPr>
          <a:xfrm>
            <a:off x="8323243" y="3327641"/>
            <a:ext cx="719724" cy="318354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>
            <a:extLst>
              <a:ext uri="{FF2B5EF4-FFF2-40B4-BE49-F238E27FC236}">
                <a16:creationId xmlns:a16="http://schemas.microsoft.com/office/drawing/2014/main" id="{982898F1-BDF3-42D8-9EDE-E78315FC0A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82239" y="4491157"/>
            <a:ext cx="682001" cy="44427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912D36C9-F72C-45F6-97D3-7F6EE97AFCB3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894113" y="1857841"/>
            <a:ext cx="1116204" cy="644918"/>
          </a:xfrm>
          <a:prstGeom prst="rect">
            <a:avLst/>
          </a:prstGeom>
        </p:spPr>
      </p:pic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CF88CB8-A6BE-4B6C-94FD-F598B5ACBB07}"/>
              </a:ext>
            </a:extLst>
          </p:cNvPr>
          <p:cNvCxnSpPr>
            <a:cxnSpLocks/>
          </p:cNvCxnSpPr>
          <p:nvPr/>
        </p:nvCxnSpPr>
        <p:spPr>
          <a:xfrm flipH="1">
            <a:off x="8019535" y="4334922"/>
            <a:ext cx="145916" cy="5400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B5CF5BB-BD9B-4FCC-B136-60BD673F3E02}"/>
              </a:ext>
            </a:extLst>
          </p:cNvPr>
          <p:cNvCxnSpPr>
            <a:cxnSpLocks/>
          </p:cNvCxnSpPr>
          <p:nvPr/>
        </p:nvCxnSpPr>
        <p:spPr>
          <a:xfrm flipH="1">
            <a:off x="8180043" y="4334922"/>
            <a:ext cx="145916" cy="5400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B1F0304-7DEC-4332-AE19-3A5344E12A7D}"/>
              </a:ext>
            </a:extLst>
          </p:cNvPr>
          <p:cNvCxnSpPr>
            <a:cxnSpLocks/>
          </p:cNvCxnSpPr>
          <p:nvPr/>
        </p:nvCxnSpPr>
        <p:spPr>
          <a:xfrm flipH="1">
            <a:off x="8340551" y="4334922"/>
            <a:ext cx="145916" cy="5400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CDC0127-7EE8-452C-BC03-CA6A386246DD}"/>
              </a:ext>
            </a:extLst>
          </p:cNvPr>
          <p:cNvCxnSpPr>
            <a:cxnSpLocks/>
          </p:cNvCxnSpPr>
          <p:nvPr/>
        </p:nvCxnSpPr>
        <p:spPr>
          <a:xfrm flipH="1">
            <a:off x="8499167" y="4334922"/>
            <a:ext cx="145916" cy="5400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2A22C8E-F96C-4413-BE28-C291D02E4ED7}"/>
              </a:ext>
            </a:extLst>
          </p:cNvPr>
          <p:cNvCxnSpPr>
            <a:cxnSpLocks/>
          </p:cNvCxnSpPr>
          <p:nvPr/>
        </p:nvCxnSpPr>
        <p:spPr>
          <a:xfrm>
            <a:off x="7963381" y="4453733"/>
            <a:ext cx="719724" cy="318354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CD52C3A-6E8B-4492-AA57-CE38262ED9D5}"/>
              </a:ext>
            </a:extLst>
          </p:cNvPr>
          <p:cNvCxnSpPr>
            <a:cxnSpLocks/>
          </p:cNvCxnSpPr>
          <p:nvPr/>
        </p:nvCxnSpPr>
        <p:spPr>
          <a:xfrm flipH="1">
            <a:off x="9093305" y="4335110"/>
            <a:ext cx="145916" cy="5400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35A9909-9C54-4D07-BF79-8F898D8725DE}"/>
              </a:ext>
            </a:extLst>
          </p:cNvPr>
          <p:cNvCxnSpPr>
            <a:cxnSpLocks/>
          </p:cNvCxnSpPr>
          <p:nvPr/>
        </p:nvCxnSpPr>
        <p:spPr>
          <a:xfrm flipH="1">
            <a:off x="9253813" y="4335110"/>
            <a:ext cx="145916" cy="5400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7F95DA8-8172-44FA-884C-1DBAAB1B9A5B}"/>
              </a:ext>
            </a:extLst>
          </p:cNvPr>
          <p:cNvCxnSpPr>
            <a:cxnSpLocks/>
          </p:cNvCxnSpPr>
          <p:nvPr/>
        </p:nvCxnSpPr>
        <p:spPr>
          <a:xfrm flipH="1">
            <a:off x="9414321" y="4335110"/>
            <a:ext cx="145916" cy="5400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B8647C1-F3D6-45FB-9934-A758ED8EA490}"/>
              </a:ext>
            </a:extLst>
          </p:cNvPr>
          <p:cNvCxnSpPr>
            <a:cxnSpLocks/>
          </p:cNvCxnSpPr>
          <p:nvPr/>
        </p:nvCxnSpPr>
        <p:spPr>
          <a:xfrm flipH="1">
            <a:off x="9572937" y="4335110"/>
            <a:ext cx="145916" cy="5400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F35F896-3617-49E3-9E56-60D10D7B2A6B}"/>
              </a:ext>
            </a:extLst>
          </p:cNvPr>
          <p:cNvCxnSpPr>
            <a:cxnSpLocks/>
          </p:cNvCxnSpPr>
          <p:nvPr/>
        </p:nvCxnSpPr>
        <p:spPr>
          <a:xfrm>
            <a:off x="9037151" y="4453921"/>
            <a:ext cx="719724" cy="318354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973352B-C172-4E69-BC65-C52773F8C31E}"/>
              </a:ext>
            </a:extLst>
          </p:cNvPr>
          <p:cNvCxnSpPr>
            <a:cxnSpLocks/>
          </p:cNvCxnSpPr>
          <p:nvPr/>
        </p:nvCxnSpPr>
        <p:spPr>
          <a:xfrm flipH="1">
            <a:off x="10077344" y="4304290"/>
            <a:ext cx="145916" cy="5400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3619C304-1F57-4205-AF5D-D3AACD82A2BE}"/>
              </a:ext>
            </a:extLst>
          </p:cNvPr>
          <p:cNvSpPr txBox="1"/>
          <p:nvPr/>
        </p:nvSpPr>
        <p:spPr>
          <a:xfrm>
            <a:off x="10627247" y="4080592"/>
            <a:ext cx="839974" cy="9015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3340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-0.00547 0.1055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47 0.10556 L 0.06927 0.35533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57 0.48658 L 0.06927 0.35533 " pathEditMode="relative" rAng="0" ptsTypes="AA">
                                      <p:cBhvr>
                                        <p:cTn id="40" dur="10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25 0.46829 L -0.29948 0.37153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1" y="-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0.01523 0.09399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0.09399 L -0.01901 0.22547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01 0.22547 L 0.05365 0.1919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3" y="-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65 0.1919 L 0.06406 0.30324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06 0.30324 L -0.0026 0.50186 " pathEditMode="relative" rAng="0" ptsTypes="AA">
                                      <p:cBhvr>
                                        <p:cTn id="1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50186 L 0.35287 0.10371 " pathEditMode="relative" rAng="0" ptsTypes="AA">
                                      <p:cBhvr>
                                        <p:cTn id="12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73" y="-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87 0.10371 L 0.3901 0.22871 " pathEditMode="relative" rAng="0" ptsTypes="AA">
                                      <p:cBhvr>
                                        <p:cTn id="1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011 0.22871 L 0.3112 0.24676 " pathEditMode="relative" rAng="0" ptsTypes="AA">
                                      <p:cBhvr>
                                        <p:cTn id="14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2 0.24676 L 0.26615 0.378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615 0.37871 L 0.36198 0.49422 " pathEditMode="relative" rAng="0" ptsTypes="AA">
                                      <p:cBhvr>
                                        <p:cTn id="16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812697" y="3606187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598941" y="3606187"/>
            <a:ext cx="6957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41AB84-3D51-466B-976F-EA9CB9CC9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48412" y="735347"/>
            <a:ext cx="9031823" cy="5595884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:a16="http://schemas.microsoft.com/office/drawing/2014/main" id="{1E6FD1A2-5ADF-4FBD-8A61-83C985E8B6BB}"/>
              </a:ext>
            </a:extLst>
          </p:cNvPr>
          <p:cNvSpPr txBox="1"/>
          <p:nvPr/>
        </p:nvSpPr>
        <p:spPr>
          <a:xfrm>
            <a:off x="3654499" y="2651351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692184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421167B2-B9C0-4A1A-B847-1459A6305C33}"/>
              </a:ext>
            </a:extLst>
          </p:cNvPr>
          <p:cNvSpPr txBox="1">
            <a:spLocks/>
          </p:cNvSpPr>
          <p:nvPr/>
        </p:nvSpPr>
        <p:spPr>
          <a:xfrm>
            <a:off x="1940315" y="2866322"/>
            <a:ext cx="9144000" cy="898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Avo" panose="02040603050506020204" pitchFamily="18" charset="0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08977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3E032B-D97C-4FA4-9EAB-99764F7CE3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0"/>
          <a:stretch/>
        </p:blipFill>
        <p:spPr>
          <a:xfrm>
            <a:off x="0" y="25167"/>
            <a:ext cx="12192000" cy="6425967"/>
          </a:xfrm>
          <a:prstGeom prst="rect">
            <a:avLst/>
          </a:prstGeom>
        </p:spPr>
      </p:pic>
      <p:sp>
        <p:nvSpPr>
          <p:cNvPr id="5" name="文本框 32">
            <a:extLst>
              <a:ext uri="{FF2B5EF4-FFF2-40B4-BE49-F238E27FC236}">
                <a16:creationId xmlns:a16="http://schemas.microsoft.com/office/drawing/2014/main" id="{F4ED91AB-F7D1-4C20-89DB-1C6B230AB311}"/>
              </a:ext>
            </a:extLst>
          </p:cNvPr>
          <p:cNvSpPr txBox="1"/>
          <p:nvPr/>
        </p:nvSpPr>
        <p:spPr>
          <a:xfrm>
            <a:off x="2700202" y="3153167"/>
            <a:ext cx="6461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60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74670438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0"/>
          <a:stretch/>
        </p:blipFill>
        <p:spPr>
          <a:xfrm>
            <a:off x="0" y="0"/>
            <a:ext cx="12192000" cy="64190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E61474-389A-4E10-BA1F-642B0DC83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023" y="743934"/>
            <a:ext cx="8939035" cy="367315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5AB124-76F5-4595-AE6E-E145C17DE3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 flipH="1">
            <a:off x="186157" y="3777501"/>
            <a:ext cx="2055121" cy="2723814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442FF9E1-E235-4BB2-BDF3-45BAC94055F9}"/>
              </a:ext>
            </a:extLst>
          </p:cNvPr>
          <p:cNvSpPr/>
          <p:nvPr/>
        </p:nvSpPr>
        <p:spPr>
          <a:xfrm>
            <a:off x="2644210" y="4841272"/>
            <a:ext cx="7521617" cy="648930"/>
          </a:xfrm>
          <a:prstGeom prst="wedgeRoundRectCallout">
            <a:avLst>
              <a:gd name="adj1" fmla="val -57367"/>
              <a:gd name="adj2" fmla="val -55300"/>
              <a:gd name="adj3" fmla="val 16667"/>
            </a:avLst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tranh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7D1F903E-F378-4A2A-913F-89F963675321}"/>
              </a:ext>
            </a:extLst>
          </p:cNvPr>
          <p:cNvSpPr/>
          <p:nvPr/>
        </p:nvSpPr>
        <p:spPr>
          <a:xfrm>
            <a:off x="2644210" y="4830847"/>
            <a:ext cx="7794847" cy="1011112"/>
          </a:xfrm>
          <a:prstGeom prst="wedgeRoundRectCallout">
            <a:avLst>
              <a:gd name="adj1" fmla="val -57367"/>
              <a:gd name="adj2" fmla="val -55300"/>
              <a:gd name="adj3" fmla="val 16667"/>
            </a:avLst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tranh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lập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phương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cầu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167360-3849-4FF7-8998-E12B0A04067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971" b="91909" l="48764" r="98039">
                        <a14:foregroundMark x1="48849" y1="61618" x2="48849" y2="61618"/>
                        <a14:foregroundMark x1="91049" y1="27178" x2="91049" y2="27178"/>
                        <a14:foregroundMark x1="91901" y1="27593" x2="91901" y2="27593"/>
                        <a14:foregroundMark x1="91901" y1="27178" x2="91901" y2="27178"/>
                        <a14:foregroundMark x1="93862" y1="32988" x2="93862" y2="32988"/>
                        <a14:foregroundMark x1="93095" y1="32573" x2="98039" y2="36307"/>
                      </a14:backgroundRemoval>
                    </a14:imgEffect>
                  </a14:imgLayer>
                </a14:imgProps>
              </a:ext>
            </a:extLst>
          </a:blip>
          <a:srcRect l="43942" t="21001"/>
          <a:stretch/>
        </p:blipFill>
        <p:spPr>
          <a:xfrm>
            <a:off x="6405018" y="1009239"/>
            <a:ext cx="2469397" cy="14299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140397-843B-4326-8656-00607AC5430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971" b="91909" l="48764" r="98039">
                        <a14:foregroundMark x1="48849" y1="61618" x2="48849" y2="61618"/>
                        <a14:foregroundMark x1="91049" y1="27178" x2="91049" y2="27178"/>
                        <a14:foregroundMark x1="91901" y1="27593" x2="91901" y2="27593"/>
                        <a14:foregroundMark x1="91901" y1="27178" x2="91901" y2="27178"/>
                        <a14:foregroundMark x1="93862" y1="32988" x2="93862" y2="32988"/>
                        <a14:foregroundMark x1="93095" y1="32573" x2="98039" y2="36307"/>
                      </a14:backgroundRemoval>
                    </a14:imgEffect>
                  </a14:imgLayer>
                </a14:imgProps>
              </a:ext>
            </a:extLst>
          </a:blip>
          <a:srcRect l="43942" t="21001"/>
          <a:stretch/>
        </p:blipFill>
        <p:spPr>
          <a:xfrm>
            <a:off x="8455372" y="2642511"/>
            <a:ext cx="1787854" cy="10353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C259E9-E9DD-47F6-B4BB-F0933CFD92D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17" b="98548" l="3666" r="97954">
                        <a14:foregroundMark x1="48849" y1="61618" x2="48849" y2="61618"/>
                        <a14:foregroundMark x1="91049" y1="27178" x2="91049" y2="27178"/>
                        <a14:foregroundMark x1="91901" y1="27593" x2="91901" y2="27593"/>
                        <a14:foregroundMark x1="91901" y1="27178" x2="91901" y2="27178"/>
                        <a14:foregroundMark x1="93862" y1="32988" x2="93862" y2="32988"/>
                        <a14:foregroundMark x1="93095" y1="32573" x2="98039" y2="36307"/>
                        <a14:foregroundMark x1="18755" y1="27386" x2="19864" y2="84855"/>
                        <a14:foregroundMark x1="23870" y1="21992" x2="12617" y2="48340"/>
                        <a14:foregroundMark x1="9548" y1="39004" x2="9037" y2="47303"/>
                        <a14:foregroundMark x1="5882" y1="43568" x2="5882" y2="47718"/>
                        <a14:foregroundMark x1="3666" y1="51660" x2="3666" y2="51660"/>
                        <a14:foregroundMark x1="21483" y1="16598" x2="22677" y2="13900"/>
                        <a14:foregroundMark x1="21569" y1="6017" x2="22762" y2="17012"/>
                        <a14:foregroundMark x1="36402" y1="41701" x2="36232" y2="50830"/>
                        <a14:foregroundMark x1="24041" y1="90664" x2="21398" y2="98548"/>
                        <a14:foregroundMark x1="16539" y1="89419" x2="11509" y2="97510"/>
                      </a14:backgroundRemoval>
                    </a14:imgEffect>
                  </a14:imgLayer>
                </a14:imgProps>
              </a:ext>
            </a:extLst>
          </a:blip>
          <a:srcRect l="-224" t="5416" r="54707" b="2687"/>
          <a:stretch/>
        </p:blipFill>
        <p:spPr>
          <a:xfrm>
            <a:off x="4562273" y="1018079"/>
            <a:ext cx="1702340" cy="14122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F1E3B9-3E68-4E72-86C3-B4AF329D308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17" b="98548" l="3666" r="97954">
                        <a14:foregroundMark x1="48849" y1="61618" x2="48849" y2="61618"/>
                        <a14:foregroundMark x1="91049" y1="27178" x2="91049" y2="27178"/>
                        <a14:foregroundMark x1="91901" y1="27593" x2="91901" y2="27593"/>
                        <a14:foregroundMark x1="91901" y1="27178" x2="91901" y2="27178"/>
                        <a14:foregroundMark x1="93862" y1="32988" x2="93862" y2="32988"/>
                        <a14:foregroundMark x1="93095" y1="32573" x2="98039" y2="36307"/>
                        <a14:foregroundMark x1="18755" y1="27386" x2="19864" y2="84855"/>
                        <a14:foregroundMark x1="23870" y1="21992" x2="12617" y2="48340"/>
                        <a14:foregroundMark x1="9548" y1="39004" x2="9037" y2="47303"/>
                        <a14:foregroundMark x1="5882" y1="43568" x2="5882" y2="47718"/>
                        <a14:foregroundMark x1="3666" y1="51660" x2="3666" y2="51660"/>
                        <a14:foregroundMark x1="21483" y1="16598" x2="22677" y2="13900"/>
                        <a14:foregroundMark x1="21569" y1="6017" x2="22762" y2="17012"/>
                        <a14:foregroundMark x1="36402" y1="41701" x2="36232" y2="50830"/>
                        <a14:foregroundMark x1="24041" y1="90664" x2="21398" y2="98548"/>
                        <a14:foregroundMark x1="16539" y1="89419" x2="11509" y2="97510"/>
                      </a14:backgroundRemoval>
                    </a14:imgEffect>
                  </a14:imgLayer>
                </a14:imgProps>
              </a:ext>
            </a:extLst>
          </a:blip>
          <a:srcRect l="-224" t="5416" r="54707" b="2687"/>
          <a:stretch/>
        </p:blipFill>
        <p:spPr>
          <a:xfrm>
            <a:off x="4126528" y="2748584"/>
            <a:ext cx="1702340" cy="1412286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2DC77C2E-2A44-4901-8250-823102663C67}"/>
              </a:ext>
            </a:extLst>
          </p:cNvPr>
          <p:cNvSpPr/>
          <p:nvPr/>
        </p:nvSpPr>
        <p:spPr>
          <a:xfrm>
            <a:off x="2627783" y="4796215"/>
            <a:ext cx="8849842" cy="1317851"/>
          </a:xfrm>
          <a:prstGeom prst="wedgeRoundRectCallout">
            <a:avLst>
              <a:gd name="adj1" fmla="val -57367"/>
              <a:gd name="adj2" fmla="val -55300"/>
              <a:gd name="adj3" fmla="val 16667"/>
            </a:avLst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Nếu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thêm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cầu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lập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thảo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luận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kiểm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đếm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sao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bị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nhầm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lẫn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5905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2" grpId="0" animBg="1"/>
      <p:bldP spid="12" grpId="1" animBg="1"/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66F4C1-9DBC-4B74-A103-BC3CED441B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2"/>
          <a:stretch/>
        </p:blipFill>
        <p:spPr>
          <a:xfrm>
            <a:off x="3175" y="0"/>
            <a:ext cx="12185650" cy="6417578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675304" y="1955255"/>
            <a:ext cx="7607032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5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KHÁM</a:t>
            </a:r>
            <a:r>
              <a:rPr lang="en-US" sz="5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PHÁ</a:t>
            </a:r>
            <a:endParaRPr lang="en-US" sz="54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5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KIẾN</a:t>
            </a:r>
            <a:r>
              <a:rPr lang="en-US" sz="5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THỨC</a:t>
            </a:r>
            <a:r>
              <a:rPr lang="en-US" sz="5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MỚI</a:t>
            </a:r>
            <a:endParaRPr lang="en-US" sz="48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2839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0"/>
          <a:stretch/>
        </p:blipFill>
        <p:spPr>
          <a:xfrm>
            <a:off x="0" y="0"/>
            <a:ext cx="12192000" cy="6419088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2A1C9D07-8B24-45D5-A65B-3CE676157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415" y="598018"/>
            <a:ext cx="8023356" cy="329689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1DCE002D-F45E-45CD-9846-4A164F476016}"/>
              </a:ext>
            </a:extLst>
          </p:cNvPr>
          <p:cNvSpPr txBox="1"/>
          <p:nvPr/>
        </p:nvSpPr>
        <p:spPr>
          <a:xfrm>
            <a:off x="893998" y="4288661"/>
            <a:ext cx="3405628" cy="647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lập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phương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A863AB7-8502-4B93-BEDA-D521881FDD57}"/>
              </a:ext>
            </a:extLst>
          </p:cNvPr>
          <p:cNvCxnSpPr/>
          <p:nvPr/>
        </p:nvCxnSpPr>
        <p:spPr>
          <a:xfrm flipH="1">
            <a:off x="4336060" y="4284875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C116B8-3F9D-4FED-8390-F53700AB8EBE}"/>
              </a:ext>
            </a:extLst>
          </p:cNvPr>
          <p:cNvCxnSpPr/>
          <p:nvPr/>
        </p:nvCxnSpPr>
        <p:spPr>
          <a:xfrm flipH="1">
            <a:off x="4481975" y="4284875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67FFFF-C7C0-4763-AE73-249941984DC2}"/>
              </a:ext>
            </a:extLst>
          </p:cNvPr>
          <p:cNvCxnSpPr/>
          <p:nvPr/>
        </p:nvCxnSpPr>
        <p:spPr>
          <a:xfrm flipH="1">
            <a:off x="4627890" y="4284875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9A39981-6FF3-42D9-902F-E486957666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3411248" y="924813"/>
            <a:ext cx="1630840" cy="9422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AEBA93-2334-4E44-95F9-5AB3DC168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3338290" y="1775333"/>
            <a:ext cx="1630840" cy="9422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CE43AE-DEB8-45CA-A93A-A99F1E1431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2973503" y="3251351"/>
            <a:ext cx="1630840" cy="9422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C3E388-8D50-4071-808C-64CC1830FF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3723056" y="3259120"/>
            <a:ext cx="1630840" cy="94226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37A0EC-4C07-4E54-9429-2E9C3DE336C8}"/>
              </a:ext>
            </a:extLst>
          </p:cNvPr>
          <p:cNvCxnSpPr/>
          <p:nvPr/>
        </p:nvCxnSpPr>
        <p:spPr>
          <a:xfrm flipH="1">
            <a:off x="4773805" y="4284874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33A1B097-CEF0-4861-B861-4211ACE4B1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7651410" y="2350487"/>
            <a:ext cx="1630840" cy="94226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C16295C-A5B4-459E-8ABF-B989BED87D6D}"/>
              </a:ext>
            </a:extLst>
          </p:cNvPr>
          <p:cNvCxnSpPr>
            <a:cxnSpLocks/>
          </p:cNvCxnSpPr>
          <p:nvPr/>
        </p:nvCxnSpPr>
        <p:spPr>
          <a:xfrm>
            <a:off x="4347770" y="4284873"/>
            <a:ext cx="600135" cy="57027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475CE4F5-26E8-422F-82B4-601E936E26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8036177" y="2075264"/>
            <a:ext cx="1630840" cy="942263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8F53B73-394D-47C8-AF3F-3D77826F5B07}"/>
              </a:ext>
            </a:extLst>
          </p:cNvPr>
          <p:cNvCxnSpPr/>
          <p:nvPr/>
        </p:nvCxnSpPr>
        <p:spPr>
          <a:xfrm flipH="1">
            <a:off x="5345755" y="4295313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51757D8F-9FE4-47C1-8215-F08A51C081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8420944" y="1926821"/>
            <a:ext cx="1630840" cy="942263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B7BFE5D-AEA5-4456-84BA-B90B0EBB50C9}"/>
              </a:ext>
            </a:extLst>
          </p:cNvPr>
          <p:cNvCxnSpPr/>
          <p:nvPr/>
        </p:nvCxnSpPr>
        <p:spPr>
          <a:xfrm flipH="1">
            <a:off x="5476834" y="4295312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BF8B1AC-3C9C-4391-85F7-50C2424187A5}"/>
              </a:ext>
            </a:extLst>
          </p:cNvPr>
          <p:cNvCxnSpPr/>
          <p:nvPr/>
        </p:nvCxnSpPr>
        <p:spPr>
          <a:xfrm flipH="1">
            <a:off x="5607913" y="4295312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89BD1BB3-099A-44A2-9DF0-043F7E8B3F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8761779" y="1687887"/>
            <a:ext cx="1630840" cy="94226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141D27D-7934-489A-8958-E8429A8D64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9141742" y="1414012"/>
            <a:ext cx="1630840" cy="942263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2EFD81F-F0C3-45AB-97A8-69AED303982B}"/>
              </a:ext>
            </a:extLst>
          </p:cNvPr>
          <p:cNvCxnSpPr/>
          <p:nvPr/>
        </p:nvCxnSpPr>
        <p:spPr>
          <a:xfrm flipH="1">
            <a:off x="5753111" y="4284873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A0E6A788-96FD-41C5-B630-364FF06CED7B}"/>
              </a:ext>
            </a:extLst>
          </p:cNvPr>
          <p:cNvSpPr/>
          <p:nvPr/>
        </p:nvSpPr>
        <p:spPr>
          <a:xfrm>
            <a:off x="6902867" y="4519431"/>
            <a:ext cx="379379" cy="18302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C360F6-11B0-490D-9200-06224626993D}"/>
              </a:ext>
            </a:extLst>
          </p:cNvPr>
          <p:cNvSpPr txBox="1"/>
          <p:nvPr/>
        </p:nvSpPr>
        <p:spPr>
          <a:xfrm>
            <a:off x="7620074" y="3987575"/>
            <a:ext cx="785135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EF4C7B0-DC60-40E7-B74A-2BE950A538F4}"/>
              </a:ext>
            </a:extLst>
          </p:cNvPr>
          <p:cNvSpPr txBox="1"/>
          <p:nvPr/>
        </p:nvSpPr>
        <p:spPr>
          <a:xfrm>
            <a:off x="893998" y="5011827"/>
            <a:ext cx="3405628" cy="647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cầu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018FD7E-0528-40DE-AB15-70CBD64BF6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2114568" y="1945872"/>
            <a:ext cx="1630840" cy="942263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787AB0E-0C7C-43AE-A865-7C63A8F4657F}"/>
              </a:ext>
            </a:extLst>
          </p:cNvPr>
          <p:cNvCxnSpPr/>
          <p:nvPr/>
        </p:nvCxnSpPr>
        <p:spPr>
          <a:xfrm flipH="1">
            <a:off x="4190145" y="5104347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FB5573BB-E0B7-4131-B841-2D50239AB5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2517602" y="1738359"/>
            <a:ext cx="1630840" cy="942263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C03B814-3294-464A-A0E7-5F44728BE4B7}"/>
              </a:ext>
            </a:extLst>
          </p:cNvPr>
          <p:cNvCxnSpPr/>
          <p:nvPr/>
        </p:nvCxnSpPr>
        <p:spPr>
          <a:xfrm flipH="1">
            <a:off x="4347770" y="5104346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84A0DF3D-76B6-4B5D-976A-F168F012B3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85318">
            <a:off x="3553567" y="1785830"/>
            <a:ext cx="1630840" cy="942263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6AC1EC7-132D-4C03-80DF-A5CCCB906A9F}"/>
              </a:ext>
            </a:extLst>
          </p:cNvPr>
          <p:cNvCxnSpPr/>
          <p:nvPr/>
        </p:nvCxnSpPr>
        <p:spPr>
          <a:xfrm flipH="1">
            <a:off x="4505395" y="5110335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FEFBC53A-84A3-4DD9-B441-C691709DE0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85318">
            <a:off x="3921839" y="1967170"/>
            <a:ext cx="1630840" cy="942263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D4C51F9-D0C1-4BC8-B754-64DADE42AD71}"/>
              </a:ext>
            </a:extLst>
          </p:cNvPr>
          <p:cNvCxnSpPr/>
          <p:nvPr/>
        </p:nvCxnSpPr>
        <p:spPr>
          <a:xfrm flipH="1">
            <a:off x="4664816" y="5104346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CD8487E9-97CF-4AF4-910E-23CC545706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31450">
            <a:off x="2499517" y="2967851"/>
            <a:ext cx="1630840" cy="942263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8D51C28-45B9-4319-ACC9-D396AD8A986E}"/>
              </a:ext>
            </a:extLst>
          </p:cNvPr>
          <p:cNvCxnSpPr>
            <a:cxnSpLocks/>
          </p:cNvCxnSpPr>
          <p:nvPr/>
        </p:nvCxnSpPr>
        <p:spPr>
          <a:xfrm>
            <a:off x="4213095" y="5146910"/>
            <a:ext cx="600135" cy="57027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08582FA4-3EDD-4F3D-AC9B-D641556EAD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11316">
            <a:off x="2341804" y="2582610"/>
            <a:ext cx="1630840" cy="942263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B9D860C-ABEB-4150-976D-F26CA3D2DC93}"/>
              </a:ext>
            </a:extLst>
          </p:cNvPr>
          <p:cNvCxnSpPr/>
          <p:nvPr/>
        </p:nvCxnSpPr>
        <p:spPr>
          <a:xfrm flipH="1">
            <a:off x="5157690" y="5104345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1072559B-F075-42AE-BBE7-71A02D04AD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55439">
            <a:off x="3812458" y="2380504"/>
            <a:ext cx="1630840" cy="942263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8D1D0A6-1418-4463-8739-719A1898CF5C}"/>
              </a:ext>
            </a:extLst>
          </p:cNvPr>
          <p:cNvCxnSpPr/>
          <p:nvPr/>
        </p:nvCxnSpPr>
        <p:spPr>
          <a:xfrm flipH="1">
            <a:off x="5299156" y="5116227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F9660E1F-35C8-4093-B042-3BD1C390B0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24837">
            <a:off x="3815270" y="2745368"/>
            <a:ext cx="1630840" cy="942263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466A2B3-6949-4117-BDC8-200D01362574}"/>
              </a:ext>
            </a:extLst>
          </p:cNvPr>
          <p:cNvCxnSpPr/>
          <p:nvPr/>
        </p:nvCxnSpPr>
        <p:spPr>
          <a:xfrm flipH="1">
            <a:off x="5461998" y="5123802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7BE75AD0-9B6C-4233-BBB0-143AF60BE4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85318">
            <a:off x="5250453" y="2641836"/>
            <a:ext cx="1630840" cy="942263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E667B38-4014-45B3-86CC-2F07D9B9A934}"/>
              </a:ext>
            </a:extLst>
          </p:cNvPr>
          <p:cNvCxnSpPr/>
          <p:nvPr/>
        </p:nvCxnSpPr>
        <p:spPr>
          <a:xfrm flipH="1">
            <a:off x="5607196" y="5139014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3A37598C-96E7-46F4-993A-07506C1A8F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85318">
            <a:off x="5606459" y="2772213"/>
            <a:ext cx="1630840" cy="942263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48F8B7D-B13D-493D-B169-8CF48156B4B1}"/>
              </a:ext>
            </a:extLst>
          </p:cNvPr>
          <p:cNvCxnSpPr>
            <a:cxnSpLocks/>
          </p:cNvCxnSpPr>
          <p:nvPr/>
        </p:nvCxnSpPr>
        <p:spPr>
          <a:xfrm>
            <a:off x="5161930" y="5135059"/>
            <a:ext cx="600135" cy="57027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>
            <a:extLst>
              <a:ext uri="{FF2B5EF4-FFF2-40B4-BE49-F238E27FC236}">
                <a16:creationId xmlns:a16="http://schemas.microsoft.com/office/drawing/2014/main" id="{74B29BA3-6F20-4B56-A61D-EE8E5C8420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85318">
            <a:off x="6312634" y="2967850"/>
            <a:ext cx="1630840" cy="942263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39C6844-B3C1-4EBD-BB10-48AC9C2426DB}"/>
              </a:ext>
            </a:extLst>
          </p:cNvPr>
          <p:cNvCxnSpPr>
            <a:cxnSpLocks/>
          </p:cNvCxnSpPr>
          <p:nvPr/>
        </p:nvCxnSpPr>
        <p:spPr>
          <a:xfrm flipH="1">
            <a:off x="6093019" y="5139014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4D49AB72-0FA3-4717-8396-020EECDA04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85318">
            <a:off x="7018549" y="3119519"/>
            <a:ext cx="1630840" cy="942263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C25544B-9999-4F18-BE58-C265FD149A5B}"/>
              </a:ext>
            </a:extLst>
          </p:cNvPr>
          <p:cNvCxnSpPr>
            <a:cxnSpLocks/>
          </p:cNvCxnSpPr>
          <p:nvPr/>
        </p:nvCxnSpPr>
        <p:spPr>
          <a:xfrm flipH="1">
            <a:off x="6255019" y="5139014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>
            <a:extLst>
              <a:ext uri="{FF2B5EF4-FFF2-40B4-BE49-F238E27FC236}">
                <a16:creationId xmlns:a16="http://schemas.microsoft.com/office/drawing/2014/main" id="{8F633341-3CCC-4AB8-98E9-B6A1517122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85318">
            <a:off x="7414741" y="3299239"/>
            <a:ext cx="1630840" cy="942263"/>
          </a:xfrm>
          <a:prstGeom prst="rect">
            <a:avLst/>
          </a:prstGeom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2A4D134-1531-417F-BDA9-30E550EA4142}"/>
              </a:ext>
            </a:extLst>
          </p:cNvPr>
          <p:cNvCxnSpPr>
            <a:cxnSpLocks/>
          </p:cNvCxnSpPr>
          <p:nvPr/>
        </p:nvCxnSpPr>
        <p:spPr>
          <a:xfrm flipH="1">
            <a:off x="6397327" y="5139014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595ADBDC-5308-4CD0-BE5E-0DFF000A9E5A}"/>
              </a:ext>
            </a:extLst>
          </p:cNvPr>
          <p:cNvSpPr/>
          <p:nvPr/>
        </p:nvSpPr>
        <p:spPr>
          <a:xfrm>
            <a:off x="6874990" y="5419440"/>
            <a:ext cx="379379" cy="18302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76F497B-D6A6-45DE-979D-F114AD59B642}"/>
              </a:ext>
            </a:extLst>
          </p:cNvPr>
          <p:cNvSpPr txBox="1"/>
          <p:nvPr/>
        </p:nvSpPr>
        <p:spPr>
          <a:xfrm>
            <a:off x="7445377" y="4962123"/>
            <a:ext cx="893998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13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80550DA-0675-4C08-AC4D-F713D7EBAD4B}"/>
              </a:ext>
            </a:extLst>
          </p:cNvPr>
          <p:cNvCxnSpPr>
            <a:cxnSpLocks/>
          </p:cNvCxnSpPr>
          <p:nvPr/>
        </p:nvCxnSpPr>
        <p:spPr>
          <a:xfrm>
            <a:off x="4347769" y="4284873"/>
            <a:ext cx="600135" cy="57027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70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500"/>
                            </p:stCondLst>
                            <p:childTnLst>
                              <p:par>
                                <p:cTn id="3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13" grpId="0" animBg="1"/>
      <p:bldP spid="30" grpId="0"/>
      <p:bldP spid="31" grpId="0"/>
      <p:bldP spid="58" grpId="0" animBg="1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0"/>
          <a:stretch/>
        </p:blipFill>
        <p:spPr>
          <a:xfrm>
            <a:off x="0" y="0"/>
            <a:ext cx="12192000" cy="6419088"/>
          </a:xfrm>
          <a:prstGeom prst="rect">
            <a:avLst/>
          </a:prstGeom>
        </p:spPr>
      </p:pic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2879C363-C1F6-4CCC-8EDB-D83B06F29220}"/>
              </a:ext>
            </a:extLst>
          </p:cNvPr>
          <p:cNvSpPr/>
          <p:nvPr/>
        </p:nvSpPr>
        <p:spPr>
          <a:xfrm>
            <a:off x="400050" y="365980"/>
            <a:ext cx="11290976" cy="5822890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800" dirty="0">
              <a:latin typeface="UTM Avo" panose="020406030505060202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8ACCAF-A4A2-45EF-9930-AFCED75B15CE}"/>
              </a:ext>
            </a:extLst>
          </p:cNvPr>
          <p:cNvGrpSpPr/>
          <p:nvPr/>
        </p:nvGrpSpPr>
        <p:grpSpPr>
          <a:xfrm>
            <a:off x="500974" y="262624"/>
            <a:ext cx="11190052" cy="3152476"/>
            <a:chOff x="486382" y="358709"/>
            <a:chExt cx="11190052" cy="315247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C81B4FA-2D42-4749-8FDB-72276D4B7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545"/>
            <a:stretch/>
          </p:blipFill>
          <p:spPr>
            <a:xfrm>
              <a:off x="1168939" y="510703"/>
              <a:ext cx="3429000" cy="27245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4FEE3FA-DFC2-419E-8EDB-4449F119C2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28"/>
            <a:stretch/>
          </p:blipFill>
          <p:spPr>
            <a:xfrm>
              <a:off x="4093722" y="462065"/>
              <a:ext cx="3429000" cy="257078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F0E4450-3585-467D-ADCC-BD28CF8F95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979"/>
            <a:stretch/>
          </p:blipFill>
          <p:spPr>
            <a:xfrm>
              <a:off x="2631331" y="938720"/>
              <a:ext cx="3429000" cy="257246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8E8EB02-324C-48F1-8545-EBE24E6015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376"/>
            <a:stretch/>
          </p:blipFill>
          <p:spPr>
            <a:xfrm>
              <a:off x="486382" y="938720"/>
              <a:ext cx="3429000" cy="249028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86F2157-3F0D-426D-8A24-36DD2C71AC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28"/>
            <a:stretch/>
          </p:blipFill>
          <p:spPr>
            <a:xfrm>
              <a:off x="4732261" y="907103"/>
              <a:ext cx="3429000" cy="2570789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92C8C31-AF6A-43F0-974A-78333C361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6499" y="2603405"/>
              <a:ext cx="954129" cy="74341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BF76328-EB65-4F4F-B415-AD826F389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3492" y="1626990"/>
              <a:ext cx="702881" cy="63473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5BD22DE-0CFE-455B-B730-29B10569E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1795" y="2462313"/>
              <a:ext cx="675494" cy="63473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5C6B789-629C-4762-917A-3861CA835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7056" y="2491792"/>
              <a:ext cx="954129" cy="743411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D0918D9-F4F5-45FC-924A-E9478919B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5807" y="2016813"/>
              <a:ext cx="702881" cy="63473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C6D8AA9-6DD6-4ADC-A597-AABFE410D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010" y="2651544"/>
              <a:ext cx="675494" cy="634731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8C812F9-E9B4-430A-B256-B62904517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4189" y="907103"/>
              <a:ext cx="675494" cy="63473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7858681-4687-4A97-B528-046F6CB9AC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014"/>
            <a:stretch/>
          </p:blipFill>
          <p:spPr>
            <a:xfrm>
              <a:off x="6840165" y="358709"/>
              <a:ext cx="3429000" cy="267414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84D5B0E-B65C-406D-A46D-AD6527DECF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979"/>
            <a:stretch/>
          </p:blipFill>
          <p:spPr>
            <a:xfrm>
              <a:off x="6794120" y="937044"/>
              <a:ext cx="3429000" cy="257246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677B23C-8705-4A40-AB4D-7F1C1FF8BA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930"/>
            <a:stretch/>
          </p:blipFill>
          <p:spPr>
            <a:xfrm>
              <a:off x="8247434" y="935368"/>
              <a:ext cx="3429000" cy="2574141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6B37D46-089D-4EE4-86D4-8303B2385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0251" y="1080525"/>
              <a:ext cx="675494" cy="634731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A269584-304F-4B12-B419-FEFA66384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6446" y="1715256"/>
              <a:ext cx="675494" cy="634731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D5990DF-43CC-4FCC-8FA5-31958C297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9619" y="1080525"/>
              <a:ext cx="675494" cy="634731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DB25CEB-91C0-4AE0-AACC-B47CD7628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4504" y="2000127"/>
              <a:ext cx="675494" cy="634731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4644E10-A23C-48F8-9F99-2A7356B16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881" y="2546131"/>
              <a:ext cx="675494" cy="634731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6C9BC5C4-5E8A-4900-932B-2156CB894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9245" y="2463217"/>
              <a:ext cx="675494" cy="634731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A19FEEC5-F2EC-4F37-8A0C-49FED566D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7962" y="1222767"/>
              <a:ext cx="675494" cy="634731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025BDA8-EDDD-4BD5-9909-E7ECEBCCF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1791" y="912808"/>
              <a:ext cx="954129" cy="743411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34A1D898-E6B3-420B-BD8D-C314C0094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9715" y="2649868"/>
              <a:ext cx="954129" cy="743411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F2C6E250-B9DE-493F-AD63-B0E983900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2276" y="1686434"/>
              <a:ext cx="954129" cy="743411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628F8500-F557-4160-B06C-531DE73D8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805" y="1314728"/>
              <a:ext cx="954129" cy="743411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2531E83-9B43-4720-911C-32202B1C0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3418" y="2712085"/>
              <a:ext cx="702881" cy="634731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A6FCDA88-D670-4D75-AF1D-F8114C5D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7171" y="1795114"/>
              <a:ext cx="702881" cy="634731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EC5BD8C5-2711-478C-830E-5D417BD96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132" y="1369068"/>
              <a:ext cx="954129" cy="743411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3395236-7B60-4FFB-94B2-4D84D140D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7618" y="765215"/>
              <a:ext cx="954129" cy="743411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F21CFDA-ECEC-4CEA-9DD2-05C5323EA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6155" y="965788"/>
              <a:ext cx="702881" cy="634731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8EDA7784-A78D-4A0B-844B-79319ECF5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6405" y="2863496"/>
              <a:ext cx="702881" cy="634731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36B6A1B6-55D6-475D-A755-B2657D956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3983" y="847987"/>
              <a:ext cx="675494" cy="634731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11FB99ED-BAE0-440E-AFB6-14020D18D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2691" y="594605"/>
              <a:ext cx="675494" cy="634731"/>
            </a:xfrm>
            <a:prstGeom prst="rect">
              <a:avLst/>
            </a:prstGeom>
          </p:spPr>
        </p:pic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DB477B55-8720-4D08-817A-29537CCFD2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768" y="3609707"/>
            <a:ext cx="954129" cy="74341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DEDB3E3-EF42-4E41-BB7F-CDAFD7BFC6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549" y="4497670"/>
            <a:ext cx="708566" cy="63986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A27D13B0-86C7-472C-8151-8256A14CBF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849" y="5364695"/>
            <a:ext cx="675494" cy="63473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034F6A5-7B7C-41A4-90BD-113A28E1735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812176" y="1633796"/>
            <a:ext cx="1325825" cy="766032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D66A5D7-5311-4470-A9E8-291155F1272A}"/>
              </a:ext>
            </a:extLst>
          </p:cNvPr>
          <p:cNvCxnSpPr>
            <a:cxnSpLocks/>
          </p:cNvCxnSpPr>
          <p:nvPr/>
        </p:nvCxnSpPr>
        <p:spPr>
          <a:xfrm flipH="1">
            <a:off x="4600077" y="3662696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601E6C8-3512-4073-84AB-9A00A5AAF5A0}"/>
              </a:ext>
            </a:extLst>
          </p:cNvPr>
          <p:cNvCxnSpPr>
            <a:cxnSpLocks/>
          </p:cNvCxnSpPr>
          <p:nvPr/>
        </p:nvCxnSpPr>
        <p:spPr>
          <a:xfrm flipH="1">
            <a:off x="4760585" y="3662696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130CDF4-BC5B-4B94-AE24-1C794A093AC9}"/>
              </a:ext>
            </a:extLst>
          </p:cNvPr>
          <p:cNvCxnSpPr>
            <a:cxnSpLocks/>
          </p:cNvCxnSpPr>
          <p:nvPr/>
        </p:nvCxnSpPr>
        <p:spPr>
          <a:xfrm flipH="1">
            <a:off x="4921093" y="3662696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33BDB91-4B99-4571-A93B-3459985B973F}"/>
              </a:ext>
            </a:extLst>
          </p:cNvPr>
          <p:cNvCxnSpPr>
            <a:cxnSpLocks/>
          </p:cNvCxnSpPr>
          <p:nvPr/>
        </p:nvCxnSpPr>
        <p:spPr>
          <a:xfrm flipH="1">
            <a:off x="5079709" y="3662696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0ED64F0-A145-45FD-A6FD-B327E6AF3B23}"/>
              </a:ext>
            </a:extLst>
          </p:cNvPr>
          <p:cNvCxnSpPr>
            <a:cxnSpLocks/>
          </p:cNvCxnSpPr>
          <p:nvPr/>
        </p:nvCxnSpPr>
        <p:spPr>
          <a:xfrm>
            <a:off x="4591965" y="3670015"/>
            <a:ext cx="600135" cy="57027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F8A81A7-4842-4358-8DFC-50FC16A24DE7}"/>
              </a:ext>
            </a:extLst>
          </p:cNvPr>
          <p:cNvCxnSpPr>
            <a:cxnSpLocks/>
          </p:cNvCxnSpPr>
          <p:nvPr/>
        </p:nvCxnSpPr>
        <p:spPr>
          <a:xfrm flipH="1">
            <a:off x="5658637" y="3662696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17413F8-0A43-49E3-8B04-46AD18CFC261}"/>
              </a:ext>
            </a:extLst>
          </p:cNvPr>
          <p:cNvCxnSpPr>
            <a:cxnSpLocks/>
          </p:cNvCxnSpPr>
          <p:nvPr/>
        </p:nvCxnSpPr>
        <p:spPr>
          <a:xfrm flipH="1">
            <a:off x="5806866" y="3662696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A36B4F7-F9E2-44DE-82B1-F48D4FD8D497}"/>
              </a:ext>
            </a:extLst>
          </p:cNvPr>
          <p:cNvCxnSpPr>
            <a:cxnSpLocks/>
          </p:cNvCxnSpPr>
          <p:nvPr/>
        </p:nvCxnSpPr>
        <p:spPr>
          <a:xfrm flipH="1">
            <a:off x="5955095" y="3662696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Arrow: Right 68">
            <a:extLst>
              <a:ext uri="{FF2B5EF4-FFF2-40B4-BE49-F238E27FC236}">
                <a16:creationId xmlns:a16="http://schemas.microsoft.com/office/drawing/2014/main" id="{997E898F-0196-47CD-85A3-26E36B5149E1}"/>
              </a:ext>
            </a:extLst>
          </p:cNvPr>
          <p:cNvSpPr/>
          <p:nvPr/>
        </p:nvSpPr>
        <p:spPr>
          <a:xfrm>
            <a:off x="6744103" y="3883290"/>
            <a:ext cx="379379" cy="18302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6A5ACEE-0917-416D-8CB5-BCECDFB59004}"/>
              </a:ext>
            </a:extLst>
          </p:cNvPr>
          <p:cNvSpPr txBox="1"/>
          <p:nvPr/>
        </p:nvSpPr>
        <p:spPr>
          <a:xfrm>
            <a:off x="7416540" y="3483134"/>
            <a:ext cx="785135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6A142781-BB35-46A6-8E1E-A7C6ACCA01C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1573474" y="1956178"/>
            <a:ext cx="1325825" cy="766032"/>
          </a:xfrm>
          <a:prstGeom prst="rect">
            <a:avLst/>
          </a:prstGeom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5724D3C-89C6-48CD-93DB-B0EB7F4C86A4}"/>
              </a:ext>
            </a:extLst>
          </p:cNvPr>
          <p:cNvCxnSpPr>
            <a:cxnSpLocks/>
          </p:cNvCxnSpPr>
          <p:nvPr/>
        </p:nvCxnSpPr>
        <p:spPr>
          <a:xfrm flipH="1">
            <a:off x="4493762" y="4476546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A570B54-0D3A-4C34-9BD3-164550910AD6}"/>
              </a:ext>
            </a:extLst>
          </p:cNvPr>
          <p:cNvCxnSpPr>
            <a:cxnSpLocks/>
          </p:cNvCxnSpPr>
          <p:nvPr/>
        </p:nvCxnSpPr>
        <p:spPr>
          <a:xfrm flipH="1">
            <a:off x="4654270" y="4476546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197C936-740E-4313-A7B0-F4E11A624D98}"/>
              </a:ext>
            </a:extLst>
          </p:cNvPr>
          <p:cNvCxnSpPr>
            <a:cxnSpLocks/>
          </p:cNvCxnSpPr>
          <p:nvPr/>
        </p:nvCxnSpPr>
        <p:spPr>
          <a:xfrm flipH="1">
            <a:off x="4814778" y="4476546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FF4F9D7-5A0A-4A92-9AE9-A92D1B6163BF}"/>
              </a:ext>
            </a:extLst>
          </p:cNvPr>
          <p:cNvCxnSpPr>
            <a:cxnSpLocks/>
          </p:cNvCxnSpPr>
          <p:nvPr/>
        </p:nvCxnSpPr>
        <p:spPr>
          <a:xfrm flipH="1">
            <a:off x="4973394" y="4476546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91421C5-91DE-4D89-A3DC-12BA7862AF76}"/>
              </a:ext>
            </a:extLst>
          </p:cNvPr>
          <p:cNvCxnSpPr>
            <a:cxnSpLocks/>
          </p:cNvCxnSpPr>
          <p:nvPr/>
        </p:nvCxnSpPr>
        <p:spPr>
          <a:xfrm>
            <a:off x="4485650" y="4483865"/>
            <a:ext cx="600135" cy="57027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C1091F8-E3E4-4FBC-BA68-D1A97F03EA32}"/>
              </a:ext>
            </a:extLst>
          </p:cNvPr>
          <p:cNvCxnSpPr>
            <a:cxnSpLocks/>
          </p:cNvCxnSpPr>
          <p:nvPr/>
        </p:nvCxnSpPr>
        <p:spPr>
          <a:xfrm flipH="1">
            <a:off x="5552322" y="4476546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Arrow: Right 77">
            <a:extLst>
              <a:ext uri="{FF2B5EF4-FFF2-40B4-BE49-F238E27FC236}">
                <a16:creationId xmlns:a16="http://schemas.microsoft.com/office/drawing/2014/main" id="{B8C2EB95-4E9C-4463-8520-15EE6C945CA4}"/>
              </a:ext>
            </a:extLst>
          </p:cNvPr>
          <p:cNvSpPr/>
          <p:nvPr/>
        </p:nvSpPr>
        <p:spPr>
          <a:xfrm>
            <a:off x="6744103" y="4656761"/>
            <a:ext cx="379379" cy="18302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20BFEBB-E055-4B98-9544-FAE4FC60C57E}"/>
              </a:ext>
            </a:extLst>
          </p:cNvPr>
          <p:cNvSpPr txBox="1"/>
          <p:nvPr/>
        </p:nvSpPr>
        <p:spPr>
          <a:xfrm>
            <a:off x="7416540" y="4256605"/>
            <a:ext cx="785135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34E4C3C4-1080-4FEB-A3D8-7672940C3D0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611256" y="2615060"/>
            <a:ext cx="1325825" cy="766032"/>
          </a:xfrm>
          <a:prstGeom prst="rect">
            <a:avLst/>
          </a:prstGeom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1972BC6-2DBA-4DA7-8E1F-C82461AF1DFA}"/>
              </a:ext>
            </a:extLst>
          </p:cNvPr>
          <p:cNvCxnSpPr>
            <a:cxnSpLocks/>
          </p:cNvCxnSpPr>
          <p:nvPr/>
        </p:nvCxnSpPr>
        <p:spPr>
          <a:xfrm flipH="1">
            <a:off x="4347846" y="5243313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EC345F2A-913D-4059-BBCF-2BECE90ADF6D}"/>
              </a:ext>
            </a:extLst>
          </p:cNvPr>
          <p:cNvCxnSpPr>
            <a:cxnSpLocks/>
          </p:cNvCxnSpPr>
          <p:nvPr/>
        </p:nvCxnSpPr>
        <p:spPr>
          <a:xfrm flipH="1">
            <a:off x="4508354" y="5243313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0892C6A-C6EA-46AE-AE6B-E15F74CE27B7}"/>
              </a:ext>
            </a:extLst>
          </p:cNvPr>
          <p:cNvCxnSpPr>
            <a:cxnSpLocks/>
          </p:cNvCxnSpPr>
          <p:nvPr/>
        </p:nvCxnSpPr>
        <p:spPr>
          <a:xfrm flipH="1">
            <a:off x="4668862" y="5243313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E8FCDE16-039B-4656-AB00-12BFD1DA6D7A}"/>
              </a:ext>
            </a:extLst>
          </p:cNvPr>
          <p:cNvCxnSpPr>
            <a:cxnSpLocks/>
          </p:cNvCxnSpPr>
          <p:nvPr/>
        </p:nvCxnSpPr>
        <p:spPr>
          <a:xfrm flipH="1">
            <a:off x="4827478" y="5243313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7409607-DBE6-428B-9146-39B019772D0F}"/>
              </a:ext>
            </a:extLst>
          </p:cNvPr>
          <p:cNvCxnSpPr>
            <a:cxnSpLocks/>
          </p:cNvCxnSpPr>
          <p:nvPr/>
        </p:nvCxnSpPr>
        <p:spPr>
          <a:xfrm>
            <a:off x="4339734" y="5250632"/>
            <a:ext cx="600135" cy="57027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210F81E-E2B2-4F78-B557-6688DE12A9CD}"/>
              </a:ext>
            </a:extLst>
          </p:cNvPr>
          <p:cNvCxnSpPr>
            <a:cxnSpLocks/>
          </p:cNvCxnSpPr>
          <p:nvPr/>
        </p:nvCxnSpPr>
        <p:spPr>
          <a:xfrm flipH="1">
            <a:off x="5314092" y="5243313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B91A246B-7959-448A-9546-D42AED97DB67}"/>
              </a:ext>
            </a:extLst>
          </p:cNvPr>
          <p:cNvCxnSpPr>
            <a:cxnSpLocks/>
          </p:cNvCxnSpPr>
          <p:nvPr/>
        </p:nvCxnSpPr>
        <p:spPr>
          <a:xfrm flipH="1">
            <a:off x="5474600" y="5243313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0BCE3D9-EBC2-4DFC-8758-93D91BC70E64}"/>
              </a:ext>
            </a:extLst>
          </p:cNvPr>
          <p:cNvCxnSpPr>
            <a:cxnSpLocks/>
          </p:cNvCxnSpPr>
          <p:nvPr/>
        </p:nvCxnSpPr>
        <p:spPr>
          <a:xfrm flipH="1">
            <a:off x="5635108" y="5243313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3F2622EB-423A-4DF5-8947-802024DC22C1}"/>
              </a:ext>
            </a:extLst>
          </p:cNvPr>
          <p:cNvCxnSpPr>
            <a:cxnSpLocks/>
          </p:cNvCxnSpPr>
          <p:nvPr/>
        </p:nvCxnSpPr>
        <p:spPr>
          <a:xfrm flipH="1">
            <a:off x="5793724" y="5243313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09329C4C-3D3E-46DF-87BB-72D94094772B}"/>
              </a:ext>
            </a:extLst>
          </p:cNvPr>
          <p:cNvCxnSpPr>
            <a:cxnSpLocks/>
          </p:cNvCxnSpPr>
          <p:nvPr/>
        </p:nvCxnSpPr>
        <p:spPr>
          <a:xfrm>
            <a:off x="5305980" y="5250632"/>
            <a:ext cx="600135" cy="57027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F3D1E33-24F0-484D-A5F5-91F1421CBAE8}"/>
              </a:ext>
            </a:extLst>
          </p:cNvPr>
          <p:cNvCxnSpPr>
            <a:cxnSpLocks/>
          </p:cNvCxnSpPr>
          <p:nvPr/>
        </p:nvCxnSpPr>
        <p:spPr>
          <a:xfrm flipH="1">
            <a:off x="6158731" y="5235995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Arrow: Right 92">
            <a:extLst>
              <a:ext uri="{FF2B5EF4-FFF2-40B4-BE49-F238E27FC236}">
                <a16:creationId xmlns:a16="http://schemas.microsoft.com/office/drawing/2014/main" id="{B45A0495-D521-4AF8-AA68-F01A76366BDB}"/>
              </a:ext>
            </a:extLst>
          </p:cNvPr>
          <p:cNvSpPr/>
          <p:nvPr/>
        </p:nvSpPr>
        <p:spPr>
          <a:xfrm>
            <a:off x="6744103" y="5406004"/>
            <a:ext cx="379379" cy="18302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428DD76-703C-4E46-A116-DECADCC8A955}"/>
              </a:ext>
            </a:extLst>
          </p:cNvPr>
          <p:cNvSpPr txBox="1"/>
          <p:nvPr/>
        </p:nvSpPr>
        <p:spPr>
          <a:xfrm>
            <a:off x="7292986" y="4976126"/>
            <a:ext cx="845486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A5FFE60-88EF-4884-BDAC-FFC2A0B6805E}"/>
              </a:ext>
            </a:extLst>
          </p:cNvPr>
          <p:cNvCxnSpPr>
            <a:cxnSpLocks/>
          </p:cNvCxnSpPr>
          <p:nvPr/>
        </p:nvCxnSpPr>
        <p:spPr>
          <a:xfrm flipH="1">
            <a:off x="6292576" y="5243313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77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0.10677 0.16759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9" y="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77 0.16759 L 0.25157 -0.0261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0" y="-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56 -0.02616 L 0.32878 0.15347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3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878 0.15347 L 0.41693 -0.07083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1" y="-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693 -0.07083 L 0.503 0.1713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299 0.1713 L 0.53503 -0.11296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" y="-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503 -0.11296 L 0.63933 0.03056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0948 -0.04282 " pathEditMode="relative" rAng="0" ptsTypes="AA">
                                      <p:cBhvr>
                                        <p:cTn id="12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-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8 -0.04282 L 0.11654 0.11667 " pathEditMode="relative" rAng="0" ptsTypes="AA">
                                      <p:cBhvr>
                                        <p:cTn id="1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54 0.11667 L 0.34987 0.02408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987 0.02408 L 0.62357 -0.13194 " pathEditMode="relative" rAng="0" ptsTypes="AA">
                                      <p:cBhvr>
                                        <p:cTn id="15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85" y="-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357 -0.13194 L 0.6392 0.1331 " pathEditMode="relative" rAng="0" ptsTypes="AA">
                                      <p:cBhvr>
                                        <p:cTn id="16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0.09179 -0.24514 " pathEditMode="relative" rAng="0" ptsTypes="AA">
                                      <p:cBhvr>
                                        <p:cTn id="20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1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79 -0.24514 L 0.21849 -0.24074 " pathEditMode="relative" rAng="0" ptsTypes="AA">
                                      <p:cBhvr>
                                        <p:cTn id="21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28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849 -0.24074 L 0.26328 -0.0088 " pathEditMode="relative" rAng="0" ptsTypes="AA">
                                      <p:cBhvr>
                                        <p:cTn id="2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328 -0.0088 L 0.32239 -0.2051 " pathEditMode="relative" rAng="0" ptsTypes="AA">
                                      <p:cBhvr>
                                        <p:cTn id="22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6" y="-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239 -0.2051 L 0.4306 0.0206 " pathEditMode="relative" rAng="0" ptsTypes="AA">
                                      <p:cBhvr>
                                        <p:cTn id="2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4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06 0.0206 L 0.4888 -0.29352 " pathEditMode="relative" rAng="0" ptsTypes="AA">
                                      <p:cBhvr>
                                        <p:cTn id="24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4" y="-1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88 -0.29352 L 0.50911 -0.1213 " pathEditMode="relative" rAng="0" ptsTypes="AA">
                                      <p:cBhvr>
                                        <p:cTn id="25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911 -0.1213 L 0.61562 -0.0088 " pathEditMode="relative" rAng="0" ptsTypes="AA">
                                      <p:cBhvr>
                                        <p:cTn id="26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26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62 -0.0088 L 0.62604 -0.20741 " pathEditMode="relative" rAng="0" ptsTypes="AA">
                                      <p:cBhvr>
                                        <p:cTn id="27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-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604 -0.20741 L 0.74804 -0.07153 " pathEditMode="relative" rAng="0" ptsTypes="AA">
                                      <p:cBhvr>
                                        <p:cTn id="28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804 -0.07153 L 0.80325 -0.20093 " pathEditMode="relative" rAng="0" ptsTypes="AA">
                                      <p:cBhvr>
                                        <p:cTn id="29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  <p:bldP spid="78" grpId="0" animBg="1"/>
      <p:bldP spid="79" grpId="0"/>
      <p:bldP spid="93" grpId="0" animBg="1"/>
      <p:bldP spid="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66F4C1-9DBC-4B74-A103-BC3CED441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2"/>
          <a:stretch/>
        </p:blipFill>
        <p:spPr>
          <a:xfrm>
            <a:off x="3175" y="0"/>
            <a:ext cx="12185650" cy="6417578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686783" y="2429964"/>
            <a:ext cx="760703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86916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3"/>
          <a:stretch/>
        </p:blipFill>
        <p:spPr>
          <a:xfrm>
            <a:off x="0" y="0"/>
            <a:ext cx="12192000" cy="640994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4775264" y="457852"/>
            <a:ext cx="1961964" cy="626040"/>
            <a:chOff x="-3359379" y="241997"/>
            <a:chExt cx="1927235" cy="76364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59379" y="241997"/>
              <a:ext cx="1927235" cy="763646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307054" y="306647"/>
              <a:ext cx="505791" cy="63434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pic>
        <p:nvPicPr>
          <p:cNvPr id="35" name="Google Shape;3053;p29">
            <a:extLst>
              <a:ext uri="{FF2B5EF4-FFF2-40B4-BE49-F238E27FC236}">
                <a16:creationId xmlns:a16="http://schemas.microsoft.com/office/drawing/2014/main" id="{56A4A5EE-0CB4-4C2F-8A22-1B796EE8941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976286" y="4794989"/>
            <a:ext cx="2043924" cy="16850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B006E5-42E1-481D-826E-7279AD10EB4B}"/>
              </a:ext>
            </a:extLst>
          </p:cNvPr>
          <p:cNvCxnSpPr>
            <a:cxnSpLocks/>
          </p:cNvCxnSpPr>
          <p:nvPr/>
        </p:nvCxnSpPr>
        <p:spPr>
          <a:xfrm flipH="1">
            <a:off x="7040572" y="1484781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B04573-1D4E-4338-BF03-31A5E13C5710}"/>
              </a:ext>
            </a:extLst>
          </p:cNvPr>
          <p:cNvCxnSpPr>
            <a:cxnSpLocks/>
          </p:cNvCxnSpPr>
          <p:nvPr/>
        </p:nvCxnSpPr>
        <p:spPr>
          <a:xfrm flipH="1">
            <a:off x="7227193" y="1484926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81DD760-5AF8-4FD1-8935-D34ED37D9518}"/>
              </a:ext>
            </a:extLst>
          </p:cNvPr>
          <p:cNvCxnSpPr>
            <a:cxnSpLocks/>
          </p:cNvCxnSpPr>
          <p:nvPr/>
        </p:nvCxnSpPr>
        <p:spPr>
          <a:xfrm flipH="1">
            <a:off x="7413814" y="1484926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D76ADEF-0C76-44E1-ABF1-244E1E466FAE}"/>
              </a:ext>
            </a:extLst>
          </p:cNvPr>
          <p:cNvCxnSpPr>
            <a:cxnSpLocks/>
          </p:cNvCxnSpPr>
          <p:nvPr/>
        </p:nvCxnSpPr>
        <p:spPr>
          <a:xfrm flipH="1">
            <a:off x="7600435" y="1490175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86DCA32-2586-4A04-A2A3-86FC827121AE}"/>
              </a:ext>
            </a:extLst>
          </p:cNvPr>
          <p:cNvCxnSpPr>
            <a:cxnSpLocks/>
          </p:cNvCxnSpPr>
          <p:nvPr/>
        </p:nvCxnSpPr>
        <p:spPr>
          <a:xfrm>
            <a:off x="7017796" y="1633957"/>
            <a:ext cx="733465" cy="5080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024203-5983-4F51-9C2D-69DB4E1F7DD0}"/>
              </a:ext>
            </a:extLst>
          </p:cNvPr>
          <p:cNvCxnSpPr>
            <a:cxnSpLocks/>
          </p:cNvCxnSpPr>
          <p:nvPr/>
        </p:nvCxnSpPr>
        <p:spPr>
          <a:xfrm flipH="1">
            <a:off x="3738145" y="1517280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E08D8F-6686-4CD5-B654-72D28F2DAC61}"/>
              </a:ext>
            </a:extLst>
          </p:cNvPr>
          <p:cNvCxnSpPr>
            <a:cxnSpLocks/>
          </p:cNvCxnSpPr>
          <p:nvPr/>
        </p:nvCxnSpPr>
        <p:spPr>
          <a:xfrm flipH="1">
            <a:off x="3971925" y="1517280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F86F434-39E3-497D-A784-DB5EB8B07D70}"/>
              </a:ext>
            </a:extLst>
          </p:cNvPr>
          <p:cNvCxnSpPr>
            <a:cxnSpLocks/>
          </p:cNvCxnSpPr>
          <p:nvPr/>
        </p:nvCxnSpPr>
        <p:spPr>
          <a:xfrm flipH="1">
            <a:off x="4168059" y="1517280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235469-66F4-4F34-B294-1BBFBD078941}"/>
              </a:ext>
            </a:extLst>
          </p:cNvPr>
          <p:cNvCxnSpPr>
            <a:cxnSpLocks/>
          </p:cNvCxnSpPr>
          <p:nvPr/>
        </p:nvCxnSpPr>
        <p:spPr>
          <a:xfrm flipH="1">
            <a:off x="7899943" y="1513894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65601B-013D-443A-87AE-F8D66F6A43F1}"/>
              </a:ext>
            </a:extLst>
          </p:cNvPr>
          <p:cNvCxnSpPr>
            <a:cxnSpLocks/>
          </p:cNvCxnSpPr>
          <p:nvPr/>
        </p:nvCxnSpPr>
        <p:spPr>
          <a:xfrm flipH="1">
            <a:off x="8053161" y="1513894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2E05D4B-9976-45CE-AA2B-C97EF4CFFEF8}"/>
              </a:ext>
            </a:extLst>
          </p:cNvPr>
          <p:cNvCxnSpPr>
            <a:cxnSpLocks/>
          </p:cNvCxnSpPr>
          <p:nvPr/>
        </p:nvCxnSpPr>
        <p:spPr>
          <a:xfrm flipH="1">
            <a:off x="2146425" y="3566729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A168055-88A1-4BE5-B8A0-5E2B9DFCEF8D}"/>
              </a:ext>
            </a:extLst>
          </p:cNvPr>
          <p:cNvCxnSpPr>
            <a:cxnSpLocks/>
          </p:cNvCxnSpPr>
          <p:nvPr/>
        </p:nvCxnSpPr>
        <p:spPr>
          <a:xfrm flipH="1">
            <a:off x="2333046" y="3566874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EEC6528-4E91-4CF7-A737-FBF8A526C32C}"/>
              </a:ext>
            </a:extLst>
          </p:cNvPr>
          <p:cNvCxnSpPr>
            <a:cxnSpLocks/>
          </p:cNvCxnSpPr>
          <p:nvPr/>
        </p:nvCxnSpPr>
        <p:spPr>
          <a:xfrm flipH="1">
            <a:off x="2519667" y="3566874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B2BC8E8-5E76-4490-9202-F5889D68869C}"/>
              </a:ext>
            </a:extLst>
          </p:cNvPr>
          <p:cNvCxnSpPr>
            <a:cxnSpLocks/>
          </p:cNvCxnSpPr>
          <p:nvPr/>
        </p:nvCxnSpPr>
        <p:spPr>
          <a:xfrm flipH="1">
            <a:off x="2706288" y="3572123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B48F5B9-6F53-4B55-8898-87FCF959566E}"/>
              </a:ext>
            </a:extLst>
          </p:cNvPr>
          <p:cNvCxnSpPr>
            <a:cxnSpLocks/>
          </p:cNvCxnSpPr>
          <p:nvPr/>
        </p:nvCxnSpPr>
        <p:spPr>
          <a:xfrm>
            <a:off x="2123649" y="3715905"/>
            <a:ext cx="733465" cy="5080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0ACA44D-239D-49E5-8268-0E66D7772053}"/>
              </a:ext>
            </a:extLst>
          </p:cNvPr>
          <p:cNvCxnSpPr>
            <a:cxnSpLocks/>
          </p:cNvCxnSpPr>
          <p:nvPr/>
        </p:nvCxnSpPr>
        <p:spPr>
          <a:xfrm flipH="1">
            <a:off x="3232213" y="3561335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F9F9896-655E-4A16-B607-90B73A18D360}"/>
              </a:ext>
            </a:extLst>
          </p:cNvPr>
          <p:cNvCxnSpPr>
            <a:cxnSpLocks/>
          </p:cNvCxnSpPr>
          <p:nvPr/>
        </p:nvCxnSpPr>
        <p:spPr>
          <a:xfrm flipH="1">
            <a:off x="3418834" y="3561480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B7E33AF-C5F3-4767-821A-C7C4E7CA043C}"/>
              </a:ext>
            </a:extLst>
          </p:cNvPr>
          <p:cNvCxnSpPr>
            <a:cxnSpLocks/>
          </p:cNvCxnSpPr>
          <p:nvPr/>
        </p:nvCxnSpPr>
        <p:spPr>
          <a:xfrm flipH="1">
            <a:off x="3605455" y="3561480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6DB9627-2769-4EC5-9532-B029B9CE74F1}"/>
              </a:ext>
            </a:extLst>
          </p:cNvPr>
          <p:cNvCxnSpPr>
            <a:cxnSpLocks/>
          </p:cNvCxnSpPr>
          <p:nvPr/>
        </p:nvCxnSpPr>
        <p:spPr>
          <a:xfrm flipH="1">
            <a:off x="3792076" y="3566729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A227E74-3D1D-4074-8D59-8D4D45132F74}"/>
              </a:ext>
            </a:extLst>
          </p:cNvPr>
          <p:cNvCxnSpPr>
            <a:cxnSpLocks/>
          </p:cNvCxnSpPr>
          <p:nvPr/>
        </p:nvCxnSpPr>
        <p:spPr>
          <a:xfrm>
            <a:off x="3209437" y="3710511"/>
            <a:ext cx="733465" cy="5080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02EC7E7-B0F1-40EA-8BE4-BA1EC2458AFF}"/>
              </a:ext>
            </a:extLst>
          </p:cNvPr>
          <p:cNvCxnSpPr>
            <a:cxnSpLocks/>
          </p:cNvCxnSpPr>
          <p:nvPr/>
        </p:nvCxnSpPr>
        <p:spPr>
          <a:xfrm flipH="1">
            <a:off x="4261329" y="3572123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FBC21DA-3ABD-49AC-869C-43DB75D18553}"/>
              </a:ext>
            </a:extLst>
          </p:cNvPr>
          <p:cNvCxnSpPr>
            <a:cxnSpLocks/>
          </p:cNvCxnSpPr>
          <p:nvPr/>
        </p:nvCxnSpPr>
        <p:spPr>
          <a:xfrm flipH="1">
            <a:off x="4447950" y="3572123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2C8CA6D-ABFB-48AF-8AC5-5B49B7284741}"/>
              </a:ext>
            </a:extLst>
          </p:cNvPr>
          <p:cNvCxnSpPr>
            <a:cxnSpLocks/>
          </p:cNvCxnSpPr>
          <p:nvPr/>
        </p:nvCxnSpPr>
        <p:spPr>
          <a:xfrm flipH="1">
            <a:off x="4655169" y="3572123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A51280D-B09B-4462-AEEA-8AC0E7F1B947}"/>
              </a:ext>
            </a:extLst>
          </p:cNvPr>
          <p:cNvCxnSpPr>
            <a:cxnSpLocks/>
          </p:cNvCxnSpPr>
          <p:nvPr/>
        </p:nvCxnSpPr>
        <p:spPr>
          <a:xfrm flipH="1">
            <a:off x="4841790" y="3583533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8ED67E8-85E5-43AC-8E9B-3C7935267F34}"/>
              </a:ext>
            </a:extLst>
          </p:cNvPr>
          <p:cNvCxnSpPr>
            <a:cxnSpLocks/>
          </p:cNvCxnSpPr>
          <p:nvPr/>
        </p:nvCxnSpPr>
        <p:spPr>
          <a:xfrm flipH="1">
            <a:off x="6397703" y="3581223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3A79BA9-5A50-4CD0-8663-7BAF2E047FEB}"/>
              </a:ext>
            </a:extLst>
          </p:cNvPr>
          <p:cNvCxnSpPr>
            <a:cxnSpLocks/>
          </p:cNvCxnSpPr>
          <p:nvPr/>
        </p:nvCxnSpPr>
        <p:spPr>
          <a:xfrm flipH="1">
            <a:off x="6584324" y="3581368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69BB5AE-D7C9-4511-9CD9-F52239B71283}"/>
              </a:ext>
            </a:extLst>
          </p:cNvPr>
          <p:cNvCxnSpPr>
            <a:cxnSpLocks/>
          </p:cNvCxnSpPr>
          <p:nvPr/>
        </p:nvCxnSpPr>
        <p:spPr>
          <a:xfrm flipH="1">
            <a:off x="6770945" y="3581368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9D2EBD9-7EC9-489C-9362-4FA610DAFBCF}"/>
              </a:ext>
            </a:extLst>
          </p:cNvPr>
          <p:cNvCxnSpPr>
            <a:cxnSpLocks/>
          </p:cNvCxnSpPr>
          <p:nvPr/>
        </p:nvCxnSpPr>
        <p:spPr>
          <a:xfrm flipH="1">
            <a:off x="6957566" y="3586617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FF54C65-6BE7-4DF3-B946-D4EADBE6C69C}"/>
              </a:ext>
            </a:extLst>
          </p:cNvPr>
          <p:cNvCxnSpPr>
            <a:cxnSpLocks/>
          </p:cNvCxnSpPr>
          <p:nvPr/>
        </p:nvCxnSpPr>
        <p:spPr>
          <a:xfrm>
            <a:off x="6374927" y="3730399"/>
            <a:ext cx="733465" cy="5080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44C22F4-8867-4B6D-9621-42E408CCFB61}"/>
              </a:ext>
            </a:extLst>
          </p:cNvPr>
          <p:cNvCxnSpPr>
            <a:cxnSpLocks/>
          </p:cNvCxnSpPr>
          <p:nvPr/>
        </p:nvCxnSpPr>
        <p:spPr>
          <a:xfrm flipH="1">
            <a:off x="7483491" y="3575829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7188A18-6778-45D4-A2B8-A69C5AD09122}"/>
              </a:ext>
            </a:extLst>
          </p:cNvPr>
          <p:cNvCxnSpPr>
            <a:cxnSpLocks/>
          </p:cNvCxnSpPr>
          <p:nvPr/>
        </p:nvCxnSpPr>
        <p:spPr>
          <a:xfrm flipH="1">
            <a:off x="7670112" y="3575974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F470C85-2C99-42D8-9C21-9498F82B4229}"/>
              </a:ext>
            </a:extLst>
          </p:cNvPr>
          <p:cNvCxnSpPr>
            <a:cxnSpLocks/>
          </p:cNvCxnSpPr>
          <p:nvPr/>
        </p:nvCxnSpPr>
        <p:spPr>
          <a:xfrm flipH="1">
            <a:off x="7856733" y="3575974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B3278B6-4802-4A00-B7EB-03A760AF0C95}"/>
              </a:ext>
            </a:extLst>
          </p:cNvPr>
          <p:cNvCxnSpPr>
            <a:cxnSpLocks/>
          </p:cNvCxnSpPr>
          <p:nvPr/>
        </p:nvCxnSpPr>
        <p:spPr>
          <a:xfrm flipH="1">
            <a:off x="8043354" y="3581223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FF78DF3-1C99-4739-A9E0-44ACB1B845E0}"/>
              </a:ext>
            </a:extLst>
          </p:cNvPr>
          <p:cNvCxnSpPr>
            <a:cxnSpLocks/>
          </p:cNvCxnSpPr>
          <p:nvPr/>
        </p:nvCxnSpPr>
        <p:spPr>
          <a:xfrm>
            <a:off x="7460715" y="3725005"/>
            <a:ext cx="733465" cy="5080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6B110A4-CA1B-4541-82FC-65DB94B741CC}"/>
              </a:ext>
            </a:extLst>
          </p:cNvPr>
          <p:cNvCxnSpPr>
            <a:cxnSpLocks/>
          </p:cNvCxnSpPr>
          <p:nvPr/>
        </p:nvCxnSpPr>
        <p:spPr>
          <a:xfrm flipH="1">
            <a:off x="8569279" y="3582945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60CE241-1693-40B5-9916-E1B0D2687880}"/>
              </a:ext>
            </a:extLst>
          </p:cNvPr>
          <p:cNvCxnSpPr>
            <a:cxnSpLocks/>
          </p:cNvCxnSpPr>
          <p:nvPr/>
        </p:nvCxnSpPr>
        <p:spPr>
          <a:xfrm flipH="1">
            <a:off x="8755900" y="3583090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9079C16-400D-45E3-A9F0-B9E07B991252}"/>
              </a:ext>
            </a:extLst>
          </p:cNvPr>
          <p:cNvCxnSpPr>
            <a:cxnSpLocks/>
          </p:cNvCxnSpPr>
          <p:nvPr/>
        </p:nvCxnSpPr>
        <p:spPr>
          <a:xfrm flipH="1">
            <a:off x="8942521" y="3583090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CCEB93D-6102-4D1A-8A70-E443B4ED35E6}"/>
              </a:ext>
            </a:extLst>
          </p:cNvPr>
          <p:cNvCxnSpPr>
            <a:cxnSpLocks/>
          </p:cNvCxnSpPr>
          <p:nvPr/>
        </p:nvCxnSpPr>
        <p:spPr>
          <a:xfrm flipH="1">
            <a:off x="9129142" y="3588339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2221E5F-4500-427F-A691-5DCE82934C0D}"/>
              </a:ext>
            </a:extLst>
          </p:cNvPr>
          <p:cNvCxnSpPr>
            <a:cxnSpLocks/>
          </p:cNvCxnSpPr>
          <p:nvPr/>
        </p:nvCxnSpPr>
        <p:spPr>
          <a:xfrm>
            <a:off x="8546503" y="3732121"/>
            <a:ext cx="733465" cy="5080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F715B40-00B0-4A9B-A682-6CE7AE4D458F}"/>
              </a:ext>
            </a:extLst>
          </p:cNvPr>
          <p:cNvCxnSpPr>
            <a:cxnSpLocks/>
          </p:cNvCxnSpPr>
          <p:nvPr/>
        </p:nvCxnSpPr>
        <p:spPr>
          <a:xfrm flipH="1">
            <a:off x="9579654" y="3599749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AF0A126-5FCB-468C-9F17-5CCE785EC8C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41" y="-16494"/>
            <a:ext cx="1621575" cy="1574729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230" name="TextBox1" r:id="rId2" imgW="733320" imgH="619200"/>
        </mc:Choice>
        <mc:Fallback>
          <p:control name="TextBox1" r:id="rId2" imgW="733320" imgH="619200">
            <p:pic>
              <p:nvPicPr>
                <p:cNvPr id="26" name="TextBox1">
                  <a:extLst>
                    <a:ext uri="{FF2B5EF4-FFF2-40B4-BE49-F238E27FC236}">
                      <a16:creationId xmlns:a16="http://schemas.microsoft.com/office/drawing/2014/main" id="{311C6665-B85D-4589-926C-2D739FEDEDD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569660" y="2407869"/>
                  <a:ext cx="735013" cy="61912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1" name="TextBox2" r:id="rId3" imgW="733320" imgH="619200"/>
        </mc:Choice>
        <mc:Fallback>
          <p:control name="TextBox2" r:id="rId3" imgW="733320" imgH="619200">
            <p:pic>
              <p:nvPicPr>
                <p:cNvPr id="33" name="TextBox2">
                  <a:extLst>
                    <a:ext uri="{FF2B5EF4-FFF2-40B4-BE49-F238E27FC236}">
                      <a16:creationId xmlns:a16="http://schemas.microsoft.com/office/drawing/2014/main" id="{5BCDB29A-103E-450A-A38E-43211265FE1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21720" y="2407869"/>
                  <a:ext cx="735013" cy="61912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2" name="TextBox3" r:id="rId4" imgW="733320" imgH="619200"/>
        </mc:Choice>
        <mc:Fallback>
          <p:control name="TextBox3" r:id="rId4" imgW="733320" imgH="619200">
            <p:pic>
              <p:nvPicPr>
                <p:cNvPr id="66" name="TextBox3">
                  <a:extLst>
                    <a:ext uri="{FF2B5EF4-FFF2-40B4-BE49-F238E27FC236}">
                      <a16:creationId xmlns:a16="http://schemas.microsoft.com/office/drawing/2014/main" id="{E173843E-06FB-46F9-B5F0-00C8562465A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88825" y="4598939"/>
                  <a:ext cx="735013" cy="61912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3" name="TextBox4" r:id="rId5" imgW="733320" imgH="619200"/>
        </mc:Choice>
        <mc:Fallback>
          <p:control name="TextBox4" r:id="rId5" imgW="733320" imgH="619200">
            <p:pic>
              <p:nvPicPr>
                <p:cNvPr id="67" name="TextBox4">
                  <a:extLst>
                    <a:ext uri="{FF2B5EF4-FFF2-40B4-BE49-F238E27FC236}">
                      <a16:creationId xmlns:a16="http://schemas.microsoft.com/office/drawing/2014/main" id="{DC0F985E-0114-40BC-9559-D1E9B0D94B0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352897" y="4694770"/>
                  <a:ext cx="735013" cy="61912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2569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0"/>
          <a:stretch/>
        </p:blipFill>
        <p:spPr>
          <a:xfrm>
            <a:off x="0" y="0"/>
            <a:ext cx="12192000" cy="6419088"/>
          </a:xfrm>
          <a:prstGeom prst="rect">
            <a:avLst/>
          </a:prstGeom>
        </p:spPr>
      </p:pic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C18058B0-061C-4343-BF62-15EAD1F4CB56}"/>
              </a:ext>
            </a:extLst>
          </p:cNvPr>
          <p:cNvSpPr/>
          <p:nvPr/>
        </p:nvSpPr>
        <p:spPr>
          <a:xfrm>
            <a:off x="6893553" y="1676171"/>
            <a:ext cx="4174497" cy="807689"/>
          </a:xfrm>
          <a:prstGeom prst="roundRect">
            <a:avLst>
              <a:gd name="adj" fmla="val 12853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997036" y="292655"/>
            <a:ext cx="10452014" cy="964069"/>
            <a:chOff x="-3583566" y="258911"/>
            <a:chExt cx="9654147" cy="117597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276019" y="258911"/>
              <a:ext cx="9346600" cy="1175976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Kiểm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đếm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lượng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từng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loại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con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vật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châu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chấu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 </a:t>
              </a:r>
            </a:p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chuồn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chuồn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bọ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rùa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ghi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lại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(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mẫu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583566" y="465075"/>
              <a:ext cx="615094" cy="763647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ABD3845-467A-4906-9CD2-FACCFE654914}"/>
              </a:ext>
            </a:extLst>
          </p:cNvPr>
          <p:cNvGrpSpPr/>
          <p:nvPr/>
        </p:nvGrpSpPr>
        <p:grpSpPr>
          <a:xfrm>
            <a:off x="560983" y="1603873"/>
            <a:ext cx="5954117" cy="4244477"/>
            <a:chOff x="532058" y="1483463"/>
            <a:chExt cx="5983042" cy="4364887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5727282C-E73D-47D1-95FA-E0969239F89F}"/>
                </a:ext>
              </a:extLst>
            </p:cNvPr>
            <p:cNvSpPr/>
            <p:nvPr/>
          </p:nvSpPr>
          <p:spPr>
            <a:xfrm>
              <a:off x="534221" y="1483463"/>
              <a:ext cx="5980879" cy="4364887"/>
            </a:xfrm>
            <a:prstGeom prst="roundRect">
              <a:avLst>
                <a:gd name="adj" fmla="val 12853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D13292C-1B3D-45D4-9B8B-D68F515E7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457" y="2388415"/>
              <a:ext cx="685314" cy="4568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CC6BE4E-AEAC-45B0-8BA2-196AC2529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14513" y="1733382"/>
              <a:ext cx="685314" cy="45687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B3B98FD-8F55-4D88-88CE-D9A903270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22846" y="2448389"/>
              <a:ext cx="685314" cy="45687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796C79B-B2F0-4EC3-9A63-C98BFC5EA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9392" y="5220076"/>
              <a:ext cx="685314" cy="45687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552A1A4-8D37-43AA-9CBE-797AAA4C2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712" y="3255890"/>
              <a:ext cx="685314" cy="45687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DD0F53E-D44A-401E-820F-89DC0472D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0076" y="3802005"/>
              <a:ext cx="685314" cy="45687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68BD5FD-84C2-44C3-8F01-3E93F3728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2432" y="3095210"/>
              <a:ext cx="685314" cy="45687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18254C5-9F5F-4364-BF9E-9C5C1EC5D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5469" y="4427033"/>
              <a:ext cx="685314" cy="45687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2A3DE46-520B-444C-9BDF-D4DA0D233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9273" y="5157433"/>
              <a:ext cx="685314" cy="45687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D40A16E-E6B2-49E2-855C-242BFB5D9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4614" y="3294092"/>
              <a:ext cx="685314" cy="45687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C570857-494E-4C47-96FA-84B728843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3253" y="3403590"/>
              <a:ext cx="685314" cy="45687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DF1E29A-D02E-4E12-AA9C-88C9A9E91A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0556" b="80000" l="5833" r="94167">
                          <a14:foregroundMark x1="7500" y1="73333" x2="7500" y2="73333"/>
                          <a14:foregroundMark x1="87222" y1="37222" x2="87222" y2="37222"/>
                          <a14:foregroundMark x1="94167" y1="26111" x2="94167" y2="26111"/>
                          <a14:foregroundMark x1="90000" y1="20556" x2="90000" y2="20556"/>
                          <a14:foregroundMark x1="91111" y1="53611" x2="91111" y2="53611"/>
                          <a14:foregroundMark x1="88333" y1="47500" x2="88333" y2="47500"/>
                          <a14:foregroundMark x1="64167" y1="74444" x2="64167" y2="74444"/>
                          <a14:foregroundMark x1="5833" y1="74444" x2="5833" y2="74444"/>
                          <a14:backgroundMark x1="72222" y1="75278" x2="84444" y2="79722"/>
                          <a14:backgroundMark x1="66389" y1="73333" x2="75556" y2="77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18" b="17380"/>
            <a:stretch/>
          </p:blipFill>
          <p:spPr>
            <a:xfrm>
              <a:off x="532058" y="4326805"/>
              <a:ext cx="1095108" cy="69431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BDA0778-7049-41F7-B743-A020A43282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0556" b="80000" l="5833" r="94167">
                          <a14:foregroundMark x1="7500" y1="73333" x2="7500" y2="73333"/>
                          <a14:foregroundMark x1="87222" y1="37222" x2="87222" y2="37222"/>
                          <a14:foregroundMark x1="94167" y1="26111" x2="94167" y2="26111"/>
                          <a14:foregroundMark x1="90000" y1="20556" x2="90000" y2="20556"/>
                          <a14:foregroundMark x1="91111" y1="53611" x2="91111" y2="53611"/>
                          <a14:foregroundMark x1="88333" y1="47500" x2="88333" y2="47500"/>
                          <a14:foregroundMark x1="64167" y1="74444" x2="64167" y2="74444"/>
                          <a14:foregroundMark x1="5833" y1="74444" x2="5833" y2="74444"/>
                          <a14:backgroundMark x1="72222" y1="75278" x2="84444" y2="79722"/>
                          <a14:backgroundMark x1="66389" y1="73333" x2="75556" y2="77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18" b="17380"/>
            <a:stretch/>
          </p:blipFill>
          <p:spPr>
            <a:xfrm>
              <a:off x="3685309" y="4980299"/>
              <a:ext cx="1173672" cy="74412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4FD46BC-61A3-43C0-947B-F43774F37B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0556" b="80000" l="5833" r="94167">
                          <a14:foregroundMark x1="7500" y1="73333" x2="7500" y2="73333"/>
                          <a14:foregroundMark x1="87222" y1="37222" x2="87222" y2="37222"/>
                          <a14:foregroundMark x1="94167" y1="26111" x2="94167" y2="26111"/>
                          <a14:foregroundMark x1="90000" y1="20556" x2="90000" y2="20556"/>
                          <a14:foregroundMark x1="91111" y1="53611" x2="91111" y2="53611"/>
                          <a14:foregroundMark x1="88333" y1="47500" x2="88333" y2="47500"/>
                          <a14:foregroundMark x1="64167" y1="74444" x2="64167" y2="74444"/>
                          <a14:foregroundMark x1="5833" y1="74444" x2="5833" y2="74444"/>
                          <a14:backgroundMark x1="72222" y1="75278" x2="84444" y2="79722"/>
                          <a14:backgroundMark x1="66389" y1="73333" x2="75556" y2="77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18" b="17380"/>
            <a:stretch/>
          </p:blipFill>
          <p:spPr>
            <a:xfrm flipH="1">
              <a:off x="5209666" y="4139794"/>
              <a:ext cx="1216674" cy="771387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9E0BD86-5695-4423-B042-57D8AC4839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0556" b="80000" l="5833" r="94167">
                          <a14:foregroundMark x1="7500" y1="73333" x2="7500" y2="73333"/>
                          <a14:foregroundMark x1="87222" y1="37222" x2="87222" y2="37222"/>
                          <a14:foregroundMark x1="94167" y1="26111" x2="94167" y2="26111"/>
                          <a14:foregroundMark x1="90000" y1="20556" x2="90000" y2="20556"/>
                          <a14:foregroundMark x1="91111" y1="53611" x2="91111" y2="53611"/>
                          <a14:foregroundMark x1="88333" y1="47500" x2="88333" y2="47500"/>
                          <a14:foregroundMark x1="64167" y1="74444" x2="64167" y2="74444"/>
                          <a14:foregroundMark x1="5833" y1="74444" x2="5833" y2="74444"/>
                          <a14:backgroundMark x1="72222" y1="75278" x2="84444" y2="79722"/>
                          <a14:backgroundMark x1="66389" y1="73333" x2="75556" y2="77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18" b="17380"/>
            <a:stretch/>
          </p:blipFill>
          <p:spPr>
            <a:xfrm flipH="1">
              <a:off x="4134171" y="2516326"/>
              <a:ext cx="1173925" cy="74428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78ACF9B-60F5-4543-9FF5-BF0176E520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0556" b="80000" l="5833" r="94167">
                          <a14:foregroundMark x1="7500" y1="73333" x2="7500" y2="73333"/>
                          <a14:foregroundMark x1="87222" y1="37222" x2="87222" y2="37222"/>
                          <a14:foregroundMark x1="94167" y1="26111" x2="94167" y2="26111"/>
                          <a14:foregroundMark x1="90000" y1="20556" x2="90000" y2="20556"/>
                          <a14:foregroundMark x1="91111" y1="53611" x2="91111" y2="53611"/>
                          <a14:foregroundMark x1="88333" y1="47500" x2="88333" y2="47500"/>
                          <a14:foregroundMark x1="64167" y1="74444" x2="64167" y2="74444"/>
                          <a14:foregroundMark x1="5833" y1="74444" x2="5833" y2="74444"/>
                          <a14:backgroundMark x1="72222" y1="75278" x2="84444" y2="79722"/>
                          <a14:backgroundMark x1="66389" y1="73333" x2="75556" y2="77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18" b="17380"/>
            <a:stretch/>
          </p:blipFill>
          <p:spPr>
            <a:xfrm flipH="1">
              <a:off x="4125469" y="1508646"/>
              <a:ext cx="1155416" cy="73254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02D0C68-F9E8-4B41-8235-50FC88C18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53531" y="3160098"/>
              <a:ext cx="932273" cy="83264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D756031-7D42-4C50-AC82-EE8D4A511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2733" y="2233412"/>
              <a:ext cx="932273" cy="83264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3B41DDC-E046-4369-94DB-6BFBC9C2B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53392" y="3294092"/>
              <a:ext cx="932273" cy="83264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E23299D-AB26-4686-A6F2-28BC0D455A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7" t="1928" r="9251"/>
            <a:stretch/>
          </p:blipFill>
          <p:spPr>
            <a:xfrm>
              <a:off x="1943225" y="4654036"/>
              <a:ext cx="829086" cy="63903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F4004C2-BC3C-449D-8BBC-6A204B17DA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7" t="1928" r="9251"/>
            <a:stretch/>
          </p:blipFill>
          <p:spPr>
            <a:xfrm>
              <a:off x="2739175" y="5085385"/>
              <a:ext cx="829086" cy="63903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FE77225-36BC-41D0-8819-423A7875DB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7" t="1928" r="9251"/>
            <a:stretch/>
          </p:blipFill>
          <p:spPr>
            <a:xfrm>
              <a:off x="3143386" y="2225309"/>
              <a:ext cx="829087" cy="639038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4A64300-3E06-467D-9F97-1E9C39A6B8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7" t="1928" r="9251"/>
            <a:stretch/>
          </p:blipFill>
          <p:spPr>
            <a:xfrm flipH="1">
              <a:off x="2141194" y="1599675"/>
              <a:ext cx="808015" cy="62279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EEB0AF4-9210-4ADD-A825-7B6FB2F01E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7" t="1928" r="9251"/>
            <a:stretch/>
          </p:blipFill>
          <p:spPr>
            <a:xfrm flipH="1">
              <a:off x="5468923" y="1670022"/>
              <a:ext cx="829086" cy="63903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57C8BF0-7FA7-438C-B217-BE63C6766B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7" t="1928" r="9251"/>
            <a:stretch/>
          </p:blipFill>
          <p:spPr>
            <a:xfrm flipH="1">
              <a:off x="3000289" y="4270495"/>
              <a:ext cx="829086" cy="639036"/>
            </a:xfrm>
            <a:prstGeom prst="rect">
              <a:avLst/>
            </a:prstGeom>
          </p:spPr>
        </p:pic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F00F26CC-D94D-455A-BDEC-7CF80701B35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7" t="1928" r="9251"/>
          <a:stretch/>
        </p:blipFill>
        <p:spPr>
          <a:xfrm>
            <a:off x="7864302" y="1754304"/>
            <a:ext cx="855354" cy="64421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8A88AFB-3DEC-4DC8-9D43-3C6F4551EC20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2261146" y="1957792"/>
            <a:ext cx="1055848" cy="707690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81C4B6B-47AD-4CD5-85CB-A0568BF764DF}"/>
              </a:ext>
            </a:extLst>
          </p:cNvPr>
          <p:cNvCxnSpPr>
            <a:cxnSpLocks/>
          </p:cNvCxnSpPr>
          <p:nvPr/>
        </p:nvCxnSpPr>
        <p:spPr>
          <a:xfrm flipH="1">
            <a:off x="8919127" y="1806410"/>
            <a:ext cx="145916" cy="540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F57EF00-C168-4B3E-A5A2-8885CE12EF9C}"/>
              </a:ext>
            </a:extLst>
          </p:cNvPr>
          <p:cNvCxnSpPr>
            <a:cxnSpLocks/>
          </p:cNvCxnSpPr>
          <p:nvPr/>
        </p:nvCxnSpPr>
        <p:spPr>
          <a:xfrm flipH="1">
            <a:off x="9079635" y="1806410"/>
            <a:ext cx="145916" cy="540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750139F-D478-4AEB-928E-99F5F6B3BD7E}"/>
              </a:ext>
            </a:extLst>
          </p:cNvPr>
          <p:cNvCxnSpPr>
            <a:cxnSpLocks/>
          </p:cNvCxnSpPr>
          <p:nvPr/>
        </p:nvCxnSpPr>
        <p:spPr>
          <a:xfrm flipH="1">
            <a:off x="9240143" y="1806410"/>
            <a:ext cx="145916" cy="540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8EDF40D-1EBA-459A-B152-1487CD37AC76}"/>
              </a:ext>
            </a:extLst>
          </p:cNvPr>
          <p:cNvCxnSpPr>
            <a:cxnSpLocks/>
          </p:cNvCxnSpPr>
          <p:nvPr/>
        </p:nvCxnSpPr>
        <p:spPr>
          <a:xfrm flipH="1">
            <a:off x="9398759" y="1806410"/>
            <a:ext cx="145916" cy="540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561FF7D-7302-41D0-BA16-A734F79ABCE1}"/>
              </a:ext>
            </a:extLst>
          </p:cNvPr>
          <p:cNvCxnSpPr>
            <a:cxnSpLocks/>
          </p:cNvCxnSpPr>
          <p:nvPr/>
        </p:nvCxnSpPr>
        <p:spPr>
          <a:xfrm>
            <a:off x="8862973" y="1925221"/>
            <a:ext cx="719724" cy="31835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5CC7ADA-DD47-46B6-A021-67C333F9E710}"/>
              </a:ext>
            </a:extLst>
          </p:cNvPr>
          <p:cNvCxnSpPr>
            <a:cxnSpLocks/>
          </p:cNvCxnSpPr>
          <p:nvPr/>
        </p:nvCxnSpPr>
        <p:spPr>
          <a:xfrm flipH="1">
            <a:off x="9920599" y="1806410"/>
            <a:ext cx="145916" cy="540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7799B95-1606-47ED-ABC4-1996E89F80EA}"/>
              </a:ext>
            </a:extLst>
          </p:cNvPr>
          <p:cNvSpPr txBox="1"/>
          <p:nvPr/>
        </p:nvSpPr>
        <p:spPr>
          <a:xfrm>
            <a:off x="10397889" y="1558624"/>
            <a:ext cx="785135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AD2F11B-5DF2-45BD-BCF7-88B6A53A66E7}"/>
              </a:ext>
            </a:extLst>
          </p:cNvPr>
          <p:cNvSpPr txBox="1"/>
          <p:nvPr/>
        </p:nvSpPr>
        <p:spPr>
          <a:xfrm>
            <a:off x="6951946" y="1786716"/>
            <a:ext cx="120496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Mẫu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6268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0.08138 0.08981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38 0.08981 L 0.26432 0.00324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41" y="-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32 0.00324 L 0.06927 0.35532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27 0.35532 L -0.0237 0.40902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48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7 0.40902 L 0.05625 0.47106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7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48" grpId="0"/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4329570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3981</TotalTime>
  <Words>190</Words>
  <Application>Microsoft Office PowerPoint</Application>
  <PresentationFormat>Widescreen</PresentationFormat>
  <Paragraphs>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Microsoft YaHei</vt:lpstr>
      <vt:lpstr>Arial</vt:lpstr>
      <vt:lpstr>Calibri Light</vt:lpstr>
      <vt:lpstr>Cambria Math</vt:lpstr>
      <vt:lpstr>Times New Roman</vt:lpstr>
      <vt:lpstr>UTM Avo</vt:lpstr>
      <vt:lpstr>Office Theme</vt:lpstr>
      <vt:lpstr>Tuần 32 Bài 90: Thu thập, kiểm đếm –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</cp:lastModifiedBy>
  <cp:revision>553</cp:revision>
  <dcterms:created xsi:type="dcterms:W3CDTF">2021-07-12T03:44:38Z</dcterms:created>
  <dcterms:modified xsi:type="dcterms:W3CDTF">2023-04-23T09:36:07Z</dcterms:modified>
</cp:coreProperties>
</file>