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007577184" r:id="rId2"/>
    <p:sldId id="2007577185" r:id="rId3"/>
    <p:sldId id="2007577186" r:id="rId4"/>
    <p:sldId id="402" r:id="rId5"/>
    <p:sldId id="2007577179" r:id="rId6"/>
    <p:sldId id="2007577178" r:id="rId7"/>
    <p:sldId id="2007577180" r:id="rId8"/>
    <p:sldId id="2007577177" r:id="rId9"/>
    <p:sldId id="2007577181" r:id="rId10"/>
    <p:sldId id="2007577182" r:id="rId11"/>
    <p:sldId id="2007577183" r:id="rId12"/>
    <p:sldId id="419" r:id="rId13"/>
    <p:sldId id="420" r:id="rId14"/>
    <p:sldId id="421" r:id="rId15"/>
    <p:sldId id="422" r:id="rId16"/>
    <p:sldId id="285" r:id="rId17"/>
    <p:sldId id="286" r:id="rId18"/>
    <p:sldId id="287" r:id="rId19"/>
    <p:sldId id="281" r:id="rId20"/>
    <p:sldId id="2007577187" r:id="rId21"/>
    <p:sldId id="2007577188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33"/>
    <a:srgbClr val="FF6600"/>
    <a:srgbClr val="0000CC"/>
    <a:srgbClr val="00FF00"/>
    <a:srgbClr val="CCFF99"/>
    <a:srgbClr val="CC99FF"/>
    <a:srgbClr val="000066"/>
    <a:srgbClr val="33CCFF"/>
    <a:srgbClr val="0099FF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1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F1DEE12-272C-4E9E-86C3-D10EABC30D3B}" type="datetimeFigureOut">
              <a:rPr lang="en-US" smtClean="0"/>
              <a:pPr/>
              <a:t>23/04/2023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014178D-D3F9-49A6-B5D1-996E4C1E9B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GV </a:t>
            </a:r>
            <a:r>
              <a:rPr lang="en-SG" dirty="0" err="1"/>
              <a:t>bấ</a:t>
            </a:r>
            <a:r>
              <a:rPr lang="en-SG" baseline="0" dirty="0" err="1"/>
              <a:t>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mảnh</a:t>
            </a:r>
            <a:r>
              <a:rPr lang="en-SG" baseline="0" dirty="0"/>
              <a:t> </a:t>
            </a:r>
            <a:r>
              <a:rPr lang="en-SG" baseline="0" dirty="0" err="1"/>
              <a:t>ghép</a:t>
            </a:r>
            <a:r>
              <a:rPr lang="en-SG" baseline="0" dirty="0"/>
              <a:t> </a:t>
            </a:r>
            <a:r>
              <a:rPr lang="en-SG" baseline="0" dirty="0" err="1"/>
              <a:t>có</a:t>
            </a:r>
            <a:r>
              <a:rPr lang="en-SG" baseline="0" dirty="0"/>
              <a:t> </a:t>
            </a:r>
            <a:r>
              <a:rPr lang="en-SG" baseline="0" dirty="0" err="1"/>
              <a:t>số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chọn</a:t>
            </a:r>
            <a:r>
              <a:rPr lang="en-SG" baseline="0" dirty="0"/>
              <a:t> </a:t>
            </a:r>
            <a:r>
              <a:rPr lang="en-SG" baseline="0" dirty="0" err="1"/>
              <a:t>câu</a:t>
            </a:r>
            <a:r>
              <a:rPr lang="en-SG" baseline="0" dirty="0"/>
              <a:t> </a:t>
            </a:r>
            <a:r>
              <a:rPr lang="en-SG" baseline="0" dirty="0" err="1"/>
              <a:t>hỏi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quay </a:t>
            </a:r>
            <a:r>
              <a:rPr lang="en-SG" baseline="0" dirty="0" err="1"/>
              <a:t>lại</a:t>
            </a:r>
            <a:r>
              <a:rPr lang="en-SG" baseline="0" dirty="0"/>
              <a:t> </a:t>
            </a:r>
            <a:r>
              <a:rPr lang="en-SG" baseline="0" dirty="0" err="1"/>
              <a:t>về</a:t>
            </a:r>
            <a:r>
              <a:rPr lang="en-SG" baseline="0" dirty="0"/>
              <a:t> </a:t>
            </a:r>
            <a:r>
              <a:rPr lang="en-SG" baseline="0" dirty="0" err="1"/>
              <a:t>màn</a:t>
            </a:r>
            <a:r>
              <a:rPr lang="en-SG" baseline="0" dirty="0"/>
              <a:t> </a:t>
            </a:r>
            <a:r>
              <a:rPr lang="en-SG" baseline="0" dirty="0" err="1"/>
              <a:t>hình</a:t>
            </a:r>
            <a:r>
              <a:rPr lang="en-SG" baseline="0" dirty="0"/>
              <a:t> </a:t>
            </a:r>
            <a:r>
              <a:rPr lang="en-SG" baseline="0" dirty="0" err="1"/>
              <a:t>chọn</a:t>
            </a:r>
            <a:r>
              <a:rPr lang="en-SG" baseline="0" dirty="0"/>
              <a:t> </a:t>
            </a:r>
            <a:r>
              <a:rPr lang="en-SG" baseline="0" dirty="0" err="1"/>
              <a:t>số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chú</a:t>
            </a:r>
            <a:r>
              <a:rPr lang="en-SG" baseline="0" dirty="0"/>
              <a:t> </a:t>
            </a:r>
            <a:r>
              <a:rPr lang="en-SG" baseline="0" dirty="0" err="1"/>
              <a:t>nhím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di </a:t>
            </a:r>
            <a:r>
              <a:rPr lang="en-SG" baseline="0" dirty="0" err="1"/>
              <a:t>chuyển</a:t>
            </a:r>
            <a:r>
              <a:rPr lang="en-SG" baseline="0" dirty="0"/>
              <a:t> =&gt; </a:t>
            </a:r>
            <a:r>
              <a:rPr lang="en-SG" baseline="0" dirty="0" err="1"/>
              <a:t>tiếp</a:t>
            </a:r>
            <a:r>
              <a:rPr lang="en-SG" baseline="0" dirty="0"/>
              <a:t> </a:t>
            </a:r>
            <a:r>
              <a:rPr lang="en-SG" baseline="0" dirty="0" err="1"/>
              <a:t>tục</a:t>
            </a:r>
            <a:r>
              <a:rPr lang="en-SG" baseline="0" dirty="0"/>
              <a:t> </a:t>
            </a:r>
            <a:r>
              <a:rPr lang="en-SG" baseline="0" dirty="0" err="1"/>
              <a:t>chọn</a:t>
            </a:r>
            <a:r>
              <a:rPr lang="en-SG" baseline="0" dirty="0"/>
              <a:t> </a:t>
            </a:r>
            <a:r>
              <a:rPr lang="en-SG" baseline="0" dirty="0" err="1"/>
              <a:t>số</a:t>
            </a:r>
            <a:endParaRPr lang="en-SG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873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23/04/2023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224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23/04/2023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706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23/04/2023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259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23/04/2023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23/04/2023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708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23/04/2023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5" r:id="rId4"/>
    <p:sldLayoutId id="214748365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15.GIF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microsoft.com/office/2007/relationships/hdphoto" Target="../media/hdphoto1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17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openxmlformats.org/officeDocument/2006/relationships/image" Target="../media/image17.GIF"/><Relationship Id="rId20" Type="http://schemas.openxmlformats.org/officeDocument/2006/relationships/slide" Target="slide18.xml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slide" Target="slide19.xml"/><Relationship Id="rId5" Type="http://schemas.openxmlformats.org/officeDocument/2006/relationships/audio" Target="../media/audio1.wav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19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slide" Target="slide17.xml"/><Relationship Id="rId14" Type="http://schemas.openxmlformats.org/officeDocument/2006/relationships/image" Target="../media/image15.GIF"/><Relationship Id="rId22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slide" Target="slide14.xml"/><Relationship Id="rId12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wmf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slide" Target="slide14.xml"/><Relationship Id="rId12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wmf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slide" Target="slide14.xml"/><Relationship Id="rId12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wmf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slide" Target="slide14.xml"/><Relationship Id="rId12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wmf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32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22126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613494" y="310666"/>
            <a:ext cx="6167339" cy="626040"/>
            <a:chOff x="-253438" y="258912"/>
            <a:chExt cx="6058171" cy="7636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53437" y="258912"/>
              <a:ext cx="6058170" cy="76364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Quan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53438" y="311616"/>
              <a:ext cx="549488" cy="67090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05CAE15-93B9-44FA-92C0-889A0DDD92A1}"/>
              </a:ext>
            </a:extLst>
          </p:cNvPr>
          <p:cNvSpPr/>
          <p:nvPr/>
        </p:nvSpPr>
        <p:spPr>
          <a:xfrm>
            <a:off x="2017537" y="1134240"/>
            <a:ext cx="7216303" cy="550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7211B9-F48F-4BD2-B4DA-2F09002AD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38" t="16221" r="14015" b="24080"/>
          <a:stretch/>
        </p:blipFill>
        <p:spPr>
          <a:xfrm>
            <a:off x="2965447" y="1895903"/>
            <a:ext cx="5539633" cy="2623521"/>
          </a:xfrm>
          <a:prstGeom prst="rect">
            <a:avLst/>
          </a:prstGeom>
        </p:spPr>
      </p:pic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90A1623E-B7B3-45AC-9CA0-EC794D42E494}"/>
              </a:ext>
            </a:extLst>
          </p:cNvPr>
          <p:cNvSpPr/>
          <p:nvPr/>
        </p:nvSpPr>
        <p:spPr>
          <a:xfrm>
            <a:off x="2017537" y="4562631"/>
            <a:ext cx="7650246" cy="6447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đạp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E107A7A5-81BF-483E-9023-29AFCA4972F2}"/>
              </a:ext>
            </a:extLst>
          </p:cNvPr>
          <p:cNvSpPr/>
          <p:nvPr/>
        </p:nvSpPr>
        <p:spPr>
          <a:xfrm>
            <a:off x="3121918" y="5207334"/>
            <a:ext cx="5976451" cy="554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đạp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96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613494" y="310666"/>
            <a:ext cx="6167339" cy="626040"/>
            <a:chOff x="-253438" y="258912"/>
            <a:chExt cx="6058171" cy="7636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53437" y="258912"/>
              <a:ext cx="6058170" cy="76364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Quan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53438" y="311616"/>
              <a:ext cx="549488" cy="67090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05CAE15-93B9-44FA-92C0-889A0DDD92A1}"/>
              </a:ext>
            </a:extLst>
          </p:cNvPr>
          <p:cNvSpPr/>
          <p:nvPr/>
        </p:nvSpPr>
        <p:spPr>
          <a:xfrm>
            <a:off x="2428876" y="903881"/>
            <a:ext cx="7164279" cy="550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7211B9-F48F-4BD2-B4DA-2F09002AD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38" t="16221" r="14015" b="24080"/>
          <a:stretch/>
        </p:blipFill>
        <p:spPr>
          <a:xfrm>
            <a:off x="3241200" y="1623928"/>
            <a:ext cx="5539633" cy="2623521"/>
          </a:xfrm>
          <a:prstGeom prst="rect">
            <a:avLst/>
          </a:prstGeom>
        </p:spPr>
      </p:pic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90A1623E-B7B3-45AC-9CA0-EC794D42E494}"/>
              </a:ext>
            </a:extLst>
          </p:cNvPr>
          <p:cNvSpPr/>
          <p:nvPr/>
        </p:nvSpPr>
        <p:spPr>
          <a:xfrm>
            <a:off x="1181661" y="4308631"/>
            <a:ext cx="10129467" cy="6447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E107A7A5-81BF-483E-9023-29AFCA4972F2}"/>
              </a:ext>
            </a:extLst>
          </p:cNvPr>
          <p:cNvSpPr/>
          <p:nvPr/>
        </p:nvSpPr>
        <p:spPr>
          <a:xfrm>
            <a:off x="1695635" y="4953334"/>
            <a:ext cx="8176334" cy="554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buýt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25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1"/>
          <a:stretch/>
        </p:blipFill>
        <p:spPr>
          <a:xfrm>
            <a:off x="0" y="15494"/>
            <a:ext cx="12219672" cy="6412738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272696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470385" y="5109789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42005" y="5215746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1"/>
          <a:stretch/>
        </p:blipFill>
        <p:spPr>
          <a:xfrm>
            <a:off x="0" y="15494"/>
            <a:ext cx="12219672" cy="6412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81416" y="5092672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185385" y="106345"/>
            <a:ext cx="11472652" cy="3788999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643905" y="328280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440328" y="5198628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1"/>
          <a:stretch/>
        </p:blipFill>
        <p:spPr>
          <a:xfrm>
            <a:off x="0" y="15494"/>
            <a:ext cx="12219672" cy="6412738"/>
          </a:xfrm>
          <a:prstGeom prst="rect">
            <a:avLst/>
          </a:prstGeom>
        </p:spPr>
      </p:pic>
      <p:sp>
        <p:nvSpPr>
          <p:cNvPr id="8" name="o1">
            <a:hlinkClick r:id="rId8" action="ppaction://hlinksldjump"/>
          </p:cNvPr>
          <p:cNvSpPr/>
          <p:nvPr/>
        </p:nvSpPr>
        <p:spPr>
          <a:xfrm>
            <a:off x="1495275" y="4516088"/>
            <a:ext cx="1544054" cy="1520775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3">
            <a:hlinkClick r:id="rId9" action="ppaction://hlinksldjump"/>
          </p:cNvPr>
          <p:cNvSpPr/>
          <p:nvPr/>
        </p:nvSpPr>
        <p:spPr>
          <a:xfrm rot="689854">
            <a:off x="5087921" y="4330745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71584" y="4911583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450992" y="2275810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  <p:pic>
        <p:nvPicPr>
          <p:cNvPr id="22" name="o2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3071142" y="4284482"/>
            <a:ext cx="2097895" cy="1561916"/>
          </a:xfrm>
          <a:prstGeom prst="rect">
            <a:avLst/>
          </a:prstGeom>
        </p:spPr>
      </p:pic>
      <p:pic>
        <p:nvPicPr>
          <p:cNvPr id="25" name="o4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646074" y="4384024"/>
            <a:ext cx="1954888" cy="1726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1"/>
          <a:stretch/>
        </p:blipFill>
        <p:spPr>
          <a:xfrm>
            <a:off x="0" y="15494"/>
            <a:ext cx="12219672" cy="641273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7244058" y="802349"/>
            <a:ext cx="2794154" cy="1955260"/>
          </a:xfrm>
          <a:prstGeom prst="wedgeRoundRectCallout">
            <a:avLst>
              <a:gd name="adj1" fmla="val 60487"/>
              <a:gd name="adj2" fmla="val 1626"/>
              <a:gd name="adj3" fmla="val 16667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ô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tô</a:t>
            </a:r>
            <a:endParaRPr lang="vi-VN" sz="28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44728" y="4114086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1" name="Picture 5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12376" y="5193509"/>
            <a:ext cx="2254076" cy="1251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17B525-3797-4A0D-A05C-8B4D27968F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0328" y="495046"/>
            <a:ext cx="5593729" cy="2933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A3D1B0-FCE2-4C49-A282-7E56123227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" b="96825" l="1500" r="98500">
                        <a14:foregroundMark x1="49500" y1="19444" x2="57500" y2="27381"/>
                        <a14:foregroundMark x1="63500" y1="3175" x2="64000" y2="8730"/>
                        <a14:foregroundMark x1="50000" y1="1984" x2="50000" y2="1984"/>
                        <a14:foregroundMark x1="93000" y1="25397" x2="87000" y2="36905"/>
                        <a14:foregroundMark x1="74000" y1="47222" x2="74000" y2="47222"/>
                        <a14:foregroundMark x1="67000" y1="43254" x2="71000" y2="50397"/>
                        <a14:foregroundMark x1="98500" y1="34524" x2="98500" y2="34524"/>
                        <a14:foregroundMark x1="7000" y1="48016" x2="7000" y2="48016"/>
                        <a14:foregroundMark x1="28000" y1="94841" x2="28000" y2="94841"/>
                        <a14:foregroundMark x1="61500" y1="97222" x2="61500" y2="97222"/>
                        <a14:foregroundMark x1="30500" y1="96032" x2="30500" y2="96032"/>
                        <a14:foregroundMark x1="1500" y1="49603" x2="1500" y2="49603"/>
                        <a14:foregroundMark x1="34500" y1="20238" x2="33500" y2="28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452" y="596149"/>
            <a:ext cx="1905000" cy="2400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1E33FC-DA62-4EDB-A461-DC1348C8F17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10" b="94355" l="9753" r="89973">
                        <a14:foregroundMark x1="41071" y1="6855" x2="44643" y2="45968"/>
                        <a14:foregroundMark x1="64560" y1="20161" x2="55632" y2="33468"/>
                        <a14:foregroundMark x1="55632" y1="33468" x2="51374" y2="46371"/>
                        <a14:foregroundMark x1="51374" y1="46371" x2="51374" y2="47581"/>
                        <a14:foregroundMark x1="38324" y1="16331" x2="38324" y2="17339"/>
                        <a14:foregroundMark x1="39560" y1="5847" x2="39560" y2="30847"/>
                        <a14:foregroundMark x1="39560" y1="30847" x2="40247" y2="32056"/>
                        <a14:foregroundMark x1="56044" y1="20565" x2="70055" y2="16935"/>
                        <a14:foregroundMark x1="56731" y1="60282" x2="43819" y2="86492"/>
                        <a14:foregroundMark x1="50962" y1="59073" x2="39423" y2="82258"/>
                        <a14:foregroundMark x1="36264" y1="76613" x2="34753" y2="88306"/>
                        <a14:foregroundMark x1="63187" y1="59073" x2="57967" y2="63508"/>
                        <a14:foregroundMark x1="51374" y1="78427" x2="53022" y2="93952"/>
                        <a14:foregroundMark x1="46291" y1="45968" x2="42033" y2="50403"/>
                        <a14:foregroundMark x1="32418" y1="93952" x2="32005" y2="94355"/>
                        <a14:foregroundMark x1="34478" y1="91331" x2="33929" y2="92339"/>
                        <a14:foregroundMark x1="38599" y1="1210" x2="38599" y2="12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769" y="3524990"/>
            <a:ext cx="2764623" cy="1883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1"/>
          <a:stretch/>
        </p:blipFill>
        <p:spPr>
          <a:xfrm>
            <a:off x="0" y="15494"/>
            <a:ext cx="12219672" cy="6412738"/>
          </a:xfrm>
          <a:prstGeom prst="rect">
            <a:avLst/>
          </a:prstGeom>
        </p:spPr>
      </p:pic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3383" y="5124684"/>
            <a:ext cx="2254076" cy="1251536"/>
          </a:xfrm>
          <a:prstGeom prst="rect">
            <a:avLst/>
          </a:prstGeom>
        </p:spPr>
      </p:pic>
      <p:sp>
        <p:nvSpPr>
          <p:cNvPr id="33" name="Round Same Side Corner Rectangle 25">
            <a:extLst>
              <a:ext uri="{FF2B5EF4-FFF2-40B4-BE49-F238E27FC236}">
                <a16:creationId xmlns:a16="http://schemas.microsoft.com/office/drawing/2014/main" id="{507A7FCD-4D05-455C-BBCB-89614A43FEDF}"/>
              </a:ext>
            </a:extLst>
          </p:cNvPr>
          <p:cNvSpPr/>
          <p:nvPr/>
        </p:nvSpPr>
        <p:spPr>
          <a:xfrm>
            <a:off x="7381315" y="802349"/>
            <a:ext cx="2915470" cy="1955260"/>
          </a:xfrm>
          <a:prstGeom prst="wedgeRoundRectCallout">
            <a:avLst>
              <a:gd name="adj1" fmla="val 60487"/>
              <a:gd name="adj2" fmla="val 1626"/>
              <a:gd name="adj3" fmla="val 16667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bê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1" name="A">
            <a:extLst>
              <a:ext uri="{FF2B5EF4-FFF2-40B4-BE49-F238E27FC236}">
                <a16:creationId xmlns:a16="http://schemas.microsoft.com/office/drawing/2014/main" id="{55CFD5E5-1223-44CF-AB8B-645E802DE47F}"/>
              </a:ext>
            </a:extLst>
          </p:cNvPr>
          <p:cNvSpPr/>
          <p:nvPr/>
        </p:nvSpPr>
        <p:spPr>
          <a:xfrm>
            <a:off x="4144728" y="4114086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420367B-6FFC-4DC7-87C3-E9349722DB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0328" y="495046"/>
            <a:ext cx="5616427" cy="293395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7E424EC-AEB2-4550-BC35-D11B0754F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" b="96825" l="1500" r="98500">
                        <a14:foregroundMark x1="49500" y1="19444" x2="57500" y2="27381"/>
                        <a14:foregroundMark x1="63500" y1="3175" x2="64000" y2="8730"/>
                        <a14:foregroundMark x1="50000" y1="1984" x2="50000" y2="1984"/>
                        <a14:foregroundMark x1="93000" y1="25397" x2="87000" y2="36905"/>
                        <a14:foregroundMark x1="74000" y1="47222" x2="74000" y2="47222"/>
                        <a14:foregroundMark x1="67000" y1="43254" x2="71000" y2="50397"/>
                        <a14:foregroundMark x1="98500" y1="34524" x2="98500" y2="34524"/>
                        <a14:foregroundMark x1="7000" y1="48016" x2="7000" y2="48016"/>
                        <a14:foregroundMark x1="28000" y1="94841" x2="28000" y2="94841"/>
                        <a14:foregroundMark x1="61500" y1="97222" x2="61500" y2="97222"/>
                        <a14:foregroundMark x1="30500" y1="96032" x2="30500" y2="96032"/>
                        <a14:foregroundMark x1="1500" y1="49603" x2="1500" y2="49603"/>
                        <a14:foregroundMark x1="34500" y1="20238" x2="33500" y2="28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345" y="579829"/>
            <a:ext cx="1905000" cy="24003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B44AD3F-6288-4EDE-B77B-6C0C5CFADA5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10" b="94355" l="9753" r="89973">
                        <a14:foregroundMark x1="41071" y1="6855" x2="44643" y2="45968"/>
                        <a14:foregroundMark x1="64560" y1="20161" x2="55632" y2="33468"/>
                        <a14:foregroundMark x1="55632" y1="33468" x2="51374" y2="46371"/>
                        <a14:foregroundMark x1="51374" y1="46371" x2="51374" y2="47581"/>
                        <a14:foregroundMark x1="38324" y1="16331" x2="38324" y2="17339"/>
                        <a14:foregroundMark x1="39560" y1="5847" x2="39560" y2="30847"/>
                        <a14:foregroundMark x1="39560" y1="30847" x2="40247" y2="32056"/>
                        <a14:foregroundMark x1="56044" y1="20565" x2="70055" y2="16935"/>
                        <a14:foregroundMark x1="56731" y1="60282" x2="43819" y2="86492"/>
                        <a14:foregroundMark x1="50962" y1="59073" x2="39423" y2="82258"/>
                        <a14:foregroundMark x1="36264" y1="76613" x2="34753" y2="88306"/>
                        <a14:foregroundMark x1="63187" y1="59073" x2="57967" y2="63508"/>
                        <a14:foregroundMark x1="51374" y1="78427" x2="53022" y2="93952"/>
                        <a14:foregroundMark x1="46291" y1="45968" x2="42033" y2="50403"/>
                        <a14:foregroundMark x1="32418" y1="93952" x2="32005" y2="94355"/>
                        <a14:foregroundMark x1="34478" y1="91331" x2="33929" y2="92339"/>
                        <a14:foregroundMark x1="38599" y1="1210" x2="38599" y2="12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172"/>
          <a:stretch/>
        </p:blipFill>
        <p:spPr>
          <a:xfrm>
            <a:off x="2929769" y="3524990"/>
            <a:ext cx="2041065" cy="1883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33" grpId="0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1"/>
          <a:stretch/>
        </p:blipFill>
        <p:spPr>
          <a:xfrm>
            <a:off x="0" y="15494"/>
            <a:ext cx="12219672" cy="6412738"/>
          </a:xfrm>
          <a:prstGeom prst="rect">
            <a:avLst/>
          </a:prstGeom>
        </p:spPr>
      </p:pic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937924" y="5070815"/>
            <a:ext cx="2254076" cy="1251536"/>
          </a:xfrm>
          <a:prstGeom prst="rect">
            <a:avLst/>
          </a:prstGeom>
        </p:spPr>
      </p:pic>
      <p:sp>
        <p:nvSpPr>
          <p:cNvPr id="33" name="Round Same Side Corner Rectangle 25">
            <a:extLst>
              <a:ext uri="{FF2B5EF4-FFF2-40B4-BE49-F238E27FC236}">
                <a16:creationId xmlns:a16="http://schemas.microsoft.com/office/drawing/2014/main" id="{3EFDAF13-0620-488B-A4FD-91349E09FF7E}"/>
              </a:ext>
            </a:extLst>
          </p:cNvPr>
          <p:cNvSpPr/>
          <p:nvPr/>
        </p:nvSpPr>
        <p:spPr>
          <a:xfrm>
            <a:off x="7261891" y="802349"/>
            <a:ext cx="2905628" cy="1955260"/>
          </a:xfrm>
          <a:prstGeom prst="wedgeRoundRectCallout">
            <a:avLst>
              <a:gd name="adj1" fmla="val 60487"/>
              <a:gd name="adj2" fmla="val 1626"/>
              <a:gd name="adj3" fmla="val 16667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ưa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1" name="A">
            <a:extLst>
              <a:ext uri="{FF2B5EF4-FFF2-40B4-BE49-F238E27FC236}">
                <a16:creationId xmlns:a16="http://schemas.microsoft.com/office/drawing/2014/main" id="{845226B8-406C-48BF-86D8-6A6533CD1D68}"/>
              </a:ext>
            </a:extLst>
          </p:cNvPr>
          <p:cNvSpPr/>
          <p:nvPr/>
        </p:nvSpPr>
        <p:spPr>
          <a:xfrm>
            <a:off x="4020383" y="4114086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e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đạp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66F2BD6-9886-459A-8F04-C06C97ABA2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5983" y="495046"/>
            <a:ext cx="5616427" cy="293395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981E5F7-1046-47E6-8392-B7139C3C92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" b="96825" l="1500" r="98500">
                        <a14:foregroundMark x1="49500" y1="19444" x2="57500" y2="27381"/>
                        <a14:foregroundMark x1="63500" y1="3175" x2="64000" y2="8730"/>
                        <a14:foregroundMark x1="50000" y1="1984" x2="50000" y2="1984"/>
                        <a14:foregroundMark x1="93000" y1="25397" x2="87000" y2="36905"/>
                        <a14:foregroundMark x1="74000" y1="47222" x2="74000" y2="47222"/>
                        <a14:foregroundMark x1="67000" y1="43254" x2="71000" y2="50397"/>
                        <a14:foregroundMark x1="98500" y1="34524" x2="98500" y2="34524"/>
                        <a14:foregroundMark x1="7000" y1="48016" x2="7000" y2="48016"/>
                        <a14:foregroundMark x1="28000" y1="94841" x2="28000" y2="94841"/>
                        <a14:foregroundMark x1="61500" y1="97222" x2="61500" y2="97222"/>
                        <a14:foregroundMark x1="30500" y1="96032" x2="30500" y2="96032"/>
                        <a14:foregroundMark x1="1500" y1="49603" x2="1500" y2="49603"/>
                        <a14:foregroundMark x1="34500" y1="20238" x2="33500" y2="28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579829"/>
            <a:ext cx="1905000" cy="24003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D38438D-133D-40E7-B1BE-F723F97BFDD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10" b="94355" l="9753" r="89973">
                        <a14:foregroundMark x1="41071" y1="6855" x2="44643" y2="45968"/>
                        <a14:foregroundMark x1="64560" y1="20161" x2="55632" y2="33468"/>
                        <a14:foregroundMark x1="55632" y1="33468" x2="51374" y2="46371"/>
                        <a14:foregroundMark x1="51374" y1="46371" x2="51374" y2="47581"/>
                        <a14:foregroundMark x1="38324" y1="16331" x2="38324" y2="17339"/>
                        <a14:foregroundMark x1="39560" y1="5847" x2="39560" y2="30847"/>
                        <a14:foregroundMark x1="39560" y1="30847" x2="40247" y2="32056"/>
                        <a14:foregroundMark x1="56044" y1="20565" x2="70055" y2="16935"/>
                        <a14:foregroundMark x1="56731" y1="60282" x2="43819" y2="86492"/>
                        <a14:foregroundMark x1="50962" y1="59073" x2="39423" y2="82258"/>
                        <a14:foregroundMark x1="36264" y1="76613" x2="34753" y2="88306"/>
                        <a14:foregroundMark x1="63187" y1="59073" x2="57967" y2="63508"/>
                        <a14:foregroundMark x1="51374" y1="78427" x2="53022" y2="93952"/>
                        <a14:foregroundMark x1="46291" y1="45968" x2="42033" y2="50403"/>
                        <a14:foregroundMark x1="32418" y1="93952" x2="32005" y2="94355"/>
                        <a14:foregroundMark x1="34478" y1="91331" x2="33929" y2="92339"/>
                        <a14:foregroundMark x1="38599" y1="1210" x2="38599" y2="12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172"/>
          <a:stretch/>
        </p:blipFill>
        <p:spPr>
          <a:xfrm>
            <a:off x="2805424" y="3524990"/>
            <a:ext cx="2041065" cy="1883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33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1"/>
          <a:stretch/>
        </p:blipFill>
        <p:spPr>
          <a:xfrm>
            <a:off x="0" y="15494"/>
            <a:ext cx="12219672" cy="6412738"/>
          </a:xfrm>
          <a:prstGeom prst="rect">
            <a:avLst/>
          </a:prstGeom>
        </p:spPr>
      </p:pic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12376" y="5134515"/>
            <a:ext cx="2254076" cy="1251536"/>
          </a:xfrm>
          <a:prstGeom prst="rect">
            <a:avLst/>
          </a:prstGeom>
        </p:spPr>
      </p:pic>
      <p:sp>
        <p:nvSpPr>
          <p:cNvPr id="52" name="Round Same Side Corner Rectangle 25">
            <a:extLst>
              <a:ext uri="{FF2B5EF4-FFF2-40B4-BE49-F238E27FC236}">
                <a16:creationId xmlns:a16="http://schemas.microsoft.com/office/drawing/2014/main" id="{7A74FD5C-DF0E-4CEC-B239-68141B383BB0}"/>
              </a:ext>
            </a:extLst>
          </p:cNvPr>
          <p:cNvSpPr/>
          <p:nvPr/>
        </p:nvSpPr>
        <p:spPr>
          <a:xfrm>
            <a:off x="7246673" y="802349"/>
            <a:ext cx="2936064" cy="1955260"/>
          </a:xfrm>
          <a:prstGeom prst="wedgeRoundRectCallout">
            <a:avLst>
              <a:gd name="adj1" fmla="val 60487"/>
              <a:gd name="adj2" fmla="val 1626"/>
              <a:gd name="adj3" fmla="val 16667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bê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siêu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3" name="A">
            <a:extLst>
              <a:ext uri="{FF2B5EF4-FFF2-40B4-BE49-F238E27FC236}">
                <a16:creationId xmlns:a16="http://schemas.microsoft.com/office/drawing/2014/main" id="{DCC0FB96-D2C6-4FD0-952F-7C1F1DB02545}"/>
              </a:ext>
            </a:extLst>
          </p:cNvPr>
          <p:cNvSpPr/>
          <p:nvPr/>
        </p:nvSpPr>
        <p:spPr>
          <a:xfrm>
            <a:off x="4230103" y="4052549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B05F41E-A5D4-43B3-8CB1-9034B41423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5983" y="495046"/>
            <a:ext cx="5616427" cy="293395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EDCED17-900C-41A8-B509-248B2E7E50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" b="96825" l="1500" r="98500">
                        <a14:foregroundMark x1="49500" y1="19444" x2="57500" y2="27381"/>
                        <a14:foregroundMark x1="63500" y1="3175" x2="64000" y2="8730"/>
                        <a14:foregroundMark x1="50000" y1="1984" x2="50000" y2="1984"/>
                        <a14:foregroundMark x1="93000" y1="25397" x2="87000" y2="36905"/>
                        <a14:foregroundMark x1="74000" y1="47222" x2="74000" y2="47222"/>
                        <a14:foregroundMark x1="67000" y1="43254" x2="71000" y2="50397"/>
                        <a14:foregroundMark x1="98500" y1="34524" x2="98500" y2="34524"/>
                        <a14:foregroundMark x1="7000" y1="48016" x2="7000" y2="48016"/>
                        <a14:foregroundMark x1="28000" y1="94841" x2="28000" y2="94841"/>
                        <a14:foregroundMark x1="61500" y1="97222" x2="61500" y2="97222"/>
                        <a14:foregroundMark x1="30500" y1="96032" x2="30500" y2="96032"/>
                        <a14:foregroundMark x1="1500" y1="49603" x2="1500" y2="49603"/>
                        <a14:foregroundMark x1="34500" y1="20238" x2="33500" y2="28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579829"/>
            <a:ext cx="1905000" cy="24003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480F332-1E59-4C0F-BC25-B9131FA449F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10" b="94355" l="9753" r="89973">
                        <a14:foregroundMark x1="41071" y1="6855" x2="44643" y2="45968"/>
                        <a14:foregroundMark x1="64560" y1="20161" x2="55632" y2="33468"/>
                        <a14:foregroundMark x1="55632" y1="33468" x2="51374" y2="46371"/>
                        <a14:foregroundMark x1="51374" y1="46371" x2="51374" y2="47581"/>
                        <a14:foregroundMark x1="38324" y1="16331" x2="38324" y2="17339"/>
                        <a14:foregroundMark x1="39560" y1="5847" x2="39560" y2="30847"/>
                        <a14:foregroundMark x1="39560" y1="30847" x2="40247" y2="32056"/>
                        <a14:foregroundMark x1="56044" y1="20565" x2="70055" y2="16935"/>
                        <a14:foregroundMark x1="56731" y1="60282" x2="43819" y2="86492"/>
                        <a14:foregroundMark x1="50962" y1="59073" x2="39423" y2="82258"/>
                        <a14:foregroundMark x1="36264" y1="76613" x2="34753" y2="88306"/>
                        <a14:foregroundMark x1="63187" y1="59073" x2="57967" y2="63508"/>
                        <a14:foregroundMark x1="51374" y1="78427" x2="53022" y2="93952"/>
                        <a14:foregroundMark x1="46291" y1="45968" x2="42033" y2="50403"/>
                        <a14:foregroundMark x1="32418" y1="93952" x2="32005" y2="94355"/>
                        <a14:foregroundMark x1="34478" y1="91331" x2="33929" y2="92339"/>
                        <a14:foregroundMark x1="38599" y1="1210" x2="38599" y2="12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172"/>
          <a:stretch/>
        </p:blipFill>
        <p:spPr>
          <a:xfrm>
            <a:off x="2805424" y="3524990"/>
            <a:ext cx="2041065" cy="1883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2" grpId="0" animBg="1"/>
      <p:bldP spid="5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688632" y="357875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65148" y="3578755"/>
            <a:ext cx="7176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E032B-D97C-4FA4-9EAB-99764F7CE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25167"/>
            <a:ext cx="12192000" cy="6425967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F4ED91AB-F7D1-4C20-89DB-1C6B230AB311}"/>
              </a:ext>
            </a:extLst>
          </p:cNvPr>
          <p:cNvSpPr txBox="1"/>
          <p:nvPr/>
        </p:nvSpPr>
        <p:spPr>
          <a:xfrm>
            <a:off x="2700202" y="3153167"/>
            <a:ext cx="6461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71440128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25373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83914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4220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613494" y="310666"/>
            <a:ext cx="6167339" cy="626040"/>
            <a:chOff x="-253438" y="258912"/>
            <a:chExt cx="6058171" cy="7636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53437" y="258912"/>
              <a:ext cx="6058170" cy="76364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Quan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53438" y="311616"/>
              <a:ext cx="549488" cy="67090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0177BE-CADA-409D-8D84-F71B3CA7D3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50" t="19417" r="17119" b="37617"/>
          <a:stretch/>
        </p:blipFill>
        <p:spPr>
          <a:xfrm>
            <a:off x="2811294" y="1575881"/>
            <a:ext cx="5758774" cy="2344366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2D98B4CB-8D12-4996-923B-FB01AC04A7EE}"/>
              </a:ext>
            </a:extLst>
          </p:cNvPr>
          <p:cNvSpPr/>
          <p:nvPr/>
        </p:nvSpPr>
        <p:spPr>
          <a:xfrm>
            <a:off x="2136554" y="970185"/>
            <a:ext cx="7374141" cy="550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1E7C187E-7340-49D1-9E0A-D2C60E381869}"/>
              </a:ext>
            </a:extLst>
          </p:cNvPr>
          <p:cNvSpPr/>
          <p:nvPr/>
        </p:nvSpPr>
        <p:spPr>
          <a:xfrm>
            <a:off x="1140322" y="3811343"/>
            <a:ext cx="9595901" cy="23403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457200" indent="-457200" fontAlgn="t">
              <a:lnSpc>
                <a:spcPct val="12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457200" indent="-457200" fontAlgn="t">
              <a:lnSpc>
                <a:spcPct val="120000"/>
              </a:lnSpc>
              <a:buAutoNum type="alphaLcPeriod"/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  <a:p>
            <a:pPr fontAlgn="t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fontAlgn="t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 Ba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613494" y="310666"/>
            <a:ext cx="6167339" cy="626040"/>
            <a:chOff x="-253438" y="258912"/>
            <a:chExt cx="6058171" cy="7636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53437" y="258912"/>
              <a:ext cx="6058170" cy="76364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Quan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53438" y="311616"/>
              <a:ext cx="549488" cy="67090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0177BE-CADA-409D-8D84-F71B3CA7D3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50" t="19417" r="17119" b="37617"/>
          <a:stretch/>
        </p:blipFill>
        <p:spPr>
          <a:xfrm>
            <a:off x="2811294" y="1575881"/>
            <a:ext cx="5758774" cy="2344366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2D98B4CB-8D12-4996-923B-FB01AC04A7EE}"/>
              </a:ext>
            </a:extLst>
          </p:cNvPr>
          <p:cNvSpPr/>
          <p:nvPr/>
        </p:nvSpPr>
        <p:spPr>
          <a:xfrm>
            <a:off x="2136554" y="970185"/>
            <a:ext cx="7374141" cy="550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1E7C187E-7340-49D1-9E0A-D2C60E381869}"/>
              </a:ext>
            </a:extLst>
          </p:cNvPr>
          <p:cNvSpPr/>
          <p:nvPr/>
        </p:nvSpPr>
        <p:spPr>
          <a:xfrm>
            <a:off x="1694800" y="4012216"/>
            <a:ext cx="7374142" cy="6447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fontAlgn="t">
              <a:lnSpc>
                <a:spcPct val="12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6F3D475F-E1FB-4BBC-80E9-3E1E13C34117}"/>
              </a:ext>
            </a:extLst>
          </p:cNvPr>
          <p:cNvSpPr/>
          <p:nvPr/>
        </p:nvSpPr>
        <p:spPr>
          <a:xfrm>
            <a:off x="3454412" y="4659500"/>
            <a:ext cx="4472537" cy="12503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mơ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4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6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đen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5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68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-8878"/>
            <a:ext cx="12192000" cy="64282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613494" y="310666"/>
            <a:ext cx="6167339" cy="626040"/>
            <a:chOff x="-253438" y="258912"/>
            <a:chExt cx="6058171" cy="7636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53437" y="258912"/>
              <a:ext cx="6058170" cy="76364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Quan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53438" y="311616"/>
              <a:ext cx="549488" cy="67090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0177BE-CADA-409D-8D84-F71B3CA7D3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50" t="19417" r="17119" b="37617"/>
          <a:stretch/>
        </p:blipFill>
        <p:spPr>
          <a:xfrm>
            <a:off x="2811294" y="1639381"/>
            <a:ext cx="5758774" cy="2344366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2D98B4CB-8D12-4996-923B-FB01AC04A7EE}"/>
              </a:ext>
            </a:extLst>
          </p:cNvPr>
          <p:cNvSpPr/>
          <p:nvPr/>
        </p:nvSpPr>
        <p:spPr>
          <a:xfrm>
            <a:off x="2136554" y="970185"/>
            <a:ext cx="7374141" cy="550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1E7C187E-7340-49D1-9E0A-D2C60E381869}"/>
              </a:ext>
            </a:extLst>
          </p:cNvPr>
          <p:cNvSpPr/>
          <p:nvPr/>
        </p:nvSpPr>
        <p:spPr>
          <a:xfrm>
            <a:off x="1811532" y="4039435"/>
            <a:ext cx="6846086" cy="6447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6F3D475F-E1FB-4BBC-80E9-3E1E13C34117}"/>
              </a:ext>
            </a:extLst>
          </p:cNvPr>
          <p:cNvSpPr/>
          <p:nvPr/>
        </p:nvSpPr>
        <p:spPr>
          <a:xfrm>
            <a:off x="3851129" y="4565345"/>
            <a:ext cx="4290922" cy="4987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6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2D860CCE-9174-4DE0-989A-6B2C45E89E11}"/>
              </a:ext>
            </a:extLst>
          </p:cNvPr>
          <p:cNvSpPr/>
          <p:nvPr/>
        </p:nvSpPr>
        <p:spPr>
          <a:xfrm>
            <a:off x="2136554" y="4999644"/>
            <a:ext cx="6846086" cy="6447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3DC19EA-CDAE-4E9B-90B3-A89EEA6E3E29}"/>
              </a:ext>
            </a:extLst>
          </p:cNvPr>
          <p:cNvSpPr/>
          <p:nvPr/>
        </p:nvSpPr>
        <p:spPr>
          <a:xfrm>
            <a:off x="3851128" y="5461112"/>
            <a:ext cx="4290923" cy="4987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mơ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4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64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613494" y="310666"/>
            <a:ext cx="6167339" cy="626040"/>
            <a:chOff x="-253438" y="258912"/>
            <a:chExt cx="6058171" cy="7636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53437" y="258912"/>
              <a:ext cx="6058170" cy="76364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Quan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53438" y="311616"/>
              <a:ext cx="549488" cy="67090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0177BE-CADA-409D-8D84-F71B3CA7D3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50" t="19417" r="17119" b="37617"/>
          <a:stretch/>
        </p:blipFill>
        <p:spPr>
          <a:xfrm>
            <a:off x="2811294" y="1702881"/>
            <a:ext cx="5758774" cy="2344366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2D98B4CB-8D12-4996-923B-FB01AC04A7EE}"/>
              </a:ext>
            </a:extLst>
          </p:cNvPr>
          <p:cNvSpPr/>
          <p:nvPr/>
        </p:nvSpPr>
        <p:spPr>
          <a:xfrm>
            <a:off x="2136554" y="1046385"/>
            <a:ext cx="7374141" cy="550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1E7C187E-7340-49D1-9E0A-D2C60E381869}"/>
              </a:ext>
            </a:extLst>
          </p:cNvPr>
          <p:cNvSpPr/>
          <p:nvPr/>
        </p:nvSpPr>
        <p:spPr>
          <a:xfrm>
            <a:off x="1438183" y="4102935"/>
            <a:ext cx="9104849" cy="6447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Ba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g?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0BDD4AA7-CDAE-43EA-AA42-021DA7A90919}"/>
              </a:ext>
            </a:extLst>
          </p:cNvPr>
          <p:cNvSpPr/>
          <p:nvPr/>
        </p:nvSpPr>
        <p:spPr>
          <a:xfrm>
            <a:off x="1957425" y="4701334"/>
            <a:ext cx="7479477" cy="12503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 con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 fontAlgn="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+ 6 + 5 = 15 (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  <a:p>
            <a:pPr algn="ctr" fontAlgn="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15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6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613494" y="310666"/>
            <a:ext cx="6167339" cy="626040"/>
            <a:chOff x="-253438" y="258912"/>
            <a:chExt cx="6058171" cy="7636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53437" y="258912"/>
              <a:ext cx="6058170" cy="76364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Quan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53438" y="311616"/>
              <a:ext cx="549488" cy="67090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05CAE15-93B9-44FA-92C0-889A0DDD92A1}"/>
              </a:ext>
            </a:extLst>
          </p:cNvPr>
          <p:cNvSpPr/>
          <p:nvPr/>
        </p:nvSpPr>
        <p:spPr>
          <a:xfrm>
            <a:off x="2411395" y="894116"/>
            <a:ext cx="7199242" cy="550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2A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C282C55F-29AD-41B7-AF3A-DE610B1FA35D}"/>
              </a:ext>
            </a:extLst>
          </p:cNvPr>
          <p:cNvSpPr/>
          <p:nvPr/>
        </p:nvSpPr>
        <p:spPr>
          <a:xfrm>
            <a:off x="1298667" y="4240024"/>
            <a:ext cx="10277637" cy="17111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457200" indent="-457200" fontAlgn="t">
              <a:lnSpc>
                <a:spcPct val="12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buýt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457200" indent="-457200" fontAlgn="t">
              <a:lnSpc>
                <a:spcPct val="12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đạp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457200" indent="-457200" fontAlgn="t">
              <a:lnSpc>
                <a:spcPct val="12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7211B9-F48F-4BD2-B4DA-2F09002AD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38" t="16221" r="14015" b="24080"/>
          <a:stretch/>
        </p:blipFill>
        <p:spPr>
          <a:xfrm>
            <a:off x="3241200" y="1583678"/>
            <a:ext cx="5539633" cy="262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3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613494" y="310666"/>
            <a:ext cx="6167339" cy="626040"/>
            <a:chOff x="-253438" y="258912"/>
            <a:chExt cx="6058171" cy="7636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53437" y="258912"/>
              <a:ext cx="6058170" cy="76364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Quan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53438" y="311616"/>
              <a:ext cx="549488" cy="67090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05CAE15-93B9-44FA-92C0-889A0DDD92A1}"/>
              </a:ext>
            </a:extLst>
          </p:cNvPr>
          <p:cNvSpPr/>
          <p:nvPr/>
        </p:nvSpPr>
        <p:spPr>
          <a:xfrm>
            <a:off x="2115305" y="947088"/>
            <a:ext cx="7211628" cy="550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7211B9-F48F-4BD2-B4DA-2F09002AD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38" t="16221" r="14015" b="24080"/>
          <a:stretch/>
        </p:blipFill>
        <p:spPr>
          <a:xfrm>
            <a:off x="2951303" y="1860121"/>
            <a:ext cx="5539633" cy="2623521"/>
          </a:xfrm>
          <a:prstGeom prst="rect">
            <a:avLst/>
          </a:prstGeom>
        </p:spPr>
      </p:pic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90A1623E-B7B3-45AC-9CA0-EC794D42E494}"/>
              </a:ext>
            </a:extLst>
          </p:cNvPr>
          <p:cNvSpPr/>
          <p:nvPr/>
        </p:nvSpPr>
        <p:spPr>
          <a:xfrm>
            <a:off x="2003393" y="4526849"/>
            <a:ext cx="7753166" cy="6447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fontAlgn="t">
              <a:lnSpc>
                <a:spcPct val="12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buýt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E107A7A5-81BF-483E-9023-29AFCA4972F2}"/>
              </a:ext>
            </a:extLst>
          </p:cNvPr>
          <p:cNvSpPr/>
          <p:nvPr/>
        </p:nvSpPr>
        <p:spPr>
          <a:xfrm>
            <a:off x="3107774" y="5171552"/>
            <a:ext cx="5976451" cy="554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buýt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01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0342783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4753</TotalTime>
  <Words>682</Words>
  <Application>Microsoft Office PowerPoint</Application>
  <PresentationFormat>Widescreen</PresentationFormat>
  <Paragraphs>143</Paragraphs>
  <Slides>21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Microsoft YaHei</vt:lpstr>
      <vt:lpstr>Arial</vt:lpstr>
      <vt:lpstr>Calibri Light</vt:lpstr>
      <vt:lpstr>Cambria Math</vt:lpstr>
      <vt:lpstr>Times New Roman</vt:lpstr>
      <vt:lpstr>UTM Avo</vt:lpstr>
      <vt:lpstr>Wingdings</vt:lpstr>
      <vt:lpstr>Office Theme</vt:lpstr>
      <vt:lpstr>Tuần 32 Bài 91: Biểu đồ tranh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613</cp:revision>
  <dcterms:created xsi:type="dcterms:W3CDTF">2021-07-12T03:44:38Z</dcterms:created>
  <dcterms:modified xsi:type="dcterms:W3CDTF">2023-04-23T09:45:01Z</dcterms:modified>
</cp:coreProperties>
</file>