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007577175" r:id="rId2"/>
    <p:sldId id="276" r:id="rId3"/>
    <p:sldId id="277" r:id="rId4"/>
    <p:sldId id="278" r:id="rId5"/>
    <p:sldId id="281" r:id="rId6"/>
    <p:sldId id="2007577179" r:id="rId7"/>
    <p:sldId id="2007577180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CCFF99"/>
    <a:srgbClr val="FF6600"/>
    <a:srgbClr val="CC99FF"/>
    <a:srgbClr val="000066"/>
    <a:srgbClr val="33CCFF"/>
    <a:srgbClr val="0099FF"/>
    <a:srgbClr val="0099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7" d="100"/>
          <a:sy n="67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02/05/2024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418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khúc</a:t>
            </a:r>
            <a:r>
              <a:rPr lang="en-SG" baseline="0" dirty="0"/>
              <a:t> </a:t>
            </a:r>
            <a:r>
              <a:rPr lang="en-SG" baseline="0" dirty="0" err="1"/>
              <a:t>gỗ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đề</a:t>
            </a:r>
            <a:r>
              <a:rPr lang="en-SG" baseline="0" dirty="0"/>
              <a:t> </a:t>
            </a:r>
            <a:r>
              <a:rPr lang="en-SG" baseline="0" dirty="0" err="1"/>
              <a:t>bài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cậu</a:t>
            </a:r>
            <a:r>
              <a:rPr lang="en-SG" baseline="0" dirty="0"/>
              <a:t> </a:t>
            </a:r>
            <a:r>
              <a:rPr lang="en-SG" baseline="0" dirty="0" err="1"/>
              <a:t>bé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hiện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đáp</a:t>
            </a:r>
            <a:r>
              <a:rPr lang="en-SG" baseline="0" dirty="0"/>
              <a:t> </a:t>
            </a:r>
            <a:r>
              <a:rPr lang="en-SG" baseline="0" dirty="0" err="1"/>
              <a:t>án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9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02/05/2024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2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02/05/2024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7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02/05/2024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7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02/05/2024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285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02/05/2024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openxmlformats.org/officeDocument/2006/relationships/image" Target="../media/image14.gif"/><Relationship Id="rId3" Type="http://schemas.openxmlformats.org/officeDocument/2006/relationships/image" Target="../media/image5.png"/><Relationship Id="rId21" Type="http://schemas.microsoft.com/office/2007/relationships/hdphoto" Target="../media/hdphoto6.wdp"/><Relationship Id="rId7" Type="http://schemas.openxmlformats.org/officeDocument/2006/relationships/slide" Target="slide3.xml"/><Relationship Id="rId12" Type="http://schemas.openxmlformats.org/officeDocument/2006/relationships/image" Target="../media/image10.png"/><Relationship Id="rId1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microsoft.com/office/2007/relationships/hdphoto" Target="../media/hdphoto5.wdp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6.jpg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18" Type="http://schemas.openxmlformats.org/officeDocument/2006/relationships/image" Target="../media/image13.gif"/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microsoft.com/office/2007/relationships/hdphoto" Target="../media/hdphoto4.wdp"/><Relationship Id="rId17" Type="http://schemas.microsoft.com/office/2007/relationships/hdphoto" Target="../media/hdphoto8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19" Type="http://schemas.openxmlformats.org/officeDocument/2006/relationships/image" Target="../media/image14.gif"/><Relationship Id="rId4" Type="http://schemas.openxmlformats.org/officeDocument/2006/relationships/image" Target="../media/image6.jpg"/><Relationship Id="rId9" Type="http://schemas.microsoft.com/office/2007/relationships/hdphoto" Target="../media/hdphoto7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18" Type="http://schemas.microsoft.com/office/2007/relationships/hdphoto" Target="../media/hdphoto10.wdp"/><Relationship Id="rId3" Type="http://schemas.openxmlformats.org/officeDocument/2006/relationships/image" Target="../media/image20.png"/><Relationship Id="rId21" Type="http://schemas.microsoft.com/office/2007/relationships/hdphoto" Target="../media/hdphoto11.wdp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17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openxmlformats.org/officeDocument/2006/relationships/image" Target="../media/image14.gif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5" Type="http://schemas.openxmlformats.org/officeDocument/2006/relationships/image" Target="../media/image13.gif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image" Target="../media/image6.jpg"/><Relationship Id="rId9" Type="http://schemas.microsoft.com/office/2007/relationships/hdphoto" Target="../media/hdphoto4.wdp"/><Relationship Id="rId14" Type="http://schemas.microsoft.com/office/2007/relationships/hdphoto" Target="../media/hdphoto9.wdp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074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58683"/>
            <a:ext cx="24384000" cy="6483634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7766A673-6432-4099-AA9B-98959DD94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3" b="89552" l="4839" r="88710">
                        <a14:foregroundMark x1="17742" y1="64179" x2="17742" y2="64179"/>
                        <a14:foregroundMark x1="16129" y1="46269" x2="16129" y2="46269"/>
                        <a14:foregroundMark x1="14516" y1="40299" x2="14516" y2="40299"/>
                        <a14:foregroundMark x1="5645" y1="50746" x2="5645" y2="50746"/>
                        <a14:foregroundMark x1="37097" y1="85075" x2="37097" y2="85075"/>
                        <a14:foregroundMark x1="19355" y1="89552" x2="19355" y2="89552"/>
                        <a14:foregroundMark x1="55645" y1="74627" x2="55645" y2="74627"/>
                        <a14:foregroundMark x1="70161" y1="74627" x2="78226" y2="74627"/>
                        <a14:foregroundMark x1="81452" y1="71642" x2="81452" y2="71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3" y="5147097"/>
            <a:ext cx="1181100" cy="638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FA2A67-8C65-47A9-A9EB-023DF773BC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/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412" y="5639855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01115" y="382022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70441" y="-1132114"/>
            <a:ext cx="8225216" cy="6003625"/>
            <a:chOff x="1993037" y="-990649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037" y="-990649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791582" y="606891"/>
              <a:ext cx="1663602" cy="841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3" r="30615"/>
          <a:stretch/>
        </p:blipFill>
        <p:spPr>
          <a:xfrm>
            <a:off x="134328" y="3060700"/>
            <a:ext cx="3013811" cy="3307100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2746343" y="4197181"/>
            <a:ext cx="4241764" cy="80630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hồng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DF6D8C-6C75-4108-B0E2-BECC746B61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603" y="432165"/>
            <a:ext cx="3862437" cy="2628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9C5FA5-9103-4B1B-AA89-E60403EAEC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970" y="2679700"/>
            <a:ext cx="2809508" cy="34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96237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64896 -0.01042 " pathEditMode="relative" rAng="0" ptsTypes="AA">
                                      <p:cBhvr>
                                        <p:cTn id="4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7AB87C6-F6D0-4939-A524-6D81253A7556}"/>
              </a:ext>
            </a:extLst>
          </p:cNvPr>
          <p:cNvGrpSpPr/>
          <p:nvPr/>
        </p:nvGrpSpPr>
        <p:grpSpPr>
          <a:xfrm>
            <a:off x="0" y="-114299"/>
            <a:ext cx="24384000" cy="6539250"/>
            <a:chOff x="0" y="0"/>
            <a:chExt cx="24384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>
              <a:extLst>
                <a:ext uri="{FF2B5EF4-FFF2-40B4-BE49-F238E27FC236}">
                  <a16:creationId xmlns:a16="http://schemas.microsoft.com/office/drawing/2014/main" id="{35D123CD-D5CA-46BE-BD71-2EA59C42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F4F6ABE5-5E37-4272-94C0-4579B2D857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3" b="91045" l="6452" r="92742">
                        <a14:foregroundMark x1="14516" y1="56716" x2="14516" y2="56716"/>
                        <a14:foregroundMark x1="22581" y1="67164" x2="22581" y2="67164"/>
                        <a14:foregroundMark x1="25000" y1="49254" x2="21774" y2="43284"/>
                        <a14:foregroundMark x1="16129" y1="35821" x2="13710" y2="38806"/>
                        <a14:foregroundMark x1="7258" y1="62687" x2="7258" y2="62687"/>
                        <a14:foregroundMark x1="19355" y1="91045" x2="19355" y2="91045"/>
                        <a14:foregroundMark x1="44355" y1="74627" x2="44355" y2="74627"/>
                        <a14:foregroundMark x1="60484" y1="74627" x2="64516" y2="74627"/>
                        <a14:foregroundMark x1="70968" y1="74627" x2="78226" y2="74627"/>
                        <a14:foregroundMark x1="83871" y1="74627" x2="85484" y2="68657"/>
                        <a14:foregroundMark x1="86290" y1="59701" x2="87903" y2="50746"/>
                        <a14:foregroundMark x1="88710" y1="44776" x2="88710" y2="44776"/>
                        <a14:foregroundMark x1="92742" y1="56716" x2="92742" y2="567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897" y="5135551"/>
            <a:ext cx="1181100" cy="6381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8DA222-EB3A-41E0-9E86-DC66C77333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058" t="47921" r="16087" b="47985"/>
          <a:stretch/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938" y="5638040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779255" y="384519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508000" y="-511628"/>
            <a:ext cx="8929914" cy="5510364"/>
            <a:chOff x="1779341" y="-58684"/>
            <a:chExt cx="578205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78205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725492" y="1690824"/>
              <a:ext cx="1557879" cy="64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20C1262-2439-44EA-8FE5-C687B9561CC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/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2" y="1845525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921" y="3309613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470882" y="4132380"/>
            <a:ext cx="2654726" cy="87283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480B7-B919-4082-97EA-5AB8956679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053" y="1038938"/>
            <a:ext cx="3610612" cy="21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96237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64896 -0.01042 " pathEditMode="relative" rAng="0" ptsTypes="AA">
                                      <p:cBhvr>
                                        <p:cTn id="40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8AF34C-4F3B-4C18-B72B-B672B760A4B1}"/>
              </a:ext>
            </a:extLst>
          </p:cNvPr>
          <p:cNvGrpSpPr/>
          <p:nvPr/>
        </p:nvGrpSpPr>
        <p:grpSpPr>
          <a:xfrm>
            <a:off x="0" y="-58683"/>
            <a:ext cx="24384000" cy="6502684"/>
            <a:chOff x="0" y="3271"/>
            <a:chExt cx="24384000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AE02904-E702-4A83-A935-5958725D3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95689" y="11725"/>
              <a:ext cx="12288311" cy="459105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B87C6-F6D0-4939-A524-6D81253A7556}"/>
                </a:ext>
              </a:extLst>
            </p:cNvPr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4" name="Picture 3" descr="A close up of a flower&#10;&#10;Description automatically generated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2" name="Picture 4" descr="Road Sign Png, Vector, PSD, and Clipart With Transparent ...">
                <a:extLst>
                  <a:ext uri="{FF2B5EF4-FFF2-40B4-BE49-F238E27FC236}">
                    <a16:creationId xmlns:a16="http://schemas.microsoft.com/office/drawing/2014/main" id="{35D123CD-D5CA-46BE-BD71-2EA59C429A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A picture containing table, flower, grass, sitting&#10;&#10;Description automatically generated">
              <a:extLst>
                <a:ext uri="{FF2B5EF4-FFF2-40B4-BE49-F238E27FC236}">
                  <a16:creationId xmlns:a16="http://schemas.microsoft.com/office/drawing/2014/main" id="{D9B750AD-BECE-41EC-B49A-9C4C24FB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266950"/>
              <a:ext cx="12192000" cy="4591050"/>
            </a:xfrm>
            <a:prstGeom prst="rect">
              <a:avLst/>
            </a:prstGeom>
          </p:spPr>
        </p:pic>
      </p:grpSp>
      <p:pic>
        <p:nvPicPr>
          <p:cNvPr id="7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909" y="5662023"/>
            <a:ext cx="4057629" cy="785981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>
            <a:extLst>
              <a:ext uri="{FF2B5EF4-FFF2-40B4-BE49-F238E27FC236}">
                <a16:creationId xmlns:a16="http://schemas.microsoft.com/office/drawing/2014/main" id="{0C7DE413-7690-455E-85A9-9B0E7CBED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/>
        </p:blipFill>
        <p:spPr bwMode="auto">
          <a:xfrm>
            <a:off x="6828926" y="3829360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>
            <a:extLst>
              <a:ext uri="{FF2B5EF4-FFF2-40B4-BE49-F238E27FC236}">
                <a16:creationId xmlns:a16="http://schemas.microsoft.com/office/drawing/2014/main" id="{4844FA83-5C49-4285-B558-06037C9D7CBB}"/>
              </a:ext>
            </a:extLst>
          </p:cNvPr>
          <p:cNvGrpSpPr/>
          <p:nvPr/>
        </p:nvGrpSpPr>
        <p:grpSpPr>
          <a:xfrm>
            <a:off x="175590" y="-653142"/>
            <a:ext cx="8742911" cy="6141596"/>
            <a:chOff x="1779341" y="-58684"/>
            <a:chExt cx="5974838" cy="4209579"/>
          </a:xfrm>
        </p:grpSpPr>
        <p:pic>
          <p:nvPicPr>
            <p:cNvPr id="67" name="cauhoi1" descr="A picture containing cake, table, decorated, sitting&#10;&#10;Description automatically generated">
              <a:extLst>
                <a:ext uri="{FF2B5EF4-FFF2-40B4-BE49-F238E27FC236}">
                  <a16:creationId xmlns:a16="http://schemas.microsoft.com/office/drawing/2014/main" id="{5D5C10B9-9084-4DC5-A908-B8532E132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974838" cy="4209579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F82AF25-6743-4372-95DC-1594FFC2032F}"/>
                </a:ext>
              </a:extLst>
            </p:cNvPr>
            <p:cNvSpPr txBox="1"/>
            <p:nvPr/>
          </p:nvSpPr>
          <p:spPr>
            <a:xfrm>
              <a:off x="2599155" y="1478976"/>
              <a:ext cx="1950156" cy="822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cúc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ly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nở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F59C511-993E-4E87-9B30-FB9DEC0556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701" y="2232269"/>
            <a:ext cx="1066800" cy="142875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061752F-6B48-48D1-B790-7AFEE54C351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9" r="23272"/>
          <a:stretch/>
        </p:blipFill>
        <p:spPr>
          <a:xfrm>
            <a:off x="328648" y="3329252"/>
            <a:ext cx="3332772" cy="3086628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63" y="3474185"/>
            <a:ext cx="3040743" cy="3040743"/>
          </a:xfrm>
          <a:prstGeom prst="rect">
            <a:avLst/>
          </a:prstGeom>
        </p:spPr>
      </p:pic>
      <p:sp>
        <p:nvSpPr>
          <p:cNvPr id="75" name="DAD1">
            <a:extLst>
              <a:ext uri="{FF2B5EF4-FFF2-40B4-BE49-F238E27FC236}">
                <a16:creationId xmlns:a16="http://schemas.microsoft.com/office/drawing/2014/main" id="{326053B1-F371-4585-A561-1A7B5FAE6A3F}"/>
              </a:ext>
            </a:extLst>
          </p:cNvPr>
          <p:cNvSpPr/>
          <p:nvPr/>
        </p:nvSpPr>
        <p:spPr>
          <a:xfrm flipH="1">
            <a:off x="3116539" y="4517316"/>
            <a:ext cx="5955019" cy="1284723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CC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11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cúc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182880" algn="ctr"/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ly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797D2A-9D3B-450B-A577-824DF73D91C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/>
        </p:blipFill>
        <p:spPr>
          <a:xfrm>
            <a:off x="7940305" y="2190403"/>
            <a:ext cx="2200759" cy="34716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9D1C4C-52DA-4BDC-8933-48E2108DC1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175" y="1075304"/>
            <a:ext cx="3702851" cy="2272065"/>
          </a:xfrm>
          <a:prstGeom prst="rect">
            <a:avLst/>
          </a:prstGeom>
        </p:spPr>
      </p:pic>
      <p:sp>
        <p:nvSpPr>
          <p:cNvPr id="23" name="Rectangle 6">
            <a:extLst>
              <a:ext uri="{FF2B5EF4-FFF2-40B4-BE49-F238E27FC236}">
                <a16:creationId xmlns:a16="http://schemas.microsoft.com/office/drawing/2014/main" id="{DCFE264D-70F6-44A5-A857-494A18AA7039}"/>
              </a:ext>
            </a:extLst>
          </p:cNvPr>
          <p:cNvSpPr/>
          <p:nvPr/>
        </p:nvSpPr>
        <p:spPr>
          <a:xfrm>
            <a:off x="9901817" y="3364150"/>
            <a:ext cx="1168293" cy="1638734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92973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" fmla="*/ 0 w 1089756"/>
              <a:gd name="connsiteY0" fmla="*/ 0 h 2514834"/>
              <a:gd name="connsiteX1" fmla="*/ 1089756 w 1089756"/>
              <a:gd name="connsiteY1" fmla="*/ 220980 h 2514834"/>
              <a:gd name="connsiteX2" fmla="*/ 1089756 w 1089756"/>
              <a:gd name="connsiteY2" fmla="*/ 2476734 h 2514834"/>
              <a:gd name="connsiteX3" fmla="*/ 114300 w 1089756"/>
              <a:gd name="connsiteY3" fmla="*/ 2514834 h 2514834"/>
              <a:gd name="connsiteX4" fmla="*/ 0 w 1089756"/>
              <a:gd name="connsiteY4" fmla="*/ 0 h 2514834"/>
              <a:gd name="connsiteX0" fmla="*/ 0 w 1089756"/>
              <a:gd name="connsiteY0" fmla="*/ 0 h 2476734"/>
              <a:gd name="connsiteX1" fmla="*/ 1089756 w 1089756"/>
              <a:gd name="connsiteY1" fmla="*/ 220980 h 2476734"/>
              <a:gd name="connsiteX2" fmla="*/ 1089756 w 1089756"/>
              <a:gd name="connsiteY2" fmla="*/ 2476734 h 2476734"/>
              <a:gd name="connsiteX3" fmla="*/ 83820 w 1089756"/>
              <a:gd name="connsiteY3" fmla="*/ 2476734 h 2476734"/>
              <a:gd name="connsiteX4" fmla="*/ 0 w 1089756"/>
              <a:gd name="connsiteY4" fmla="*/ 0 h 2476734"/>
              <a:gd name="connsiteX0" fmla="*/ 0 w 1030315"/>
              <a:gd name="connsiteY0" fmla="*/ 52514 h 2369228"/>
              <a:gd name="connsiteX1" fmla="*/ 1030315 w 1030315"/>
              <a:gd name="connsiteY1" fmla="*/ 113474 h 2369228"/>
              <a:gd name="connsiteX2" fmla="*/ 1030315 w 1030315"/>
              <a:gd name="connsiteY2" fmla="*/ 2369228 h 2369228"/>
              <a:gd name="connsiteX3" fmla="*/ 24379 w 1030315"/>
              <a:gd name="connsiteY3" fmla="*/ 2369228 h 2369228"/>
              <a:gd name="connsiteX4" fmla="*/ 0 w 1030315"/>
              <a:gd name="connsiteY4" fmla="*/ 52514 h 2369228"/>
              <a:gd name="connsiteX0" fmla="*/ 0 w 1055082"/>
              <a:gd name="connsiteY0" fmla="*/ 168672 h 2340606"/>
              <a:gd name="connsiteX1" fmla="*/ 1055082 w 1055082"/>
              <a:gd name="connsiteY1" fmla="*/ 84852 h 2340606"/>
              <a:gd name="connsiteX2" fmla="*/ 1055082 w 1055082"/>
              <a:gd name="connsiteY2" fmla="*/ 2340606 h 2340606"/>
              <a:gd name="connsiteX3" fmla="*/ 49146 w 1055082"/>
              <a:gd name="connsiteY3" fmla="*/ 2340606 h 2340606"/>
              <a:gd name="connsiteX4" fmla="*/ 0 w 1055082"/>
              <a:gd name="connsiteY4" fmla="*/ 168672 h 2340606"/>
              <a:gd name="connsiteX0" fmla="*/ 0 w 1055082"/>
              <a:gd name="connsiteY0" fmla="*/ 265975 h 2437909"/>
              <a:gd name="connsiteX1" fmla="*/ 1055082 w 1055082"/>
              <a:gd name="connsiteY1" fmla="*/ 182155 h 2437909"/>
              <a:gd name="connsiteX2" fmla="*/ 1055082 w 1055082"/>
              <a:gd name="connsiteY2" fmla="*/ 2437909 h 2437909"/>
              <a:gd name="connsiteX3" fmla="*/ 49146 w 1055082"/>
              <a:gd name="connsiteY3" fmla="*/ 2437909 h 2437909"/>
              <a:gd name="connsiteX4" fmla="*/ 0 w 1055082"/>
              <a:gd name="connsiteY4" fmla="*/ 265975 h 2437909"/>
              <a:gd name="connsiteX0" fmla="*/ 0 w 1055082"/>
              <a:gd name="connsiteY0" fmla="*/ 284955 h 2456889"/>
              <a:gd name="connsiteX1" fmla="*/ 1055082 w 1055082"/>
              <a:gd name="connsiteY1" fmla="*/ 201135 h 2456889"/>
              <a:gd name="connsiteX2" fmla="*/ 1055082 w 1055082"/>
              <a:gd name="connsiteY2" fmla="*/ 2456889 h 2456889"/>
              <a:gd name="connsiteX3" fmla="*/ 49146 w 1055082"/>
              <a:gd name="connsiteY3" fmla="*/ 2456889 h 2456889"/>
              <a:gd name="connsiteX4" fmla="*/ 0 w 1055082"/>
              <a:gd name="connsiteY4" fmla="*/ 284955 h 24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F9045C-D9ED-4DF1-A37C-5BC619CA10F4}"/>
              </a:ext>
            </a:extLst>
          </p:cNvPr>
          <p:cNvGrpSpPr/>
          <p:nvPr/>
        </p:nvGrpSpPr>
        <p:grpSpPr>
          <a:xfrm>
            <a:off x="10541794" y="3128116"/>
            <a:ext cx="1474616" cy="3674589"/>
            <a:chOff x="7318719" y="1909349"/>
            <a:chExt cx="1609725" cy="439102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34CDF-BEE4-4569-8189-459F917CE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10435E-797C-4ADC-A280-EFB8C0B5C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0476" t="24649" r="8571" b="20657"/>
            <a:stretch/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9" name="ngchay" descr="A close up of a logo&#10;&#10;Description automatically generated">
            <a:extLst>
              <a:ext uri="{FF2B5EF4-FFF2-40B4-BE49-F238E27FC236}">
                <a16:creationId xmlns:a16="http://schemas.microsoft.com/office/drawing/2014/main" id="{88B0E0DB-793B-43D8-8542-EFC784744D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4" y="1958530"/>
            <a:ext cx="4343616" cy="43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99115 0.0057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27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64896 -0.01042 " pathEditMode="relative" rAng="0" ptsTypes="AA">
                                      <p:cBhvr>
                                        <p:cTn id="4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1.875E-6 0.00163 C 0.13242 -0.00578 -1.875E-6 -0.00138 0.14831 -4.81481E-6 L 0.54831 0.00301 C 0.58294 0.0088 0.56888 0.00741 0.62891 0.00301 C 0.63047 0.00301 0.63203 0.00163 0.6336 -4.81481E-6 C 0.63932 -0.00416 0.63998 -0.00578 0.64466 -0.01157 C 0.64753 -0.02013 0.64792 -0.02175 0.65274 -0.02893 C 0.65417 -0.03032 0.65573 -0.03171 0.65729 -0.03333 C 0.65834 -0.03773 0.65938 -0.04189 0.66042 -0.0449 C 0.66146 -0.04768 0.66289 -0.05069 0.66367 -0.0537 C 0.66511 -0.05949 0.66719 -0.06944 0.66719 -0.06805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-307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43113" y="361533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141121" y="3615331"/>
            <a:ext cx="7625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91499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7674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24836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4485</TotalTime>
  <Words>152</Words>
  <Application>Microsoft Office PowerPoint</Application>
  <PresentationFormat>Widescreen</PresentationFormat>
  <Paragraphs>19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 Light</vt:lpstr>
      <vt:lpstr>Cambria Math</vt:lpstr>
      <vt:lpstr>Tahoma</vt:lpstr>
      <vt:lpstr>Times New Roman</vt:lpstr>
      <vt:lpstr>UTM Avo</vt:lpstr>
      <vt:lpstr>Office Theme</vt:lpstr>
      <vt:lpstr>Tuần 32 Bài 91: Biểu đồ tranh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576</cp:revision>
  <dcterms:created xsi:type="dcterms:W3CDTF">2021-07-12T03:44:38Z</dcterms:created>
  <dcterms:modified xsi:type="dcterms:W3CDTF">2024-05-02T09:40:58Z</dcterms:modified>
</cp:coreProperties>
</file>