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3" r:id="rId2"/>
    <p:sldId id="2007577179" r:id="rId3"/>
    <p:sldId id="2007577180" r:id="rId4"/>
    <p:sldId id="2007577142" r:id="rId5"/>
    <p:sldId id="2007577178" r:id="rId6"/>
    <p:sldId id="2007577181" r:id="rId7"/>
    <p:sldId id="395" r:id="rId8"/>
    <p:sldId id="402" r:id="rId9"/>
    <p:sldId id="281" r:id="rId10"/>
    <p:sldId id="417" r:id="rId11"/>
    <p:sldId id="256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000066"/>
    <a:srgbClr val="33CCFF"/>
    <a:srgbClr val="CCFF99"/>
    <a:srgbClr val="0099FF"/>
    <a:srgbClr val="0099CC"/>
    <a:srgbClr val="99FF66"/>
    <a:srgbClr val="00FF00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41" autoAdjust="0"/>
  </p:normalViewPr>
  <p:slideViewPr>
    <p:cSldViewPr snapToGrid="0">
      <p:cViewPr varScale="1">
        <p:scale>
          <a:sx n="73" d="100"/>
          <a:sy n="73" d="100"/>
        </p:scale>
        <p:origin x="85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0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8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863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02/05/2024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937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01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02/05/2024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9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svg"/><Relationship Id="rId5" Type="http://schemas.openxmlformats.org/officeDocument/2006/relationships/image" Target="../media/image20.png"/><Relationship Id="rId4" Type="http://schemas.openxmlformats.org/officeDocument/2006/relationships/image" Target="../media/image6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ontrol" Target="../activeX/activeX2.xml"/><Relationship Id="rId7" Type="http://schemas.openxmlformats.org/officeDocument/2006/relationships/image" Target="../media/image12.png"/><Relationship Id="rId12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6.png"/><Relationship Id="rId5" Type="http://schemas.openxmlformats.org/officeDocument/2006/relationships/control" Target="../activeX/activeX4.xml"/><Relationship Id="rId10" Type="http://schemas.openxmlformats.org/officeDocument/2006/relationships/image" Target="../media/image15.png"/><Relationship Id="rId4" Type="http://schemas.openxmlformats.org/officeDocument/2006/relationships/control" Target="../activeX/activeX3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28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80: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vi-VN" sz="5200" b="1">
                <a:solidFill>
                  <a:srgbClr val="FF0000"/>
                </a:solidFill>
                <a:latin typeface="UTM Avo" panose="02040603050506020204" pitchFamily="18" charset="0"/>
              </a:rPr>
              <a:t>trừ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nhớ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)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vi 1000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41555" y="2621651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06800" y="1130300"/>
            <a:ext cx="790291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KIẾN THỨC MỚI</a:t>
            </a:r>
            <a:endParaRPr lang="en-US" sz="66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674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8998F-2874-4B39-9933-105EDA9CB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"/>
            <a:ext cx="12192000" cy="6413500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423BED8-2B53-4228-BAAD-C33A6CD81CFD}"/>
              </a:ext>
            </a:extLst>
          </p:cNvPr>
          <p:cNvSpPr/>
          <p:nvPr/>
        </p:nvSpPr>
        <p:spPr>
          <a:xfrm>
            <a:off x="350195" y="234056"/>
            <a:ext cx="11556460" cy="5943600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7A57C1E-B341-4403-83C9-6070B11DF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2760" b="46297"/>
          <a:stretch/>
        </p:blipFill>
        <p:spPr>
          <a:xfrm>
            <a:off x="1182441" y="1296211"/>
            <a:ext cx="10522662" cy="409291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E15E7-6CDC-4DEF-AD86-ED60A78DEE56}"/>
              </a:ext>
            </a:extLst>
          </p:cNvPr>
          <p:cNvSpPr/>
          <p:nvPr/>
        </p:nvSpPr>
        <p:spPr>
          <a:xfrm>
            <a:off x="4380474" y="134293"/>
            <a:ext cx="2752927" cy="5232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587 – 265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E6CEE-0436-420A-8F07-F03B5122C545}"/>
              </a:ext>
            </a:extLst>
          </p:cNvPr>
          <p:cNvSpPr txBox="1"/>
          <p:nvPr/>
        </p:nvSpPr>
        <p:spPr>
          <a:xfrm>
            <a:off x="2893911" y="715252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7343C-9945-4A68-A2F0-775FE2A52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3772" b="46297"/>
          <a:stretch/>
        </p:blipFill>
        <p:spPr>
          <a:xfrm>
            <a:off x="486897" y="1296211"/>
            <a:ext cx="10412722" cy="4092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796BF-14BA-401D-80E5-DACF6C811F74}"/>
              </a:ext>
            </a:extLst>
          </p:cNvPr>
          <p:cNvSpPr txBox="1"/>
          <p:nvPr/>
        </p:nvSpPr>
        <p:spPr>
          <a:xfrm>
            <a:off x="1232588" y="1702838"/>
            <a:ext cx="95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587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B446B-EE11-4A0E-906B-244C51982C8F}"/>
              </a:ext>
            </a:extLst>
          </p:cNvPr>
          <p:cNvSpPr txBox="1"/>
          <p:nvPr/>
        </p:nvSpPr>
        <p:spPr>
          <a:xfrm>
            <a:off x="1186754" y="2337318"/>
            <a:ext cx="10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265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13338-8AAF-4A1F-B415-C9B0D46EA866}"/>
              </a:ext>
            </a:extLst>
          </p:cNvPr>
          <p:cNvSpPr txBox="1"/>
          <p:nvPr/>
        </p:nvSpPr>
        <p:spPr>
          <a:xfrm>
            <a:off x="92111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.VnBahamasB" panose="020BE200000000000000" pitchFamily="34" charset="0"/>
              </a:rPr>
              <a:t>-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60472E-E26C-4636-86E7-8740F9C4C48D}"/>
              </a:ext>
            </a:extLst>
          </p:cNvPr>
          <p:cNvCxnSpPr>
            <a:cxnSpLocks/>
          </p:cNvCxnSpPr>
          <p:nvPr/>
        </p:nvCxnSpPr>
        <p:spPr>
          <a:xfrm>
            <a:off x="1091441" y="2838025"/>
            <a:ext cx="905598" cy="93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513ED8-522F-4F6F-8A6F-509559CA4444}"/>
              </a:ext>
            </a:extLst>
          </p:cNvPr>
          <p:cNvSpPr txBox="1"/>
          <p:nvPr/>
        </p:nvSpPr>
        <p:spPr>
          <a:xfrm>
            <a:off x="968175" y="3692692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10EB23-E03D-4343-A023-203CE10B179F}"/>
              </a:ext>
            </a:extLst>
          </p:cNvPr>
          <p:cNvSpPr txBox="1"/>
          <p:nvPr/>
        </p:nvSpPr>
        <p:spPr>
          <a:xfrm>
            <a:off x="3951392" y="1671603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5D249B-DA4D-4A20-823E-AB01B409B488}"/>
              </a:ext>
            </a:extLst>
          </p:cNvPr>
          <p:cNvSpPr txBox="1"/>
          <p:nvPr/>
        </p:nvSpPr>
        <p:spPr>
          <a:xfrm>
            <a:off x="3921688" y="2341556"/>
            <a:ext cx="736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26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D39A93-0CAA-43FC-B76A-917C3DDDF4D5}"/>
              </a:ext>
            </a:extLst>
          </p:cNvPr>
          <p:cNvSpPr txBox="1"/>
          <p:nvPr/>
        </p:nvSpPr>
        <p:spPr>
          <a:xfrm>
            <a:off x="365403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.VnBahamasB" panose="020BE200000000000000" pitchFamily="34" charset="0"/>
              </a:rPr>
              <a:t>-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E176AB-B7A8-4AEB-A231-B3F93DF043FC}"/>
              </a:ext>
            </a:extLst>
          </p:cNvPr>
          <p:cNvCxnSpPr/>
          <p:nvPr/>
        </p:nvCxnSpPr>
        <p:spPr>
          <a:xfrm>
            <a:off x="3921861" y="28473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7A72E2-AAD0-44C2-9708-43D417F7403D}"/>
              </a:ext>
            </a:extLst>
          </p:cNvPr>
          <p:cNvSpPr txBox="1"/>
          <p:nvPr/>
        </p:nvSpPr>
        <p:spPr>
          <a:xfrm>
            <a:off x="4419157" y="165363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CFF3C7-2840-4468-8487-0BB8C1A4ECF4}"/>
              </a:ext>
            </a:extLst>
          </p:cNvPr>
          <p:cNvSpPr txBox="1"/>
          <p:nvPr/>
        </p:nvSpPr>
        <p:spPr>
          <a:xfrm>
            <a:off x="4414163" y="2336474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37C3C1-7EBB-4550-840C-E3EEB61345A0}"/>
              </a:ext>
            </a:extLst>
          </p:cNvPr>
          <p:cNvSpPr txBox="1"/>
          <p:nvPr/>
        </p:nvSpPr>
        <p:spPr>
          <a:xfrm>
            <a:off x="4384715" y="3016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F39784-AA2C-4E07-A1D7-7A15FDEF8413}"/>
              </a:ext>
            </a:extLst>
          </p:cNvPr>
          <p:cNvSpPr txBox="1"/>
          <p:nvPr/>
        </p:nvSpPr>
        <p:spPr>
          <a:xfrm>
            <a:off x="2917924" y="3539666"/>
            <a:ext cx="2659545" cy="125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7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F19AC-C8B0-486B-A7F4-A2A4EF4894F8}"/>
              </a:ext>
            </a:extLst>
          </p:cNvPr>
          <p:cNvSpPr txBox="1"/>
          <p:nvPr/>
        </p:nvSpPr>
        <p:spPr>
          <a:xfrm>
            <a:off x="7167363" y="16760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DF4DF9-4E32-4720-AB08-0B651DC5CE52}"/>
              </a:ext>
            </a:extLst>
          </p:cNvPr>
          <p:cNvSpPr txBox="1"/>
          <p:nvPr/>
        </p:nvSpPr>
        <p:spPr>
          <a:xfrm>
            <a:off x="7176179" y="233170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A062F2-D8C9-423E-BB6F-CFA52EDEDB98}"/>
              </a:ext>
            </a:extLst>
          </p:cNvPr>
          <p:cNvSpPr txBox="1"/>
          <p:nvPr/>
        </p:nvSpPr>
        <p:spPr>
          <a:xfrm>
            <a:off x="644332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.VnBahamasB" panose="020BE200000000000000" pitchFamily="34" charset="0"/>
              </a:rPr>
              <a:t>-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FD4105-4732-41B3-9E71-7D69DFF9902A}"/>
              </a:ext>
            </a:extLst>
          </p:cNvPr>
          <p:cNvSpPr txBox="1"/>
          <p:nvPr/>
        </p:nvSpPr>
        <p:spPr>
          <a:xfrm>
            <a:off x="6916199" y="168145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2D6AB8-DF1B-464D-AD7D-E1EDE4FC4E3B}"/>
              </a:ext>
            </a:extLst>
          </p:cNvPr>
          <p:cNvSpPr txBox="1"/>
          <p:nvPr/>
        </p:nvSpPr>
        <p:spPr>
          <a:xfrm>
            <a:off x="6944939" y="2341556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2A156D-7C87-4746-A695-2CAE658682E8}"/>
              </a:ext>
            </a:extLst>
          </p:cNvPr>
          <p:cNvSpPr txBox="1"/>
          <p:nvPr/>
        </p:nvSpPr>
        <p:spPr>
          <a:xfrm>
            <a:off x="7182411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A62B3E-40E7-4B98-B4FA-F85A6CFD4039}"/>
              </a:ext>
            </a:extLst>
          </p:cNvPr>
          <p:cNvCxnSpPr/>
          <p:nvPr/>
        </p:nvCxnSpPr>
        <p:spPr>
          <a:xfrm>
            <a:off x="6616669" y="28380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B09006-05A6-4626-BDA1-C4A9010E3946}"/>
              </a:ext>
            </a:extLst>
          </p:cNvPr>
          <p:cNvSpPr txBox="1"/>
          <p:nvPr/>
        </p:nvSpPr>
        <p:spPr>
          <a:xfrm>
            <a:off x="6916649" y="2988240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7D5BCB-3B33-4305-94BD-46FBD4CF22CC}"/>
              </a:ext>
            </a:extLst>
          </p:cNvPr>
          <p:cNvSpPr txBox="1"/>
          <p:nvPr/>
        </p:nvSpPr>
        <p:spPr>
          <a:xfrm>
            <a:off x="5976326" y="3549359"/>
            <a:ext cx="2659545" cy="125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F1A4B3A-D158-40C3-BD29-DC04853D92D5}"/>
              </a:ext>
            </a:extLst>
          </p:cNvPr>
          <p:cNvSpPr/>
          <p:nvPr/>
        </p:nvSpPr>
        <p:spPr>
          <a:xfrm>
            <a:off x="792674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EFFF9E-B8AC-4C47-9292-C9C33F60299D}"/>
              </a:ext>
            </a:extLst>
          </p:cNvPr>
          <p:cNvSpPr/>
          <p:nvPr/>
        </p:nvSpPr>
        <p:spPr>
          <a:xfrm>
            <a:off x="2777686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DD7BFD-1518-44BB-A720-CBA4FC799B81}"/>
              </a:ext>
            </a:extLst>
          </p:cNvPr>
          <p:cNvSpPr/>
          <p:nvPr/>
        </p:nvSpPr>
        <p:spPr>
          <a:xfrm>
            <a:off x="5803061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154021-F309-4320-BED6-EFF890949926}"/>
              </a:ext>
            </a:extLst>
          </p:cNvPr>
          <p:cNvSpPr txBox="1"/>
          <p:nvPr/>
        </p:nvSpPr>
        <p:spPr>
          <a:xfrm>
            <a:off x="6665035" y="16716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79C083-BF2A-427A-90AB-8FEBBA03BF63}"/>
              </a:ext>
            </a:extLst>
          </p:cNvPr>
          <p:cNvSpPr txBox="1"/>
          <p:nvPr/>
        </p:nvSpPr>
        <p:spPr>
          <a:xfrm>
            <a:off x="6668195" y="2337269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D340D-7105-44EF-B550-4F1681C7DA93}"/>
              </a:ext>
            </a:extLst>
          </p:cNvPr>
          <p:cNvSpPr txBox="1"/>
          <p:nvPr/>
        </p:nvSpPr>
        <p:spPr>
          <a:xfrm>
            <a:off x="9935306" y="16760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6B9290-DE24-4B51-A94D-7CCBBC98EE2A}"/>
              </a:ext>
            </a:extLst>
          </p:cNvPr>
          <p:cNvSpPr txBox="1"/>
          <p:nvPr/>
        </p:nvSpPr>
        <p:spPr>
          <a:xfrm>
            <a:off x="9944122" y="234143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62FC4C-0C9E-427F-85F2-FC2607622208}"/>
              </a:ext>
            </a:extLst>
          </p:cNvPr>
          <p:cNvSpPr txBox="1"/>
          <p:nvPr/>
        </p:nvSpPr>
        <p:spPr>
          <a:xfrm>
            <a:off x="9211268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.VnBahamasB" panose="020BE200000000000000" pitchFamily="34" charset="0"/>
              </a:rPr>
              <a:t>-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02F9C9-E224-409D-B06E-94CD04F8AF4B}"/>
              </a:ext>
            </a:extLst>
          </p:cNvPr>
          <p:cNvSpPr txBox="1"/>
          <p:nvPr/>
        </p:nvSpPr>
        <p:spPr>
          <a:xfrm>
            <a:off x="9450056" y="167425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DC5276-B01D-4D8F-9D27-E3FFBEC8BB6E}"/>
              </a:ext>
            </a:extLst>
          </p:cNvPr>
          <p:cNvSpPr txBox="1"/>
          <p:nvPr/>
        </p:nvSpPr>
        <p:spPr>
          <a:xfrm>
            <a:off x="9439697" y="2341772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A1E13B-E8B0-4EFD-8C47-35A7EF4DDD02}"/>
              </a:ext>
            </a:extLst>
          </p:cNvPr>
          <p:cNvSpPr txBox="1"/>
          <p:nvPr/>
        </p:nvSpPr>
        <p:spPr>
          <a:xfrm>
            <a:off x="9950354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B24AD0-F379-4632-A70E-3D3EBD5254A9}"/>
              </a:ext>
            </a:extLst>
          </p:cNvPr>
          <p:cNvCxnSpPr/>
          <p:nvPr/>
        </p:nvCxnSpPr>
        <p:spPr>
          <a:xfrm>
            <a:off x="9384612" y="28380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58F589-4242-449E-9FBC-182ADA5DDADE}"/>
              </a:ext>
            </a:extLst>
          </p:cNvPr>
          <p:cNvSpPr txBox="1"/>
          <p:nvPr/>
        </p:nvSpPr>
        <p:spPr>
          <a:xfrm>
            <a:off x="9410957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7BD773-CA69-44CA-A868-C5EF6F74AF45}"/>
              </a:ext>
            </a:extLst>
          </p:cNvPr>
          <p:cNvSpPr txBox="1"/>
          <p:nvPr/>
        </p:nvSpPr>
        <p:spPr>
          <a:xfrm>
            <a:off x="9696688" y="166676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CBF345-4484-4E95-AADC-7242E2E95F8C}"/>
              </a:ext>
            </a:extLst>
          </p:cNvPr>
          <p:cNvSpPr txBox="1"/>
          <p:nvPr/>
        </p:nvSpPr>
        <p:spPr>
          <a:xfrm>
            <a:off x="9668129" y="2341296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7FF0E9-E200-4163-B540-9DF3C04978FA}"/>
              </a:ext>
            </a:extLst>
          </p:cNvPr>
          <p:cNvSpPr txBox="1"/>
          <p:nvPr/>
        </p:nvSpPr>
        <p:spPr>
          <a:xfrm>
            <a:off x="9693915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B2231E-C788-42D7-A956-EE40F0C0B802}"/>
              </a:ext>
            </a:extLst>
          </p:cNvPr>
          <p:cNvSpPr txBox="1"/>
          <p:nvPr/>
        </p:nvSpPr>
        <p:spPr>
          <a:xfrm>
            <a:off x="8963959" y="3565314"/>
            <a:ext cx="2659545" cy="125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0D5ECA-9211-4B8E-8AC6-D048846848AF}"/>
              </a:ext>
            </a:extLst>
          </p:cNvPr>
          <p:cNvSpPr/>
          <p:nvPr/>
        </p:nvSpPr>
        <p:spPr>
          <a:xfrm>
            <a:off x="8786240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B12306-A056-4F0F-BC61-714B3C1E4091}"/>
              </a:ext>
            </a:extLst>
          </p:cNvPr>
          <p:cNvGrpSpPr/>
          <p:nvPr/>
        </p:nvGrpSpPr>
        <p:grpSpPr>
          <a:xfrm>
            <a:off x="4034181" y="5371360"/>
            <a:ext cx="4123638" cy="576917"/>
            <a:chOff x="168283" y="3638943"/>
            <a:chExt cx="3451804" cy="856999"/>
          </a:xfrm>
          <a:solidFill>
            <a:srgbClr val="C00000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A35C33D-1307-4C9B-8C5B-0F04FF1DD815}"/>
                </a:ext>
              </a:extLst>
            </p:cNvPr>
            <p:cNvSpPr/>
            <p:nvPr/>
          </p:nvSpPr>
          <p:spPr>
            <a:xfrm>
              <a:off x="168283" y="3638943"/>
              <a:ext cx="3371285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880817D-1EB1-47B9-A1F1-BD087DD2F5F0}"/>
                </a:ext>
              </a:extLst>
            </p:cNvPr>
            <p:cNvSpPr txBox="1"/>
            <p:nvPr/>
          </p:nvSpPr>
          <p:spPr>
            <a:xfrm>
              <a:off x="355168" y="3658070"/>
              <a:ext cx="3264919" cy="777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587 – 265 = 322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6" grpId="0"/>
      <p:bldP spid="27" grpId="0"/>
      <p:bldP spid="39" grpId="0"/>
      <p:bldP spid="43" grpId="0"/>
      <p:bldP spid="45" grpId="0"/>
      <p:bldP spid="45" grpId="1"/>
      <p:bldP spid="46" grpId="0"/>
      <p:bldP spid="46" grpId="1"/>
      <p:bldP spid="47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7" grpId="1"/>
      <p:bldP spid="68" grpId="0"/>
      <p:bldP spid="68" grpId="1"/>
      <p:bldP spid="69" grpId="0"/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EB7B074A-5B2F-4FF5-BB82-EE8BFB4E1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4"/>
            <a:ext cx="12192000" cy="6413500"/>
          </a:xfrm>
          <a:prstGeom prst="rect">
            <a:avLst/>
          </a:prstGeom>
        </p:spPr>
      </p:pic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423BED8-2B53-4228-BAAD-C33A6CD81CFD}"/>
              </a:ext>
            </a:extLst>
          </p:cNvPr>
          <p:cNvSpPr/>
          <p:nvPr/>
        </p:nvSpPr>
        <p:spPr>
          <a:xfrm>
            <a:off x="350195" y="234056"/>
            <a:ext cx="11556460" cy="5943600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800" dirty="0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7A57C1E-B341-4403-83C9-6070B11DF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2760" b="46297"/>
          <a:stretch/>
        </p:blipFill>
        <p:spPr>
          <a:xfrm>
            <a:off x="1182441" y="1296211"/>
            <a:ext cx="10522662" cy="409291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9E15E7-6CDC-4DEF-AD86-ED60A78DEE56}"/>
              </a:ext>
            </a:extLst>
          </p:cNvPr>
          <p:cNvSpPr/>
          <p:nvPr/>
        </p:nvSpPr>
        <p:spPr>
          <a:xfrm>
            <a:off x="4380474" y="134293"/>
            <a:ext cx="2752927" cy="52322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469 – 152 = 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E6CEE-0436-420A-8F07-F03B5122C545}"/>
              </a:ext>
            </a:extLst>
          </p:cNvPr>
          <p:cNvSpPr txBox="1"/>
          <p:nvPr/>
        </p:nvSpPr>
        <p:spPr>
          <a:xfrm>
            <a:off x="2893911" y="715252"/>
            <a:ext cx="5598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dọc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CD7343C-9945-4A68-A2F0-775FE2A52B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2" t="-1" r="3772" b="46297"/>
          <a:stretch/>
        </p:blipFill>
        <p:spPr>
          <a:xfrm>
            <a:off x="486897" y="1296211"/>
            <a:ext cx="10412722" cy="40929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A796BF-14BA-401D-80E5-DACF6C811F74}"/>
              </a:ext>
            </a:extLst>
          </p:cNvPr>
          <p:cNvSpPr txBox="1"/>
          <p:nvPr/>
        </p:nvSpPr>
        <p:spPr>
          <a:xfrm>
            <a:off x="1232588" y="1702838"/>
            <a:ext cx="95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469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B446B-EE11-4A0E-906B-244C51982C8F}"/>
              </a:ext>
            </a:extLst>
          </p:cNvPr>
          <p:cNvSpPr txBox="1"/>
          <p:nvPr/>
        </p:nvSpPr>
        <p:spPr>
          <a:xfrm>
            <a:off x="1186754" y="2337318"/>
            <a:ext cx="1028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152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213338-8AAF-4A1F-B415-C9B0D46EA866}"/>
              </a:ext>
            </a:extLst>
          </p:cNvPr>
          <p:cNvSpPr txBox="1"/>
          <p:nvPr/>
        </p:nvSpPr>
        <p:spPr>
          <a:xfrm>
            <a:off x="92111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.VnBahamasB" panose="020BE200000000000000" pitchFamily="34" charset="0"/>
              </a:rPr>
              <a:t>-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60472E-E26C-4636-86E7-8740F9C4C48D}"/>
              </a:ext>
            </a:extLst>
          </p:cNvPr>
          <p:cNvCxnSpPr>
            <a:cxnSpLocks/>
          </p:cNvCxnSpPr>
          <p:nvPr/>
        </p:nvCxnSpPr>
        <p:spPr>
          <a:xfrm>
            <a:off x="1091441" y="2838025"/>
            <a:ext cx="905598" cy="932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513ED8-522F-4F6F-8A6F-509559CA4444}"/>
              </a:ext>
            </a:extLst>
          </p:cNvPr>
          <p:cNvSpPr txBox="1"/>
          <p:nvPr/>
        </p:nvSpPr>
        <p:spPr>
          <a:xfrm>
            <a:off x="968175" y="3692692"/>
            <a:ext cx="1465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Đặt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10EB23-E03D-4343-A023-203CE10B179F}"/>
              </a:ext>
            </a:extLst>
          </p:cNvPr>
          <p:cNvSpPr txBox="1"/>
          <p:nvPr/>
        </p:nvSpPr>
        <p:spPr>
          <a:xfrm>
            <a:off x="3951392" y="1671603"/>
            <a:ext cx="846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5D249B-DA4D-4A20-823E-AB01B409B488}"/>
              </a:ext>
            </a:extLst>
          </p:cNvPr>
          <p:cNvSpPr txBox="1"/>
          <p:nvPr/>
        </p:nvSpPr>
        <p:spPr>
          <a:xfrm>
            <a:off x="3921688" y="2341556"/>
            <a:ext cx="7363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15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1D39A93-0CAA-43FC-B76A-917C3DDDF4D5}"/>
              </a:ext>
            </a:extLst>
          </p:cNvPr>
          <p:cNvSpPr txBox="1"/>
          <p:nvPr/>
        </p:nvSpPr>
        <p:spPr>
          <a:xfrm>
            <a:off x="365403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.VnBahamasB" panose="020BE200000000000000" pitchFamily="34" charset="0"/>
              </a:rPr>
              <a:t>-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7E176AB-B7A8-4AEB-A231-B3F93DF043FC}"/>
              </a:ext>
            </a:extLst>
          </p:cNvPr>
          <p:cNvCxnSpPr/>
          <p:nvPr/>
        </p:nvCxnSpPr>
        <p:spPr>
          <a:xfrm>
            <a:off x="3921861" y="2847348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0A7A72E2-AAD0-44C2-9708-43D417F7403D}"/>
              </a:ext>
            </a:extLst>
          </p:cNvPr>
          <p:cNvSpPr txBox="1"/>
          <p:nvPr/>
        </p:nvSpPr>
        <p:spPr>
          <a:xfrm>
            <a:off x="4419157" y="165363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CFF3C7-2840-4468-8487-0BB8C1A4ECF4}"/>
              </a:ext>
            </a:extLst>
          </p:cNvPr>
          <p:cNvSpPr txBox="1"/>
          <p:nvPr/>
        </p:nvSpPr>
        <p:spPr>
          <a:xfrm>
            <a:off x="4414202" y="2341431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A37C3C1-7EBB-4550-840C-E3EEB61345A0}"/>
              </a:ext>
            </a:extLst>
          </p:cNvPr>
          <p:cNvSpPr txBox="1"/>
          <p:nvPr/>
        </p:nvSpPr>
        <p:spPr>
          <a:xfrm>
            <a:off x="4430452" y="300642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FF39784-AA2C-4E07-A1D7-7A15FDEF8413}"/>
              </a:ext>
            </a:extLst>
          </p:cNvPr>
          <p:cNvSpPr txBox="1"/>
          <p:nvPr/>
        </p:nvSpPr>
        <p:spPr>
          <a:xfrm>
            <a:off x="2917924" y="3539666"/>
            <a:ext cx="2659545" cy="1285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9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7,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81F19AC-C8B0-486B-A7F4-A2A4EF4894F8}"/>
              </a:ext>
            </a:extLst>
          </p:cNvPr>
          <p:cNvSpPr txBox="1"/>
          <p:nvPr/>
        </p:nvSpPr>
        <p:spPr>
          <a:xfrm>
            <a:off x="7167363" y="16760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DF4DF9-4E32-4720-AB08-0B651DC5CE52}"/>
              </a:ext>
            </a:extLst>
          </p:cNvPr>
          <p:cNvSpPr txBox="1"/>
          <p:nvPr/>
        </p:nvSpPr>
        <p:spPr>
          <a:xfrm>
            <a:off x="7176179" y="233170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A062F2-D8C9-423E-BB6F-CFA52EDEDB98}"/>
              </a:ext>
            </a:extLst>
          </p:cNvPr>
          <p:cNvSpPr txBox="1"/>
          <p:nvPr/>
        </p:nvSpPr>
        <p:spPr>
          <a:xfrm>
            <a:off x="6443325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.VnBahamasB" panose="020BE200000000000000" pitchFamily="34" charset="0"/>
              </a:rPr>
              <a:t>-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5FD4105-4732-41B3-9E71-7D69DFF9902A}"/>
              </a:ext>
            </a:extLst>
          </p:cNvPr>
          <p:cNvSpPr txBox="1"/>
          <p:nvPr/>
        </p:nvSpPr>
        <p:spPr>
          <a:xfrm>
            <a:off x="6916199" y="1681455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82D6AB8-DF1B-464D-AD7D-E1EDE4FC4E3B}"/>
              </a:ext>
            </a:extLst>
          </p:cNvPr>
          <p:cNvSpPr txBox="1"/>
          <p:nvPr/>
        </p:nvSpPr>
        <p:spPr>
          <a:xfrm>
            <a:off x="6944939" y="2341556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2A156D-7C87-4746-A695-2CAE658682E8}"/>
              </a:ext>
            </a:extLst>
          </p:cNvPr>
          <p:cNvSpPr txBox="1"/>
          <p:nvPr/>
        </p:nvSpPr>
        <p:spPr>
          <a:xfrm>
            <a:off x="7182411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7A62B3E-40E7-4B98-B4FA-F85A6CFD4039}"/>
              </a:ext>
            </a:extLst>
          </p:cNvPr>
          <p:cNvCxnSpPr/>
          <p:nvPr/>
        </p:nvCxnSpPr>
        <p:spPr>
          <a:xfrm>
            <a:off x="6616669" y="28380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96B09006-05A6-4626-BDA1-C4A9010E3946}"/>
              </a:ext>
            </a:extLst>
          </p:cNvPr>
          <p:cNvSpPr txBox="1"/>
          <p:nvPr/>
        </p:nvSpPr>
        <p:spPr>
          <a:xfrm>
            <a:off x="6965334" y="299741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77D5BCB-3B33-4305-94BD-46FBD4CF22CC}"/>
              </a:ext>
            </a:extLst>
          </p:cNvPr>
          <p:cNvSpPr txBox="1"/>
          <p:nvPr/>
        </p:nvSpPr>
        <p:spPr>
          <a:xfrm>
            <a:off x="5976326" y="3549359"/>
            <a:ext cx="2659545" cy="126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6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F1A4B3A-D158-40C3-BD29-DC04853D92D5}"/>
              </a:ext>
            </a:extLst>
          </p:cNvPr>
          <p:cNvSpPr/>
          <p:nvPr/>
        </p:nvSpPr>
        <p:spPr>
          <a:xfrm>
            <a:off x="792674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3EFFF9E-B8AC-4C47-9292-C9C33F60299D}"/>
              </a:ext>
            </a:extLst>
          </p:cNvPr>
          <p:cNvSpPr/>
          <p:nvPr/>
        </p:nvSpPr>
        <p:spPr>
          <a:xfrm>
            <a:off x="2777686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6DD7BFD-1518-44BB-A720-CBA4FC799B81}"/>
              </a:ext>
            </a:extLst>
          </p:cNvPr>
          <p:cNvSpPr/>
          <p:nvPr/>
        </p:nvSpPr>
        <p:spPr>
          <a:xfrm>
            <a:off x="5803061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154021-F309-4320-BED6-EFF890949926}"/>
              </a:ext>
            </a:extLst>
          </p:cNvPr>
          <p:cNvSpPr txBox="1"/>
          <p:nvPr/>
        </p:nvSpPr>
        <p:spPr>
          <a:xfrm>
            <a:off x="6665035" y="1671603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479C083-BF2A-427A-90AB-8FEBBA03BF63}"/>
              </a:ext>
            </a:extLst>
          </p:cNvPr>
          <p:cNvSpPr txBox="1"/>
          <p:nvPr/>
        </p:nvSpPr>
        <p:spPr>
          <a:xfrm>
            <a:off x="6737654" y="2337318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FD340D-7105-44EF-B550-4F1681C7DA93}"/>
              </a:ext>
            </a:extLst>
          </p:cNvPr>
          <p:cNvSpPr txBox="1"/>
          <p:nvPr/>
        </p:nvSpPr>
        <p:spPr>
          <a:xfrm>
            <a:off x="9935306" y="1676014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9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6B9290-DE24-4B51-A94D-7CCBBC98EE2A}"/>
              </a:ext>
            </a:extLst>
          </p:cNvPr>
          <p:cNvSpPr txBox="1"/>
          <p:nvPr/>
        </p:nvSpPr>
        <p:spPr>
          <a:xfrm>
            <a:off x="9944122" y="2341431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62FC4C-0C9E-427F-85F2-FC2607622208}"/>
              </a:ext>
            </a:extLst>
          </p:cNvPr>
          <p:cNvSpPr txBox="1"/>
          <p:nvPr/>
        </p:nvSpPr>
        <p:spPr>
          <a:xfrm>
            <a:off x="9211268" y="1868802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.VnBahamasB" panose="020BE200000000000000" pitchFamily="34" charset="0"/>
              </a:rPr>
              <a:t>-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A02F9C9-E224-409D-B06E-94CD04F8AF4B}"/>
              </a:ext>
            </a:extLst>
          </p:cNvPr>
          <p:cNvSpPr txBox="1"/>
          <p:nvPr/>
        </p:nvSpPr>
        <p:spPr>
          <a:xfrm>
            <a:off x="9450056" y="167425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4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DC5276-B01D-4D8F-9D27-E3FFBEC8BB6E}"/>
              </a:ext>
            </a:extLst>
          </p:cNvPr>
          <p:cNvSpPr txBox="1"/>
          <p:nvPr/>
        </p:nvSpPr>
        <p:spPr>
          <a:xfrm>
            <a:off x="9488995" y="2331703"/>
            <a:ext cx="4551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DA1E13B-E8B0-4EFD-8C47-35A7EF4DDD02}"/>
              </a:ext>
            </a:extLst>
          </p:cNvPr>
          <p:cNvSpPr txBox="1"/>
          <p:nvPr/>
        </p:nvSpPr>
        <p:spPr>
          <a:xfrm>
            <a:off x="9950354" y="2995361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7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8B24AD0-F379-4632-A70E-3D3EBD5254A9}"/>
              </a:ext>
            </a:extLst>
          </p:cNvPr>
          <p:cNvCxnSpPr/>
          <p:nvPr/>
        </p:nvCxnSpPr>
        <p:spPr>
          <a:xfrm>
            <a:off x="9384612" y="2838025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58F589-4242-449E-9FBC-182ADA5DDADE}"/>
              </a:ext>
            </a:extLst>
          </p:cNvPr>
          <p:cNvSpPr txBox="1"/>
          <p:nvPr/>
        </p:nvSpPr>
        <p:spPr>
          <a:xfrm>
            <a:off x="9445258" y="3023927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7BD773-CA69-44CA-A868-C5EF6F74AF45}"/>
              </a:ext>
            </a:extLst>
          </p:cNvPr>
          <p:cNvSpPr txBox="1"/>
          <p:nvPr/>
        </p:nvSpPr>
        <p:spPr>
          <a:xfrm>
            <a:off x="9696688" y="1666762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CBF345-4484-4E95-AADC-7242E2E95F8C}"/>
              </a:ext>
            </a:extLst>
          </p:cNvPr>
          <p:cNvSpPr txBox="1"/>
          <p:nvPr/>
        </p:nvSpPr>
        <p:spPr>
          <a:xfrm>
            <a:off x="9696687" y="2331703"/>
            <a:ext cx="4551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B7FF0E9-E200-4163-B540-9DF3C04978FA}"/>
              </a:ext>
            </a:extLst>
          </p:cNvPr>
          <p:cNvSpPr txBox="1"/>
          <p:nvPr/>
        </p:nvSpPr>
        <p:spPr>
          <a:xfrm>
            <a:off x="9729507" y="2985668"/>
            <a:ext cx="455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FB2231E-C788-42D7-A956-EE40F0C0B802}"/>
              </a:ext>
            </a:extLst>
          </p:cNvPr>
          <p:cNvSpPr txBox="1"/>
          <p:nvPr/>
        </p:nvSpPr>
        <p:spPr>
          <a:xfrm>
            <a:off x="8963959" y="3565314"/>
            <a:ext cx="2659545" cy="1260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30D5ECA-9211-4B8E-8AC6-D048846848AF}"/>
              </a:ext>
            </a:extLst>
          </p:cNvPr>
          <p:cNvSpPr/>
          <p:nvPr/>
        </p:nvSpPr>
        <p:spPr>
          <a:xfrm>
            <a:off x="8786240" y="3842145"/>
            <a:ext cx="160044" cy="16004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AB12306-A056-4F0F-BC61-714B3C1E4091}"/>
              </a:ext>
            </a:extLst>
          </p:cNvPr>
          <p:cNvGrpSpPr/>
          <p:nvPr/>
        </p:nvGrpSpPr>
        <p:grpSpPr>
          <a:xfrm>
            <a:off x="4034180" y="5371361"/>
            <a:ext cx="4195419" cy="966983"/>
            <a:chOff x="168283" y="3638943"/>
            <a:chExt cx="3451804" cy="1436434"/>
          </a:xfrm>
          <a:solidFill>
            <a:srgbClr val="C00000"/>
          </a:solidFill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4A35C33D-1307-4C9B-8C5B-0F04FF1DD815}"/>
                </a:ext>
              </a:extLst>
            </p:cNvPr>
            <p:cNvSpPr/>
            <p:nvPr/>
          </p:nvSpPr>
          <p:spPr>
            <a:xfrm>
              <a:off x="168283" y="3638943"/>
              <a:ext cx="3371285" cy="856999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880817D-1EB1-47B9-A1F1-BD087DD2F5F0}"/>
                </a:ext>
              </a:extLst>
            </p:cNvPr>
            <p:cNvSpPr txBox="1"/>
            <p:nvPr/>
          </p:nvSpPr>
          <p:spPr>
            <a:xfrm>
              <a:off x="355168" y="3658070"/>
              <a:ext cx="3264919" cy="1417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Vậy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469 – 152 = 317</a:t>
              </a:r>
              <a:r>
                <a:rPr lang="vi-VN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7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1" grpId="0"/>
      <p:bldP spid="22" grpId="0"/>
      <p:bldP spid="23" grpId="0"/>
      <p:bldP spid="26" grpId="0"/>
      <p:bldP spid="27" grpId="0"/>
      <p:bldP spid="39" grpId="0"/>
      <p:bldP spid="43" grpId="0"/>
      <p:bldP spid="45" grpId="0"/>
      <p:bldP spid="45" grpId="1"/>
      <p:bldP spid="46" grpId="0"/>
      <p:bldP spid="46" grpId="1"/>
      <p:bldP spid="47" grpId="0"/>
      <p:bldP spid="49" grpId="0"/>
      <p:bldP spid="50" grpId="0"/>
      <p:bldP spid="51" grpId="0"/>
      <p:bldP spid="52" grpId="0"/>
      <p:bldP spid="53" grpId="0"/>
      <p:bldP spid="53" grpId="1"/>
      <p:bldP spid="54" grpId="0"/>
      <p:bldP spid="54" grpId="1"/>
      <p:bldP spid="55" grpId="0"/>
      <p:bldP spid="57" grpId="0"/>
      <p:bldP spid="58" grpId="0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  <p:bldP spid="67" grpId="1"/>
      <p:bldP spid="68" grpId="0"/>
      <p:bldP spid="68" grpId="1"/>
      <p:bldP spid="69" grpId="0"/>
      <p:bldP spid="71" grpId="0"/>
      <p:bldP spid="72" grpId="0"/>
      <p:bldP spid="73" grpId="0"/>
      <p:bldP spid="74" grpId="0"/>
      <p:bldP spid="75" grpId="0"/>
      <p:bldP spid="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9E0EDCC4-FB2C-4ED6-9467-DCE88F8162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261034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694487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196122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8697757" y="2130014"/>
            <a:ext cx="1835925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815998" y="864699"/>
            <a:ext cx="1961964" cy="626040"/>
            <a:chOff x="-3359379" y="241997"/>
            <a:chExt cx="1927235" cy="76364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59379" y="241997"/>
              <a:ext cx="1927235" cy="763646"/>
            </a:xfrm>
            <a:prstGeom prst="roundRect">
              <a:avLst>
                <a:gd name="adj" fmla="val 49773"/>
              </a:avLst>
            </a:prstGeom>
            <a:solidFill>
              <a:srgbClr val="33CC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505791" cy="6343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768685" y="2256020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742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312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/>
          <p:nvPr/>
        </p:nvCxnSpPr>
        <p:spPr>
          <a:xfrm>
            <a:off x="1747898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535308" y="249796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92D406-BD2F-43A8-98A7-FACB7F60EC1B}"/>
              </a:ext>
            </a:extLst>
          </p:cNvPr>
          <p:cNvSpPr txBox="1"/>
          <p:nvPr/>
        </p:nvSpPr>
        <p:spPr>
          <a:xfrm>
            <a:off x="4236878" y="2256020"/>
            <a:ext cx="9621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856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401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D00D690-3A4A-47F3-BC42-9A2A67538A06}"/>
              </a:ext>
            </a:extLst>
          </p:cNvPr>
          <p:cNvCxnSpPr/>
          <p:nvPr/>
        </p:nvCxnSpPr>
        <p:spPr>
          <a:xfrm>
            <a:off x="4216091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E5B254-FCF3-4176-AC13-03720E4F2A1C}"/>
              </a:ext>
            </a:extLst>
          </p:cNvPr>
          <p:cNvSpPr txBox="1"/>
          <p:nvPr/>
        </p:nvSpPr>
        <p:spPr>
          <a:xfrm>
            <a:off x="4003501" y="249796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73C6BC-0327-4307-A544-D20362FC0FED}"/>
              </a:ext>
            </a:extLst>
          </p:cNvPr>
          <p:cNvSpPr txBox="1"/>
          <p:nvPr/>
        </p:nvSpPr>
        <p:spPr>
          <a:xfrm>
            <a:off x="6798748" y="2265027"/>
            <a:ext cx="9959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499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258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560CAD-C84A-41A1-8476-CCB26581A251}"/>
              </a:ext>
            </a:extLst>
          </p:cNvPr>
          <p:cNvCxnSpPr>
            <a:cxnSpLocks/>
          </p:cNvCxnSpPr>
          <p:nvPr/>
        </p:nvCxnSpPr>
        <p:spPr>
          <a:xfrm>
            <a:off x="6777962" y="3370527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A951F27-C990-478A-B6DE-9D22CD9DD7EB}"/>
              </a:ext>
            </a:extLst>
          </p:cNvPr>
          <p:cNvSpPr txBox="1"/>
          <p:nvPr/>
        </p:nvSpPr>
        <p:spPr>
          <a:xfrm>
            <a:off x="6565372" y="2506973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72EEDE-426E-4A4D-A18D-5B4D7A46BD9E}"/>
              </a:ext>
            </a:extLst>
          </p:cNvPr>
          <p:cNvSpPr txBox="1"/>
          <p:nvPr/>
        </p:nvSpPr>
        <p:spPr>
          <a:xfrm>
            <a:off x="9158444" y="2256020"/>
            <a:ext cx="108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364</a:t>
            </a:r>
          </a:p>
          <a:p>
            <a:r>
              <a:rPr lang="en-US" sz="32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D46E90-7EFF-4433-8FB0-B562E031F647}"/>
              </a:ext>
            </a:extLst>
          </p:cNvPr>
          <p:cNvCxnSpPr>
            <a:cxnSpLocks/>
          </p:cNvCxnSpPr>
          <p:nvPr/>
        </p:nvCxnSpPr>
        <p:spPr>
          <a:xfrm>
            <a:off x="9137657" y="3361520"/>
            <a:ext cx="84666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E95E055-5881-4A8D-9459-55691D35BA09}"/>
              </a:ext>
            </a:extLst>
          </p:cNvPr>
          <p:cNvSpPr txBox="1"/>
          <p:nvPr/>
        </p:nvSpPr>
        <p:spPr>
          <a:xfrm>
            <a:off x="8925067" y="2497966"/>
            <a:ext cx="3466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31" t="43805" r="79771" b="18395"/>
          <a:stretch/>
        </p:blipFill>
        <p:spPr>
          <a:xfrm>
            <a:off x="2619753" y="3713518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459" t="29862" r="38758" b="17202"/>
          <a:stretch/>
        </p:blipFill>
        <p:spPr>
          <a:xfrm flipH="1">
            <a:off x="7702047" y="3713518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1262" t="47022" r="2690" b="18212"/>
          <a:stretch/>
        </p:blipFill>
        <p:spPr>
          <a:xfrm>
            <a:off x="10215787" y="3781152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932" t="28077" r="19166" b="18134"/>
          <a:stretch/>
        </p:blipFill>
        <p:spPr>
          <a:xfrm>
            <a:off x="5207250" y="3644426"/>
            <a:ext cx="626178" cy="1128252"/>
          </a:xfrm>
          <a:prstGeom prst="rect">
            <a:avLst/>
          </a:prstGeom>
        </p:spPr>
      </p:pic>
      <p:pic>
        <p:nvPicPr>
          <p:cNvPr id="34" name="Google Shape;3052;p29">
            <a:extLst>
              <a:ext uri="{FF2B5EF4-FFF2-40B4-BE49-F238E27FC236}">
                <a16:creationId xmlns:a16="http://schemas.microsoft.com/office/drawing/2014/main" id="{F53BD1D3-E78A-4D8F-AC57-5198358EC0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-129676" y="-61399"/>
            <a:ext cx="1625656" cy="1887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053;p29">
            <a:extLst>
              <a:ext uri="{FF2B5EF4-FFF2-40B4-BE49-F238E27FC236}">
                <a16:creationId xmlns:a16="http://schemas.microsoft.com/office/drawing/2014/main" id="{56A4A5EE-0CB4-4C2F-8A22-1B796EE8941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70728" y="4802004"/>
            <a:ext cx="1672602" cy="1403315"/>
          </a:xfrm>
          <a:prstGeom prst="rect">
            <a:avLst/>
          </a:prstGeom>
          <a:noFill/>
          <a:ln>
            <a:noFill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246" name="TextBox1" r:id="rId2" imgW="961920" imgH="495360"/>
        </mc:Choice>
        <mc:Fallback>
          <p:control name="TextBox1" r:id="rId2" imgW="961920" imgH="49536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69C53D1-E7D4-456C-BB9E-D2B507CD86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49021" y="3452672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7" name="TextBox2" r:id="rId3" imgW="961920" imgH="495360"/>
        </mc:Choice>
        <mc:Fallback>
          <p:control name="TextBox2" r:id="rId3" imgW="961920" imgH="495360">
            <p:pic>
              <p:nvPicPr>
                <p:cNvPr id="39" name="TextBox2">
                  <a:extLst>
                    <a:ext uri="{FF2B5EF4-FFF2-40B4-BE49-F238E27FC236}">
                      <a16:creationId xmlns:a16="http://schemas.microsoft.com/office/drawing/2014/main" id="{187EFDB7-D2D3-4A28-8CEA-67B84B0E56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23914" y="3429000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8" name="TextBox3" r:id="rId4" imgW="961920" imgH="495360"/>
        </mc:Choice>
        <mc:Fallback>
          <p:control name="TextBox3" r:id="rId4" imgW="961920" imgH="495360">
            <p:pic>
              <p:nvPicPr>
                <p:cNvPr id="40" name="TextBox3">
                  <a:extLst>
                    <a:ext uri="{FF2B5EF4-FFF2-40B4-BE49-F238E27FC236}">
                      <a16:creationId xmlns:a16="http://schemas.microsoft.com/office/drawing/2014/main" id="{B9941457-8674-464F-954A-15ADD1E38FA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15657" y="3422412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49" name="TextBox4" r:id="rId5" imgW="961920" imgH="495360"/>
        </mc:Choice>
        <mc:Fallback>
          <p:control name="TextBox4" r:id="rId5" imgW="961920" imgH="495360">
            <p:pic>
              <p:nvPicPr>
                <p:cNvPr id="42" name="TextBox4">
                  <a:extLst>
                    <a:ext uri="{FF2B5EF4-FFF2-40B4-BE49-F238E27FC236}">
                      <a16:creationId xmlns:a16="http://schemas.microsoft.com/office/drawing/2014/main" id="{D9F49577-7DB1-4FEE-A2C4-BD537148D61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137657" y="3422411"/>
                  <a:ext cx="962130" cy="4905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DC403F8D-8FC8-4CE2-A0D9-BE510B1822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0" y="24924"/>
            <a:ext cx="12192000" cy="639107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96AA265-8C04-4A82-A800-D94F1E4919A0}"/>
              </a:ext>
            </a:extLst>
          </p:cNvPr>
          <p:cNvSpPr/>
          <p:nvPr/>
        </p:nvSpPr>
        <p:spPr>
          <a:xfrm>
            <a:off x="1158926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5009D3A-6311-4BFF-ABAD-77B7CB210CA8}"/>
              </a:ext>
            </a:extLst>
          </p:cNvPr>
          <p:cNvSpPr/>
          <p:nvPr/>
        </p:nvSpPr>
        <p:spPr>
          <a:xfrm>
            <a:off x="3734441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779D1B-1FA8-43EE-9328-EEF19A1EC894}"/>
              </a:ext>
            </a:extLst>
          </p:cNvPr>
          <p:cNvSpPr/>
          <p:nvPr/>
        </p:nvSpPr>
        <p:spPr>
          <a:xfrm>
            <a:off x="6343032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9F36830-1C53-40D2-A079-6DF5EBAC1C4E}"/>
              </a:ext>
            </a:extLst>
          </p:cNvPr>
          <p:cNvSpPr/>
          <p:nvPr/>
        </p:nvSpPr>
        <p:spPr>
          <a:xfrm>
            <a:off x="9062053" y="2740027"/>
            <a:ext cx="1821908" cy="2183802"/>
          </a:xfrm>
          <a:prstGeom prst="roundRect">
            <a:avLst/>
          </a:prstGeom>
          <a:solidFill>
            <a:srgbClr val="CCFF99"/>
          </a:solidFill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4159855" y="419414"/>
            <a:ext cx="4099937" cy="713374"/>
            <a:chOff x="-3307054" y="258912"/>
            <a:chExt cx="4027364" cy="870177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2"/>
              <a:ext cx="3996328" cy="870177"/>
            </a:xfrm>
            <a:prstGeom prst="roundRect">
              <a:avLst>
                <a:gd name="adj" fmla="val 49773"/>
              </a:avLst>
            </a:prstGeom>
            <a:solidFill>
              <a:srgbClr val="33CCFF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Đặt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0CA7D0F-E343-44FD-8A56-6E978131A7AD}"/>
              </a:ext>
            </a:extLst>
          </p:cNvPr>
          <p:cNvSpPr txBox="1"/>
          <p:nvPr/>
        </p:nvSpPr>
        <p:spPr>
          <a:xfrm>
            <a:off x="1696730" y="2932623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625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0F3BD1-7053-43B4-A558-DD56576BDBD4}"/>
              </a:ext>
            </a:extLst>
          </p:cNvPr>
          <p:cNvCxnSpPr>
            <a:cxnSpLocks/>
          </p:cNvCxnSpPr>
          <p:nvPr/>
        </p:nvCxnSpPr>
        <p:spPr>
          <a:xfrm flipV="1">
            <a:off x="1443076" y="3988527"/>
            <a:ext cx="1077780" cy="8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8A574D7-0C54-46B9-87D4-E22751B0E753}"/>
              </a:ext>
            </a:extLst>
          </p:cNvPr>
          <p:cNvSpPr txBox="1"/>
          <p:nvPr/>
        </p:nvSpPr>
        <p:spPr>
          <a:xfrm>
            <a:off x="1454471" y="3207857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EA2C77-0121-4208-80F9-7C7E1FFFE3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1" t="43805" r="79771" b="18395"/>
          <a:stretch/>
        </p:blipFill>
        <p:spPr>
          <a:xfrm>
            <a:off x="2603532" y="4334411"/>
            <a:ext cx="754279" cy="99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84EAA35-7FF4-4E77-9A1D-BF65AC585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59" t="29862" r="38758" b="17202"/>
          <a:stretch/>
        </p:blipFill>
        <p:spPr>
          <a:xfrm flipH="1">
            <a:off x="7834939" y="4323531"/>
            <a:ext cx="659999" cy="10884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196A318-6A63-47A6-BB41-8C58ACEF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262" t="47022" r="2690" b="18212"/>
          <a:stretch/>
        </p:blipFill>
        <p:spPr>
          <a:xfrm>
            <a:off x="10566065" y="4391165"/>
            <a:ext cx="659999" cy="953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67A945F-B811-40C2-8D4E-D84AEF51D4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32" t="28077" r="19166" b="18134"/>
          <a:stretch/>
        </p:blipFill>
        <p:spPr>
          <a:xfrm>
            <a:off x="5233186" y="4254439"/>
            <a:ext cx="626178" cy="11282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2A383-81AD-4880-A204-DA12F03F83A8}"/>
              </a:ext>
            </a:extLst>
          </p:cNvPr>
          <p:cNvSpPr txBox="1"/>
          <p:nvPr/>
        </p:nvSpPr>
        <p:spPr>
          <a:xfrm>
            <a:off x="1060256" y="157397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625 - 110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4B79E-383A-4F92-8763-7619132660A4}"/>
              </a:ext>
            </a:extLst>
          </p:cNvPr>
          <p:cNvSpPr txBox="1"/>
          <p:nvPr/>
        </p:nvSpPr>
        <p:spPr>
          <a:xfrm>
            <a:off x="3656478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865- 224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25CC4D5-6F9C-4820-9078-9AFEAC3B197D}"/>
              </a:ext>
            </a:extLst>
          </p:cNvPr>
          <p:cNvSpPr txBox="1"/>
          <p:nvPr/>
        </p:nvSpPr>
        <p:spPr>
          <a:xfrm>
            <a:off x="6219919" y="1563098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743 - 543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98B111B-7450-4632-8631-D03C4C4D6CDB}"/>
              </a:ext>
            </a:extLst>
          </p:cNvPr>
          <p:cNvSpPr txBox="1"/>
          <p:nvPr/>
        </p:nvSpPr>
        <p:spPr>
          <a:xfrm>
            <a:off x="8979154" y="1547555"/>
            <a:ext cx="20295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946 - 932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13928B-3C1F-4501-BB09-374E70376AC3}"/>
              </a:ext>
            </a:extLst>
          </p:cNvPr>
          <p:cNvSpPr txBox="1"/>
          <p:nvPr/>
        </p:nvSpPr>
        <p:spPr>
          <a:xfrm>
            <a:off x="1703685" y="3443080"/>
            <a:ext cx="912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2F71C7-A75A-4841-BA33-947E3D37B1F3}"/>
              </a:ext>
            </a:extLst>
          </p:cNvPr>
          <p:cNvSpPr txBox="1"/>
          <p:nvPr/>
        </p:nvSpPr>
        <p:spPr>
          <a:xfrm>
            <a:off x="1696731" y="4031143"/>
            <a:ext cx="916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515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67B6EAE-1786-469D-A96B-C07B98034CCA}"/>
              </a:ext>
            </a:extLst>
          </p:cNvPr>
          <p:cNvSpPr txBox="1"/>
          <p:nvPr/>
        </p:nvSpPr>
        <p:spPr>
          <a:xfrm>
            <a:off x="4290959" y="2922250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865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C4FB88-502B-4613-94FE-9787D0B957DE}"/>
              </a:ext>
            </a:extLst>
          </p:cNvPr>
          <p:cNvCxnSpPr>
            <a:cxnSpLocks/>
          </p:cNvCxnSpPr>
          <p:nvPr/>
        </p:nvCxnSpPr>
        <p:spPr>
          <a:xfrm>
            <a:off x="4179519" y="3988527"/>
            <a:ext cx="889621" cy="67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E5B452D-3C62-40A9-BCF2-398F8E281AD7}"/>
              </a:ext>
            </a:extLst>
          </p:cNvPr>
          <p:cNvSpPr txBox="1"/>
          <p:nvPr/>
        </p:nvSpPr>
        <p:spPr>
          <a:xfrm>
            <a:off x="4048072" y="3208256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C8058A-94DE-4D29-B88B-13B10C409E96}"/>
              </a:ext>
            </a:extLst>
          </p:cNvPr>
          <p:cNvSpPr txBox="1"/>
          <p:nvPr/>
        </p:nvSpPr>
        <p:spPr>
          <a:xfrm>
            <a:off x="4297915" y="3432707"/>
            <a:ext cx="872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224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952F73-749F-4BF2-A9F8-2D859D9BF6B6}"/>
              </a:ext>
            </a:extLst>
          </p:cNvPr>
          <p:cNvSpPr txBox="1"/>
          <p:nvPr/>
        </p:nvSpPr>
        <p:spPr>
          <a:xfrm>
            <a:off x="4264612" y="4021490"/>
            <a:ext cx="990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641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DC3130-73DD-4495-91F9-4A6B5F0D6091}"/>
              </a:ext>
            </a:extLst>
          </p:cNvPr>
          <p:cNvSpPr txBox="1"/>
          <p:nvPr/>
        </p:nvSpPr>
        <p:spPr>
          <a:xfrm>
            <a:off x="6859661" y="2863531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743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DC491E3-C6D7-44D2-8576-BE98331A6921}"/>
              </a:ext>
            </a:extLst>
          </p:cNvPr>
          <p:cNvCxnSpPr>
            <a:cxnSpLocks/>
          </p:cNvCxnSpPr>
          <p:nvPr/>
        </p:nvCxnSpPr>
        <p:spPr>
          <a:xfrm>
            <a:off x="6744929" y="3958763"/>
            <a:ext cx="892983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1C5CE554-40D9-4CC9-98C0-A497CFEF4D58}"/>
              </a:ext>
            </a:extLst>
          </p:cNvPr>
          <p:cNvSpPr txBox="1"/>
          <p:nvPr/>
        </p:nvSpPr>
        <p:spPr>
          <a:xfrm>
            <a:off x="6617401" y="313876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85DB702-3511-450D-8B2B-2FE0C4257C55}"/>
              </a:ext>
            </a:extLst>
          </p:cNvPr>
          <p:cNvSpPr txBox="1"/>
          <p:nvPr/>
        </p:nvSpPr>
        <p:spPr>
          <a:xfrm>
            <a:off x="6866616" y="3373988"/>
            <a:ext cx="960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543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83B12-D786-4728-AD81-8E9AFBF8A323}"/>
              </a:ext>
            </a:extLst>
          </p:cNvPr>
          <p:cNvSpPr txBox="1"/>
          <p:nvPr/>
        </p:nvSpPr>
        <p:spPr>
          <a:xfrm>
            <a:off x="6897761" y="3962051"/>
            <a:ext cx="965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03E8CBF-9A94-4AD3-846F-D6CDC4139A16}"/>
              </a:ext>
            </a:extLst>
          </p:cNvPr>
          <p:cNvSpPr txBox="1"/>
          <p:nvPr/>
        </p:nvSpPr>
        <p:spPr>
          <a:xfrm>
            <a:off x="9590258" y="2878131"/>
            <a:ext cx="99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946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44EC921-1590-4C56-8EFE-38200FA313A5}"/>
              </a:ext>
            </a:extLst>
          </p:cNvPr>
          <p:cNvCxnSpPr>
            <a:cxnSpLocks/>
          </p:cNvCxnSpPr>
          <p:nvPr/>
        </p:nvCxnSpPr>
        <p:spPr>
          <a:xfrm>
            <a:off x="9399639" y="3958763"/>
            <a:ext cx="1037286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4CE356CB-CBBC-4653-86D6-FA6C31DA5FC5}"/>
              </a:ext>
            </a:extLst>
          </p:cNvPr>
          <p:cNvSpPr txBox="1"/>
          <p:nvPr/>
        </p:nvSpPr>
        <p:spPr>
          <a:xfrm>
            <a:off x="9318416" y="3156285"/>
            <a:ext cx="34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8011DBE-0315-4B76-A79C-6C76EC5C9CCA}"/>
              </a:ext>
            </a:extLst>
          </p:cNvPr>
          <p:cNvSpPr txBox="1"/>
          <p:nvPr/>
        </p:nvSpPr>
        <p:spPr>
          <a:xfrm>
            <a:off x="9597213" y="3388588"/>
            <a:ext cx="8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932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F4981D3-4F1E-4687-829B-8E1354536FBE}"/>
              </a:ext>
            </a:extLst>
          </p:cNvPr>
          <p:cNvSpPr txBox="1"/>
          <p:nvPr/>
        </p:nvSpPr>
        <p:spPr>
          <a:xfrm>
            <a:off x="9609309" y="3976651"/>
            <a:ext cx="86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14</a:t>
            </a:r>
          </a:p>
        </p:txBody>
      </p:sp>
      <p:pic>
        <p:nvPicPr>
          <p:cNvPr id="63" name="Google Shape;3052;p29">
            <a:extLst>
              <a:ext uri="{FF2B5EF4-FFF2-40B4-BE49-F238E27FC236}">
                <a16:creationId xmlns:a16="http://schemas.microsoft.com/office/drawing/2014/main" id="{15C845CB-4674-4F1C-AD14-92A4D616CF2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0429" y="-84384"/>
            <a:ext cx="1271334" cy="1601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7" grpId="0" animBg="1"/>
      <p:bldP spid="38" grpId="0" animBg="1"/>
      <p:bldP spid="41" grpId="0" animBg="1"/>
      <p:bldP spid="5" grpId="0"/>
      <p:bldP spid="24" grpId="0"/>
      <p:bldP spid="4" grpId="0" animBg="1"/>
      <p:bldP spid="39" grpId="0" animBg="1"/>
      <p:bldP spid="40" grpId="0" animBg="1"/>
      <p:bldP spid="42" grpId="0" animBg="1"/>
      <p:bldP spid="44" grpId="0"/>
      <p:bldP spid="46" grpId="0"/>
      <p:bldP spid="48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73020" y="3649491"/>
            <a:ext cx="726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24022" y="3590767"/>
            <a:ext cx="7269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49760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3631</TotalTime>
  <Words>250</Words>
  <Application>Microsoft Office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Microsoft YaHei</vt:lpstr>
      <vt:lpstr>.VnBahamasB</vt:lpstr>
      <vt:lpstr>Arial</vt:lpstr>
      <vt:lpstr>Calibri</vt:lpstr>
      <vt:lpstr>Calibri Light</vt:lpstr>
      <vt:lpstr>Cambria Math</vt:lpstr>
      <vt:lpstr>HP001 4 hàng</vt:lpstr>
      <vt:lpstr>Times New Roman</vt:lpstr>
      <vt:lpstr>UTM Avo</vt:lpstr>
      <vt:lpstr>Office Theme</vt:lpstr>
      <vt:lpstr>Tuần 28 Bài 80: Phép trừ (không nhớ)  trong phạm vi 1000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442</cp:revision>
  <dcterms:created xsi:type="dcterms:W3CDTF">2021-07-12T03:44:38Z</dcterms:created>
  <dcterms:modified xsi:type="dcterms:W3CDTF">2024-05-02T03:56:07Z</dcterms:modified>
</cp:coreProperties>
</file>