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583" r:id="rId2"/>
    <p:sldId id="2007577178" r:id="rId3"/>
    <p:sldId id="580" r:id="rId4"/>
    <p:sldId id="581" r:id="rId5"/>
    <p:sldId id="582" r:id="rId6"/>
    <p:sldId id="402" r:id="rId7"/>
    <p:sldId id="397" r:id="rId8"/>
    <p:sldId id="281" r:id="rId9"/>
    <p:sldId id="385" r:id="rId10"/>
    <p:sldId id="579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1B416"/>
    <a:srgbClr val="E6B9B8"/>
    <a:srgbClr val="00FF00"/>
    <a:srgbClr val="FF66CC"/>
    <a:srgbClr val="006600"/>
    <a:srgbClr val="FCD5B5"/>
    <a:srgbClr val="F8CBAD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68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4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9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7" r:id="rId6"/>
    <p:sldLayoutId id="214748374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12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png"/><Relationship Id="rId5" Type="http://schemas.openxmlformats.org/officeDocument/2006/relationships/control" Target="../activeX/activeX4.xml"/><Relationship Id="rId10" Type="http://schemas.openxmlformats.org/officeDocument/2006/relationships/image" Target="../media/image11.png"/><Relationship Id="rId4" Type="http://schemas.openxmlformats.org/officeDocument/2006/relationships/control" Target="../activeX/activeX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6.xml"/><Relationship Id="rId7" Type="http://schemas.openxmlformats.org/officeDocument/2006/relationships/image" Target="../media/image8.png"/><Relationship Id="rId12" Type="http://schemas.openxmlformats.org/officeDocument/2006/relationships/image" Target="../media/image7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png"/><Relationship Id="rId5" Type="http://schemas.openxmlformats.org/officeDocument/2006/relationships/control" Target="../activeX/activeX8.xml"/><Relationship Id="rId10" Type="http://schemas.openxmlformats.org/officeDocument/2006/relationships/image" Target="../media/image11.png"/><Relationship Id="rId4" Type="http://schemas.openxmlformats.org/officeDocument/2006/relationships/control" Target="../activeX/activeX7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79: Phép cộng (không nhớ)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trong phạm vi 1000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155EE24-E938-4D29-A36E-9F0009811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31062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72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99255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30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661126" y="25503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61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20821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182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3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8996" y="3452704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4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50739" y="344611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5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72739" y="3446115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04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F4D6B29-DD6D-4F74-BF9E-F6714FD3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3197802" y="1807538"/>
            <a:ext cx="1743226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3326990" y="2262336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3673679" y="30913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4138119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4138117" y="2549195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4138119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5634880" y="1776152"/>
            <a:ext cx="35186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1 </a:t>
            </a:r>
            <a:r>
              <a:rPr lang="en-US" sz="2800" b="1" dirty="0" err="1">
                <a:latin typeface="UTM Avo" panose="02040603050506020204" pitchFamily="18" charset="0"/>
              </a:rPr>
              <a:t>cộng</a:t>
            </a:r>
            <a:r>
              <a:rPr lang="en-US" sz="2800" b="1" dirty="0">
                <a:latin typeface="UTM Avo" panose="02040603050506020204" pitchFamily="18" charset="0"/>
              </a:rPr>
              <a:t> 4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3869461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5634879" y="2393531"/>
            <a:ext cx="28328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6,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5414678" y="2064114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5414678" y="2685572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619655" y="4382971"/>
            <a:ext cx="4420924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 261 + 4 = 265</a:t>
              </a:r>
              <a:r>
                <a:rPr lang="vi-V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3869461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3604917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3574738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5634879" y="3014989"/>
            <a:ext cx="235939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2,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5414678" y="3307030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963358" y="1734696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76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30" grpId="0"/>
      <p:bldP spid="3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6E212DE-E1C9-4BE2-A2B4-CA83292C4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31062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99255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661126" y="25503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671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20821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194" name="TextBox1" r:id="rId2" imgW="961920" imgH="495360"/>
        </mc:Choice>
        <mc:Fallback>
          <p:control name="TextBox1" r:id="rId2" imgW="961920" imgH="495360">
            <p:pic>
              <p:nvPicPr>
                <p:cNvPr id="39" name="TextBox1">
                  <a:extLst>
                    <a:ext uri="{FF2B5EF4-FFF2-40B4-BE49-F238E27FC236}">
                      <a16:creationId xmlns:a16="http://schemas.microsoft.com/office/drawing/2014/main" id="{306D5FFC-C954-41B5-9A80-984273A46C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5" name="TextBox2" r:id="rId3" imgW="961920" imgH="495360"/>
        </mc:Choice>
        <mc:Fallback>
          <p:control name="TextBox2" r:id="rId3" imgW="961920" imgH="495360">
            <p:pic>
              <p:nvPicPr>
                <p:cNvPr id="40" name="TextBox2">
                  <a:extLst>
                    <a:ext uri="{FF2B5EF4-FFF2-40B4-BE49-F238E27FC236}">
                      <a16:creationId xmlns:a16="http://schemas.microsoft.com/office/drawing/2014/main" id="{12ED5D09-7196-4F34-AD61-711DEEB34C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1173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6" name="TextBox3" r:id="rId4" imgW="961920" imgH="495360"/>
        </mc:Choice>
        <mc:Fallback>
          <p:control name="TextBox3" r:id="rId4" imgW="961920" imgH="49536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E818FD0-F609-4F4C-ADA0-B2592211A8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3044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7" name="TextBox4" r:id="rId5" imgW="961920" imgH="495360"/>
        </mc:Choice>
        <mc:Fallback>
          <p:control name="TextBox4" r:id="rId5" imgW="96192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7D46D95E-B533-4C93-884C-40D0735123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7286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116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F392896D-FAAC-4124-A539-6DB3F483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07979" y="272914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62410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9906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45783" y="2921743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392129" y="397764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392129" y="318335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552585" y="432353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954317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703074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60256" y="157397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803 + 55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246 + 31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510 + 9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979154" y="1547555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694 + 4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652738" y="3432200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45784" y="4020263"/>
            <a:ext cx="9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246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3997410" y="31710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8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31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297915" y="3999814"/>
            <a:ext cx="99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979039" y="2863531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86430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25384" y="312514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985994" y="3373988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017139" y="3962051"/>
            <a:ext cx="9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727267" y="2878131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536648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444030" y="314266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10153359" y="3385912"/>
            <a:ext cx="58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746318" y="3976651"/>
            <a:ext cx="8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698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FC4FDF-6FA0-4E18-A52A-953BDDC5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" r="16"/>
          <a:stretch/>
        </p:blipFill>
        <p:spPr>
          <a:xfrm>
            <a:off x="1317170" y="1906280"/>
            <a:ext cx="9557656" cy="3411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60264" y="3857332"/>
            <a:ext cx="355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94375" y="4802436"/>
            <a:ext cx="510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145 + 154 = 299 (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26418" y="5317552"/>
            <a:ext cx="4471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299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2053" y="377919"/>
            <a:ext cx="11822362" cy="1241481"/>
            <a:chOff x="-618401" y="508823"/>
            <a:chExt cx="11317961" cy="12414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618401" y="508823"/>
              <a:ext cx="11317961" cy="1241481"/>
              <a:chOff x="-4037272" y="246790"/>
              <a:chExt cx="11251222" cy="1514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860704" y="246790"/>
                <a:ext cx="11074654" cy="151436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4037272" y="628030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-122295" y="519505"/>
              <a:ext cx="107450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2A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2B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sưu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tầm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Việt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Nam.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2A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sưu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tầm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145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2B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sưu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tầm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154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sưu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tầm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bức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1568073" y="4350905"/>
            <a:ext cx="10235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00013 -0.13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8C7CD-320A-435D-A1B8-21795C364045}"/>
              </a:ext>
            </a:extLst>
          </p:cNvPr>
          <p:cNvSpPr txBox="1"/>
          <p:nvPr/>
        </p:nvSpPr>
        <p:spPr>
          <a:xfrm>
            <a:off x="2306589" y="3634635"/>
            <a:ext cx="727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1A97B-D9D8-4CF1-87EE-3F2DD5F0EC9E}"/>
              </a:ext>
            </a:extLst>
          </p:cNvPr>
          <p:cNvSpPr txBox="1"/>
          <p:nvPr/>
        </p:nvSpPr>
        <p:spPr>
          <a:xfrm>
            <a:off x="2457591" y="3575911"/>
            <a:ext cx="727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24539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72929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</TotalTime>
  <Words>258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Calibri</vt:lpstr>
      <vt:lpstr>Cambria Math</vt:lpstr>
      <vt:lpstr>Times New Roman</vt:lpstr>
      <vt:lpstr>UTM Avo</vt:lpstr>
      <vt:lpstr>1_Office Theme</vt:lpstr>
      <vt:lpstr>Tuần 28 Bài 79: Phép cộng (không nhớ)  trong phạm vi 1000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645</cp:revision>
  <dcterms:created xsi:type="dcterms:W3CDTF">2021-02-20T02:56:00Z</dcterms:created>
  <dcterms:modified xsi:type="dcterms:W3CDTF">2024-05-02T03:54:37Z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