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3" r:id="rId2"/>
    <p:sldMasterId id="2147483724" r:id="rId3"/>
  </p:sldMasterIdLst>
  <p:notesMasterIdLst>
    <p:notesMasterId r:id="rId13"/>
  </p:notesMasterIdLst>
  <p:sldIdLst>
    <p:sldId id="2007577189" r:id="rId4"/>
    <p:sldId id="2007577181" r:id="rId5"/>
    <p:sldId id="395" r:id="rId6"/>
    <p:sldId id="402" r:id="rId7"/>
    <p:sldId id="2007577183" r:id="rId8"/>
    <p:sldId id="2007577180" r:id="rId9"/>
    <p:sldId id="281" r:id="rId10"/>
    <p:sldId id="417" r:id="rId11"/>
    <p:sldId id="2007577191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0000CC"/>
    <a:srgbClr val="660066"/>
    <a:srgbClr val="000066"/>
    <a:srgbClr val="0099FF"/>
    <a:srgbClr val="33CCFF"/>
    <a:srgbClr val="FF9999"/>
    <a:srgbClr val="FF5050"/>
    <a:srgbClr val="FF6600"/>
    <a:srgbClr val="B6D8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41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DEE12-272C-4E9E-86C3-D10EABC30D3B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4178D-D3F9-49A6-B5D1-996E4C1E9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02/05/2024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091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8895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02/05/2024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1915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4927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7845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7835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1480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C354FBDB-570B-47DF-96E0-31EC931D542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02/05/2024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A4BBA6-1016-4661-98DC-FB176A95F2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914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02/05/2024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4123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02/05/2024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1257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130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02/05/2024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811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02/05/2024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5562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9531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93442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836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10504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C354FBDB-570B-47DF-96E0-31EC931D542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02/05/2024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A4BBA6-1016-4661-98DC-FB176A95F2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5448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0140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02/05/2024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21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4235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02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02/05/2024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6715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02/05/2024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47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655" r:id="rId6"/>
    <p:sldLayoutId id="214748369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676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599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3.wav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svg"/><Relationship Id="rId5" Type="http://schemas.openxmlformats.org/officeDocument/2006/relationships/image" Target="../media/image18.png"/><Relationship Id="rId4" Type="http://schemas.openxmlformats.org/officeDocument/2006/relationships/image" Target="../media/image51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456577" y="1997598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Chào mừng các em</a:t>
            </a:r>
            <a:br>
              <a:rPr lang="en-US" sz="5200" b="1" dirty="0" smtClean="0">
                <a:solidFill>
                  <a:srgbClr val="002060"/>
                </a:solidFill>
                <a:latin typeface="UTM Avo" panose="02040603050506020204" pitchFamily="18" charset="0"/>
              </a:rPr>
            </a:br>
            <a:r>
              <a:rPr lang="en-US" sz="52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đến với tiết học môn Toán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75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E1E126-5A75-451A-BD8F-FCF676AE7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479800" y="2400300"/>
            <a:ext cx="790291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HÀNH</a:t>
            </a:r>
            <a:endParaRPr lang="en-US" sz="44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25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5479AF0-6385-4E99-B238-EBB33D9B3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" y="-1"/>
            <a:ext cx="12186980" cy="64733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AE5931-1808-4295-927A-AF31122C80CA}"/>
              </a:ext>
            </a:extLst>
          </p:cNvPr>
          <p:cNvSpPr txBox="1"/>
          <p:nvPr/>
        </p:nvSpPr>
        <p:spPr>
          <a:xfrm>
            <a:off x="4360263" y="3732014"/>
            <a:ext cx="35584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0D90E0-4668-4D6F-B8C1-C1B1CAD19F65}"/>
              </a:ext>
            </a:extLst>
          </p:cNvPr>
          <p:cNvSpPr txBox="1"/>
          <p:nvPr/>
        </p:nvSpPr>
        <p:spPr>
          <a:xfrm>
            <a:off x="4360263" y="4813109"/>
            <a:ext cx="35584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36 – 9 = 27 (m)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7E2E36-8DA0-46E8-9054-F90A3B48923D}"/>
              </a:ext>
            </a:extLst>
          </p:cNvPr>
          <p:cNvSpPr txBox="1"/>
          <p:nvPr/>
        </p:nvSpPr>
        <p:spPr>
          <a:xfrm>
            <a:off x="5089200" y="5372958"/>
            <a:ext cx="28294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Đáp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27 m</a:t>
            </a:r>
            <a:r>
              <a:rPr lang="vi-VN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8516C84-418B-4F88-94C0-032AE18C2A16}"/>
              </a:ext>
            </a:extLst>
          </p:cNvPr>
          <p:cNvGrpSpPr/>
          <p:nvPr/>
        </p:nvGrpSpPr>
        <p:grpSpPr>
          <a:xfrm>
            <a:off x="918626" y="271910"/>
            <a:ext cx="10151451" cy="1396853"/>
            <a:chOff x="-440786" y="508823"/>
            <a:chExt cx="10442447" cy="125842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A027834-103B-4ECD-8E8C-45A8933D622B}"/>
                </a:ext>
              </a:extLst>
            </p:cNvPr>
            <p:cNvGrpSpPr/>
            <p:nvPr/>
          </p:nvGrpSpPr>
          <p:grpSpPr>
            <a:xfrm>
              <a:off x="-440786" y="508823"/>
              <a:ext cx="10442447" cy="1241481"/>
              <a:chOff x="-3860704" y="246790"/>
              <a:chExt cx="10380870" cy="151436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1DADA759-187C-4D41-A0B4-15D162D0DB67}"/>
                  </a:ext>
                </a:extLst>
              </p:cNvPr>
              <p:cNvSpPr/>
              <p:nvPr/>
            </p:nvSpPr>
            <p:spPr>
              <a:xfrm>
                <a:off x="-3860703" y="246790"/>
                <a:ext cx="10380869" cy="1514362"/>
              </a:xfrm>
              <a:prstGeom prst="roundRect">
                <a:avLst>
                  <a:gd name="adj" fmla="val 50000"/>
                </a:avLst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 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Tính</a:t>
                </a:r>
                <a:endParaRPr lang="en-US" sz="2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679708C-BE83-4DA3-A775-F8FDDAD3CE83}"/>
                  </a:ext>
                </a:extLst>
              </p:cNvPr>
              <p:cNvSpPr/>
              <p:nvPr/>
            </p:nvSpPr>
            <p:spPr>
              <a:xfrm>
                <a:off x="-3860704" y="628030"/>
                <a:ext cx="564038" cy="634345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0070C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C00000"/>
                    </a:solidFill>
                    <a:latin typeface="UTM Avo" panose="02040603050506020204" pitchFamily="18" charset="0"/>
                  </a:rPr>
                  <a:t>3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B2F963-2547-43FA-BC20-7AAD38DC0A83}"/>
                </a:ext>
              </a:extLst>
            </p:cNvPr>
            <p:cNvSpPr txBox="1"/>
            <p:nvPr/>
          </p:nvSpPr>
          <p:spPr>
            <a:xfrm>
              <a:off x="275336" y="519505"/>
              <a:ext cx="9577587" cy="12477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Cuộn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dây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điện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thứ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nhất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dài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36 m,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cuộn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dây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điện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thứ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hai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ngắn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hơn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cuộn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dây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thứ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nhất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9 m.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cuộn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dây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điện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thứ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hai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dài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mét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769EAF4-4ED1-45ED-B70A-37687A2E3BA0}"/>
              </a:ext>
            </a:extLst>
          </p:cNvPr>
          <p:cNvSpPr txBox="1"/>
          <p:nvPr/>
        </p:nvSpPr>
        <p:spPr>
          <a:xfrm>
            <a:off x="3344544" y="4252494"/>
            <a:ext cx="68177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Cuộn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dây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điện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thứ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dài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mét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D6BD8F3-E5CC-4425-982F-CA8AF386D8AA}"/>
              </a:ext>
            </a:extLst>
          </p:cNvPr>
          <p:cNvSpPr/>
          <p:nvPr/>
        </p:nvSpPr>
        <p:spPr>
          <a:xfrm>
            <a:off x="1370514" y="1921869"/>
            <a:ext cx="8667199" cy="1750564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2400" b="1" i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Tóm</a:t>
            </a:r>
            <a:r>
              <a:rPr lang="en-US" sz="2400" b="1" i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tắt</a:t>
            </a:r>
            <a:r>
              <a:rPr lang="en-US" sz="2400" b="1" i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Cuộn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dây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điện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thứ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nhất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36 m</a:t>
            </a:r>
          </a:p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Cuộn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dây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điện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thứ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ngắn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cuộn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dây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thứ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nhất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9 m</a:t>
            </a:r>
          </a:p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Cuộn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dây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điện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thứ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? m</a:t>
            </a:r>
          </a:p>
        </p:txBody>
      </p:sp>
    </p:spTree>
    <p:extLst>
      <p:ext uri="{BB962C8B-B14F-4D97-AF65-F5344CB8AC3E}">
        <p14:creationId xmlns:p14="http://schemas.microsoft.com/office/powerpoint/2010/main" val="192569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6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34F1B0E8-BA68-4508-8552-2AEB2AF03F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" y="-1"/>
            <a:ext cx="12186980" cy="647337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6FCC146-8754-4A46-AD78-DF53FD5547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585" t="22419" r="24441" b="23975"/>
          <a:stretch/>
        </p:blipFill>
        <p:spPr>
          <a:xfrm rot="21017731">
            <a:off x="5836357" y="1263719"/>
            <a:ext cx="2871481" cy="245109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1321763" y="384006"/>
            <a:ext cx="9740407" cy="665173"/>
            <a:chOff x="-3307054" y="258912"/>
            <a:chExt cx="9567992" cy="81138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276018" y="258912"/>
              <a:ext cx="9536956" cy="811381"/>
            </a:xfrm>
            <a:prstGeom prst="roundRect">
              <a:avLst>
                <a:gd name="adj" fmla="val 49773"/>
              </a:avLst>
            </a:prstGeom>
            <a:solidFill>
              <a:schemeClr val="accent1">
                <a:lumMod val="20000"/>
                <a:lumOff val="80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a.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Chọn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đo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độ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dài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thích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hợp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với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mỗi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đồ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vật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sau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307054" y="306647"/>
              <a:ext cx="615094" cy="76364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63" name="Google Shape;3052;p29">
            <a:extLst>
              <a:ext uri="{FF2B5EF4-FFF2-40B4-BE49-F238E27FC236}">
                <a16:creationId xmlns:a16="http://schemas.microsoft.com/office/drawing/2014/main" id="{15C845CB-4674-4F1C-AD14-92A4D616CF29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50429" y="-84384"/>
            <a:ext cx="1271334" cy="1601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12E80A-69C1-4428-AE06-9FF5C4BD0B7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797" t="24577" r="66932" b="24151"/>
          <a:stretch/>
        </p:blipFill>
        <p:spPr>
          <a:xfrm>
            <a:off x="686096" y="1517570"/>
            <a:ext cx="3004633" cy="234436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AA385C9-EB14-43D1-BC11-3F3DB380CE8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013" t="39849" r="52331" b="26112"/>
          <a:stretch/>
        </p:blipFill>
        <p:spPr>
          <a:xfrm>
            <a:off x="4092783" y="2182060"/>
            <a:ext cx="1503372" cy="182484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7FED266-2194-4E4C-B702-CB33F552CB2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4961" t="37800" r="16005" b="28161"/>
          <a:stretch/>
        </p:blipFill>
        <p:spPr>
          <a:xfrm>
            <a:off x="8144026" y="2351740"/>
            <a:ext cx="927370" cy="155642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C0E005D-67E2-40BF-B9FF-6CF053F5304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9326" t="54379" r="885" b="24347"/>
          <a:stretch/>
        </p:blipFill>
        <p:spPr>
          <a:xfrm>
            <a:off x="9727080" y="2699371"/>
            <a:ext cx="1690235" cy="128897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F969D62-DD73-4EDE-865C-D30C280D29AD}"/>
              </a:ext>
            </a:extLst>
          </p:cNvPr>
          <p:cNvSpPr/>
          <p:nvPr/>
        </p:nvSpPr>
        <p:spPr>
          <a:xfrm>
            <a:off x="3068833" y="5210727"/>
            <a:ext cx="1352145" cy="56420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1 cm 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7D1A68E0-777A-4445-B399-107A15BF55FF}"/>
              </a:ext>
            </a:extLst>
          </p:cNvPr>
          <p:cNvSpPr/>
          <p:nvPr/>
        </p:nvSpPr>
        <p:spPr>
          <a:xfrm>
            <a:off x="5361318" y="5210727"/>
            <a:ext cx="1352145" cy="56420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1 dm 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1F55F9EE-AA4D-4D47-9EB8-EF9FEF856D17}"/>
              </a:ext>
            </a:extLst>
          </p:cNvPr>
          <p:cNvSpPr/>
          <p:nvPr/>
        </p:nvSpPr>
        <p:spPr>
          <a:xfrm>
            <a:off x="7653803" y="5210727"/>
            <a:ext cx="1352145" cy="56420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1 m 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46DF0AF9-C40C-452A-937B-E4D50222CEEA}"/>
              </a:ext>
            </a:extLst>
          </p:cNvPr>
          <p:cNvSpPr/>
          <p:nvPr/>
        </p:nvSpPr>
        <p:spPr>
          <a:xfrm>
            <a:off x="3068833" y="5210727"/>
            <a:ext cx="1352145" cy="56420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1 cm 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7A131199-5783-4539-B964-1C5CBF55E2AF}"/>
              </a:ext>
            </a:extLst>
          </p:cNvPr>
          <p:cNvSpPr/>
          <p:nvPr/>
        </p:nvSpPr>
        <p:spPr>
          <a:xfrm>
            <a:off x="7653803" y="5210727"/>
            <a:ext cx="1352145" cy="56420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1 m 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974FBFB-FFDB-4413-96D6-7911D50EA969}"/>
              </a:ext>
            </a:extLst>
          </p:cNvPr>
          <p:cNvSpPr/>
          <p:nvPr/>
        </p:nvSpPr>
        <p:spPr>
          <a:xfrm>
            <a:off x="3068833" y="5210727"/>
            <a:ext cx="1352145" cy="5642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 cm 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A2D22B6-9C66-4277-A72A-DBA8BF76B743}"/>
              </a:ext>
            </a:extLst>
          </p:cNvPr>
          <p:cNvSpPr/>
          <p:nvPr/>
        </p:nvSpPr>
        <p:spPr>
          <a:xfrm>
            <a:off x="5361318" y="5210727"/>
            <a:ext cx="1352145" cy="56420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1 dm 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D07C343E-D6A1-4850-A91E-14E0914B0F79}"/>
              </a:ext>
            </a:extLst>
          </p:cNvPr>
          <p:cNvSpPr/>
          <p:nvPr/>
        </p:nvSpPr>
        <p:spPr>
          <a:xfrm>
            <a:off x="7653803" y="5210727"/>
            <a:ext cx="1352145" cy="5642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 m 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DE73C64-BD6E-4411-9E81-F55FBFC5391A}"/>
              </a:ext>
            </a:extLst>
          </p:cNvPr>
          <p:cNvSpPr/>
          <p:nvPr/>
        </p:nvSpPr>
        <p:spPr>
          <a:xfrm>
            <a:off x="5361318" y="5210727"/>
            <a:ext cx="1352145" cy="5642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 dm </a:t>
            </a:r>
          </a:p>
        </p:txBody>
      </p:sp>
    </p:spTree>
    <p:extLst>
      <p:ext uri="{BB962C8B-B14F-4D97-AF65-F5344CB8AC3E}">
        <p14:creationId xmlns:p14="http://schemas.microsoft.com/office/powerpoint/2010/main" val="86268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-0.4957 -0.2094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10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07407E-6 L -0.10338 -0.2023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-10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07407E-6 L 0.36966 -0.2122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106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40638 -0.21644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3" y="-10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4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-0.13255 -0.20811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28" y="-10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4" grpId="0" animBg="1"/>
      <p:bldP spid="45" grpId="0" animBg="1"/>
      <p:bldP spid="46" grpId="0" animBg="1"/>
      <p:bldP spid="47" grpId="0" animBg="1"/>
      <p:bldP spid="49" grpId="0" animBg="1"/>
      <p:bldP spid="49" grpId="1" animBg="1"/>
      <p:bldP spid="49" grpId="2" animBg="1"/>
      <p:bldP spid="49" grpId="3" animBg="1"/>
      <p:bldP spid="50" grpId="0" animBg="1"/>
      <p:bldP spid="50" grpId="1" animBg="1"/>
      <p:bldP spid="50" grpId="2" animBg="1"/>
      <p:bldP spid="50" grpId="3" animBg="1"/>
      <p:bldP spid="51" grpId="0" animBg="1"/>
      <p:bldP spid="51" grpId="1" animBg="1"/>
      <p:bldP spid="51" grpId="2" animBg="1"/>
      <p:bldP spid="51" grpId="3" animBg="1"/>
      <p:bldP spid="52" grpId="0" animBg="1"/>
      <p:bldP spid="52" grpId="1" animBg="1"/>
      <p:bldP spid="52" grpId="2" animBg="1"/>
      <p:bldP spid="52" grpId="3" animBg="1"/>
      <p:bldP spid="48" grpId="0" animBg="1"/>
      <p:bldP spid="48" grpId="1" animBg="1"/>
      <p:bldP spid="48" grpId="2" animBg="1"/>
      <p:bldP spid="48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72C2ECB-767E-4F2A-9225-70DDED1569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" y="-1"/>
            <a:ext cx="12186980" cy="647337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3265474" y="358247"/>
            <a:ext cx="5479692" cy="716691"/>
            <a:chOff x="-3307054" y="258911"/>
            <a:chExt cx="5382696" cy="874223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276018" y="258911"/>
              <a:ext cx="5351660" cy="874223"/>
            </a:xfrm>
            <a:prstGeom prst="roundRect">
              <a:avLst>
                <a:gd name="adj" fmla="val 49773"/>
              </a:avLst>
            </a:prstGeom>
            <a:solidFill>
              <a:schemeClr val="accent1">
                <a:lumMod val="20000"/>
                <a:lumOff val="80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b.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Chọn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đo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thích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hợp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307054" y="306647"/>
              <a:ext cx="615094" cy="76364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63" name="Google Shape;3052;p29">
            <a:extLst>
              <a:ext uri="{FF2B5EF4-FFF2-40B4-BE49-F238E27FC236}">
                <a16:creationId xmlns:a16="http://schemas.microsoft.com/office/drawing/2014/main" id="{15C845CB-4674-4F1C-AD14-92A4D616CF29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50429" y="-84384"/>
            <a:ext cx="1271334" cy="1601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95F6B1-2F2A-445E-A658-4701E02C7A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3147" y="2853279"/>
            <a:ext cx="3160564" cy="2331564"/>
          </a:xfrm>
          <a:prstGeom prst="rect">
            <a:avLst/>
          </a:prstGeom>
          <a:ln w="38100" cap="sq">
            <a:solidFill>
              <a:srgbClr val="00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68C03A-0D6D-4CED-89A5-9880003E4C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5172" y="2892190"/>
            <a:ext cx="2756921" cy="2331564"/>
          </a:xfrm>
          <a:prstGeom prst="rect">
            <a:avLst/>
          </a:prstGeom>
          <a:ln w="38100" cap="sq">
            <a:solidFill>
              <a:srgbClr val="00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BC246F-B4E7-4151-8FB5-0835D4DD4C31}"/>
              </a:ext>
            </a:extLst>
          </p:cNvPr>
          <p:cNvSpPr txBox="1"/>
          <p:nvPr/>
        </p:nvSpPr>
        <p:spPr>
          <a:xfrm>
            <a:off x="686096" y="1846046"/>
            <a:ext cx="5313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Tháp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Rùa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hồ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Hoàn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Kiếm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cao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khoảng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6760E68-8237-405B-8BC5-B03910D27A42}"/>
              </a:ext>
            </a:extLst>
          </p:cNvPr>
          <p:cNvSpPr txBox="1"/>
          <p:nvPr/>
        </p:nvSpPr>
        <p:spPr>
          <a:xfrm>
            <a:off x="6315966" y="1846045"/>
            <a:ext cx="4858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Cột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cờ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Hà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Nội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cao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khoảng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8F265CF-D230-4E92-B3D2-BE0E20E62AA7}"/>
              </a:ext>
            </a:extLst>
          </p:cNvPr>
          <p:cNvSpPr/>
          <p:nvPr/>
        </p:nvSpPr>
        <p:spPr>
          <a:xfrm>
            <a:off x="4341026" y="2835952"/>
            <a:ext cx="1369110" cy="52529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A. 9 cm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866B960B-3CDD-4066-AF9A-C98C926E68A2}"/>
              </a:ext>
            </a:extLst>
          </p:cNvPr>
          <p:cNvSpPr/>
          <p:nvPr/>
        </p:nvSpPr>
        <p:spPr>
          <a:xfrm>
            <a:off x="4341026" y="3747751"/>
            <a:ext cx="1369110" cy="52529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B. 9 dm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C985B590-76E0-40D1-BAB6-B16FD4CC7D1B}"/>
              </a:ext>
            </a:extLst>
          </p:cNvPr>
          <p:cNvSpPr/>
          <p:nvPr/>
        </p:nvSpPr>
        <p:spPr>
          <a:xfrm>
            <a:off x="4341026" y="4659549"/>
            <a:ext cx="1369110" cy="52529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C. 9 m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58369331-177F-4504-84A5-8C9F5756AA82}"/>
              </a:ext>
            </a:extLst>
          </p:cNvPr>
          <p:cNvSpPr/>
          <p:nvPr/>
        </p:nvSpPr>
        <p:spPr>
          <a:xfrm>
            <a:off x="9503755" y="2835952"/>
            <a:ext cx="1590971" cy="52529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A. 33 cm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0D1022F3-B862-4730-9622-0851DA0A0251}"/>
              </a:ext>
            </a:extLst>
          </p:cNvPr>
          <p:cNvSpPr/>
          <p:nvPr/>
        </p:nvSpPr>
        <p:spPr>
          <a:xfrm>
            <a:off x="9503756" y="3747751"/>
            <a:ext cx="1590971" cy="52529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B. 33 dm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B9217C4F-1D60-4984-90B4-BC5154700C17}"/>
              </a:ext>
            </a:extLst>
          </p:cNvPr>
          <p:cNvSpPr/>
          <p:nvPr/>
        </p:nvSpPr>
        <p:spPr>
          <a:xfrm>
            <a:off x="9503755" y="4659549"/>
            <a:ext cx="1590971" cy="52529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C. 33 m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E8B34AA-8E01-486B-8828-267BDA0A0129}"/>
              </a:ext>
            </a:extLst>
          </p:cNvPr>
          <p:cNvCxnSpPr>
            <a:cxnSpLocks/>
          </p:cNvCxnSpPr>
          <p:nvPr/>
        </p:nvCxnSpPr>
        <p:spPr>
          <a:xfrm>
            <a:off x="5979225" y="1634247"/>
            <a:ext cx="13013" cy="4182893"/>
          </a:xfrm>
          <a:prstGeom prst="line">
            <a:avLst/>
          </a:prstGeom>
          <a:ln w="38100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1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11" grpId="0"/>
      <p:bldP spid="47" grpId="0"/>
      <p:bldP spid="12" grpId="0" animBg="1"/>
      <p:bldP spid="12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CBC79F-5646-4DEA-AA03-9DC9103B4B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" y="-1"/>
            <a:ext cx="12186980" cy="647337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1122638" y="382479"/>
            <a:ext cx="9577049" cy="716691"/>
            <a:chOff x="-3307054" y="258911"/>
            <a:chExt cx="9407527" cy="87422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276018" y="258911"/>
              <a:ext cx="9376491" cy="874223"/>
            </a:xfrm>
            <a:prstGeom prst="roundRect">
              <a:avLst>
                <a:gd name="adj" fmla="val 49773"/>
              </a:avLst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hành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Đo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rồi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cắt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sợi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dây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độ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dài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1 m, 2 m.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307054" y="306647"/>
              <a:ext cx="615094" cy="763646"/>
            </a:xfrm>
            <a:prstGeom prst="ellipse">
              <a:avLst/>
            </a:prstGeom>
            <a:grpFill/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5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1C4CB28-FFF9-4418-9087-78D06459BF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04" t="14329" r="2041" b="2423"/>
          <a:stretch/>
        </p:blipFill>
        <p:spPr>
          <a:xfrm>
            <a:off x="1435727" y="1258471"/>
            <a:ext cx="9175781" cy="459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1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830985" y="3519714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688633" y="3519714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Từ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ngữ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toán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nào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cần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chú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ý?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368472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681171" y="2485408"/>
            <a:ext cx="5455657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87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456577" y="1997598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smtClean="0">
                <a:solidFill>
                  <a:srgbClr val="002060"/>
                </a:solidFill>
                <a:latin typeface="UTM Avo" panose="02040603050506020204" pitchFamily="18" charset="0"/>
              </a:rPr>
              <a:t>Hẹn gặp lại các con ở tiết học sau.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9656866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4007</TotalTime>
  <Words>242</Words>
  <Application>Microsoft Office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 New Roman</vt:lpstr>
      <vt:lpstr>UTM Avo</vt:lpstr>
      <vt:lpstr>Office Theme</vt:lpstr>
      <vt:lpstr>2_Office Theme</vt:lpstr>
      <vt:lpstr>1_Office Theme</vt:lpstr>
      <vt:lpstr>Chào mừng các em  đến với tiết học môn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Hẹn gặp lại các con ở tiết học sau.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</cp:lastModifiedBy>
  <cp:revision>498</cp:revision>
  <dcterms:created xsi:type="dcterms:W3CDTF">2021-07-12T03:44:38Z</dcterms:created>
  <dcterms:modified xsi:type="dcterms:W3CDTF">2024-05-02T04:46:56Z</dcterms:modified>
</cp:coreProperties>
</file>