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2" r:id="rId3"/>
  </p:sldMasterIdLst>
  <p:notesMasterIdLst>
    <p:notesMasterId r:id="rId13"/>
  </p:notesMasterIdLst>
  <p:sldIdLst>
    <p:sldId id="2007577187" r:id="rId4"/>
    <p:sldId id="2007577185" r:id="rId5"/>
    <p:sldId id="2007577183" r:id="rId6"/>
    <p:sldId id="2007577179" r:id="rId7"/>
    <p:sldId id="2007577181" r:id="rId8"/>
    <p:sldId id="395" r:id="rId9"/>
    <p:sldId id="402" r:id="rId10"/>
    <p:sldId id="2007577180" r:id="rId11"/>
    <p:sldId id="200757718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9999"/>
    <a:srgbClr val="FF5050"/>
    <a:srgbClr val="000066"/>
    <a:srgbClr val="660066"/>
    <a:srgbClr val="FF6600"/>
    <a:srgbClr val="B6D852"/>
    <a:srgbClr val="CCFF99"/>
    <a:srgbClr val="00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89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35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05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25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06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35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10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93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391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21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0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72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76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1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76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98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10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5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47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52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54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68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3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58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ontrol" Target="../activeX/activeX2.xml"/><Relationship Id="rId7" Type="http://schemas.openxmlformats.org/officeDocument/2006/relationships/image" Target="../media/image15.png"/><Relationship Id="rId12" Type="http://schemas.openxmlformats.org/officeDocument/2006/relationships/image" Target="../media/image1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1.png"/><Relationship Id="rId5" Type="http://schemas.openxmlformats.org/officeDocument/2006/relationships/control" Target="../activeX/activeX4.xml"/><Relationship Id="rId10" Type="http://schemas.openxmlformats.org/officeDocument/2006/relationships/image" Target="../media/image20.png"/><Relationship Id="rId4" Type="http://schemas.openxmlformats.org/officeDocument/2006/relationships/control" Target="../activeX/activeX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3.wmf"/><Relationship Id="rId3" Type="http://schemas.openxmlformats.org/officeDocument/2006/relationships/control" Target="../activeX/activeX6.xml"/><Relationship Id="rId7" Type="http://schemas.openxmlformats.org/officeDocument/2006/relationships/control" Target="../activeX/activeX10.xml"/><Relationship Id="rId12" Type="http://schemas.openxmlformats.org/officeDocument/2006/relationships/image" Target="../media/image22.wmf"/><Relationship Id="rId2" Type="http://schemas.openxmlformats.org/officeDocument/2006/relationships/control" Target="../activeX/activeX5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9.xml"/><Relationship Id="rId11" Type="http://schemas.openxmlformats.org/officeDocument/2006/relationships/image" Target="../media/image21.png"/><Relationship Id="rId5" Type="http://schemas.openxmlformats.org/officeDocument/2006/relationships/control" Target="../activeX/activeX8.xml"/><Relationship Id="rId15" Type="http://schemas.openxmlformats.org/officeDocument/2006/relationships/image" Target="../media/image25.wmf"/><Relationship Id="rId10" Type="http://schemas.openxmlformats.org/officeDocument/2006/relationships/image" Target="../media/image16.PNG"/><Relationship Id="rId4" Type="http://schemas.openxmlformats.org/officeDocument/2006/relationships/control" Target="../activeX/activeX7.xml"/><Relationship Id="rId9" Type="http://schemas.openxmlformats.org/officeDocument/2006/relationships/image" Target="../media/image15.png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</a:t>
            </a:r>
            <a:b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đến với tiết học môn Toán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06800" y="1130300"/>
            <a:ext cx="790291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66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674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06E2D-037B-4E06-9B28-776825469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6"/>
            <a:ext cx="12192000" cy="64135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68E5E1-B292-4F08-B809-958C1DFBC0C9}"/>
              </a:ext>
            </a:extLst>
          </p:cNvPr>
          <p:cNvSpPr/>
          <p:nvPr/>
        </p:nvSpPr>
        <p:spPr>
          <a:xfrm>
            <a:off x="350195" y="369650"/>
            <a:ext cx="11449456" cy="5808005"/>
          </a:xfrm>
          <a:prstGeom prst="roundRect">
            <a:avLst>
              <a:gd name="adj" fmla="val 9715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0A9CCB-CE22-4F61-905E-2D9033068E7C}"/>
              </a:ext>
            </a:extLst>
          </p:cNvPr>
          <p:cNvGrpSpPr/>
          <p:nvPr/>
        </p:nvGrpSpPr>
        <p:grpSpPr>
          <a:xfrm>
            <a:off x="3626491" y="1065565"/>
            <a:ext cx="4572178" cy="3005400"/>
            <a:chOff x="3454183" y="785325"/>
            <a:chExt cx="4973042" cy="32300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13BFB2-A6EE-4B5A-8E10-0E1854418DF2}"/>
                </a:ext>
              </a:extLst>
            </p:cNvPr>
            <p:cNvGrpSpPr/>
            <p:nvPr/>
          </p:nvGrpSpPr>
          <p:grpSpPr>
            <a:xfrm>
              <a:off x="3687417" y="785325"/>
              <a:ext cx="4393096" cy="3230084"/>
              <a:chOff x="3429000" y="1023864"/>
              <a:chExt cx="4860234" cy="3230084"/>
            </a:xfrm>
          </p:grpSpPr>
          <p:pic>
            <p:nvPicPr>
              <p:cNvPr id="14" name="Google Shape;4373;p4">
                <a:extLst>
                  <a:ext uri="{FF2B5EF4-FFF2-40B4-BE49-F238E27FC236}">
                    <a16:creationId xmlns:a16="http://schemas.microsoft.com/office/drawing/2014/main" id="{8798801B-DB0E-49D6-889E-383267866B0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059" b="50147" l="21075" r="75764">
                            <a14:foregroundMark x1="21075" y1="40560" x2="25395" y2="40413"/>
                            <a14:foregroundMark x1="50053" y1="36136" x2="49104" y2="40560"/>
                            <a14:foregroundMark x1="44784" y1="36431" x2="45838" y2="41445"/>
                            <a14:foregroundMark x1="45205" y1="20206" x2="51949" y2="24189"/>
                            <a14:foregroundMark x1="70601" y1="40560" x2="75764" y2="40855"/>
                            <a14:foregroundMark x1="42782" y1="50147" x2="51317" y2="49853"/>
                            <a14:backgroundMark x1="20759" y1="46313" x2="24236" y2="46313"/>
                            <a14:backgroundMark x1="76923" y1="42330" x2="76923" y2="45280"/>
                            <a14:backgroundMark x1="75869" y1="41298" x2="75869" y2="41298"/>
                          </a14:backgroundRemoval>
                        </a14:imgEffect>
                      </a14:imgLayer>
                    </a14:imgProps>
                  </a:ext>
                </a:extLst>
              </a:blip>
              <a:srcRect l="18958" t="16733" r="23623" b="47631"/>
              <a:stretch/>
            </p:blipFill>
            <p:spPr>
              <a:xfrm>
                <a:off x="3429000" y="1023864"/>
                <a:ext cx="4860234" cy="21819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2CCC4E2-BBD5-4620-9A83-280B03C1CAEC}"/>
                  </a:ext>
                </a:extLst>
              </p:cNvPr>
              <p:cNvSpPr/>
              <p:nvPr/>
            </p:nvSpPr>
            <p:spPr>
              <a:xfrm>
                <a:off x="5247861" y="3180522"/>
                <a:ext cx="1262269" cy="397565"/>
              </a:xfrm>
              <a:custGeom>
                <a:avLst/>
                <a:gdLst>
                  <a:gd name="connsiteX0" fmla="*/ 9939 w 1262269"/>
                  <a:gd name="connsiteY0" fmla="*/ 0 h 397565"/>
                  <a:gd name="connsiteX1" fmla="*/ 1242391 w 1262269"/>
                  <a:gd name="connsiteY1" fmla="*/ 0 h 397565"/>
                  <a:gd name="connsiteX2" fmla="*/ 1262269 w 1262269"/>
                  <a:gd name="connsiteY2" fmla="*/ 397565 h 397565"/>
                  <a:gd name="connsiteX3" fmla="*/ 0 w 1262269"/>
                  <a:gd name="connsiteY3" fmla="*/ 397565 h 397565"/>
                  <a:gd name="connsiteX4" fmla="*/ 9939 w 1262269"/>
                  <a:gd name="connsiteY4" fmla="*/ 0 h 39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269" h="397565">
                    <a:moveTo>
                      <a:pt x="9939" y="0"/>
                    </a:moveTo>
                    <a:lnTo>
                      <a:pt x="1242391" y="0"/>
                    </a:lnTo>
                    <a:lnTo>
                      <a:pt x="1262269" y="397565"/>
                    </a:lnTo>
                    <a:lnTo>
                      <a:pt x="0" y="397565"/>
                    </a:lnTo>
                    <a:lnTo>
                      <a:pt x="9939" y="0"/>
                    </a:lnTo>
                    <a:close/>
                  </a:path>
                </a:pathLst>
              </a:custGeom>
              <a:solidFill>
                <a:srgbClr val="B6D852"/>
              </a:solidFill>
              <a:ln>
                <a:solidFill>
                  <a:srgbClr val="B6D852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E72BE49-6F48-4442-AE5E-43CB29530BA0}"/>
                  </a:ext>
                </a:extLst>
              </p:cNvPr>
              <p:cNvSpPr/>
              <p:nvPr/>
            </p:nvSpPr>
            <p:spPr>
              <a:xfrm>
                <a:off x="5247861" y="3578087"/>
                <a:ext cx="1272209" cy="675861"/>
              </a:xfrm>
              <a:custGeom>
                <a:avLst/>
                <a:gdLst>
                  <a:gd name="connsiteX0" fmla="*/ 0 w 1272209"/>
                  <a:gd name="connsiteY0" fmla="*/ 0 h 675861"/>
                  <a:gd name="connsiteX1" fmla="*/ 29817 w 1272209"/>
                  <a:gd name="connsiteY1" fmla="*/ 675861 h 675861"/>
                  <a:gd name="connsiteX2" fmla="*/ 705678 w 1272209"/>
                  <a:gd name="connsiteY2" fmla="*/ 665922 h 675861"/>
                  <a:gd name="connsiteX3" fmla="*/ 715617 w 1272209"/>
                  <a:gd name="connsiteY3" fmla="*/ 357809 h 675861"/>
                  <a:gd name="connsiteX4" fmla="*/ 745435 w 1272209"/>
                  <a:gd name="connsiteY4" fmla="*/ 655983 h 675861"/>
                  <a:gd name="connsiteX5" fmla="*/ 1272209 w 1272209"/>
                  <a:gd name="connsiteY5" fmla="*/ 665922 h 675861"/>
                  <a:gd name="connsiteX6" fmla="*/ 1262269 w 1272209"/>
                  <a:gd name="connsiteY6" fmla="*/ 0 h 675861"/>
                  <a:gd name="connsiteX7" fmla="*/ 0 w 1272209"/>
                  <a:gd name="connsiteY7" fmla="*/ 0 h 67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2209" h="675861">
                    <a:moveTo>
                      <a:pt x="0" y="0"/>
                    </a:moveTo>
                    <a:lnTo>
                      <a:pt x="29817" y="675861"/>
                    </a:lnTo>
                    <a:lnTo>
                      <a:pt x="705678" y="665922"/>
                    </a:lnTo>
                    <a:lnTo>
                      <a:pt x="715617" y="357809"/>
                    </a:lnTo>
                    <a:lnTo>
                      <a:pt x="745435" y="655983"/>
                    </a:lnTo>
                    <a:lnTo>
                      <a:pt x="1272209" y="665922"/>
                    </a:lnTo>
                    <a:lnTo>
                      <a:pt x="1262269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5343CC-0C63-49C8-BC6C-117214471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" t="32445" r="10199" b="46502"/>
            <a:stretch/>
          </p:blipFill>
          <p:spPr>
            <a:xfrm>
              <a:off x="3454183" y="2040643"/>
              <a:ext cx="4973042" cy="5843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73DC1D-A129-43C1-9970-C9FD4005057E}"/>
              </a:ext>
            </a:extLst>
          </p:cNvPr>
          <p:cNvGrpSpPr/>
          <p:nvPr/>
        </p:nvGrpSpPr>
        <p:grpSpPr>
          <a:xfrm>
            <a:off x="2509125" y="965476"/>
            <a:ext cx="7374335" cy="3238980"/>
            <a:chOff x="2351639" y="1886500"/>
            <a:chExt cx="7757376" cy="31233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BFE558-B32B-4A97-AA7F-2A4873F85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966" b="98287" l="19031" r="31742">
                          <a14:foregroundMark x1="25211" y1="42212" x2="24508" y2="57477"/>
                          <a14:foregroundMark x1="25632" y1="43458" x2="28230" y2="51558"/>
                          <a14:foregroundMark x1="24438" y1="45016" x2="29284" y2="49221"/>
                          <a14:foregroundMark x1="29284" y1="49221" x2="29284" y2="50156"/>
                          <a14:foregroundMark x1="28511" y1="44548" x2="23525" y2="47664"/>
                          <a14:foregroundMark x1="25351" y1="40966" x2="21770" y2="50000"/>
                          <a14:foregroundMark x1="21770" y1="50000" x2="21629" y2="51558"/>
                          <a14:foregroundMark x1="22472" y1="42523" x2="20576" y2="57944"/>
                          <a14:foregroundMark x1="20576" y1="57944" x2="21910" y2="59969"/>
                          <a14:foregroundMark x1="19382" y1="50467" x2="19382" y2="50467"/>
                          <a14:foregroundMark x1="30478" y1="74455" x2="30548" y2="77570"/>
                          <a14:foregroundMark x1="19944" y1="71807" x2="19944" y2="71807"/>
                          <a14:foregroundMark x1="19171" y1="80997" x2="19171" y2="80997"/>
                          <a14:foregroundMark x1="23736" y1="92212" x2="23596" y2="97819"/>
                          <a14:foregroundMark x1="29284" y1="71807" x2="29284" y2="71807"/>
                          <a14:foregroundMark x1="29284" y1="72274" x2="31742" y2="72741"/>
                          <a14:foregroundMark x1="29775" y1="70872" x2="29775" y2="70872"/>
                          <a14:foregroundMark x1="30267" y1="70717" x2="30267" y2="70717"/>
                          <a14:foregroundMark x1="29775" y1="56386" x2="29775" y2="56386"/>
                          <a14:foregroundMark x1="29284" y1="52648" x2="29284" y2="52648"/>
                          <a14:foregroundMark x1="29494" y1="50000" x2="29565" y2="52492"/>
                          <a14:foregroundMark x1="29284" y1="51090" x2="29213" y2="54829"/>
                          <a14:foregroundMark x1="28371" y1="98287" x2="28371" y2="98287"/>
                        </a14:backgroundRemoval>
                      </a14:imgEffect>
                    </a14:imgLayer>
                  </a14:imgProps>
                </a:ext>
              </a:extLst>
            </a:blip>
            <a:srcRect l="18267" t="36567" r="68377"/>
            <a:stretch/>
          </p:blipFill>
          <p:spPr>
            <a:xfrm>
              <a:off x="2351639" y="1906378"/>
              <a:ext cx="1449421" cy="310344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4D8576-3685-4AB7-BBAC-9AA1230D7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835" b="99065" l="69663" r="86166">
                          <a14:foregroundMark x1="84972" y1="52181" x2="84972" y2="52804"/>
                          <a14:foregroundMark x1="86166" y1="56231" x2="86166" y2="56231"/>
                          <a14:foregroundMark x1="70646" y1="74922" x2="70646" y2="74922"/>
                          <a14:foregroundMark x1="77037" y1="71651" x2="77037" y2="71651"/>
                          <a14:foregroundMark x1="69733" y1="71963" x2="69733" y2="71963"/>
                          <a14:foregroundMark x1="70014" y1="71028" x2="70014" y2="71028"/>
                          <a14:foregroundMark x1="70365" y1="71184" x2="75772" y2="71963"/>
                          <a14:foregroundMark x1="77388" y1="97196" x2="81812" y2="95950"/>
                          <a14:foregroundMark x1="81882" y1="93769" x2="82865" y2="99065"/>
                          <a14:foregroundMark x1="83567" y1="93146" x2="83919" y2="98910"/>
                          <a14:foregroundMark x1="76334" y1="71807" x2="78160" y2="71807"/>
                        </a14:backgroundRemoval>
                      </a14:imgEffect>
                    </a14:imgLayer>
                  </a14:imgProps>
                </a:ext>
              </a:extLst>
            </a:blip>
            <a:srcRect l="69069" t="36567" r="13429"/>
            <a:stretch/>
          </p:blipFill>
          <p:spPr>
            <a:xfrm>
              <a:off x="8209655" y="1886500"/>
              <a:ext cx="1899360" cy="310344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4D079F3-4795-4C08-ADAF-E0944D337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9315" b="75857" l="29003" r="77037">
                          <a14:foregroundMark x1="71278" y1="71495" x2="71278" y2="71495"/>
                          <a14:foregroundMark x1="75421" y1="71651" x2="75421" y2="71651"/>
                          <a14:foregroundMark x1="77037" y1="71807" x2="77037" y2="71807"/>
                          <a14:foregroundMark x1="29494" y1="72430" x2="29494" y2="72430"/>
                          <a14:foregroundMark x1="29003" y1="71495" x2="29003" y2="71495"/>
                        </a14:backgroundRemoval>
                      </a14:imgEffect>
                    </a14:imgLayer>
                  </a14:imgProps>
                </a:ext>
              </a:extLst>
            </a:blip>
            <a:srcRect l="26590" t="68579" r="20959" b="23295"/>
            <a:stretch/>
          </p:blipFill>
          <p:spPr>
            <a:xfrm>
              <a:off x="3224357" y="3458099"/>
              <a:ext cx="6157979" cy="39756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8CC64F-DDFE-4259-AC1E-0F8BA54D6018}"/>
              </a:ext>
            </a:extLst>
          </p:cNvPr>
          <p:cNvGrpSpPr/>
          <p:nvPr/>
        </p:nvGrpSpPr>
        <p:grpSpPr>
          <a:xfrm>
            <a:off x="6449460" y="209843"/>
            <a:ext cx="4080387" cy="1053123"/>
            <a:chOff x="1897626" y="1651436"/>
            <a:chExt cx="4080387" cy="1053123"/>
          </a:xfrm>
          <a:solidFill>
            <a:srgbClr val="FFFF00"/>
          </a:solidFill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3BA27858-D635-4801-8CB0-1A425AFCAF17}"/>
                </a:ext>
              </a:extLst>
            </p:cNvPr>
            <p:cNvSpPr/>
            <p:nvPr/>
          </p:nvSpPr>
          <p:spPr>
            <a:xfrm>
              <a:off x="1897626" y="1651436"/>
              <a:ext cx="4080387" cy="1053123"/>
            </a:xfrm>
            <a:prstGeom prst="wedgeRoundRectCallout">
              <a:avLst>
                <a:gd name="adj1" fmla="val -50771"/>
                <a:gd name="adj2" fmla="val 65209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BDE45-3468-4531-AB82-E8BFA2E8C5EF}"/>
                </a:ext>
              </a:extLst>
            </p:cNvPr>
            <p:cNvSpPr txBox="1"/>
            <p:nvPr/>
          </p:nvSpPr>
          <p:spPr>
            <a:xfrm>
              <a:off x="1987804" y="1700943"/>
              <a:ext cx="3900030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Sợi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xăng-ti-mét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F0B323-E304-41E1-B8E3-787A0245D4DB}"/>
              </a:ext>
            </a:extLst>
          </p:cNvPr>
          <p:cNvGrpSpPr/>
          <p:nvPr/>
        </p:nvGrpSpPr>
        <p:grpSpPr>
          <a:xfrm>
            <a:off x="372897" y="303209"/>
            <a:ext cx="4080387" cy="898815"/>
            <a:chOff x="1897626" y="1651436"/>
            <a:chExt cx="4080387" cy="898815"/>
          </a:xfrm>
        </p:grpSpPr>
        <p:sp>
          <p:nvSpPr>
            <p:cNvPr id="37" name="Speech Bubble: Oval 36">
              <a:extLst>
                <a:ext uri="{FF2B5EF4-FFF2-40B4-BE49-F238E27FC236}">
                  <a16:creationId xmlns:a16="http://schemas.microsoft.com/office/drawing/2014/main" id="{715E5965-6AAD-48BC-BC62-11DAB8349EFD}"/>
                </a:ext>
              </a:extLst>
            </p:cNvPr>
            <p:cNvSpPr/>
            <p:nvPr/>
          </p:nvSpPr>
          <p:spPr>
            <a:xfrm>
              <a:off x="1897626" y="1651436"/>
              <a:ext cx="4080387" cy="898815"/>
            </a:xfrm>
            <a:prstGeom prst="wedgeEllipseCallout">
              <a:avLst>
                <a:gd name="adj1" fmla="val -2238"/>
                <a:gd name="adj2" fmla="val 774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BE864A0-0B9A-4F77-8DFB-624C81014522}"/>
                </a:ext>
              </a:extLst>
            </p:cNvPr>
            <p:cNvSpPr txBox="1"/>
            <p:nvPr/>
          </p:nvSpPr>
          <p:spPr>
            <a:xfrm>
              <a:off x="1897626" y="1784418"/>
              <a:ext cx="3900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Sợi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100 cm</a:t>
              </a:r>
            </a:p>
          </p:txBody>
        </p:sp>
      </p:grpSp>
      <p:sp>
        <p:nvSpPr>
          <p:cNvPr id="39" name="Google Shape;4375;p4">
            <a:extLst>
              <a:ext uri="{FF2B5EF4-FFF2-40B4-BE49-F238E27FC236}">
                <a16:creationId xmlns:a16="http://schemas.microsoft.com/office/drawing/2014/main" id="{DDC3A7CE-E84E-483D-A5AB-01B5B5BA257D}"/>
              </a:ext>
            </a:extLst>
          </p:cNvPr>
          <p:cNvSpPr/>
          <p:nvPr/>
        </p:nvSpPr>
        <p:spPr>
          <a:xfrm>
            <a:off x="4898349" y="4273598"/>
            <a:ext cx="3022670" cy="1781506"/>
          </a:xfrm>
          <a:prstGeom prst="roundRect">
            <a:avLst>
              <a:gd name="adj" fmla="val 16667"/>
            </a:avLst>
          </a:prstGeom>
          <a:noFill/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 m = 100 cm</a:t>
            </a:r>
          </a:p>
          <a:p>
            <a:pPr marL="2236788" marR="0" lvl="0" indent="-2236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 m = 10 dm</a:t>
            </a:r>
          </a:p>
        </p:txBody>
      </p:sp>
    </p:spTree>
    <p:extLst>
      <p:ext uri="{BB962C8B-B14F-4D97-AF65-F5344CB8AC3E}">
        <p14:creationId xmlns:p14="http://schemas.microsoft.com/office/powerpoint/2010/main" val="14367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5C66C-4BFF-4025-80CD-C3D6AF0D4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6"/>
            <a:ext cx="12192000" cy="64135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68E5E1-B292-4F08-B809-958C1DFBC0C9}"/>
              </a:ext>
            </a:extLst>
          </p:cNvPr>
          <p:cNvSpPr/>
          <p:nvPr/>
        </p:nvSpPr>
        <p:spPr>
          <a:xfrm>
            <a:off x="350195" y="369650"/>
            <a:ext cx="11449456" cy="5808005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sp>
        <p:nvSpPr>
          <p:cNvPr id="39" name="Google Shape;4375;p4">
            <a:extLst>
              <a:ext uri="{FF2B5EF4-FFF2-40B4-BE49-F238E27FC236}">
                <a16:creationId xmlns:a16="http://schemas.microsoft.com/office/drawing/2014/main" id="{DDC3A7CE-E84E-483D-A5AB-01B5B5BA257D}"/>
              </a:ext>
            </a:extLst>
          </p:cNvPr>
          <p:cNvSpPr/>
          <p:nvPr/>
        </p:nvSpPr>
        <p:spPr>
          <a:xfrm>
            <a:off x="2517537" y="2742528"/>
            <a:ext cx="7390389" cy="1781506"/>
          </a:xfrm>
          <a:prstGeom prst="roundRect">
            <a:avLst>
              <a:gd name="adj" fmla="val 16667"/>
            </a:avLst>
          </a:prstGeom>
          <a:noFill/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vi-VN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dirty="0">
              <a:solidFill>
                <a:srgbClr val="000066"/>
              </a:solidFill>
            </a:endParaRPr>
          </a:p>
          <a:p>
            <a:pPr marL="2236788" marR="0" lvl="0" indent="-2236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                     1 m = 10 dm</a:t>
            </a:r>
          </a:p>
          <a:p>
            <a:pPr marL="2236788" marR="0" lvl="0" indent="-22367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                     1 m = 100 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81F58-6E5B-42D9-88F1-4AB53E0FDA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"/>
          <a:stretch/>
        </p:blipFill>
        <p:spPr>
          <a:xfrm>
            <a:off x="1368357" y="1293780"/>
            <a:ext cx="9688749" cy="10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FB88E5-4C8F-403C-8678-BA4F7D988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-1"/>
            <a:ext cx="12186980" cy="647337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3377098-46BA-4732-A93C-1C8C3F06A8C3}"/>
              </a:ext>
            </a:extLst>
          </p:cNvPr>
          <p:cNvSpPr/>
          <p:nvPr/>
        </p:nvSpPr>
        <p:spPr>
          <a:xfrm>
            <a:off x="1575882" y="783468"/>
            <a:ext cx="619338" cy="61731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88042" y="-90204"/>
            <a:ext cx="1472093" cy="174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70728" y="4802004"/>
            <a:ext cx="1672602" cy="1403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F770B3-A5DF-4A5B-BD00-4AACF978D8B2}"/>
              </a:ext>
            </a:extLst>
          </p:cNvPr>
          <p:cNvSpPr txBox="1"/>
          <p:nvPr/>
        </p:nvSpPr>
        <p:spPr>
          <a:xfrm>
            <a:off x="2645924" y="881023"/>
            <a:ext cx="751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1m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5CEF7F-2576-486C-A48B-B6301CE93265}"/>
              </a:ext>
            </a:extLst>
          </p:cNvPr>
          <p:cNvSpPr txBox="1"/>
          <p:nvPr/>
        </p:nvSpPr>
        <p:spPr>
          <a:xfrm>
            <a:off x="2645924" y="1657140"/>
            <a:ext cx="751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1m</a:t>
            </a:r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4694667-5595-4857-82A9-C211B592BD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0"/>
            <a:ext cx="12186980" cy="638548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296606" y="329927"/>
            <a:ext cx="2912154" cy="716691"/>
            <a:chOff x="-3307054" y="258911"/>
            <a:chExt cx="2860606" cy="874223"/>
          </a:xfrm>
          <a:solidFill>
            <a:srgbClr val="FFFF00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1"/>
              <a:ext cx="2829570" cy="874223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a.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C3DFD9F6-4E06-439B-A28D-7D9838006665}"/>
              </a:ext>
            </a:extLst>
          </p:cNvPr>
          <p:cNvGrpSpPr/>
          <p:nvPr/>
        </p:nvGrpSpPr>
        <p:grpSpPr>
          <a:xfrm>
            <a:off x="1120242" y="1402163"/>
            <a:ext cx="5039325" cy="1966051"/>
            <a:chOff x="1818102" y="1236793"/>
            <a:chExt cx="4851012" cy="196605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7B0A89C-2340-43D0-BF6B-346A36CCCDF2}"/>
                </a:ext>
              </a:extLst>
            </p:cNvPr>
            <p:cNvGrpSpPr/>
            <p:nvPr/>
          </p:nvGrpSpPr>
          <p:grpSpPr>
            <a:xfrm>
              <a:off x="2038350" y="1562100"/>
              <a:ext cx="4630764" cy="1640744"/>
              <a:chOff x="2038350" y="1562100"/>
              <a:chExt cx="4630764" cy="1640744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1F10E56-E0A9-4058-817B-89CAB7C6F77A}"/>
                  </a:ext>
                </a:extLst>
              </p:cNvPr>
              <p:cNvGrpSpPr/>
              <p:nvPr/>
            </p:nvGrpSpPr>
            <p:grpSpPr>
              <a:xfrm>
                <a:off x="2038350" y="1562100"/>
                <a:ext cx="4204244" cy="1414041"/>
                <a:chOff x="2038350" y="1562100"/>
                <a:chExt cx="4204244" cy="1414041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0FCB8D22-51B8-4A30-BDAB-F1C70BEC5E65}"/>
                    </a:ext>
                  </a:extLst>
                </p:cNvPr>
                <p:cNvSpPr/>
                <p:nvPr/>
              </p:nvSpPr>
              <p:spPr>
                <a:xfrm>
                  <a:off x="2038350" y="1562100"/>
                  <a:ext cx="4204244" cy="141404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6A09D8C-05D1-4E4B-97E8-F7506B275B4D}"/>
                    </a:ext>
                  </a:extLst>
                </p:cNvPr>
                <p:cNvSpPr txBox="1"/>
                <p:nvPr/>
              </p:nvSpPr>
              <p:spPr>
                <a:xfrm>
                  <a:off x="2337135" y="1985391"/>
                  <a:ext cx="25203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UTM Avo" panose="02040603050506020204" pitchFamily="18" charset="0"/>
                      <a:cs typeface="Arial" panose="020B0604020202020204" pitchFamily="34" charset="0"/>
                    </a:rPr>
                    <a:t>7 m + 3 m = </a:t>
                  </a:r>
                </a:p>
              </p:txBody>
            </p:sp>
          </p:grp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686FAF26-B0F6-42B4-A42C-AEAFFF62A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2169" y="2306984"/>
                <a:ext cx="836945" cy="895860"/>
              </a:xfrm>
              <a:prstGeom prst="rect">
                <a:avLst/>
              </a:prstGeom>
            </p:spPr>
          </p:pic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CCD1FDE-BFAA-4C77-8812-230F722A3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818102" y="1236793"/>
              <a:ext cx="701351" cy="595646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38C2B0B-F3BF-4513-9E07-A5384A1E3C7C}"/>
              </a:ext>
            </a:extLst>
          </p:cNvPr>
          <p:cNvGrpSpPr/>
          <p:nvPr/>
        </p:nvGrpSpPr>
        <p:grpSpPr>
          <a:xfrm>
            <a:off x="6708448" y="1727470"/>
            <a:ext cx="4302405" cy="1584871"/>
            <a:chOff x="2038350" y="1562100"/>
            <a:chExt cx="4068057" cy="158487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F5D1A34-262C-47A9-9BB3-6F7723C2419E}"/>
                </a:ext>
              </a:extLst>
            </p:cNvPr>
            <p:cNvGrpSpPr/>
            <p:nvPr/>
          </p:nvGrpSpPr>
          <p:grpSpPr>
            <a:xfrm>
              <a:off x="2038350" y="1562100"/>
              <a:ext cx="3712595" cy="1414041"/>
              <a:chOff x="2038350" y="1562100"/>
              <a:chExt cx="3712595" cy="1414041"/>
            </a:xfrm>
            <a:grpFill/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016A1D7F-442C-4EA2-8B90-78187A581D00}"/>
                  </a:ext>
                </a:extLst>
              </p:cNvPr>
              <p:cNvSpPr/>
              <p:nvPr/>
            </p:nvSpPr>
            <p:spPr>
              <a:xfrm>
                <a:off x="2038350" y="1562100"/>
                <a:ext cx="3712595" cy="1414041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F584888-4EAF-4CC1-B070-B1BF737A11F3}"/>
                  </a:ext>
                </a:extLst>
              </p:cNvPr>
              <p:cNvSpPr txBox="1"/>
              <p:nvPr/>
            </p:nvSpPr>
            <p:spPr>
              <a:xfrm>
                <a:off x="2464870" y="1959461"/>
                <a:ext cx="2241612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 m x 4 = </a:t>
                </a:r>
              </a:p>
            </p:txBody>
          </p:sp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5FF1C46-DA82-4DA1-811B-0F1131878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69462" y="2251111"/>
              <a:ext cx="836945" cy="895860"/>
            </a:xfrm>
            <a:prstGeom prst="rect">
              <a:avLst/>
            </a:prstGeom>
            <a:grpFill/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1748F7E-753E-4F7B-B8A8-AAF0B1807D35}"/>
              </a:ext>
            </a:extLst>
          </p:cNvPr>
          <p:cNvGrpSpPr/>
          <p:nvPr/>
        </p:nvGrpSpPr>
        <p:grpSpPr>
          <a:xfrm>
            <a:off x="1120243" y="3586851"/>
            <a:ext cx="5039324" cy="1910178"/>
            <a:chOff x="1818102" y="1236793"/>
            <a:chExt cx="4851012" cy="191017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68DA3CE-F8FC-4273-A79C-38B3F7D22C26}"/>
                </a:ext>
              </a:extLst>
            </p:cNvPr>
            <p:cNvGrpSpPr/>
            <p:nvPr/>
          </p:nvGrpSpPr>
          <p:grpSpPr>
            <a:xfrm>
              <a:off x="2038350" y="1562100"/>
              <a:ext cx="4630764" cy="1584871"/>
              <a:chOff x="2038350" y="1562100"/>
              <a:chExt cx="4630764" cy="1584871"/>
            </a:xfrm>
            <a:grpFill/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1CC7900-337D-432D-9689-3B59D2C05797}"/>
                  </a:ext>
                </a:extLst>
              </p:cNvPr>
              <p:cNvGrpSpPr/>
              <p:nvPr/>
            </p:nvGrpSpPr>
            <p:grpSpPr>
              <a:xfrm>
                <a:off x="2038350" y="1562100"/>
                <a:ext cx="4204244" cy="1414041"/>
                <a:chOff x="2038350" y="1562100"/>
                <a:chExt cx="4204244" cy="1414041"/>
              </a:xfrm>
              <a:grpFill/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A2DF7FA2-6312-4736-AEEE-E9B3C4E69F5F}"/>
                    </a:ext>
                  </a:extLst>
                </p:cNvPr>
                <p:cNvSpPr/>
                <p:nvPr/>
              </p:nvSpPr>
              <p:spPr>
                <a:xfrm>
                  <a:off x="2038350" y="1562100"/>
                  <a:ext cx="4204244" cy="1414041"/>
                </a:xfrm>
                <a:prstGeom prst="roundRect">
                  <a:avLst/>
                </a:prstGeom>
                <a:grpFill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69F03D3-C7BA-4564-8860-87AC0D6E10B1}"/>
                    </a:ext>
                  </a:extLst>
                </p:cNvPr>
                <p:cNvSpPr txBox="1"/>
                <p:nvPr/>
              </p:nvSpPr>
              <p:spPr>
                <a:xfrm>
                  <a:off x="2296798" y="2037936"/>
                  <a:ext cx="2791830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UTM Avo" panose="02040603050506020204" pitchFamily="18" charset="0"/>
                      <a:cs typeface="Arial" panose="020B0604020202020204" pitchFamily="34" charset="0"/>
                    </a:rPr>
                    <a:t>15 m – 9 m =</a:t>
                  </a:r>
                </a:p>
              </p:txBody>
            </p:sp>
          </p:grpSp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A0BE9643-9073-44AF-8F8C-672B7738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2169" y="2251111"/>
                <a:ext cx="836945" cy="895860"/>
              </a:xfrm>
              <a:prstGeom prst="rect">
                <a:avLst/>
              </a:prstGeom>
              <a:grpFill/>
            </p:spPr>
          </p:pic>
        </p:grp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A7EC8F1-1753-4622-A905-30E171376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818102" y="1236793"/>
              <a:ext cx="701351" cy="595646"/>
            </a:xfrm>
            <a:prstGeom prst="rect">
              <a:avLst/>
            </a:prstGeom>
            <a:grpFill/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E95C66C-EA54-4AC8-AF27-B187573A82D7}"/>
              </a:ext>
            </a:extLst>
          </p:cNvPr>
          <p:cNvGrpSpPr/>
          <p:nvPr/>
        </p:nvGrpSpPr>
        <p:grpSpPr>
          <a:xfrm>
            <a:off x="6708448" y="3912158"/>
            <a:ext cx="4302405" cy="1584871"/>
            <a:chOff x="2038350" y="1562100"/>
            <a:chExt cx="4068057" cy="158487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818AE7B-B902-47CB-8451-502A79DC66B2}"/>
                </a:ext>
              </a:extLst>
            </p:cNvPr>
            <p:cNvGrpSpPr/>
            <p:nvPr/>
          </p:nvGrpSpPr>
          <p:grpSpPr>
            <a:xfrm>
              <a:off x="2038350" y="1562100"/>
              <a:ext cx="3712595" cy="1414041"/>
              <a:chOff x="2038350" y="1562100"/>
              <a:chExt cx="3712595" cy="1414041"/>
            </a:xfrm>
            <a:grpFill/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077A3458-F8B9-43FD-A52B-C76ED438D59E}"/>
                  </a:ext>
                </a:extLst>
              </p:cNvPr>
              <p:cNvSpPr/>
              <p:nvPr/>
            </p:nvSpPr>
            <p:spPr>
              <a:xfrm>
                <a:off x="2038350" y="1562100"/>
                <a:ext cx="3712595" cy="1414041"/>
              </a:xfrm>
              <a:prstGeom prst="roundRect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4465CFF-7CFE-4F1A-B96C-A0100E191DB7}"/>
                  </a:ext>
                </a:extLst>
              </p:cNvPr>
              <p:cNvSpPr txBox="1"/>
              <p:nvPr/>
            </p:nvSpPr>
            <p:spPr>
              <a:xfrm>
                <a:off x="2393812" y="1985391"/>
                <a:ext cx="244913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20 m : 5 = </a:t>
                </a:r>
              </a:p>
            </p:txBody>
          </p:sp>
        </p:grp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D1E62A01-2FC9-405B-A666-0BD29FDC3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69462" y="2251111"/>
              <a:ext cx="836945" cy="895860"/>
            </a:xfrm>
            <a:prstGeom prst="rect">
              <a:avLst/>
            </a:prstGeom>
            <a:grpFill/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CCD1FDE-BFAA-4C77-8812-230F722A3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480183" y="1395103"/>
            <a:ext cx="728577" cy="5956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CD1FDE-BFAA-4C77-8812-230F722A3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484807" y="3631651"/>
            <a:ext cx="728577" cy="59564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370" name="TextBox1" r:id="rId2" imgW="1028880" imgH="561960"/>
        </mc:Choice>
        <mc:Fallback>
          <p:control name="TextBox1" r:id="rId2" imgW="1028880" imgH="56196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770E2422-6CF6-4636-BE8D-0B0AF0D4D2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48204" y="2133906"/>
                  <a:ext cx="1030459" cy="5651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371" name="TextBox2" r:id="rId3" imgW="1028880" imgH="561960"/>
        </mc:Choice>
        <mc:Fallback>
          <p:control name="TextBox2" r:id="rId3" imgW="1028880" imgH="561960">
            <p:pic>
              <p:nvPicPr>
                <p:cNvPr id="120" name="TextBox2">
                  <a:extLst>
                    <a:ext uri="{FF2B5EF4-FFF2-40B4-BE49-F238E27FC236}">
                      <a16:creationId xmlns:a16="http://schemas.microsoft.com/office/drawing/2014/main" id="{5A494290-2B45-45D5-862C-AA39DDED997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92915" y="4387994"/>
                  <a:ext cx="1030459" cy="5651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372" name="TextBox3" r:id="rId4" imgW="1028880" imgH="561960"/>
        </mc:Choice>
        <mc:Fallback>
          <p:control name="TextBox3" r:id="rId4" imgW="1028880" imgH="561960">
            <p:pic>
              <p:nvPicPr>
                <p:cNvPr id="121" name="TextBox3">
                  <a:extLst>
                    <a:ext uri="{FF2B5EF4-FFF2-40B4-BE49-F238E27FC236}">
                      <a16:creationId xmlns:a16="http://schemas.microsoft.com/office/drawing/2014/main" id="{9D9F5801-0B58-47B9-85A5-F5395B7F467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15946" y="2110582"/>
                  <a:ext cx="1030459" cy="5651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373" name="TextBox4" r:id="rId5" imgW="1028880" imgH="561960"/>
        </mc:Choice>
        <mc:Fallback>
          <p:control name="TextBox4" r:id="rId5" imgW="1028880" imgH="561960">
            <p:pic>
              <p:nvPicPr>
                <p:cNvPr id="122" name="TextBox4">
                  <a:extLst>
                    <a:ext uri="{FF2B5EF4-FFF2-40B4-BE49-F238E27FC236}">
                      <a16:creationId xmlns:a16="http://schemas.microsoft.com/office/drawing/2014/main" id="{64E84310-8D06-456A-B593-21EBCADF581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83194" y="4309519"/>
                  <a:ext cx="1030459" cy="5651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90C559B-352F-40D0-9528-5A8922AA0F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" y="0"/>
            <a:ext cx="12186980" cy="638548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296606" y="329927"/>
            <a:ext cx="2912154" cy="716691"/>
            <a:chOff x="-3307054" y="258911"/>
            <a:chExt cx="2860606" cy="874223"/>
          </a:xfrm>
          <a:solidFill>
            <a:srgbClr val="FFFF00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1"/>
              <a:ext cx="2829570" cy="874223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b.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CE4617E-2CD8-4EF8-B9CE-07325CA5223C}"/>
              </a:ext>
            </a:extLst>
          </p:cNvPr>
          <p:cNvGrpSpPr/>
          <p:nvPr/>
        </p:nvGrpSpPr>
        <p:grpSpPr>
          <a:xfrm>
            <a:off x="1151218" y="1322232"/>
            <a:ext cx="4192163" cy="2138470"/>
            <a:chOff x="1314477" y="1751315"/>
            <a:chExt cx="4192163" cy="213847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8864BB4-4967-48BE-B380-9CA5DF600013}"/>
                </a:ext>
              </a:extLst>
            </p:cNvPr>
            <p:cNvGrpSpPr/>
            <p:nvPr/>
          </p:nvGrpSpPr>
          <p:grpSpPr>
            <a:xfrm>
              <a:off x="1646661" y="1819274"/>
              <a:ext cx="3859979" cy="2055920"/>
              <a:chOff x="827462" y="4533900"/>
              <a:chExt cx="2897886" cy="1565812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B140479B-B1A9-444F-AC6F-F996CBB21037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56581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DCF5E8-7477-4529-A392-F0F1BFA6E1F6}"/>
                  </a:ext>
                </a:extLst>
              </p:cNvPr>
              <p:cNvSpPr txBox="1"/>
              <p:nvPr/>
            </p:nvSpPr>
            <p:spPr>
              <a:xfrm>
                <a:off x="1056290" y="4635319"/>
                <a:ext cx="2669058" cy="1111135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 =    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cm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 =    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dm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5C61AF5-9155-4720-BA72-BD7A63FAD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 flipH="1">
              <a:off x="1314477" y="3352323"/>
              <a:ext cx="770750" cy="537462"/>
            </a:xfrm>
            <a:prstGeom prst="rect">
              <a:avLst/>
            </a:prstGeom>
          </p:spPr>
        </p:pic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A357CE3-A1E9-4D9E-AE08-65BF707CECC7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1505F99-CB19-44C5-B84F-94EB4B2481F4}"/>
              </a:ext>
            </a:extLst>
          </p:cNvPr>
          <p:cNvGrpSpPr/>
          <p:nvPr/>
        </p:nvGrpSpPr>
        <p:grpSpPr>
          <a:xfrm>
            <a:off x="6214274" y="1322232"/>
            <a:ext cx="4289286" cy="2072882"/>
            <a:chOff x="1261286" y="1751315"/>
            <a:chExt cx="4289286" cy="207288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0CECA52-86F1-47EB-8BB3-70FA400F5E78}"/>
                </a:ext>
              </a:extLst>
            </p:cNvPr>
            <p:cNvGrpSpPr/>
            <p:nvPr/>
          </p:nvGrpSpPr>
          <p:grpSpPr>
            <a:xfrm>
              <a:off x="1646661" y="1819274"/>
              <a:ext cx="3903911" cy="1953926"/>
              <a:chOff x="827462" y="4533899"/>
              <a:chExt cx="2930868" cy="148813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6C2CBB6D-22BA-4AFC-85AC-9135B3ABB0B9}"/>
                  </a:ext>
                </a:extLst>
              </p:cNvPr>
              <p:cNvSpPr/>
              <p:nvPr/>
            </p:nvSpPr>
            <p:spPr>
              <a:xfrm>
                <a:off x="827462" y="4533899"/>
                <a:ext cx="2669057" cy="14881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1727618-C5F6-4C6B-9DE1-F86694C84C31}"/>
                  </a:ext>
                </a:extLst>
              </p:cNvPr>
              <p:cNvSpPr txBox="1"/>
              <p:nvPr/>
            </p:nvSpPr>
            <p:spPr>
              <a:xfrm>
                <a:off x="1089272" y="4618783"/>
                <a:ext cx="2669058" cy="111113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m =    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cm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m =    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dm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F8A0B88-59CB-488C-AE5C-FB52E764C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 flipH="1">
              <a:off x="1261286" y="3286735"/>
              <a:ext cx="770750" cy="537462"/>
            </a:xfrm>
            <a:prstGeom prst="rect">
              <a:avLst/>
            </a:prstGeom>
          </p:spPr>
        </p:pic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496859-C4A3-4D2D-B512-A33F4F85E9B0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2685AFB-6637-477F-A51F-E9B4B6E4DBA0}"/>
              </a:ext>
            </a:extLst>
          </p:cNvPr>
          <p:cNvGrpSpPr/>
          <p:nvPr/>
        </p:nvGrpSpPr>
        <p:grpSpPr>
          <a:xfrm>
            <a:off x="3469593" y="3966838"/>
            <a:ext cx="4507158" cy="1995152"/>
            <a:chOff x="1261286" y="1639492"/>
            <a:chExt cx="4507158" cy="199515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A5337BF-1BCC-468B-B022-2BCDF3B82159}"/>
                </a:ext>
              </a:extLst>
            </p:cNvPr>
            <p:cNvGrpSpPr/>
            <p:nvPr/>
          </p:nvGrpSpPr>
          <p:grpSpPr>
            <a:xfrm>
              <a:off x="1646661" y="1639492"/>
              <a:ext cx="3883337" cy="1893159"/>
              <a:chOff x="827462" y="4396974"/>
              <a:chExt cx="2915422" cy="1441851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A6431C06-7BB2-403E-B572-06CA48205501}"/>
                  </a:ext>
                </a:extLst>
              </p:cNvPr>
              <p:cNvSpPr/>
              <p:nvPr/>
            </p:nvSpPr>
            <p:spPr>
              <a:xfrm>
                <a:off x="827462" y="4396974"/>
                <a:ext cx="2897886" cy="14418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3B47826-02A9-4D31-BA6B-84B52328703D}"/>
                  </a:ext>
                </a:extLst>
              </p:cNvPr>
              <p:cNvSpPr txBox="1"/>
              <p:nvPr/>
            </p:nvSpPr>
            <p:spPr>
              <a:xfrm>
                <a:off x="1073826" y="4468655"/>
                <a:ext cx="2669058" cy="111113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cm =  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20 dm =        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6B2DB85-3D5E-410D-A7A8-F0D7BAA0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68967F7-838A-41D9-A7BF-00B2B15AA808}"/>
                </a:ext>
              </a:extLst>
            </p:cNvPr>
            <p:cNvSpPr/>
            <p:nvPr/>
          </p:nvSpPr>
          <p:spPr>
            <a:xfrm rot="1558595">
              <a:off x="5140710" y="1649261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9518" name="TextBox1" r:id="rId2" imgW="809640" imgH="561960"/>
        </mc:Choice>
        <mc:Fallback>
          <p:control name="TextBox1" r:id="rId2" imgW="809640" imgH="561960">
            <p:pic>
              <p:nvPicPr>
                <p:cNvPr id="34" name="TextBox1">
                  <a:extLst>
                    <a:ext uri="{FF2B5EF4-FFF2-40B4-BE49-F238E27FC236}">
                      <a16:creationId xmlns:a16="http://schemas.microsoft.com/office/drawing/2014/main" id="{BB22C297-1348-4A95-AA3C-FE71EBF61A9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70200" y="1644261"/>
                  <a:ext cx="815037" cy="5651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19" name="TextBox2" r:id="rId3" imgW="762120" imgH="561960"/>
        </mc:Choice>
        <mc:Fallback>
          <p:control name="TextBox2" r:id="rId3" imgW="762120" imgH="561960">
            <p:pic>
              <p:nvPicPr>
                <p:cNvPr id="35" name="TextBox2">
                  <a:extLst>
                    <a:ext uri="{FF2B5EF4-FFF2-40B4-BE49-F238E27FC236}">
                      <a16:creationId xmlns:a16="http://schemas.microsoft.com/office/drawing/2014/main" id="{4AF9411C-75C1-493C-B39B-C2F484CFAC3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22099" y="2402148"/>
                  <a:ext cx="763137" cy="5651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0" name="TextBox3" r:id="rId4" imgW="752400" imgH="561960"/>
        </mc:Choice>
        <mc:Fallback>
          <p:control name="TextBox3" r:id="rId4" imgW="752400" imgH="561960">
            <p:pic>
              <p:nvPicPr>
                <p:cNvPr id="36" name="TextBox3">
                  <a:extLst>
                    <a:ext uri="{FF2B5EF4-FFF2-40B4-BE49-F238E27FC236}">
                      <a16:creationId xmlns:a16="http://schemas.microsoft.com/office/drawing/2014/main" id="{487FE29F-E25D-4681-AA2B-42A96E0BAC2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14232" y="1627807"/>
                  <a:ext cx="750945" cy="5651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1" name="TextBox4" r:id="rId5" imgW="743040" imgH="561960"/>
        </mc:Choice>
        <mc:Fallback>
          <p:control name="TextBox4" r:id="rId5" imgW="743040" imgH="561960">
            <p:pic>
              <p:nvPicPr>
                <p:cNvPr id="37" name="TextBox4">
                  <a:extLst>
                    <a:ext uri="{FF2B5EF4-FFF2-40B4-BE49-F238E27FC236}">
                      <a16:creationId xmlns:a16="http://schemas.microsoft.com/office/drawing/2014/main" id="{B38BB361-584A-4B7B-B618-0743785B6F5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20379" y="2384681"/>
                  <a:ext cx="744798" cy="5651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2" name="TextBox5" r:id="rId6" imgW="762120" imgH="561960"/>
        </mc:Choice>
        <mc:Fallback>
          <p:control name="TextBox5" r:id="rId6" imgW="762120" imgH="561960">
            <p:pic>
              <p:nvPicPr>
                <p:cNvPr id="38" name="TextBox5">
                  <a:extLst>
                    <a:ext uri="{FF2B5EF4-FFF2-40B4-BE49-F238E27FC236}">
                      <a16:creationId xmlns:a16="http://schemas.microsoft.com/office/drawing/2014/main" id="{41C2FF1A-F017-40E3-B7E9-0A62A640BE9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40565" y="4155762"/>
                  <a:ext cx="759084" cy="5651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3" name="TextBox6" r:id="rId7" imgW="733320" imgH="561960"/>
        </mc:Choice>
        <mc:Fallback>
          <p:control name="TextBox6" r:id="rId7" imgW="733320" imgH="561960">
            <p:pic>
              <p:nvPicPr>
                <p:cNvPr id="39" name="TextBox6">
                  <a:extLst>
                    <a:ext uri="{FF2B5EF4-FFF2-40B4-BE49-F238E27FC236}">
                      <a16:creationId xmlns:a16="http://schemas.microsoft.com/office/drawing/2014/main" id="{3177D7B1-44EC-4068-BF8F-12C1CC6AFF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68841" y="4950756"/>
                  <a:ext cx="730808" cy="5651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769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smtClean="0">
                <a:solidFill>
                  <a:srgbClr val="002060"/>
                </a:solidFill>
                <a:latin typeface="UTM Avo" panose="02040603050506020204" pitchFamily="18" charset="0"/>
              </a:rPr>
              <a:t>Hẹn gặp lại các con ở tiết học sau.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93823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156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2_Office Theme</vt:lpstr>
      <vt:lpstr>Chào mừng các em  đến với tiết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ở tiết học sau.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488</cp:revision>
  <dcterms:created xsi:type="dcterms:W3CDTF">2021-07-12T03:44:38Z</dcterms:created>
  <dcterms:modified xsi:type="dcterms:W3CDTF">2024-05-02T04:48:27Z</dcterms:modified>
</cp:coreProperties>
</file>