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70" r:id="rId2"/>
    <p:sldMasterId id="2147483780" r:id="rId3"/>
    <p:sldMasterId id="2147483791" r:id="rId4"/>
  </p:sldMasterIdLst>
  <p:notesMasterIdLst>
    <p:notesMasterId r:id="rId14"/>
  </p:notesMasterIdLst>
  <p:sldIdLst>
    <p:sldId id="2007577182" r:id="rId5"/>
    <p:sldId id="583" r:id="rId6"/>
    <p:sldId id="2007577183" r:id="rId7"/>
    <p:sldId id="2007577181" r:id="rId8"/>
    <p:sldId id="395" r:id="rId9"/>
    <p:sldId id="402" r:id="rId10"/>
    <p:sldId id="281" r:id="rId11"/>
    <p:sldId id="385" r:id="rId12"/>
    <p:sldId id="2007577184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CCFFCC"/>
    <a:srgbClr val="1A2629"/>
    <a:srgbClr val="B2B4BB"/>
    <a:srgbClr val="D3CDCD"/>
    <a:srgbClr val="A66C42"/>
    <a:srgbClr val="F8CBAD"/>
    <a:srgbClr val="FBDBE4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34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2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02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95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35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22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838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3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06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1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862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3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63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01" name="Google Shape;201;p63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3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3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3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05" name="Google Shape;205;p6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3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63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22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63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4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64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12" name="Google Shape;212;p6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4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4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64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16" name="Google Shape;216;p6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DCCF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4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561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5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793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6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66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24" name="Google Shape;224;p6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6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66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28" name="Google Shape;228;p6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DC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6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6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499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7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383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8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68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36" name="Google Shape;236;p6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68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40" name="Google Shape;240;p6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8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8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82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9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48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65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1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280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782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5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948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760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182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220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669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028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840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4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3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78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9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29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3" r:id="rId6"/>
    <p:sldLayoutId id="2147483656" r:id="rId7"/>
    <p:sldLayoutId id="21474837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90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328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37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2.xml"/><Relationship Id="rId7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control" Target="../activeX/activeX4.xml"/><Relationship Id="rId10" Type="http://schemas.openxmlformats.org/officeDocument/2006/relationships/image" Target="../media/image10.wmf"/><Relationship Id="rId4" Type="http://schemas.openxmlformats.org/officeDocument/2006/relationships/control" Target="../activeX/activeX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56577" y="19975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Chào mừng các em</a:t>
            </a:r>
            <a:b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đến với tiết học môn Toán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73025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72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sz="7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8"/>
          <p:cNvSpPr/>
          <p:nvPr/>
        </p:nvSpPr>
        <p:spPr>
          <a:xfrm>
            <a:off x="4167838" y="717900"/>
            <a:ext cx="85144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1690" y="1818884"/>
            <a:ext cx="81599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- Rèn luyện và củng cố kĩ năng cộng/ trừ không nhớ trong phạm vi 1000.</a:t>
            </a:r>
          </a:p>
          <a:p>
            <a:pPr algn="just"/>
            <a:r>
              <a:rPr lang="vi-VN" sz="3200" dirty="0">
                <a:latin typeface="+mj-lt"/>
              </a:rPr>
              <a:t>- Phân tích cấu tạo số có 3 chữ số, viết số có 3 chữ số thành tổng hàng trăm, chục và đơn vị.</a:t>
            </a:r>
          </a:p>
          <a:p>
            <a:pPr algn="just"/>
            <a:r>
              <a:rPr lang="vi-VN" sz="3200" dirty="0">
                <a:latin typeface="+mj-lt"/>
              </a:rPr>
              <a:t>- Đặt tính và tính các phép tính cộng/ trừ không nhớ trong phạm vi 1000.</a:t>
            </a:r>
          </a:p>
          <a:p>
            <a:pPr algn="just"/>
            <a:r>
              <a:rPr lang="vi-VN" sz="3200" dirty="0">
                <a:latin typeface="+mj-lt"/>
              </a:rPr>
              <a:t>- Rèn và phát triển kĩ năng tính nhẩm các số tròn trăm</a:t>
            </a:r>
            <a:r>
              <a:rPr lang="vi-VN" sz="3200" dirty="0" smtClean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87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4F230E6-5FB2-42F6-8ACD-9E1991EFD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39107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0F437B-2EA2-4DB1-A6AB-A1BDF080A11D}"/>
              </a:ext>
            </a:extLst>
          </p:cNvPr>
          <p:cNvSpPr/>
          <p:nvPr/>
        </p:nvSpPr>
        <p:spPr>
          <a:xfrm>
            <a:off x="785121" y="914400"/>
            <a:ext cx="10741734" cy="184825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01378" y="100178"/>
            <a:ext cx="9909220" cy="626040"/>
            <a:chOff x="-3359379" y="241997"/>
            <a:chExt cx="6529549" cy="763646"/>
          </a:xfrm>
          <a:solidFill>
            <a:srgbClr val="FFFF00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6529549" cy="763646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tổng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trăm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chục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vị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347212" cy="634346"/>
            </a:xfrm>
            <a:prstGeom prst="ellipse">
              <a:avLst/>
            </a:prstGeom>
            <a:grpFill/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56CD6FB-3721-4CA8-9C96-A03B9CEB4612}"/>
              </a:ext>
            </a:extLst>
          </p:cNvPr>
          <p:cNvSpPr txBox="1"/>
          <p:nvPr/>
        </p:nvSpPr>
        <p:spPr>
          <a:xfrm>
            <a:off x="2130359" y="1187253"/>
            <a:ext cx="93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415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A89A44-5835-4F4E-821E-3D563D8FC56F}"/>
              </a:ext>
            </a:extLst>
          </p:cNvPr>
          <p:cNvSpPr txBox="1"/>
          <p:nvPr/>
        </p:nvSpPr>
        <p:spPr>
          <a:xfrm>
            <a:off x="2837236" y="1187253"/>
            <a:ext cx="450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gồm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4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1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chục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5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đơn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vị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9E49B0-B66B-4053-B05A-5E9AB4C008C4}"/>
              </a:ext>
            </a:extLst>
          </p:cNvPr>
          <p:cNvSpPr txBox="1"/>
          <p:nvPr/>
        </p:nvSpPr>
        <p:spPr>
          <a:xfrm>
            <a:off x="7026615" y="1187253"/>
            <a:ext cx="450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ta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415 = 400 + 10 + 5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961871-3F25-4202-AE68-16320EB8ECD0}"/>
              </a:ext>
            </a:extLst>
          </p:cNvPr>
          <p:cNvSpPr txBox="1"/>
          <p:nvPr/>
        </p:nvSpPr>
        <p:spPr>
          <a:xfrm>
            <a:off x="2130359" y="1648918"/>
            <a:ext cx="93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820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21F998-8538-482D-987B-0702A7DF1323}"/>
              </a:ext>
            </a:extLst>
          </p:cNvPr>
          <p:cNvSpPr txBox="1"/>
          <p:nvPr/>
        </p:nvSpPr>
        <p:spPr>
          <a:xfrm>
            <a:off x="2837236" y="1648918"/>
            <a:ext cx="450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gồm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8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2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chục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0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đơn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vị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79C854-D3AD-41FA-9FA4-33C2932C3571}"/>
              </a:ext>
            </a:extLst>
          </p:cNvPr>
          <p:cNvSpPr txBox="1"/>
          <p:nvPr/>
        </p:nvSpPr>
        <p:spPr>
          <a:xfrm>
            <a:off x="7026615" y="1648918"/>
            <a:ext cx="450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ta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820 = 800 + 20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D0FBF93-A822-45BC-A8D8-707456A6B812}"/>
              </a:ext>
            </a:extLst>
          </p:cNvPr>
          <p:cNvSpPr txBox="1"/>
          <p:nvPr/>
        </p:nvSpPr>
        <p:spPr>
          <a:xfrm>
            <a:off x="2130359" y="2089003"/>
            <a:ext cx="93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709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A8D8D5-6019-4966-BC46-3F9D6E300AB4}"/>
              </a:ext>
            </a:extLst>
          </p:cNvPr>
          <p:cNvSpPr txBox="1"/>
          <p:nvPr/>
        </p:nvSpPr>
        <p:spPr>
          <a:xfrm>
            <a:off x="2837236" y="2089003"/>
            <a:ext cx="450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gồm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7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0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chục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9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đơn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vị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B1741-AF6D-44A5-ACE8-24CF4C1C75C8}"/>
              </a:ext>
            </a:extLst>
          </p:cNvPr>
          <p:cNvSpPr txBox="1"/>
          <p:nvPr/>
        </p:nvSpPr>
        <p:spPr>
          <a:xfrm>
            <a:off x="7026615" y="2089003"/>
            <a:ext cx="450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ta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709 = 700 + 9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803BF0A-84B7-494B-9B46-CF0826110B6F}"/>
              </a:ext>
            </a:extLst>
          </p:cNvPr>
          <p:cNvSpPr txBox="1"/>
          <p:nvPr/>
        </p:nvSpPr>
        <p:spPr>
          <a:xfrm>
            <a:off x="1078785" y="1187253"/>
            <a:ext cx="93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Mẫu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2E9173E-C5E3-4620-9B68-32DF667458EC}"/>
              </a:ext>
            </a:extLst>
          </p:cNvPr>
          <p:cNvSpPr txBox="1"/>
          <p:nvPr/>
        </p:nvSpPr>
        <p:spPr>
          <a:xfrm>
            <a:off x="2015460" y="3038324"/>
            <a:ext cx="144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a. 683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DF727C8-0D49-4751-82C0-5A496B7A3D8E}"/>
              </a:ext>
            </a:extLst>
          </p:cNvPr>
          <p:cNvSpPr txBox="1"/>
          <p:nvPr/>
        </p:nvSpPr>
        <p:spPr>
          <a:xfrm>
            <a:off x="4352920" y="3005926"/>
            <a:ext cx="144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b. 127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A7035E3-E064-40D2-9AF8-FEC0DDABC152}"/>
              </a:ext>
            </a:extLst>
          </p:cNvPr>
          <p:cNvSpPr txBox="1"/>
          <p:nvPr/>
        </p:nvSpPr>
        <p:spPr>
          <a:xfrm>
            <a:off x="6690380" y="2973528"/>
            <a:ext cx="144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c. 303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0BE98A6-1D00-40E0-A93D-7F681CC177B5}"/>
              </a:ext>
            </a:extLst>
          </p:cNvPr>
          <p:cNvSpPr txBox="1"/>
          <p:nvPr/>
        </p:nvSpPr>
        <p:spPr>
          <a:xfrm>
            <a:off x="9027840" y="2941130"/>
            <a:ext cx="144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d. 240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6799ECD-7D4A-4251-89C9-F3BC381AF919}"/>
              </a:ext>
            </a:extLst>
          </p:cNvPr>
          <p:cNvSpPr txBox="1"/>
          <p:nvPr/>
        </p:nvSpPr>
        <p:spPr>
          <a:xfrm>
            <a:off x="971358" y="3740019"/>
            <a:ext cx="1074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a. 683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gồm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trăm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chục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, 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683 = 600 + 80 + 3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BED6E2-308B-4033-9B33-8B4CD08EA981}"/>
              </a:ext>
            </a:extLst>
          </p:cNvPr>
          <p:cNvSpPr txBox="1"/>
          <p:nvPr/>
        </p:nvSpPr>
        <p:spPr>
          <a:xfrm>
            <a:off x="971358" y="4380159"/>
            <a:ext cx="1074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b. 127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gồm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trăm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chục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7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, 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127 = 100 + 20 + 7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D681B96-A456-4796-B03C-95F2A3984E2E}"/>
              </a:ext>
            </a:extLst>
          </p:cNvPr>
          <p:cNvSpPr txBox="1"/>
          <p:nvPr/>
        </p:nvSpPr>
        <p:spPr>
          <a:xfrm>
            <a:off x="971358" y="5020299"/>
            <a:ext cx="1074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c. 303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gồm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trăm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chục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, 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303 = 300 + 3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E90E9A-ECBE-4D60-8C4D-809E21719F7D}"/>
              </a:ext>
            </a:extLst>
          </p:cNvPr>
          <p:cNvSpPr txBox="1"/>
          <p:nvPr/>
        </p:nvSpPr>
        <p:spPr>
          <a:xfrm>
            <a:off x="971358" y="5548061"/>
            <a:ext cx="1074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d. 240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gồm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trăm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4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chục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, 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240 = 200 + 40 </a:t>
            </a: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70" grpId="0"/>
      <p:bldP spid="80" grpId="0"/>
      <p:bldP spid="81" grpId="0"/>
      <p:bldP spid="82" grpId="0"/>
      <p:bldP spid="86" grpId="0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8E4BDC2-DADE-433A-A237-42B8AD44BF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39107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3248018" y="1339901"/>
            <a:ext cx="2156646" cy="2001908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6626008" y="1348923"/>
            <a:ext cx="2156646" cy="2055249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3294291" y="4002573"/>
            <a:ext cx="2156646" cy="2055249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317532" y="80876"/>
            <a:ext cx="9929588" cy="1055570"/>
            <a:chOff x="-3527273" y="382607"/>
            <a:chExt cx="8155330" cy="111171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7997875" cy="1111710"/>
            </a:xfrm>
            <a:prstGeom prst="roundRect">
              <a:avLst>
                <a:gd name="adj" fmla="val 49773"/>
              </a:avLst>
            </a:prstGeom>
            <a:solidFill>
              <a:srgbClr val="FFFF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cộng</a:t>
              </a:r>
              <a:endPara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527273" y="617814"/>
              <a:ext cx="542384" cy="619943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3913050" y="1557644"/>
            <a:ext cx="114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588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3724755" y="2642602"/>
            <a:ext cx="100906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3660158" y="1833516"/>
            <a:ext cx="41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730015" y="2654384"/>
            <a:ext cx="810725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3035529" y="5347107"/>
            <a:ext cx="611615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8504975" y="2580660"/>
            <a:ext cx="656507" cy="99252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3900605" y="2093828"/>
            <a:ext cx="101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216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7316942" y="1619448"/>
            <a:ext cx="114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216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7089922" y="2705673"/>
            <a:ext cx="121199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6953158" y="1834659"/>
            <a:ext cx="41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7316943" y="2717968"/>
            <a:ext cx="115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588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3982760" y="4197985"/>
            <a:ext cx="114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375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 flipV="1">
            <a:off x="3916117" y="5273594"/>
            <a:ext cx="1057601" cy="837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3729106" y="4459595"/>
            <a:ext cx="41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3981633" y="4669200"/>
            <a:ext cx="98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143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CC2AFD9-2DDF-4C88-A52A-025363EB4E4A}"/>
              </a:ext>
            </a:extLst>
          </p:cNvPr>
          <p:cNvSpPr/>
          <p:nvPr/>
        </p:nvSpPr>
        <p:spPr>
          <a:xfrm>
            <a:off x="6626008" y="3949223"/>
            <a:ext cx="2156646" cy="2055249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73DDC8-1BD5-4E77-9304-053EFB9D8AC9}"/>
              </a:ext>
            </a:extLst>
          </p:cNvPr>
          <p:cNvSpPr txBox="1"/>
          <p:nvPr/>
        </p:nvSpPr>
        <p:spPr>
          <a:xfrm>
            <a:off x="7341660" y="4157131"/>
            <a:ext cx="114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143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0B4376-E1E4-4100-98C0-75CE83BAD5A1}"/>
              </a:ext>
            </a:extLst>
          </p:cNvPr>
          <p:cNvCxnSpPr>
            <a:cxnSpLocks/>
          </p:cNvCxnSpPr>
          <p:nvPr/>
        </p:nvCxnSpPr>
        <p:spPr>
          <a:xfrm>
            <a:off x="7114640" y="5243356"/>
            <a:ext cx="11957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FEACB10-ADE4-456A-BA21-9CEB326D9714}"/>
              </a:ext>
            </a:extLst>
          </p:cNvPr>
          <p:cNvSpPr txBox="1"/>
          <p:nvPr/>
        </p:nvSpPr>
        <p:spPr>
          <a:xfrm>
            <a:off x="6966574" y="4376812"/>
            <a:ext cx="41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BBA80D-3E61-483A-8E5E-0B26200A0BE4}"/>
              </a:ext>
            </a:extLst>
          </p:cNvPr>
          <p:cNvSpPr txBox="1"/>
          <p:nvPr/>
        </p:nvSpPr>
        <p:spPr>
          <a:xfrm>
            <a:off x="7379761" y="5255651"/>
            <a:ext cx="115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375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D930994-65A3-46C0-B94B-E48BB2FC1E0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422" t="45483" r="4084" b="18522"/>
          <a:stretch/>
        </p:blipFill>
        <p:spPr>
          <a:xfrm>
            <a:off x="8509237" y="5330171"/>
            <a:ext cx="506444" cy="75567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6F857C-2510-4F83-B4A1-388C7AEA69E7}"/>
              </a:ext>
            </a:extLst>
          </p:cNvPr>
          <p:cNvCxnSpPr/>
          <p:nvPr/>
        </p:nvCxnSpPr>
        <p:spPr>
          <a:xfrm flipV="1">
            <a:off x="4978139" y="2418291"/>
            <a:ext cx="2111783" cy="65863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4D5E677-2A91-49A8-B8C5-7B78CB679C0B}"/>
              </a:ext>
            </a:extLst>
          </p:cNvPr>
          <p:cNvCxnSpPr/>
          <p:nvPr/>
        </p:nvCxnSpPr>
        <p:spPr>
          <a:xfrm flipV="1">
            <a:off x="5102080" y="4974887"/>
            <a:ext cx="2111783" cy="65863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2186" name="TextBox1" r:id="rId2" imgW="1009800" imgH="495360"/>
        </mc:Choice>
        <mc:Fallback>
          <p:control name="TextBox1" r:id="rId2" imgW="1009800" imgH="495360">
            <p:pic>
              <p:nvPicPr>
                <p:cNvPr id="59" name="TextBox1">
                  <a:extLst>
                    <a:ext uri="{FF2B5EF4-FFF2-40B4-BE49-F238E27FC236}">
                      <a16:creationId xmlns:a16="http://schemas.microsoft.com/office/drawing/2014/main" id="{189A0609-02A7-4817-A99B-F555377D24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66752" y="2720513"/>
                  <a:ext cx="100906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87" name="TextBox2" r:id="rId3" imgW="1009800" imgH="495360"/>
        </mc:Choice>
        <mc:Fallback>
          <p:control name="TextBox2" r:id="rId3" imgW="1009800" imgH="495360">
            <p:pic>
              <p:nvPicPr>
                <p:cNvPr id="66" name="TextBox2">
                  <a:extLst>
                    <a:ext uri="{FF2B5EF4-FFF2-40B4-BE49-F238E27FC236}">
                      <a16:creationId xmlns:a16="http://schemas.microsoft.com/office/drawing/2014/main" id="{57243B5D-1DB7-4CFA-910F-5AFF37F8C36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95967" y="2140514"/>
                  <a:ext cx="100906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88" name="TextBox3" r:id="rId4" imgW="1009800" imgH="495360"/>
        </mc:Choice>
        <mc:Fallback>
          <p:control name="TextBox3" r:id="rId4" imgW="1009800" imgH="495360">
            <p:pic>
              <p:nvPicPr>
                <p:cNvPr id="67" name="TextBox3">
                  <a:extLst>
                    <a:ext uri="{FF2B5EF4-FFF2-40B4-BE49-F238E27FC236}">
                      <a16:creationId xmlns:a16="http://schemas.microsoft.com/office/drawing/2014/main" id="{99004FC3-A188-4F63-9F9B-FEB4F0731C7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69075" y="5334157"/>
                  <a:ext cx="100906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89" name="TextBox4" r:id="rId5" imgW="1009800" imgH="495360"/>
        </mc:Choice>
        <mc:Fallback>
          <p:control name="TextBox4" r:id="rId5" imgW="1009800" imgH="495360">
            <p:pic>
              <p:nvPicPr>
                <p:cNvPr id="68" name="TextBox4">
                  <a:extLst>
                    <a:ext uri="{FF2B5EF4-FFF2-40B4-BE49-F238E27FC236}">
                      <a16:creationId xmlns:a16="http://schemas.microsoft.com/office/drawing/2014/main" id="{CE056929-B720-4053-B282-D3160683139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42674" y="4681176"/>
                  <a:ext cx="100906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711072" y="2705745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56577" y="19975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smtClean="0">
                <a:solidFill>
                  <a:srgbClr val="002060"/>
                </a:solidFill>
                <a:latin typeface="UTM Avo" panose="02040603050506020204" pitchFamily="18" charset="0"/>
              </a:rPr>
              <a:t>Hẹn gặp lại các con ở tiết học sau.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1156142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4463</TotalTime>
  <Words>311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Kalam</vt:lpstr>
      <vt:lpstr>Montserrat</vt:lpstr>
      <vt:lpstr>Times New Roman</vt:lpstr>
      <vt:lpstr>UTM Avo</vt:lpstr>
      <vt:lpstr>1_Office Theme</vt:lpstr>
      <vt:lpstr>2_Office Theme</vt:lpstr>
      <vt:lpstr>2_Doodle Sketchbook by Slidesgo</vt:lpstr>
      <vt:lpstr>Office Theme</vt:lpstr>
      <vt:lpstr>Chào mừng các em  đến với tiết học môn Toán</vt:lpstr>
      <vt:lpstr>Toán  Luyện tập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con ở tiết học sau.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688</cp:revision>
  <dcterms:created xsi:type="dcterms:W3CDTF">2021-02-20T02:56:00Z</dcterms:created>
  <dcterms:modified xsi:type="dcterms:W3CDTF">2024-05-02T04:44:52Z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