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73" r:id="rId3"/>
    <p:sldMasterId id="2147483683" r:id="rId4"/>
  </p:sldMasterIdLst>
  <p:notesMasterIdLst>
    <p:notesMasterId r:id="rId21"/>
  </p:notesMasterIdLst>
  <p:sldIdLst>
    <p:sldId id="2007577184" r:id="rId5"/>
    <p:sldId id="2007577179" r:id="rId6"/>
    <p:sldId id="409" r:id="rId7"/>
    <p:sldId id="583" r:id="rId8"/>
    <p:sldId id="2007577185" r:id="rId9"/>
    <p:sldId id="2007577181" r:id="rId10"/>
    <p:sldId id="395" r:id="rId11"/>
    <p:sldId id="402" r:id="rId12"/>
    <p:sldId id="407" r:id="rId13"/>
    <p:sldId id="413" r:id="rId14"/>
    <p:sldId id="415" r:id="rId15"/>
    <p:sldId id="414" r:id="rId16"/>
    <p:sldId id="416" r:id="rId17"/>
    <p:sldId id="2007577182" r:id="rId18"/>
    <p:sldId id="417" r:id="rId19"/>
    <p:sldId id="2007577183" r:id="rId20"/>
  </p:sldIdLst>
  <p:sldSz cx="12192000" cy="6858000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629"/>
    <a:srgbClr val="B2B4BB"/>
    <a:srgbClr val="D3CDCD"/>
    <a:srgbClr val="A66C42"/>
    <a:srgbClr val="0000FF"/>
    <a:srgbClr val="F8CBAD"/>
    <a:srgbClr val="FBDBE4"/>
    <a:srgbClr val="FF66CC"/>
    <a:srgbClr val="FCD5B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37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29/03/2023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9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98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43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4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863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16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13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759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47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61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23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29/03/2023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4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06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987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88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511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060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791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 rot="10800000">
            <a:off x="491068" y="319893"/>
            <a:ext cx="11226800" cy="6182507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2812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3"/>
          <p:cNvSpPr/>
          <p:nvPr/>
        </p:nvSpPr>
        <p:spPr>
          <a:xfrm>
            <a:off x="415879" y="233253"/>
            <a:ext cx="11385753" cy="1530251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63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01" name="Google Shape;201;p63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38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3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38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3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38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3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05" name="Google Shape;205;p6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3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63"/>
          <p:cNvSpPr txBox="1"/>
          <p:nvPr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588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4"/>
          <p:cNvSpPr/>
          <p:nvPr/>
        </p:nvSpPr>
        <p:spPr>
          <a:xfrm>
            <a:off x="415879" y="233253"/>
            <a:ext cx="11385753" cy="1530251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64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12" name="Google Shape;212;p6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7C4D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4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7C4D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4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7C4D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64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16" name="Google Shape;216;p64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DCCF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4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591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5"/>
          <p:cNvSpPr/>
          <p:nvPr/>
        </p:nvSpPr>
        <p:spPr>
          <a:xfrm rot="10800000">
            <a:off x="491068" y="319893"/>
            <a:ext cx="11226800" cy="6182507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17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823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6"/>
          <p:cNvSpPr/>
          <p:nvPr/>
        </p:nvSpPr>
        <p:spPr>
          <a:xfrm>
            <a:off x="415879" y="233253"/>
            <a:ext cx="11385753" cy="1530251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66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24" name="Google Shape;224;p6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F95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6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F95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F95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66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28" name="Google Shape;228;p6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DC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6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6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81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7"/>
          <p:cNvSpPr/>
          <p:nvPr/>
        </p:nvSpPr>
        <p:spPr>
          <a:xfrm rot="10800000">
            <a:off x="491068" y="319893"/>
            <a:ext cx="11226800" cy="6182507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858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8"/>
          <p:cNvSpPr/>
          <p:nvPr/>
        </p:nvSpPr>
        <p:spPr>
          <a:xfrm>
            <a:off x="415879" y="233253"/>
            <a:ext cx="11385753" cy="1530251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68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36" name="Google Shape;236;p6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7EA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7EA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7EA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68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40" name="Google Shape;240;p6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8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8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109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9"/>
          <p:cNvSpPr/>
          <p:nvPr/>
        </p:nvSpPr>
        <p:spPr>
          <a:xfrm rot="10800000">
            <a:off x="491068" y="319893"/>
            <a:ext cx="11226800" cy="6182507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707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924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1"/>
          <p:cNvSpPr txBox="1"/>
          <p:nvPr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58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29/03/2023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12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29/03/2023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7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94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54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2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52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52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6431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17" Type="http://schemas.openxmlformats.org/officeDocument/2006/relationships/slide" Target="slide13.xml"/><Relationship Id="rId2" Type="http://schemas.openxmlformats.org/officeDocument/2006/relationships/image" Target="../media/image7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slide" Target="slide11.xml"/><Relationship Id="rId10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slide" Target="slide10.xml"/><Relationship Id="rId10" Type="http://schemas.microsoft.com/office/2007/relationships/hdphoto" Target="../media/hdphoto4.wdp"/><Relationship Id="rId19" Type="http://schemas.microsoft.com/office/2007/relationships/hdphoto" Target="../media/hdphoto7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18" Type="http://schemas.openxmlformats.org/officeDocument/2006/relationships/image" Target="../media/image25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17" Type="http://schemas.openxmlformats.org/officeDocument/2006/relationships/slide" Target="slide10.xml"/><Relationship Id="rId2" Type="http://schemas.openxmlformats.org/officeDocument/2006/relationships/image" Target="../media/image7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microsoft.com/office/2007/relationships/hdphoto" Target="../media/hdphoto4.wdp"/><Relationship Id="rId19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18" Type="http://schemas.microsoft.com/office/2007/relationships/hdphoto" Target="../media/hdphoto6.wdp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slide" Target="slide10.xml"/><Relationship Id="rId10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15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3.png"/><Relationship Id="rId5" Type="http://schemas.openxmlformats.org/officeDocument/2006/relationships/control" Target="../activeX/activeX4.xml"/><Relationship Id="rId10" Type="http://schemas.openxmlformats.org/officeDocument/2006/relationships/slideLayout" Target="../slideLayouts/slideLayout4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56577" y="199759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Chào mừng các em</a:t>
            </a:r>
            <a:b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đến với tiết học môn Toán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4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204C2-4139-4FD0-8459-06ABA2A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168E31-5EEF-4986-9A9F-BB488465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44" y="2154938"/>
            <a:ext cx="2175849" cy="2610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FB46AD-09FB-439C-82B9-02040B8DC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8001001" y="3141133"/>
            <a:ext cx="1659466" cy="2610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5958BB-F78B-4BAC-BC0E-DC9B79849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7915" y="3553794"/>
            <a:ext cx="1437084" cy="2197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594D7-7CA2-439A-8482-41BCA55DFA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3586560" y="3141133"/>
            <a:ext cx="1828489" cy="2610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E99DE-5FD2-4A0F-B1B7-E58B171BF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0038" y="3141133"/>
            <a:ext cx="1659467" cy="1659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EDD77-C0E5-4F31-8944-261C904D78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077"/>
          <a:stretch/>
        </p:blipFill>
        <p:spPr>
          <a:xfrm>
            <a:off x="6452437" y="3634953"/>
            <a:ext cx="1828489" cy="24066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BEB51C-1F00-43D5-87DE-09383E6903B7}"/>
              </a:ext>
            </a:extLst>
          </p:cNvPr>
          <p:cNvGrpSpPr/>
          <p:nvPr/>
        </p:nvGrpSpPr>
        <p:grpSpPr>
          <a:xfrm>
            <a:off x="1330039" y="1559722"/>
            <a:ext cx="3348250" cy="1659467"/>
            <a:chOff x="1330039" y="1559722"/>
            <a:chExt cx="3348250" cy="1659467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4CDDC962-AB72-4673-90C5-8EC47724D65B}"/>
                </a:ext>
              </a:extLst>
            </p:cNvPr>
            <p:cNvSpPr/>
            <p:nvPr/>
          </p:nvSpPr>
          <p:spPr>
            <a:xfrm>
              <a:off x="1330039" y="1559722"/>
              <a:ext cx="3348250" cy="1659467"/>
            </a:xfrm>
            <a:prstGeom prst="wedgeEllipseCallout">
              <a:avLst>
                <a:gd name="adj1" fmla="val 32486"/>
                <a:gd name="adj2" fmla="val 5134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D0EC70-1444-4749-895D-7CA4AD3F7873}"/>
                </a:ext>
              </a:extLst>
            </p:cNvPr>
            <p:cNvSpPr txBox="1"/>
            <p:nvPr/>
          </p:nvSpPr>
          <p:spPr>
            <a:xfrm>
              <a:off x="1657625" y="1821130"/>
              <a:ext cx="28350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Tổng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cân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nặng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hơn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500 kg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mới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qua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cầu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C81A4-D69E-4FD2-B310-4DF6DFE5C062}"/>
              </a:ext>
            </a:extLst>
          </p:cNvPr>
          <p:cNvSpPr/>
          <p:nvPr/>
        </p:nvSpPr>
        <p:spPr>
          <a:xfrm>
            <a:off x="3847129" y="-12025"/>
            <a:ext cx="4639411" cy="1107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Trò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chơi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: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Tìm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bạn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qua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cầu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19" name="Oval 18">
            <a:hlinkClick r:id="rId15" action="ppaction://hlinksldjump"/>
            <a:extLst>
              <a:ext uri="{FF2B5EF4-FFF2-40B4-BE49-F238E27FC236}">
                <a16:creationId xmlns:a16="http://schemas.microsoft.com/office/drawing/2014/main" id="{92CA4613-91E6-43C7-9E71-6AB151DD26C0}"/>
              </a:ext>
            </a:extLst>
          </p:cNvPr>
          <p:cNvSpPr/>
          <p:nvPr/>
        </p:nvSpPr>
        <p:spPr>
          <a:xfrm>
            <a:off x="4985392" y="6471203"/>
            <a:ext cx="457200" cy="3107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0" name="Oval 19">
            <a:hlinkClick r:id="rId16" action="ppaction://hlinksldjump"/>
            <a:extLst>
              <a:ext uri="{FF2B5EF4-FFF2-40B4-BE49-F238E27FC236}">
                <a16:creationId xmlns:a16="http://schemas.microsoft.com/office/drawing/2014/main" id="{15A7CB59-A6BD-4A46-80C6-F0599FEDC0CA}"/>
              </a:ext>
            </a:extLst>
          </p:cNvPr>
          <p:cNvSpPr/>
          <p:nvPr/>
        </p:nvSpPr>
        <p:spPr>
          <a:xfrm>
            <a:off x="5671036" y="6471203"/>
            <a:ext cx="457200" cy="3107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UTM Avo" panose="02040603050506020204" pitchFamily="18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</a:t>
            </a:r>
            <a:endParaRPr lang="en-US" sz="2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Oval 20">
            <a:hlinkClick r:id="rId17" action="ppaction://hlinksldjump"/>
            <a:extLst>
              <a:ext uri="{FF2B5EF4-FFF2-40B4-BE49-F238E27FC236}">
                <a16:creationId xmlns:a16="http://schemas.microsoft.com/office/drawing/2014/main" id="{4261973E-B9BB-4586-9D1E-D8BD3C35E259}"/>
              </a:ext>
            </a:extLst>
          </p:cNvPr>
          <p:cNvSpPr/>
          <p:nvPr/>
        </p:nvSpPr>
        <p:spPr>
          <a:xfrm>
            <a:off x="6356680" y="6471203"/>
            <a:ext cx="457200" cy="3107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729098D-61D0-452F-A6C7-340E07E79545}"/>
              </a:ext>
            </a:extLst>
          </p:cNvPr>
          <p:cNvSpPr/>
          <p:nvPr/>
        </p:nvSpPr>
        <p:spPr>
          <a:xfrm>
            <a:off x="2701505" y="18099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77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204C2-4139-4FD0-8459-06ABA2A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168E31-5EEF-4986-9A9F-BB488465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44" y="2154938"/>
            <a:ext cx="2175849" cy="2610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FB46AD-09FB-439C-82B9-02040B8DC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8053757" y="3277980"/>
            <a:ext cx="1525799" cy="2399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5958BB-F78B-4BAC-BC0E-DC9B79849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6684" y="4180113"/>
            <a:ext cx="1255289" cy="1919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594D7-7CA2-439A-8482-41BCA55DFA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3875651" y="3553795"/>
            <a:ext cx="1539398" cy="2197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E99DE-5FD2-4A0F-B1B7-E58B171BF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3107" y="3310769"/>
            <a:ext cx="2367038" cy="23670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7A9AEC-36C5-42BC-91C2-38E8E4C4D6C0}"/>
              </a:ext>
            </a:extLst>
          </p:cNvPr>
          <p:cNvSpPr/>
          <p:nvPr/>
        </p:nvSpPr>
        <p:spPr>
          <a:xfrm>
            <a:off x="3945383" y="33837"/>
            <a:ext cx="4639411" cy="1107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bạn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qua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CE6CACC-CCFF-4EAC-B432-8E9143F2745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5973806" y="2877801"/>
            <a:ext cx="1255465" cy="16437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EDE143F-F88D-4DC8-B43B-B7F2B2B1A0E1}"/>
              </a:ext>
            </a:extLst>
          </p:cNvPr>
          <p:cNvGrpSpPr/>
          <p:nvPr/>
        </p:nvGrpSpPr>
        <p:grpSpPr>
          <a:xfrm>
            <a:off x="5428387" y="3277980"/>
            <a:ext cx="1204032" cy="1565770"/>
            <a:chOff x="1247876" y="704289"/>
            <a:chExt cx="2938834" cy="41950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3BA709E-AB24-4256-9FE4-F6E8D6763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161" b="97989" l="9023" r="93985">
                          <a14:foregroundMark x1="53759" y1="8046" x2="53759" y2="8046"/>
                          <a14:foregroundMark x1="58271" y1="4598" x2="58271" y2="4598"/>
                          <a14:foregroundMark x1="36466" y1="3736" x2="36466" y2="3736"/>
                          <a14:foregroundMark x1="43985" y1="21264" x2="45113" y2="43103"/>
                          <a14:foregroundMark x1="19925" y1="24713" x2="19925" y2="29023"/>
                          <a14:foregroundMark x1="11278" y1="24713" x2="11278" y2="24713"/>
                          <a14:foregroundMark x1="11278" y1="36494" x2="11278" y2="36494"/>
                          <a14:foregroundMark x1="62030" y1="3448" x2="62030" y2="3448"/>
                          <a14:foregroundMark x1="36842" y1="3448" x2="36842" y2="3448"/>
                          <a14:foregroundMark x1="89850" y1="76437" x2="89850" y2="76437"/>
                          <a14:foregroundMark x1="93985" y1="77011" x2="93609" y2="80747"/>
                          <a14:foregroundMark x1="90602" y1="84195" x2="89850" y2="88506"/>
                          <a14:foregroundMark x1="69549" y1="77299" x2="70677" y2="93678"/>
                          <a14:foregroundMark x1="70677" y1="93678" x2="71053" y2="93966"/>
                          <a14:foregroundMark x1="27068" y1="97414" x2="40602" y2="95402"/>
                          <a14:foregroundMark x1="49624" y1="66092" x2="50376" y2="73563"/>
                          <a14:foregroundMark x1="52256" y1="67241" x2="52632" y2="74138"/>
                          <a14:foregroundMark x1="75188" y1="97989" x2="75188" y2="97989"/>
                        </a14:backgroundRemoval>
                      </a14:imgEffect>
                    </a14:imgLayer>
                  </a14:imgProps>
                </a:ext>
              </a:extLst>
            </a:blip>
            <a:srcRect l="5260" r="3090"/>
            <a:stretch/>
          </p:blipFill>
          <p:spPr>
            <a:xfrm>
              <a:off x="1247876" y="704289"/>
              <a:ext cx="2938834" cy="4195016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04DF6F2-755B-45C1-8DA1-0BC5922BE16B}"/>
                </a:ext>
              </a:extLst>
            </p:cNvPr>
            <p:cNvSpPr/>
            <p:nvPr/>
          </p:nvSpPr>
          <p:spPr>
            <a:xfrm>
              <a:off x="1831435" y="1310798"/>
              <a:ext cx="1458686" cy="1393463"/>
            </a:xfrm>
            <a:custGeom>
              <a:avLst/>
              <a:gdLst>
                <a:gd name="connsiteX0" fmla="*/ 348342 w 1382485"/>
                <a:gd name="connsiteY0" fmla="*/ 76200 h 1349829"/>
                <a:gd name="connsiteX1" fmla="*/ 522514 w 1382485"/>
                <a:gd name="connsiteY1" fmla="*/ 141515 h 1349829"/>
                <a:gd name="connsiteX2" fmla="*/ 751114 w 1382485"/>
                <a:gd name="connsiteY2" fmla="*/ 65315 h 1349829"/>
                <a:gd name="connsiteX3" fmla="*/ 925285 w 1382485"/>
                <a:gd name="connsiteY3" fmla="*/ 0 h 1349829"/>
                <a:gd name="connsiteX4" fmla="*/ 1132114 w 1382485"/>
                <a:gd name="connsiteY4" fmla="*/ 87086 h 1349829"/>
                <a:gd name="connsiteX5" fmla="*/ 1197428 w 1382485"/>
                <a:gd name="connsiteY5" fmla="*/ 283029 h 1349829"/>
                <a:gd name="connsiteX6" fmla="*/ 1295400 w 1382485"/>
                <a:gd name="connsiteY6" fmla="*/ 555172 h 1349829"/>
                <a:gd name="connsiteX7" fmla="*/ 1382485 w 1382485"/>
                <a:gd name="connsiteY7" fmla="*/ 783772 h 1349829"/>
                <a:gd name="connsiteX8" fmla="*/ 1338942 w 1382485"/>
                <a:gd name="connsiteY8" fmla="*/ 947057 h 1349829"/>
                <a:gd name="connsiteX9" fmla="*/ 1251857 w 1382485"/>
                <a:gd name="connsiteY9" fmla="*/ 1034143 h 1349829"/>
                <a:gd name="connsiteX10" fmla="*/ 1023257 w 1382485"/>
                <a:gd name="connsiteY10" fmla="*/ 1284515 h 1349829"/>
                <a:gd name="connsiteX11" fmla="*/ 696685 w 1382485"/>
                <a:gd name="connsiteY11" fmla="*/ 1306286 h 1349829"/>
                <a:gd name="connsiteX12" fmla="*/ 500742 w 1382485"/>
                <a:gd name="connsiteY12" fmla="*/ 1349829 h 1349829"/>
                <a:gd name="connsiteX13" fmla="*/ 195942 w 1382485"/>
                <a:gd name="connsiteY13" fmla="*/ 1230086 h 1349829"/>
                <a:gd name="connsiteX14" fmla="*/ 76200 w 1382485"/>
                <a:gd name="connsiteY14" fmla="*/ 1055915 h 1349829"/>
                <a:gd name="connsiteX15" fmla="*/ 0 w 1382485"/>
                <a:gd name="connsiteY15" fmla="*/ 805543 h 1349829"/>
                <a:gd name="connsiteX16" fmla="*/ 119742 w 1382485"/>
                <a:gd name="connsiteY16" fmla="*/ 566057 h 1349829"/>
                <a:gd name="connsiteX17" fmla="*/ 239485 w 1382485"/>
                <a:gd name="connsiteY17" fmla="*/ 174172 h 1349829"/>
                <a:gd name="connsiteX18" fmla="*/ 413657 w 1382485"/>
                <a:gd name="connsiteY18" fmla="*/ 21772 h 1349829"/>
                <a:gd name="connsiteX19" fmla="*/ 500742 w 1382485"/>
                <a:gd name="connsiteY19" fmla="*/ 97972 h 1349829"/>
                <a:gd name="connsiteX20" fmla="*/ 587828 w 1382485"/>
                <a:gd name="connsiteY20" fmla="*/ 141515 h 1349829"/>
                <a:gd name="connsiteX21" fmla="*/ 783771 w 1382485"/>
                <a:gd name="connsiteY21" fmla="*/ 544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2485" h="1349829">
                  <a:moveTo>
                    <a:pt x="348342" y="76200"/>
                  </a:moveTo>
                  <a:lnTo>
                    <a:pt x="522514" y="141515"/>
                  </a:lnTo>
                  <a:lnTo>
                    <a:pt x="751114" y="65315"/>
                  </a:lnTo>
                  <a:lnTo>
                    <a:pt x="925285" y="0"/>
                  </a:lnTo>
                  <a:lnTo>
                    <a:pt x="1132114" y="87086"/>
                  </a:lnTo>
                  <a:lnTo>
                    <a:pt x="1197428" y="283029"/>
                  </a:lnTo>
                  <a:lnTo>
                    <a:pt x="1295400" y="555172"/>
                  </a:lnTo>
                  <a:lnTo>
                    <a:pt x="1382485" y="783772"/>
                  </a:lnTo>
                  <a:lnTo>
                    <a:pt x="1338942" y="947057"/>
                  </a:lnTo>
                  <a:lnTo>
                    <a:pt x="1251857" y="1034143"/>
                  </a:lnTo>
                  <a:lnTo>
                    <a:pt x="1023257" y="1284515"/>
                  </a:lnTo>
                  <a:lnTo>
                    <a:pt x="696685" y="1306286"/>
                  </a:lnTo>
                  <a:lnTo>
                    <a:pt x="500742" y="1349829"/>
                  </a:lnTo>
                  <a:lnTo>
                    <a:pt x="195942" y="1230086"/>
                  </a:lnTo>
                  <a:lnTo>
                    <a:pt x="76200" y="1055915"/>
                  </a:lnTo>
                  <a:lnTo>
                    <a:pt x="0" y="805543"/>
                  </a:lnTo>
                  <a:lnTo>
                    <a:pt x="119742" y="566057"/>
                  </a:lnTo>
                  <a:lnTo>
                    <a:pt x="239485" y="174172"/>
                  </a:lnTo>
                  <a:lnTo>
                    <a:pt x="413657" y="21772"/>
                  </a:lnTo>
                  <a:lnTo>
                    <a:pt x="500742" y="97972"/>
                  </a:lnTo>
                  <a:lnTo>
                    <a:pt x="587828" y="141515"/>
                  </a:lnTo>
                  <a:lnTo>
                    <a:pt x="783771" y="54429"/>
                  </a:lnTo>
                </a:path>
              </a:pathLst>
            </a:custGeom>
            <a:solidFill>
              <a:srgbClr val="A66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5E1F3E4-4DF8-4000-A741-1BD56ADC60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4267664" y="1809007"/>
            <a:ext cx="615668" cy="878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EDD77-C0E5-4F31-8944-261C904D78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6325268" y="3522002"/>
            <a:ext cx="1832950" cy="2399827"/>
          </a:xfrm>
          <a:prstGeom prst="rect">
            <a:avLst/>
          </a:prstGeom>
        </p:spPr>
      </p:pic>
      <p:pic>
        <p:nvPicPr>
          <p:cNvPr id="9" name="Picture 8">
            <a:hlinkClick r:id="rId15" action="ppaction://hlinksldjump"/>
            <a:extLst>
              <a:ext uri="{FF2B5EF4-FFF2-40B4-BE49-F238E27FC236}">
                <a16:creationId xmlns:a16="http://schemas.microsoft.com/office/drawing/2014/main" id="{2BD838F6-BA19-4000-86FD-10980D9DAE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29101" y="5560440"/>
            <a:ext cx="739905" cy="72277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A4775F-4661-4773-830F-B355BF6205CE}"/>
              </a:ext>
            </a:extLst>
          </p:cNvPr>
          <p:cNvGrpSpPr/>
          <p:nvPr/>
        </p:nvGrpSpPr>
        <p:grpSpPr>
          <a:xfrm>
            <a:off x="5428387" y="3103123"/>
            <a:ext cx="1204032" cy="1740627"/>
            <a:chOff x="1247876" y="235812"/>
            <a:chExt cx="2938834" cy="46634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F88EE8-01C6-45A8-83FD-43276382F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-159" b="8999"/>
            <a:stretch/>
          </p:blipFill>
          <p:spPr>
            <a:xfrm>
              <a:off x="1247876" y="235812"/>
              <a:ext cx="2938834" cy="4663493"/>
            </a:xfrm>
            <a:prstGeom prst="rect">
              <a:avLst/>
            </a:prstGeom>
          </p:spPr>
        </p:pic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5645567-15AB-4F25-92A2-EAD026D97DA1}"/>
                </a:ext>
              </a:extLst>
            </p:cNvPr>
            <p:cNvSpPr/>
            <p:nvPr/>
          </p:nvSpPr>
          <p:spPr>
            <a:xfrm>
              <a:off x="2505302" y="1003318"/>
              <a:ext cx="1115746" cy="879872"/>
            </a:xfrm>
            <a:custGeom>
              <a:avLst/>
              <a:gdLst>
                <a:gd name="connsiteX0" fmla="*/ 348342 w 1382485"/>
                <a:gd name="connsiteY0" fmla="*/ 76200 h 1349829"/>
                <a:gd name="connsiteX1" fmla="*/ 522514 w 1382485"/>
                <a:gd name="connsiteY1" fmla="*/ 141515 h 1349829"/>
                <a:gd name="connsiteX2" fmla="*/ 751114 w 1382485"/>
                <a:gd name="connsiteY2" fmla="*/ 65315 h 1349829"/>
                <a:gd name="connsiteX3" fmla="*/ 925285 w 1382485"/>
                <a:gd name="connsiteY3" fmla="*/ 0 h 1349829"/>
                <a:gd name="connsiteX4" fmla="*/ 1132114 w 1382485"/>
                <a:gd name="connsiteY4" fmla="*/ 87086 h 1349829"/>
                <a:gd name="connsiteX5" fmla="*/ 1197428 w 1382485"/>
                <a:gd name="connsiteY5" fmla="*/ 283029 h 1349829"/>
                <a:gd name="connsiteX6" fmla="*/ 1295400 w 1382485"/>
                <a:gd name="connsiteY6" fmla="*/ 555172 h 1349829"/>
                <a:gd name="connsiteX7" fmla="*/ 1382485 w 1382485"/>
                <a:gd name="connsiteY7" fmla="*/ 783772 h 1349829"/>
                <a:gd name="connsiteX8" fmla="*/ 1338942 w 1382485"/>
                <a:gd name="connsiteY8" fmla="*/ 947057 h 1349829"/>
                <a:gd name="connsiteX9" fmla="*/ 1251857 w 1382485"/>
                <a:gd name="connsiteY9" fmla="*/ 1034143 h 1349829"/>
                <a:gd name="connsiteX10" fmla="*/ 1023257 w 1382485"/>
                <a:gd name="connsiteY10" fmla="*/ 1284515 h 1349829"/>
                <a:gd name="connsiteX11" fmla="*/ 696685 w 1382485"/>
                <a:gd name="connsiteY11" fmla="*/ 1306286 h 1349829"/>
                <a:gd name="connsiteX12" fmla="*/ 500742 w 1382485"/>
                <a:gd name="connsiteY12" fmla="*/ 1349829 h 1349829"/>
                <a:gd name="connsiteX13" fmla="*/ 195942 w 1382485"/>
                <a:gd name="connsiteY13" fmla="*/ 1230086 h 1349829"/>
                <a:gd name="connsiteX14" fmla="*/ 76200 w 1382485"/>
                <a:gd name="connsiteY14" fmla="*/ 1055915 h 1349829"/>
                <a:gd name="connsiteX15" fmla="*/ 0 w 1382485"/>
                <a:gd name="connsiteY15" fmla="*/ 805543 h 1349829"/>
                <a:gd name="connsiteX16" fmla="*/ 119742 w 1382485"/>
                <a:gd name="connsiteY16" fmla="*/ 566057 h 1349829"/>
                <a:gd name="connsiteX17" fmla="*/ 239485 w 1382485"/>
                <a:gd name="connsiteY17" fmla="*/ 174172 h 1349829"/>
                <a:gd name="connsiteX18" fmla="*/ 413657 w 1382485"/>
                <a:gd name="connsiteY18" fmla="*/ 21772 h 1349829"/>
                <a:gd name="connsiteX19" fmla="*/ 500742 w 1382485"/>
                <a:gd name="connsiteY19" fmla="*/ 97972 h 1349829"/>
                <a:gd name="connsiteX20" fmla="*/ 587828 w 1382485"/>
                <a:gd name="connsiteY20" fmla="*/ 141515 h 1349829"/>
                <a:gd name="connsiteX21" fmla="*/ 783771 w 1382485"/>
                <a:gd name="connsiteY21" fmla="*/ 544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2485" h="1349829">
                  <a:moveTo>
                    <a:pt x="348342" y="76200"/>
                  </a:moveTo>
                  <a:lnTo>
                    <a:pt x="522514" y="141515"/>
                  </a:lnTo>
                  <a:lnTo>
                    <a:pt x="751114" y="65315"/>
                  </a:lnTo>
                  <a:lnTo>
                    <a:pt x="925285" y="0"/>
                  </a:lnTo>
                  <a:lnTo>
                    <a:pt x="1132114" y="87086"/>
                  </a:lnTo>
                  <a:lnTo>
                    <a:pt x="1197428" y="283029"/>
                  </a:lnTo>
                  <a:lnTo>
                    <a:pt x="1295400" y="555172"/>
                  </a:lnTo>
                  <a:lnTo>
                    <a:pt x="1382485" y="783772"/>
                  </a:lnTo>
                  <a:lnTo>
                    <a:pt x="1338942" y="947057"/>
                  </a:lnTo>
                  <a:lnTo>
                    <a:pt x="1251857" y="1034143"/>
                  </a:lnTo>
                  <a:lnTo>
                    <a:pt x="1023257" y="1284515"/>
                  </a:lnTo>
                  <a:lnTo>
                    <a:pt x="696685" y="1306286"/>
                  </a:lnTo>
                  <a:lnTo>
                    <a:pt x="500742" y="1349829"/>
                  </a:lnTo>
                  <a:lnTo>
                    <a:pt x="195942" y="1230086"/>
                  </a:lnTo>
                  <a:lnTo>
                    <a:pt x="76200" y="1055915"/>
                  </a:lnTo>
                  <a:lnTo>
                    <a:pt x="0" y="805543"/>
                  </a:lnTo>
                  <a:lnTo>
                    <a:pt x="119742" y="566057"/>
                  </a:lnTo>
                  <a:lnTo>
                    <a:pt x="239485" y="174172"/>
                  </a:lnTo>
                  <a:lnTo>
                    <a:pt x="413657" y="21772"/>
                  </a:lnTo>
                  <a:lnTo>
                    <a:pt x="500742" y="97972"/>
                  </a:lnTo>
                  <a:lnTo>
                    <a:pt x="587828" y="141515"/>
                  </a:lnTo>
                  <a:lnTo>
                    <a:pt x="783771" y="54429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076D98-4554-4DEA-A7FA-AA88AF98A0C7}"/>
              </a:ext>
            </a:extLst>
          </p:cNvPr>
          <p:cNvGrpSpPr/>
          <p:nvPr/>
        </p:nvGrpSpPr>
        <p:grpSpPr>
          <a:xfrm>
            <a:off x="6372885" y="3335998"/>
            <a:ext cx="1000044" cy="1565770"/>
            <a:chOff x="7885445" y="4322645"/>
            <a:chExt cx="1255289" cy="190549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ED9FE42-9AFA-4126-BF04-19BD6C123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084" b="94677" l="2907" r="89535">
                          <a14:foregroundMark x1="43605" y1="21673" x2="43605" y2="21673"/>
                          <a14:foregroundMark x1="30233" y1="15589" x2="30233" y2="36882"/>
                          <a14:foregroundMark x1="41860" y1="6084" x2="41860" y2="6084"/>
                          <a14:foregroundMark x1="6977" y1="22433" x2="6977" y2="22433"/>
                          <a14:foregroundMark x1="10465" y1="59316" x2="10465" y2="59316"/>
                          <a14:foregroundMark x1="77326" y1="52852" x2="77326" y2="52852"/>
                          <a14:foregroundMark x1="27907" y1="92395" x2="27907" y2="92395"/>
                          <a14:foregroundMark x1="22093" y1="94677" x2="22093" y2="94677"/>
                          <a14:foregroundMark x1="16860" y1="95057" x2="16860" y2="95057"/>
                          <a14:foregroundMark x1="75000" y1="93916" x2="75000" y2="93916"/>
                          <a14:foregroundMark x1="5814" y1="57414" x2="5814" y2="57414"/>
                          <a14:foregroundMark x1="5233" y1="22053" x2="5233" y2="22053"/>
                          <a14:foregroundMark x1="45349" y1="24335" x2="45349" y2="24335"/>
                          <a14:foregroundMark x1="30814" y1="11787" x2="30814" y2="11787"/>
                          <a14:foregroundMark x1="5233" y1="64639" x2="5233" y2="64639"/>
                          <a14:foregroundMark x1="76163" y1="43346" x2="76163" y2="43346"/>
                          <a14:foregroundMark x1="80233" y1="53992" x2="80233" y2="53992"/>
                          <a14:foregroundMark x1="16860" y1="87452" x2="16860" y2="87452"/>
                          <a14:foregroundMark x1="4070" y1="58935" x2="4070" y2="58935"/>
                          <a14:foregroundMark x1="4950" y1="52080" x2="4651" y2="52471"/>
                          <a14:foregroundMark x1="18023" y1="43346" x2="6395" y2="51331"/>
                          <a14:foregroundMark x1="2907" y1="20913" x2="2907" y2="20913"/>
                          <a14:backgroundMark x1="2907" y1="54373" x2="2907" y2="54373"/>
                          <a14:backgroundMark x1="6977" y1="37643" x2="6004" y2="39950"/>
                          <a14:backgroundMark x1="1221" y1="48755" x2="0" y2="50951"/>
                          <a14:backgroundMark x1="4070" y1="53232" x2="4070" y2="53232"/>
                        </a14:backgroundRemoval>
                      </a14:imgEffect>
                    </a14:imgLayer>
                  </a14:imgProps>
                </a:ext>
              </a:extLst>
            </a:blip>
            <a:srcRect t="36335"/>
            <a:stretch/>
          </p:blipFill>
          <p:spPr>
            <a:xfrm>
              <a:off x="7885445" y="5006139"/>
              <a:ext cx="1255289" cy="122200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25FDF2B-929D-40B4-9E64-8D72A25DC2B7}"/>
                </a:ext>
              </a:extLst>
            </p:cNvPr>
            <p:cNvGrpSpPr/>
            <p:nvPr/>
          </p:nvGrpSpPr>
          <p:grpSpPr>
            <a:xfrm>
              <a:off x="7975958" y="4322645"/>
              <a:ext cx="816711" cy="891025"/>
              <a:chOff x="6171918" y="814190"/>
              <a:chExt cx="2431104" cy="259499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059AF6A-B145-42FB-88D5-CDB5EF238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3158" l="9551" r="94382">
                            <a14:foregroundMark x1="29213" y1="26316" x2="71910" y2="21053"/>
                            <a14:foregroundMark x1="57303" y1="18421" x2="57303" y2="18421"/>
                            <a14:foregroundMark x1="46067" y1="18421" x2="46067" y2="18421"/>
                            <a14:foregroundMark x1="34831" y1="21053" x2="34831" y2="21053"/>
                            <a14:foregroundMark x1="16854" y1="44737" x2="15730" y2="49474"/>
                            <a14:foregroundMark x1="10674" y1="66842" x2="10674" y2="66842"/>
                            <a14:foregroundMark x1="14045" y1="79474" x2="15730" y2="84211"/>
                            <a14:foregroundMark x1="29775" y1="91053" x2="29775" y2="91053"/>
                            <a14:foregroundMark x1="66854" y1="91579" x2="66854" y2="91579"/>
                            <a14:foregroundMark x1="91573" y1="70000" x2="91573" y2="70000"/>
                            <a14:foregroundMark x1="91573" y1="55263" x2="91573" y2="55263"/>
                            <a14:foregroundMark x1="84270" y1="41053" x2="84270" y2="41053"/>
                            <a14:foregroundMark x1="42697" y1="92105" x2="42697" y2="92105"/>
                            <a14:foregroundMark x1="46067" y1="91053" x2="46067" y2="91053"/>
                            <a14:foregroundMark x1="53371" y1="91579" x2="53371" y2="91579"/>
                            <a14:foregroundMark x1="57865" y1="91579" x2="57865" y2="91579"/>
                            <a14:foregroundMark x1="70225" y1="93684" x2="70225" y2="93684"/>
                            <a14:foregroundMark x1="76404" y1="91579" x2="76404" y2="91579"/>
                            <a14:foregroundMark x1="83708" y1="87895" x2="83708" y2="87895"/>
                            <a14:foregroundMark x1="85955" y1="85789" x2="85955" y2="85789"/>
                            <a14:foregroundMark x1="92697" y1="80526" x2="92697" y2="80526"/>
                            <a14:foregroundMark x1="94382" y1="73684" x2="94382" y2="73684"/>
                            <a14:foregroundMark x1="39326" y1="91579" x2="39326" y2="9157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71918" y="814190"/>
                <a:ext cx="2431104" cy="2594997"/>
              </a:xfrm>
              <a:prstGeom prst="rect">
                <a:avLst/>
              </a:prstGeom>
            </p:spPr>
          </p:pic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F8CE8F1-39D4-4F4D-9F78-C0DC160C39BF}"/>
                  </a:ext>
                </a:extLst>
              </p:cNvPr>
              <p:cNvSpPr/>
              <p:nvPr/>
            </p:nvSpPr>
            <p:spPr>
              <a:xfrm>
                <a:off x="6553200" y="1435623"/>
                <a:ext cx="1850571" cy="1666806"/>
              </a:xfrm>
              <a:custGeom>
                <a:avLst/>
                <a:gdLst>
                  <a:gd name="connsiteX0" fmla="*/ 664029 w 1850571"/>
                  <a:gd name="connsiteY0" fmla="*/ 33948 h 1666806"/>
                  <a:gd name="connsiteX1" fmla="*/ 337457 w 1850571"/>
                  <a:gd name="connsiteY1" fmla="*/ 240777 h 1666806"/>
                  <a:gd name="connsiteX2" fmla="*/ 206829 w 1850571"/>
                  <a:gd name="connsiteY2" fmla="*/ 425834 h 1666806"/>
                  <a:gd name="connsiteX3" fmla="*/ 119743 w 1850571"/>
                  <a:gd name="connsiteY3" fmla="*/ 719748 h 1666806"/>
                  <a:gd name="connsiteX4" fmla="*/ 0 w 1850571"/>
                  <a:gd name="connsiteY4" fmla="*/ 948348 h 1666806"/>
                  <a:gd name="connsiteX5" fmla="*/ 0 w 1850571"/>
                  <a:gd name="connsiteY5" fmla="*/ 1231377 h 1666806"/>
                  <a:gd name="connsiteX6" fmla="*/ 228600 w 1850571"/>
                  <a:gd name="connsiteY6" fmla="*/ 1394663 h 1666806"/>
                  <a:gd name="connsiteX7" fmla="*/ 533400 w 1850571"/>
                  <a:gd name="connsiteY7" fmla="*/ 1590606 h 1666806"/>
                  <a:gd name="connsiteX8" fmla="*/ 1088571 w 1850571"/>
                  <a:gd name="connsiteY8" fmla="*/ 1666806 h 1666806"/>
                  <a:gd name="connsiteX9" fmla="*/ 1447800 w 1850571"/>
                  <a:gd name="connsiteY9" fmla="*/ 1590606 h 1666806"/>
                  <a:gd name="connsiteX10" fmla="*/ 1785257 w 1850571"/>
                  <a:gd name="connsiteY10" fmla="*/ 1394663 h 1666806"/>
                  <a:gd name="connsiteX11" fmla="*/ 1850571 w 1850571"/>
                  <a:gd name="connsiteY11" fmla="*/ 1176948 h 1666806"/>
                  <a:gd name="connsiteX12" fmla="*/ 1752600 w 1850571"/>
                  <a:gd name="connsiteY12" fmla="*/ 926577 h 1666806"/>
                  <a:gd name="connsiteX13" fmla="*/ 1611086 w 1850571"/>
                  <a:gd name="connsiteY13" fmla="*/ 610891 h 1666806"/>
                  <a:gd name="connsiteX14" fmla="*/ 1491343 w 1850571"/>
                  <a:gd name="connsiteY14" fmla="*/ 404063 h 1666806"/>
                  <a:gd name="connsiteX15" fmla="*/ 1349829 w 1850571"/>
                  <a:gd name="connsiteY15" fmla="*/ 197234 h 1666806"/>
                  <a:gd name="connsiteX16" fmla="*/ 1230086 w 1850571"/>
                  <a:gd name="connsiteY16" fmla="*/ 110148 h 1666806"/>
                  <a:gd name="connsiteX17" fmla="*/ 1121229 w 1850571"/>
                  <a:gd name="connsiteY17" fmla="*/ 23063 h 1666806"/>
                  <a:gd name="connsiteX18" fmla="*/ 870857 w 1850571"/>
                  <a:gd name="connsiteY18" fmla="*/ 1291 h 1666806"/>
                  <a:gd name="connsiteX19" fmla="*/ 838200 w 1850571"/>
                  <a:gd name="connsiteY19" fmla="*/ 1291 h 1666806"/>
                  <a:gd name="connsiteX20" fmla="*/ 664029 w 1850571"/>
                  <a:gd name="connsiteY20" fmla="*/ 33948 h 166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0571" h="1666806">
                    <a:moveTo>
                      <a:pt x="664029" y="33948"/>
                    </a:moveTo>
                    <a:lnTo>
                      <a:pt x="337457" y="240777"/>
                    </a:lnTo>
                    <a:lnTo>
                      <a:pt x="206829" y="425834"/>
                    </a:lnTo>
                    <a:lnTo>
                      <a:pt x="119743" y="719748"/>
                    </a:lnTo>
                    <a:lnTo>
                      <a:pt x="0" y="948348"/>
                    </a:lnTo>
                    <a:lnTo>
                      <a:pt x="0" y="1231377"/>
                    </a:lnTo>
                    <a:lnTo>
                      <a:pt x="228600" y="1394663"/>
                    </a:lnTo>
                    <a:lnTo>
                      <a:pt x="533400" y="1590606"/>
                    </a:lnTo>
                    <a:lnTo>
                      <a:pt x="1088571" y="1666806"/>
                    </a:lnTo>
                    <a:lnTo>
                      <a:pt x="1447800" y="1590606"/>
                    </a:lnTo>
                    <a:lnTo>
                      <a:pt x="1785257" y="1394663"/>
                    </a:lnTo>
                    <a:lnTo>
                      <a:pt x="1850571" y="1176948"/>
                    </a:lnTo>
                    <a:lnTo>
                      <a:pt x="1752600" y="926577"/>
                    </a:lnTo>
                    <a:lnTo>
                      <a:pt x="1611086" y="610891"/>
                    </a:lnTo>
                    <a:lnTo>
                      <a:pt x="1491343" y="404063"/>
                    </a:lnTo>
                    <a:lnTo>
                      <a:pt x="1349829" y="197234"/>
                    </a:lnTo>
                    <a:lnTo>
                      <a:pt x="1230086" y="110148"/>
                    </a:lnTo>
                    <a:lnTo>
                      <a:pt x="1121229" y="23063"/>
                    </a:lnTo>
                    <a:cubicBezTo>
                      <a:pt x="966116" y="-7960"/>
                      <a:pt x="1049376" y="1291"/>
                      <a:pt x="870857" y="1291"/>
                    </a:cubicBezTo>
                    <a:lnTo>
                      <a:pt x="838200" y="1291"/>
                    </a:lnTo>
                    <a:lnTo>
                      <a:pt x="664029" y="33948"/>
                    </a:lnTo>
                    <a:close/>
                  </a:path>
                </a:pathLst>
              </a:custGeom>
              <a:solidFill>
                <a:srgbClr val="D3CD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4B24E88-F687-4301-89C5-DF45541F3D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9164" y="1784959"/>
            <a:ext cx="483926" cy="73995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856A075-3C82-40B8-BC98-7663BF536E51}"/>
              </a:ext>
            </a:extLst>
          </p:cNvPr>
          <p:cNvGrpSpPr/>
          <p:nvPr/>
        </p:nvGrpSpPr>
        <p:grpSpPr>
          <a:xfrm>
            <a:off x="5613639" y="3234401"/>
            <a:ext cx="1372157" cy="1740627"/>
            <a:chOff x="550601" y="1490789"/>
            <a:chExt cx="3369646" cy="387642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EBFFF47-5CC9-463A-9C19-93DAFE2C1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231" b="94231" l="1154" r="95385">
                          <a14:foregroundMark x1="50385" y1="16538" x2="52308" y2="61154"/>
                          <a14:foregroundMark x1="39231" y1="12692" x2="36154" y2="56154"/>
                          <a14:foregroundMark x1="36154" y1="56154" x2="36154" y2="56154"/>
                          <a14:foregroundMark x1="25385" y1="14615" x2="10385" y2="51154"/>
                          <a14:foregroundMark x1="10385" y1="51154" x2="10385" y2="51154"/>
                          <a14:foregroundMark x1="66154" y1="13077" x2="67692" y2="53462"/>
                          <a14:foregroundMark x1="71154" y1="11923" x2="79615" y2="30000"/>
                          <a14:foregroundMark x1="80385" y1="46538" x2="92692" y2="60385"/>
                          <a14:foregroundMark x1="92692" y1="60385" x2="93077" y2="61538"/>
                          <a14:foregroundMark x1="58462" y1="76923" x2="58846" y2="91923"/>
                          <a14:foregroundMark x1="57692" y1="94231" x2="57692" y2="94231"/>
                          <a14:foregroundMark x1="33846" y1="92308" x2="33846" y2="92308"/>
                          <a14:foregroundMark x1="5000" y1="51154" x2="5000" y2="51154"/>
                          <a14:foregroundMark x1="3462" y1="53462" x2="3462" y2="53462"/>
                          <a14:foregroundMark x1="7308" y1="55000" x2="7308" y2="55000"/>
                          <a14:foregroundMark x1="27692" y1="74231" x2="24231" y2="89615"/>
                          <a14:foregroundMark x1="69615" y1="94231" x2="69615" y2="94231"/>
                          <a14:foregroundMark x1="79231" y1="36154" x2="80385" y2="45000"/>
                          <a14:foregroundMark x1="80769" y1="33077" x2="84615" y2="37692"/>
                          <a14:foregroundMark x1="67692" y1="55000" x2="75000" y2="49615"/>
                          <a14:foregroundMark x1="95385" y1="53462" x2="93077" y2="67308"/>
                          <a14:foregroundMark x1="81538" y1="42692" x2="92308" y2="49615"/>
                          <a14:foregroundMark x1="87692" y1="43846" x2="92308" y2="48077"/>
                          <a14:foregroundMark x1="85385" y1="42692" x2="91154" y2="49231"/>
                          <a14:foregroundMark x1="70000" y1="6154" x2="70000" y2="6154"/>
                          <a14:foregroundMark x1="49231" y1="5000" x2="57692" y2="6154"/>
                          <a14:foregroundMark x1="17308" y1="35769" x2="5385" y2="44231"/>
                          <a14:foregroundMark x1="5385" y1="44231" x2="1538" y2="52692"/>
                          <a14:foregroundMark x1="8077" y1="41154" x2="8077" y2="41154"/>
                          <a14:foregroundMark x1="11923" y1="38462" x2="11923" y2="38462"/>
                          <a14:foregroundMark x1="9231" y1="66923" x2="19615" y2="71154"/>
                          <a14:foregroundMark x1="17308" y1="72692" x2="15385" y2="84615"/>
                          <a14:foregroundMark x1="16538" y1="80000" x2="13846" y2="89231"/>
                          <a14:foregroundMark x1="57692" y1="78077" x2="67692" y2="75769"/>
                          <a14:foregroundMark x1="46923" y1="5385" x2="46923" y2="5385"/>
                          <a14:foregroundMark x1="37308" y1="10769" x2="38077" y2="9231"/>
                          <a14:foregroundMark x1="37308" y1="10385" x2="51154" y2="5000"/>
                          <a14:foregroundMark x1="51154" y1="5000" x2="65000" y2="10385"/>
                          <a14:foregroundMark x1="65000" y1="10385" x2="65385" y2="10769"/>
                          <a14:foregroundMark x1="66923" y1="11154" x2="61154" y2="7308"/>
                          <a14:foregroundMark x1="64615" y1="10385" x2="56538" y2="5000"/>
                          <a14:foregroundMark x1="55000" y1="5385" x2="41923" y2="6923"/>
                          <a14:foregroundMark x1="41923" y1="6923" x2="38077" y2="9615"/>
                          <a14:foregroundMark x1="42308" y1="6923" x2="51538" y2="5385"/>
                          <a14:foregroundMark x1="51923" y1="4231" x2="51923" y2="4231"/>
                          <a14:foregroundMark x1="47308" y1="4615" x2="47308" y2="4615"/>
                          <a14:foregroundMark x1="23846" y1="10385" x2="23846" y2="10385"/>
                          <a14:foregroundMark x1="23846" y1="10385" x2="10385" y2="30385"/>
                          <a14:foregroundMark x1="23462" y1="11154" x2="28462" y2="7308"/>
                          <a14:foregroundMark x1="27692" y1="6923" x2="23846" y2="9615"/>
                          <a14:foregroundMark x1="28846" y1="6538" x2="36154" y2="11923"/>
                          <a14:foregroundMark x1="36923" y1="10385" x2="36923" y2="10385"/>
                          <a14:foregroundMark x1="69615" y1="6154" x2="78462" y2="19231"/>
                          <a14:foregroundMark x1="75769" y1="11923" x2="78462" y2="19231"/>
                          <a14:foregroundMark x1="73462" y1="6923" x2="76154" y2="12692"/>
                          <a14:foregroundMark x1="75385" y1="10385" x2="79615" y2="20769"/>
                          <a14:foregroundMark x1="78462" y1="18846" x2="82692" y2="25000"/>
                          <a14:foregroundMark x1="81923" y1="25000" x2="85385" y2="26923"/>
                          <a14:foregroundMark x1="66923" y1="6923" x2="73846" y2="9231"/>
                          <a14:foregroundMark x1="73077" y1="6538" x2="69615" y2="6154"/>
                          <a14:foregroundMark x1="49615" y1="77692" x2="55000" y2="80000"/>
                          <a14:foregroundMark x1="52308" y1="80769" x2="52308" y2="86923"/>
                          <a14:foregroundMark x1="81538" y1="50769" x2="80385" y2="50769"/>
                        </a14:backgroundRemoval>
                      </a14:imgEffect>
                    </a14:imgLayer>
                  </a14:imgProps>
                </a:ext>
              </a:extLst>
            </a:blip>
            <a:srcRect r="13073"/>
            <a:stretch/>
          </p:blipFill>
          <p:spPr>
            <a:xfrm>
              <a:off x="550601" y="1490789"/>
              <a:ext cx="3369646" cy="3876422"/>
            </a:xfrm>
            <a:prstGeom prst="rect">
              <a:avLst/>
            </a:prstGeom>
          </p:spPr>
        </p:pic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8B18B3D-4C13-437B-8399-3839E3901268}"/>
                </a:ext>
              </a:extLst>
            </p:cNvPr>
            <p:cNvSpPr/>
            <p:nvPr/>
          </p:nvSpPr>
          <p:spPr>
            <a:xfrm>
              <a:off x="1760706" y="1634247"/>
              <a:ext cx="1731524" cy="1634247"/>
            </a:xfrm>
            <a:custGeom>
              <a:avLst/>
              <a:gdLst>
                <a:gd name="connsiteX0" fmla="*/ 223737 w 1731524"/>
                <a:gd name="connsiteY0" fmla="*/ 233464 h 1634247"/>
                <a:gd name="connsiteX1" fmla="*/ 515566 w 1731524"/>
                <a:gd name="connsiteY1" fmla="*/ 48638 h 1634247"/>
                <a:gd name="connsiteX2" fmla="*/ 719847 w 1731524"/>
                <a:gd name="connsiteY2" fmla="*/ 0 h 1634247"/>
                <a:gd name="connsiteX3" fmla="*/ 1001949 w 1731524"/>
                <a:gd name="connsiteY3" fmla="*/ 58366 h 1634247"/>
                <a:gd name="connsiteX4" fmla="*/ 1235413 w 1731524"/>
                <a:gd name="connsiteY4" fmla="*/ 175098 h 1634247"/>
                <a:gd name="connsiteX5" fmla="*/ 1322962 w 1731524"/>
                <a:gd name="connsiteY5" fmla="*/ 262647 h 1634247"/>
                <a:gd name="connsiteX6" fmla="*/ 1420239 w 1731524"/>
                <a:gd name="connsiteY6" fmla="*/ 408562 h 1634247"/>
                <a:gd name="connsiteX7" fmla="*/ 1585609 w 1731524"/>
                <a:gd name="connsiteY7" fmla="*/ 700391 h 1634247"/>
                <a:gd name="connsiteX8" fmla="*/ 1682885 w 1731524"/>
                <a:gd name="connsiteY8" fmla="*/ 875489 h 1634247"/>
                <a:gd name="connsiteX9" fmla="*/ 1731524 w 1731524"/>
                <a:gd name="connsiteY9" fmla="*/ 1060315 h 1634247"/>
                <a:gd name="connsiteX10" fmla="*/ 1682885 w 1731524"/>
                <a:gd name="connsiteY10" fmla="*/ 1245140 h 1634247"/>
                <a:gd name="connsiteX11" fmla="*/ 1507788 w 1731524"/>
                <a:gd name="connsiteY11" fmla="*/ 1391055 h 1634247"/>
                <a:gd name="connsiteX12" fmla="*/ 1070043 w 1731524"/>
                <a:gd name="connsiteY12" fmla="*/ 1595336 h 1634247"/>
                <a:gd name="connsiteX13" fmla="*/ 924128 w 1731524"/>
                <a:gd name="connsiteY13" fmla="*/ 1634247 h 1634247"/>
                <a:gd name="connsiteX14" fmla="*/ 661481 w 1731524"/>
                <a:gd name="connsiteY14" fmla="*/ 1634247 h 1634247"/>
                <a:gd name="connsiteX15" fmla="*/ 437745 w 1731524"/>
                <a:gd name="connsiteY15" fmla="*/ 1575881 h 1634247"/>
                <a:gd name="connsiteX16" fmla="*/ 175098 w 1731524"/>
                <a:gd name="connsiteY16" fmla="*/ 1478604 h 1634247"/>
                <a:gd name="connsiteX17" fmla="*/ 0 w 1731524"/>
                <a:gd name="connsiteY17" fmla="*/ 1322962 h 1634247"/>
                <a:gd name="connsiteX18" fmla="*/ 9728 w 1731524"/>
                <a:gd name="connsiteY18" fmla="*/ 1206230 h 1634247"/>
                <a:gd name="connsiteX19" fmla="*/ 136188 w 1731524"/>
                <a:gd name="connsiteY19" fmla="*/ 826851 h 1634247"/>
                <a:gd name="connsiteX20" fmla="*/ 126460 w 1731524"/>
                <a:gd name="connsiteY20" fmla="*/ 554476 h 1634247"/>
                <a:gd name="connsiteX21" fmla="*/ 223737 w 1731524"/>
                <a:gd name="connsiteY21" fmla="*/ 233464 h 16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1524" h="1634247">
                  <a:moveTo>
                    <a:pt x="223737" y="233464"/>
                  </a:moveTo>
                  <a:lnTo>
                    <a:pt x="515566" y="48638"/>
                  </a:lnTo>
                  <a:lnTo>
                    <a:pt x="719847" y="0"/>
                  </a:lnTo>
                  <a:lnTo>
                    <a:pt x="1001949" y="58366"/>
                  </a:lnTo>
                  <a:lnTo>
                    <a:pt x="1235413" y="175098"/>
                  </a:lnTo>
                  <a:lnTo>
                    <a:pt x="1322962" y="262647"/>
                  </a:lnTo>
                  <a:lnTo>
                    <a:pt x="1420239" y="408562"/>
                  </a:lnTo>
                  <a:lnTo>
                    <a:pt x="1585609" y="700391"/>
                  </a:lnTo>
                  <a:lnTo>
                    <a:pt x="1682885" y="875489"/>
                  </a:lnTo>
                  <a:lnTo>
                    <a:pt x="1731524" y="1060315"/>
                  </a:lnTo>
                  <a:lnTo>
                    <a:pt x="1682885" y="1245140"/>
                  </a:lnTo>
                  <a:lnTo>
                    <a:pt x="1507788" y="1391055"/>
                  </a:lnTo>
                  <a:lnTo>
                    <a:pt x="1070043" y="1595336"/>
                  </a:lnTo>
                  <a:lnTo>
                    <a:pt x="924128" y="1634247"/>
                  </a:lnTo>
                  <a:lnTo>
                    <a:pt x="661481" y="1634247"/>
                  </a:lnTo>
                  <a:lnTo>
                    <a:pt x="437745" y="1575881"/>
                  </a:lnTo>
                  <a:lnTo>
                    <a:pt x="175098" y="1478604"/>
                  </a:lnTo>
                  <a:lnTo>
                    <a:pt x="0" y="1322962"/>
                  </a:lnTo>
                  <a:lnTo>
                    <a:pt x="9728" y="1206230"/>
                  </a:lnTo>
                  <a:lnTo>
                    <a:pt x="136188" y="826851"/>
                  </a:lnTo>
                  <a:lnTo>
                    <a:pt x="126460" y="554476"/>
                  </a:lnTo>
                  <a:lnTo>
                    <a:pt x="223737" y="233464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B2B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FC5F457-D65F-4C66-88B5-2F82EEF2CBEF}"/>
                </a:ext>
              </a:extLst>
            </p:cNvPr>
            <p:cNvSpPr/>
            <p:nvPr/>
          </p:nvSpPr>
          <p:spPr>
            <a:xfrm>
              <a:off x="2811294" y="2782111"/>
              <a:ext cx="1089497" cy="894944"/>
            </a:xfrm>
            <a:custGeom>
              <a:avLst/>
              <a:gdLst>
                <a:gd name="connsiteX0" fmla="*/ 0 w 1089497"/>
                <a:gd name="connsiteY0" fmla="*/ 496110 h 894944"/>
                <a:gd name="connsiteX1" fmla="*/ 184825 w 1089497"/>
                <a:gd name="connsiteY1" fmla="*/ 437744 h 894944"/>
                <a:gd name="connsiteX2" fmla="*/ 437744 w 1089497"/>
                <a:gd name="connsiteY2" fmla="*/ 311285 h 894944"/>
                <a:gd name="connsiteX3" fmla="*/ 603115 w 1089497"/>
                <a:gd name="connsiteY3" fmla="*/ 155642 h 894944"/>
                <a:gd name="connsiteX4" fmla="*/ 739302 w 1089497"/>
                <a:gd name="connsiteY4" fmla="*/ 29183 h 894944"/>
                <a:gd name="connsiteX5" fmla="*/ 817123 w 1089497"/>
                <a:gd name="connsiteY5" fmla="*/ 0 h 894944"/>
                <a:gd name="connsiteX6" fmla="*/ 875489 w 1089497"/>
                <a:gd name="connsiteY6" fmla="*/ 19455 h 894944"/>
                <a:gd name="connsiteX7" fmla="*/ 904672 w 1089497"/>
                <a:gd name="connsiteY7" fmla="*/ 68093 h 894944"/>
                <a:gd name="connsiteX8" fmla="*/ 943583 w 1089497"/>
                <a:gd name="connsiteY8" fmla="*/ 68093 h 894944"/>
                <a:gd name="connsiteX9" fmla="*/ 972766 w 1089497"/>
                <a:gd name="connsiteY9" fmla="*/ 136187 h 894944"/>
                <a:gd name="connsiteX10" fmla="*/ 1031132 w 1089497"/>
                <a:gd name="connsiteY10" fmla="*/ 116732 h 894944"/>
                <a:gd name="connsiteX11" fmla="*/ 1089497 w 1089497"/>
                <a:gd name="connsiteY11" fmla="*/ 87549 h 894944"/>
                <a:gd name="connsiteX12" fmla="*/ 1089497 w 1089497"/>
                <a:gd name="connsiteY12" fmla="*/ 175098 h 894944"/>
                <a:gd name="connsiteX13" fmla="*/ 1021404 w 1089497"/>
                <a:gd name="connsiteY13" fmla="*/ 301557 h 894944"/>
                <a:gd name="connsiteX14" fmla="*/ 817123 w 1089497"/>
                <a:gd name="connsiteY14" fmla="*/ 671208 h 894944"/>
                <a:gd name="connsiteX15" fmla="*/ 739302 w 1089497"/>
                <a:gd name="connsiteY15" fmla="*/ 807395 h 894944"/>
                <a:gd name="connsiteX16" fmla="*/ 544749 w 1089497"/>
                <a:gd name="connsiteY16" fmla="*/ 885217 h 894944"/>
                <a:gd name="connsiteX17" fmla="*/ 418289 w 1089497"/>
                <a:gd name="connsiteY17" fmla="*/ 894944 h 894944"/>
                <a:gd name="connsiteX18" fmla="*/ 340468 w 1089497"/>
                <a:gd name="connsiteY18" fmla="*/ 680936 h 894944"/>
                <a:gd name="connsiteX19" fmla="*/ 0 w 1089497"/>
                <a:gd name="connsiteY19" fmla="*/ 573932 h 894944"/>
                <a:gd name="connsiteX20" fmla="*/ 0 w 1089497"/>
                <a:gd name="connsiteY20" fmla="*/ 496110 h 89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9497" h="894944">
                  <a:moveTo>
                    <a:pt x="0" y="496110"/>
                  </a:moveTo>
                  <a:lnTo>
                    <a:pt x="184825" y="437744"/>
                  </a:lnTo>
                  <a:lnTo>
                    <a:pt x="437744" y="311285"/>
                  </a:lnTo>
                  <a:lnTo>
                    <a:pt x="603115" y="155642"/>
                  </a:lnTo>
                  <a:lnTo>
                    <a:pt x="739302" y="29183"/>
                  </a:lnTo>
                  <a:lnTo>
                    <a:pt x="817123" y="0"/>
                  </a:lnTo>
                  <a:lnTo>
                    <a:pt x="875489" y="19455"/>
                  </a:lnTo>
                  <a:lnTo>
                    <a:pt x="904672" y="68093"/>
                  </a:lnTo>
                  <a:lnTo>
                    <a:pt x="943583" y="68093"/>
                  </a:lnTo>
                  <a:lnTo>
                    <a:pt x="972766" y="136187"/>
                  </a:lnTo>
                  <a:lnTo>
                    <a:pt x="1031132" y="116732"/>
                  </a:lnTo>
                  <a:lnTo>
                    <a:pt x="1089497" y="87549"/>
                  </a:lnTo>
                  <a:lnTo>
                    <a:pt x="1089497" y="175098"/>
                  </a:lnTo>
                  <a:lnTo>
                    <a:pt x="1021404" y="301557"/>
                  </a:lnTo>
                  <a:lnTo>
                    <a:pt x="817123" y="671208"/>
                  </a:lnTo>
                  <a:lnTo>
                    <a:pt x="739302" y="807395"/>
                  </a:lnTo>
                  <a:lnTo>
                    <a:pt x="544749" y="885217"/>
                  </a:lnTo>
                  <a:lnTo>
                    <a:pt x="418289" y="894944"/>
                  </a:lnTo>
                  <a:lnTo>
                    <a:pt x="340468" y="680936"/>
                  </a:lnTo>
                  <a:lnTo>
                    <a:pt x="0" y="573932"/>
                  </a:lnTo>
                  <a:lnTo>
                    <a:pt x="0" y="496110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1A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97E8F83E-F658-4E4E-8BEF-C944C2F817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rcRect r="13073"/>
          <a:stretch/>
        </p:blipFill>
        <p:spPr>
          <a:xfrm>
            <a:off x="3394107" y="1839523"/>
            <a:ext cx="699092" cy="904084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ABEC2DB2-A189-4A14-B132-0D813668C7E8}"/>
              </a:ext>
            </a:extLst>
          </p:cNvPr>
          <p:cNvSpPr/>
          <p:nvPr/>
        </p:nvSpPr>
        <p:spPr>
          <a:xfrm>
            <a:off x="2701505" y="18099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02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00547 -0.27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144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1498 -0.225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-1127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0.22523 L 0.10143 -0.225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27801 L -0.12083 -0.2780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00547 -0.3159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597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02383 -0.329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682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31597 L -0.06185 -0.2861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48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-0.32986 L 0.13464 -0.2826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364 -0.2842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21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28426 L -0.21563 -0.2729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204C2-4139-4FD0-8459-06ABA2A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94" y="0"/>
            <a:ext cx="12192000" cy="6438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168E31-5EEF-4986-9A9F-BB488465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44" y="2154938"/>
            <a:ext cx="2175849" cy="2610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FB46AD-09FB-439C-82B9-02040B8DC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7975958" y="3300432"/>
            <a:ext cx="1525799" cy="2399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5958BB-F78B-4BAC-BC0E-DC9B79849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6684" y="4180113"/>
            <a:ext cx="1255289" cy="1919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594D7-7CA2-439A-8482-41BCA55DFA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3875651" y="3553795"/>
            <a:ext cx="1539398" cy="2197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E99DE-5FD2-4A0F-B1B7-E58B171BF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3107" y="3310769"/>
            <a:ext cx="2367038" cy="23670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7A9AEC-36C5-42BC-91C2-38E8E4C4D6C0}"/>
              </a:ext>
            </a:extLst>
          </p:cNvPr>
          <p:cNvSpPr/>
          <p:nvPr/>
        </p:nvSpPr>
        <p:spPr>
          <a:xfrm>
            <a:off x="3873679" y="180993"/>
            <a:ext cx="4639411" cy="1107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bạn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qua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DE143F-F88D-4DC8-B43B-B7F2B2B1A0E1}"/>
              </a:ext>
            </a:extLst>
          </p:cNvPr>
          <p:cNvGrpSpPr/>
          <p:nvPr/>
        </p:nvGrpSpPr>
        <p:grpSpPr>
          <a:xfrm>
            <a:off x="5428387" y="3277980"/>
            <a:ext cx="1204032" cy="1565770"/>
            <a:chOff x="1247876" y="704289"/>
            <a:chExt cx="2938834" cy="41950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3BA709E-AB24-4256-9FE4-F6E8D6763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161" b="97989" l="9023" r="93985">
                          <a14:foregroundMark x1="53759" y1="8046" x2="53759" y2="8046"/>
                          <a14:foregroundMark x1="58271" y1="4598" x2="58271" y2="4598"/>
                          <a14:foregroundMark x1="36466" y1="3736" x2="36466" y2="3736"/>
                          <a14:foregroundMark x1="43985" y1="21264" x2="45113" y2="43103"/>
                          <a14:foregroundMark x1="19925" y1="24713" x2="19925" y2="29023"/>
                          <a14:foregroundMark x1="11278" y1="24713" x2="11278" y2="24713"/>
                          <a14:foregroundMark x1="11278" y1="36494" x2="11278" y2="36494"/>
                          <a14:foregroundMark x1="62030" y1="3448" x2="62030" y2="3448"/>
                          <a14:foregroundMark x1="36842" y1="3448" x2="36842" y2="3448"/>
                          <a14:foregroundMark x1="89850" y1="76437" x2="89850" y2="76437"/>
                          <a14:foregroundMark x1="93985" y1="77011" x2="93609" y2="80747"/>
                          <a14:foregroundMark x1="90602" y1="84195" x2="89850" y2="88506"/>
                          <a14:foregroundMark x1="69549" y1="77299" x2="70677" y2="93678"/>
                          <a14:foregroundMark x1="70677" y1="93678" x2="71053" y2="93966"/>
                          <a14:foregroundMark x1="27068" y1="97414" x2="40602" y2="95402"/>
                          <a14:foregroundMark x1="49624" y1="66092" x2="50376" y2="73563"/>
                          <a14:foregroundMark x1="52256" y1="67241" x2="52632" y2="74138"/>
                          <a14:foregroundMark x1="75188" y1="97989" x2="75188" y2="97989"/>
                        </a14:backgroundRemoval>
                      </a14:imgEffect>
                    </a14:imgLayer>
                  </a14:imgProps>
                </a:ext>
              </a:extLst>
            </a:blip>
            <a:srcRect l="5260" r="3090"/>
            <a:stretch/>
          </p:blipFill>
          <p:spPr>
            <a:xfrm>
              <a:off x="1247876" y="704289"/>
              <a:ext cx="2938834" cy="4195016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04DF6F2-755B-45C1-8DA1-0BC5922BE16B}"/>
                </a:ext>
              </a:extLst>
            </p:cNvPr>
            <p:cNvSpPr/>
            <p:nvPr/>
          </p:nvSpPr>
          <p:spPr>
            <a:xfrm>
              <a:off x="1831435" y="1310798"/>
              <a:ext cx="1458686" cy="1393463"/>
            </a:xfrm>
            <a:custGeom>
              <a:avLst/>
              <a:gdLst>
                <a:gd name="connsiteX0" fmla="*/ 348342 w 1382485"/>
                <a:gd name="connsiteY0" fmla="*/ 76200 h 1349829"/>
                <a:gd name="connsiteX1" fmla="*/ 522514 w 1382485"/>
                <a:gd name="connsiteY1" fmla="*/ 141515 h 1349829"/>
                <a:gd name="connsiteX2" fmla="*/ 751114 w 1382485"/>
                <a:gd name="connsiteY2" fmla="*/ 65315 h 1349829"/>
                <a:gd name="connsiteX3" fmla="*/ 925285 w 1382485"/>
                <a:gd name="connsiteY3" fmla="*/ 0 h 1349829"/>
                <a:gd name="connsiteX4" fmla="*/ 1132114 w 1382485"/>
                <a:gd name="connsiteY4" fmla="*/ 87086 h 1349829"/>
                <a:gd name="connsiteX5" fmla="*/ 1197428 w 1382485"/>
                <a:gd name="connsiteY5" fmla="*/ 283029 h 1349829"/>
                <a:gd name="connsiteX6" fmla="*/ 1295400 w 1382485"/>
                <a:gd name="connsiteY6" fmla="*/ 555172 h 1349829"/>
                <a:gd name="connsiteX7" fmla="*/ 1382485 w 1382485"/>
                <a:gd name="connsiteY7" fmla="*/ 783772 h 1349829"/>
                <a:gd name="connsiteX8" fmla="*/ 1338942 w 1382485"/>
                <a:gd name="connsiteY8" fmla="*/ 947057 h 1349829"/>
                <a:gd name="connsiteX9" fmla="*/ 1251857 w 1382485"/>
                <a:gd name="connsiteY9" fmla="*/ 1034143 h 1349829"/>
                <a:gd name="connsiteX10" fmla="*/ 1023257 w 1382485"/>
                <a:gd name="connsiteY10" fmla="*/ 1284515 h 1349829"/>
                <a:gd name="connsiteX11" fmla="*/ 696685 w 1382485"/>
                <a:gd name="connsiteY11" fmla="*/ 1306286 h 1349829"/>
                <a:gd name="connsiteX12" fmla="*/ 500742 w 1382485"/>
                <a:gd name="connsiteY12" fmla="*/ 1349829 h 1349829"/>
                <a:gd name="connsiteX13" fmla="*/ 195942 w 1382485"/>
                <a:gd name="connsiteY13" fmla="*/ 1230086 h 1349829"/>
                <a:gd name="connsiteX14" fmla="*/ 76200 w 1382485"/>
                <a:gd name="connsiteY14" fmla="*/ 1055915 h 1349829"/>
                <a:gd name="connsiteX15" fmla="*/ 0 w 1382485"/>
                <a:gd name="connsiteY15" fmla="*/ 805543 h 1349829"/>
                <a:gd name="connsiteX16" fmla="*/ 119742 w 1382485"/>
                <a:gd name="connsiteY16" fmla="*/ 566057 h 1349829"/>
                <a:gd name="connsiteX17" fmla="*/ 239485 w 1382485"/>
                <a:gd name="connsiteY17" fmla="*/ 174172 h 1349829"/>
                <a:gd name="connsiteX18" fmla="*/ 413657 w 1382485"/>
                <a:gd name="connsiteY18" fmla="*/ 21772 h 1349829"/>
                <a:gd name="connsiteX19" fmla="*/ 500742 w 1382485"/>
                <a:gd name="connsiteY19" fmla="*/ 97972 h 1349829"/>
                <a:gd name="connsiteX20" fmla="*/ 587828 w 1382485"/>
                <a:gd name="connsiteY20" fmla="*/ 141515 h 1349829"/>
                <a:gd name="connsiteX21" fmla="*/ 783771 w 1382485"/>
                <a:gd name="connsiteY21" fmla="*/ 544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2485" h="1349829">
                  <a:moveTo>
                    <a:pt x="348342" y="76200"/>
                  </a:moveTo>
                  <a:lnTo>
                    <a:pt x="522514" y="141515"/>
                  </a:lnTo>
                  <a:lnTo>
                    <a:pt x="751114" y="65315"/>
                  </a:lnTo>
                  <a:lnTo>
                    <a:pt x="925285" y="0"/>
                  </a:lnTo>
                  <a:lnTo>
                    <a:pt x="1132114" y="87086"/>
                  </a:lnTo>
                  <a:lnTo>
                    <a:pt x="1197428" y="283029"/>
                  </a:lnTo>
                  <a:lnTo>
                    <a:pt x="1295400" y="555172"/>
                  </a:lnTo>
                  <a:lnTo>
                    <a:pt x="1382485" y="783772"/>
                  </a:lnTo>
                  <a:lnTo>
                    <a:pt x="1338942" y="947057"/>
                  </a:lnTo>
                  <a:lnTo>
                    <a:pt x="1251857" y="1034143"/>
                  </a:lnTo>
                  <a:lnTo>
                    <a:pt x="1023257" y="1284515"/>
                  </a:lnTo>
                  <a:lnTo>
                    <a:pt x="696685" y="1306286"/>
                  </a:lnTo>
                  <a:lnTo>
                    <a:pt x="500742" y="1349829"/>
                  </a:lnTo>
                  <a:lnTo>
                    <a:pt x="195942" y="1230086"/>
                  </a:lnTo>
                  <a:lnTo>
                    <a:pt x="76200" y="1055915"/>
                  </a:lnTo>
                  <a:lnTo>
                    <a:pt x="0" y="805543"/>
                  </a:lnTo>
                  <a:lnTo>
                    <a:pt x="119742" y="566057"/>
                  </a:lnTo>
                  <a:lnTo>
                    <a:pt x="239485" y="174172"/>
                  </a:lnTo>
                  <a:lnTo>
                    <a:pt x="413657" y="21772"/>
                  </a:lnTo>
                  <a:lnTo>
                    <a:pt x="500742" y="97972"/>
                  </a:lnTo>
                  <a:lnTo>
                    <a:pt x="587828" y="141515"/>
                  </a:lnTo>
                  <a:lnTo>
                    <a:pt x="783771" y="54429"/>
                  </a:lnTo>
                </a:path>
              </a:pathLst>
            </a:custGeom>
            <a:solidFill>
              <a:srgbClr val="A66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5E1F3E4-4DF8-4000-A741-1BD56ADC60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4134911" y="1809007"/>
            <a:ext cx="615668" cy="878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EDD77-C0E5-4F31-8944-261C904D78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6325268" y="3522002"/>
            <a:ext cx="1832950" cy="239982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668890F-359B-4392-A333-2753A724B201}"/>
              </a:ext>
            </a:extLst>
          </p:cNvPr>
          <p:cNvGrpSpPr/>
          <p:nvPr/>
        </p:nvGrpSpPr>
        <p:grpSpPr>
          <a:xfrm>
            <a:off x="6372885" y="3335998"/>
            <a:ext cx="1000044" cy="1565770"/>
            <a:chOff x="7885445" y="4322645"/>
            <a:chExt cx="1255289" cy="190549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821AA2-D243-4620-9477-93A110768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084" b="94677" l="2907" r="89535">
                          <a14:foregroundMark x1="43605" y1="21673" x2="43605" y2="21673"/>
                          <a14:foregroundMark x1="30233" y1="15589" x2="30233" y2="36882"/>
                          <a14:foregroundMark x1="41860" y1="6084" x2="41860" y2="6084"/>
                          <a14:foregroundMark x1="6977" y1="22433" x2="6977" y2="22433"/>
                          <a14:foregroundMark x1="10465" y1="59316" x2="10465" y2="59316"/>
                          <a14:foregroundMark x1="77326" y1="52852" x2="77326" y2="52852"/>
                          <a14:foregroundMark x1="27907" y1="92395" x2="27907" y2="92395"/>
                          <a14:foregroundMark x1="22093" y1="94677" x2="22093" y2="94677"/>
                          <a14:foregroundMark x1="16860" y1="95057" x2="16860" y2="95057"/>
                          <a14:foregroundMark x1="75000" y1="93916" x2="75000" y2="93916"/>
                          <a14:foregroundMark x1="5814" y1="57414" x2="5814" y2="57414"/>
                          <a14:foregroundMark x1="5233" y1="22053" x2="5233" y2="22053"/>
                          <a14:foregroundMark x1="45349" y1="24335" x2="45349" y2="24335"/>
                          <a14:foregroundMark x1="30814" y1="11787" x2="30814" y2="11787"/>
                          <a14:foregroundMark x1="5233" y1="64639" x2="5233" y2="64639"/>
                          <a14:foregroundMark x1="76163" y1="43346" x2="76163" y2="43346"/>
                          <a14:foregroundMark x1="80233" y1="53992" x2="80233" y2="53992"/>
                          <a14:foregroundMark x1="16860" y1="87452" x2="16860" y2="87452"/>
                          <a14:foregroundMark x1="4070" y1="58935" x2="4070" y2="58935"/>
                          <a14:foregroundMark x1="4950" y1="52080" x2="4651" y2="52471"/>
                          <a14:foregroundMark x1="18023" y1="43346" x2="6395" y2="51331"/>
                          <a14:foregroundMark x1="2907" y1="20913" x2="2907" y2="20913"/>
                          <a14:backgroundMark x1="2907" y1="54373" x2="2907" y2="54373"/>
                          <a14:backgroundMark x1="6977" y1="37643" x2="6004" y2="39950"/>
                          <a14:backgroundMark x1="1221" y1="48755" x2="0" y2="50951"/>
                          <a14:backgroundMark x1="4070" y1="53232" x2="4070" y2="53232"/>
                        </a14:backgroundRemoval>
                      </a14:imgEffect>
                    </a14:imgLayer>
                  </a14:imgProps>
                </a:ext>
              </a:extLst>
            </a:blip>
            <a:srcRect t="36335"/>
            <a:stretch/>
          </p:blipFill>
          <p:spPr>
            <a:xfrm>
              <a:off x="7885445" y="5006139"/>
              <a:ext cx="1255289" cy="1222002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C3FDAD7-93EC-41B4-8462-CB430733BF5F}"/>
                </a:ext>
              </a:extLst>
            </p:cNvPr>
            <p:cNvGrpSpPr/>
            <p:nvPr/>
          </p:nvGrpSpPr>
          <p:grpSpPr>
            <a:xfrm>
              <a:off x="7975958" y="4322645"/>
              <a:ext cx="816711" cy="891025"/>
              <a:chOff x="6171918" y="814190"/>
              <a:chExt cx="2431104" cy="25949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C58E57C-F4AE-4453-B172-B698D6744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3158" l="9551" r="94382">
                            <a14:foregroundMark x1="29213" y1="26316" x2="71910" y2="21053"/>
                            <a14:foregroundMark x1="57303" y1="18421" x2="57303" y2="18421"/>
                            <a14:foregroundMark x1="46067" y1="18421" x2="46067" y2="18421"/>
                            <a14:foregroundMark x1="34831" y1="21053" x2="34831" y2="21053"/>
                            <a14:foregroundMark x1="16854" y1="44737" x2="15730" y2="49474"/>
                            <a14:foregroundMark x1="10674" y1="66842" x2="10674" y2="66842"/>
                            <a14:foregroundMark x1="14045" y1="79474" x2="15730" y2="84211"/>
                            <a14:foregroundMark x1="29775" y1="91053" x2="29775" y2="91053"/>
                            <a14:foregroundMark x1="66854" y1="91579" x2="66854" y2="91579"/>
                            <a14:foregroundMark x1="91573" y1="70000" x2="91573" y2="70000"/>
                            <a14:foregroundMark x1="91573" y1="55263" x2="91573" y2="55263"/>
                            <a14:foregroundMark x1="84270" y1="41053" x2="84270" y2="41053"/>
                            <a14:foregroundMark x1="42697" y1="92105" x2="42697" y2="92105"/>
                            <a14:foregroundMark x1="46067" y1="91053" x2="46067" y2="91053"/>
                            <a14:foregroundMark x1="53371" y1="91579" x2="53371" y2="91579"/>
                            <a14:foregroundMark x1="57865" y1="91579" x2="57865" y2="91579"/>
                            <a14:foregroundMark x1="70225" y1="93684" x2="70225" y2="93684"/>
                            <a14:foregroundMark x1="76404" y1="91579" x2="76404" y2="91579"/>
                            <a14:foregroundMark x1="83708" y1="87895" x2="83708" y2="87895"/>
                            <a14:foregroundMark x1="85955" y1="85789" x2="85955" y2="85789"/>
                            <a14:foregroundMark x1="92697" y1="80526" x2="92697" y2="80526"/>
                            <a14:foregroundMark x1="94382" y1="73684" x2="94382" y2="73684"/>
                            <a14:foregroundMark x1="39326" y1="91579" x2="39326" y2="9157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71918" y="814190"/>
                <a:ext cx="2431104" cy="2594997"/>
              </a:xfrm>
              <a:prstGeom prst="rect">
                <a:avLst/>
              </a:prstGeom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3922F2-68F7-4273-A0F2-E7A9C43B5EC3}"/>
                  </a:ext>
                </a:extLst>
              </p:cNvPr>
              <p:cNvSpPr/>
              <p:nvPr/>
            </p:nvSpPr>
            <p:spPr>
              <a:xfrm>
                <a:off x="6553200" y="1435623"/>
                <a:ext cx="1850571" cy="1666806"/>
              </a:xfrm>
              <a:custGeom>
                <a:avLst/>
                <a:gdLst>
                  <a:gd name="connsiteX0" fmla="*/ 664029 w 1850571"/>
                  <a:gd name="connsiteY0" fmla="*/ 33948 h 1666806"/>
                  <a:gd name="connsiteX1" fmla="*/ 337457 w 1850571"/>
                  <a:gd name="connsiteY1" fmla="*/ 240777 h 1666806"/>
                  <a:gd name="connsiteX2" fmla="*/ 206829 w 1850571"/>
                  <a:gd name="connsiteY2" fmla="*/ 425834 h 1666806"/>
                  <a:gd name="connsiteX3" fmla="*/ 119743 w 1850571"/>
                  <a:gd name="connsiteY3" fmla="*/ 719748 h 1666806"/>
                  <a:gd name="connsiteX4" fmla="*/ 0 w 1850571"/>
                  <a:gd name="connsiteY4" fmla="*/ 948348 h 1666806"/>
                  <a:gd name="connsiteX5" fmla="*/ 0 w 1850571"/>
                  <a:gd name="connsiteY5" fmla="*/ 1231377 h 1666806"/>
                  <a:gd name="connsiteX6" fmla="*/ 228600 w 1850571"/>
                  <a:gd name="connsiteY6" fmla="*/ 1394663 h 1666806"/>
                  <a:gd name="connsiteX7" fmla="*/ 533400 w 1850571"/>
                  <a:gd name="connsiteY7" fmla="*/ 1590606 h 1666806"/>
                  <a:gd name="connsiteX8" fmla="*/ 1088571 w 1850571"/>
                  <a:gd name="connsiteY8" fmla="*/ 1666806 h 1666806"/>
                  <a:gd name="connsiteX9" fmla="*/ 1447800 w 1850571"/>
                  <a:gd name="connsiteY9" fmla="*/ 1590606 h 1666806"/>
                  <a:gd name="connsiteX10" fmla="*/ 1785257 w 1850571"/>
                  <a:gd name="connsiteY10" fmla="*/ 1394663 h 1666806"/>
                  <a:gd name="connsiteX11" fmla="*/ 1850571 w 1850571"/>
                  <a:gd name="connsiteY11" fmla="*/ 1176948 h 1666806"/>
                  <a:gd name="connsiteX12" fmla="*/ 1752600 w 1850571"/>
                  <a:gd name="connsiteY12" fmla="*/ 926577 h 1666806"/>
                  <a:gd name="connsiteX13" fmla="*/ 1611086 w 1850571"/>
                  <a:gd name="connsiteY13" fmla="*/ 610891 h 1666806"/>
                  <a:gd name="connsiteX14" fmla="*/ 1491343 w 1850571"/>
                  <a:gd name="connsiteY14" fmla="*/ 404063 h 1666806"/>
                  <a:gd name="connsiteX15" fmla="*/ 1349829 w 1850571"/>
                  <a:gd name="connsiteY15" fmla="*/ 197234 h 1666806"/>
                  <a:gd name="connsiteX16" fmla="*/ 1230086 w 1850571"/>
                  <a:gd name="connsiteY16" fmla="*/ 110148 h 1666806"/>
                  <a:gd name="connsiteX17" fmla="*/ 1121229 w 1850571"/>
                  <a:gd name="connsiteY17" fmla="*/ 23063 h 1666806"/>
                  <a:gd name="connsiteX18" fmla="*/ 870857 w 1850571"/>
                  <a:gd name="connsiteY18" fmla="*/ 1291 h 1666806"/>
                  <a:gd name="connsiteX19" fmla="*/ 838200 w 1850571"/>
                  <a:gd name="connsiteY19" fmla="*/ 1291 h 1666806"/>
                  <a:gd name="connsiteX20" fmla="*/ 664029 w 1850571"/>
                  <a:gd name="connsiteY20" fmla="*/ 33948 h 166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0571" h="1666806">
                    <a:moveTo>
                      <a:pt x="664029" y="33948"/>
                    </a:moveTo>
                    <a:lnTo>
                      <a:pt x="337457" y="240777"/>
                    </a:lnTo>
                    <a:lnTo>
                      <a:pt x="206829" y="425834"/>
                    </a:lnTo>
                    <a:lnTo>
                      <a:pt x="119743" y="719748"/>
                    </a:lnTo>
                    <a:lnTo>
                      <a:pt x="0" y="948348"/>
                    </a:lnTo>
                    <a:lnTo>
                      <a:pt x="0" y="1231377"/>
                    </a:lnTo>
                    <a:lnTo>
                      <a:pt x="228600" y="1394663"/>
                    </a:lnTo>
                    <a:lnTo>
                      <a:pt x="533400" y="1590606"/>
                    </a:lnTo>
                    <a:lnTo>
                      <a:pt x="1088571" y="1666806"/>
                    </a:lnTo>
                    <a:lnTo>
                      <a:pt x="1447800" y="1590606"/>
                    </a:lnTo>
                    <a:lnTo>
                      <a:pt x="1785257" y="1394663"/>
                    </a:lnTo>
                    <a:lnTo>
                      <a:pt x="1850571" y="1176948"/>
                    </a:lnTo>
                    <a:lnTo>
                      <a:pt x="1752600" y="926577"/>
                    </a:lnTo>
                    <a:lnTo>
                      <a:pt x="1611086" y="610891"/>
                    </a:lnTo>
                    <a:lnTo>
                      <a:pt x="1491343" y="404063"/>
                    </a:lnTo>
                    <a:lnTo>
                      <a:pt x="1349829" y="197234"/>
                    </a:lnTo>
                    <a:lnTo>
                      <a:pt x="1230086" y="110148"/>
                    </a:lnTo>
                    <a:lnTo>
                      <a:pt x="1121229" y="23063"/>
                    </a:lnTo>
                    <a:cubicBezTo>
                      <a:pt x="966116" y="-7960"/>
                      <a:pt x="1049376" y="1291"/>
                      <a:pt x="870857" y="1291"/>
                    </a:cubicBezTo>
                    <a:lnTo>
                      <a:pt x="838200" y="1291"/>
                    </a:lnTo>
                    <a:lnTo>
                      <a:pt x="664029" y="33948"/>
                    </a:lnTo>
                    <a:close/>
                  </a:path>
                </a:pathLst>
              </a:custGeom>
              <a:solidFill>
                <a:srgbClr val="D3CD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B42D2E8-E3B3-4D35-A803-90BF7824F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9164" y="1784959"/>
            <a:ext cx="483926" cy="739957"/>
          </a:xfrm>
          <a:prstGeom prst="rect">
            <a:avLst/>
          </a:prstGeom>
        </p:spPr>
      </p:pic>
      <p:pic>
        <p:nvPicPr>
          <p:cNvPr id="33" name="Picture 32">
            <a:hlinkClick r:id="rId17" action="ppaction://hlinksldjump"/>
            <a:extLst>
              <a:ext uri="{FF2B5EF4-FFF2-40B4-BE49-F238E27FC236}">
                <a16:creationId xmlns:a16="http://schemas.microsoft.com/office/drawing/2014/main" id="{B656AA47-EB98-462B-9F1A-CDEF726D17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29101" y="5560440"/>
            <a:ext cx="739905" cy="7227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82E30A-3E36-46A1-9914-EF7AEB60B1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6211097" y="3277980"/>
            <a:ext cx="1033654" cy="16257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573EDD-3F60-40C0-AD35-0A59FA601E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7877" y="3296734"/>
            <a:ext cx="1040895" cy="138491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422FA53-2E0A-44BC-9E53-75E005A12549}"/>
              </a:ext>
            </a:extLst>
          </p:cNvPr>
          <p:cNvGrpSpPr/>
          <p:nvPr/>
        </p:nvGrpSpPr>
        <p:grpSpPr>
          <a:xfrm>
            <a:off x="5613639" y="3234401"/>
            <a:ext cx="1372157" cy="1740627"/>
            <a:chOff x="550601" y="1490789"/>
            <a:chExt cx="3369646" cy="387642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930BE9-9669-41BD-8CC4-4BEE0DA5E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231" b="94231" l="1154" r="95385">
                          <a14:foregroundMark x1="50385" y1="16538" x2="52308" y2="61154"/>
                          <a14:foregroundMark x1="39231" y1="12692" x2="36154" y2="56154"/>
                          <a14:foregroundMark x1="36154" y1="56154" x2="36154" y2="56154"/>
                          <a14:foregroundMark x1="25385" y1="14615" x2="10385" y2="51154"/>
                          <a14:foregroundMark x1="10385" y1="51154" x2="10385" y2="51154"/>
                          <a14:foregroundMark x1="66154" y1="13077" x2="67692" y2="53462"/>
                          <a14:foregroundMark x1="71154" y1="11923" x2="79615" y2="30000"/>
                          <a14:foregroundMark x1="80385" y1="46538" x2="92692" y2="60385"/>
                          <a14:foregroundMark x1="92692" y1="60385" x2="93077" y2="61538"/>
                          <a14:foregroundMark x1="58462" y1="76923" x2="58846" y2="91923"/>
                          <a14:foregroundMark x1="57692" y1="94231" x2="57692" y2="94231"/>
                          <a14:foregroundMark x1="33846" y1="92308" x2="33846" y2="92308"/>
                          <a14:foregroundMark x1="5000" y1="51154" x2="5000" y2="51154"/>
                          <a14:foregroundMark x1="3462" y1="53462" x2="3462" y2="53462"/>
                          <a14:foregroundMark x1="7308" y1="55000" x2="7308" y2="55000"/>
                          <a14:foregroundMark x1="27692" y1="74231" x2="24231" y2="89615"/>
                          <a14:foregroundMark x1="69615" y1="94231" x2="69615" y2="94231"/>
                          <a14:foregroundMark x1="79231" y1="36154" x2="80385" y2="45000"/>
                          <a14:foregroundMark x1="80769" y1="33077" x2="84615" y2="37692"/>
                          <a14:foregroundMark x1="67692" y1="55000" x2="75000" y2="49615"/>
                          <a14:foregroundMark x1="95385" y1="53462" x2="93077" y2="67308"/>
                          <a14:foregroundMark x1="81538" y1="42692" x2="92308" y2="49615"/>
                          <a14:foregroundMark x1="87692" y1="43846" x2="92308" y2="48077"/>
                          <a14:foregroundMark x1="85385" y1="42692" x2="91154" y2="49231"/>
                          <a14:foregroundMark x1="70000" y1="6154" x2="70000" y2="6154"/>
                          <a14:foregroundMark x1="49231" y1="5000" x2="57692" y2="6154"/>
                          <a14:foregroundMark x1="17308" y1="35769" x2="5385" y2="44231"/>
                          <a14:foregroundMark x1="5385" y1="44231" x2="1538" y2="52692"/>
                          <a14:foregroundMark x1="8077" y1="41154" x2="8077" y2="41154"/>
                          <a14:foregroundMark x1="11923" y1="38462" x2="11923" y2="38462"/>
                          <a14:foregroundMark x1="9231" y1="66923" x2="19615" y2="71154"/>
                          <a14:foregroundMark x1="17308" y1="72692" x2="15385" y2="84615"/>
                          <a14:foregroundMark x1="16538" y1="80000" x2="13846" y2="89231"/>
                          <a14:foregroundMark x1="57692" y1="78077" x2="67692" y2="75769"/>
                          <a14:foregroundMark x1="46923" y1="5385" x2="46923" y2="5385"/>
                          <a14:foregroundMark x1="37308" y1="10769" x2="38077" y2="9231"/>
                          <a14:foregroundMark x1="37308" y1="10385" x2="51154" y2="5000"/>
                          <a14:foregroundMark x1="51154" y1="5000" x2="65000" y2="10385"/>
                          <a14:foregroundMark x1="65000" y1="10385" x2="65385" y2="10769"/>
                          <a14:foregroundMark x1="66923" y1="11154" x2="61154" y2="7308"/>
                          <a14:foregroundMark x1="64615" y1="10385" x2="56538" y2="5000"/>
                          <a14:foregroundMark x1="55000" y1="5385" x2="41923" y2="6923"/>
                          <a14:foregroundMark x1="41923" y1="6923" x2="38077" y2="9615"/>
                          <a14:foregroundMark x1="42308" y1="6923" x2="51538" y2="5385"/>
                          <a14:foregroundMark x1="51923" y1="4231" x2="51923" y2="4231"/>
                          <a14:foregroundMark x1="47308" y1="4615" x2="47308" y2="4615"/>
                          <a14:foregroundMark x1="23846" y1="10385" x2="23846" y2="10385"/>
                          <a14:foregroundMark x1="23846" y1="10385" x2="10385" y2="30385"/>
                          <a14:foregroundMark x1="23462" y1="11154" x2="28462" y2="7308"/>
                          <a14:foregroundMark x1="27692" y1="6923" x2="23846" y2="9615"/>
                          <a14:foregroundMark x1="28846" y1="6538" x2="36154" y2="11923"/>
                          <a14:foregroundMark x1="36923" y1="10385" x2="36923" y2="10385"/>
                          <a14:foregroundMark x1="69615" y1="6154" x2="78462" y2="19231"/>
                          <a14:foregroundMark x1="75769" y1="11923" x2="78462" y2="19231"/>
                          <a14:foregroundMark x1="73462" y1="6923" x2="76154" y2="12692"/>
                          <a14:foregroundMark x1="75385" y1="10385" x2="79615" y2="20769"/>
                          <a14:foregroundMark x1="78462" y1="18846" x2="82692" y2="25000"/>
                          <a14:foregroundMark x1="81923" y1="25000" x2="85385" y2="26923"/>
                          <a14:foregroundMark x1="66923" y1="6923" x2="73846" y2="9231"/>
                          <a14:foregroundMark x1="73077" y1="6538" x2="69615" y2="6154"/>
                          <a14:foregroundMark x1="49615" y1="77692" x2="55000" y2="80000"/>
                          <a14:foregroundMark x1="52308" y1="80769" x2="52308" y2="86923"/>
                          <a14:foregroundMark x1="81538" y1="50769" x2="80385" y2="50769"/>
                        </a14:backgroundRemoval>
                      </a14:imgEffect>
                    </a14:imgLayer>
                  </a14:imgProps>
                </a:ext>
              </a:extLst>
            </a:blip>
            <a:srcRect r="13073"/>
            <a:stretch/>
          </p:blipFill>
          <p:spPr>
            <a:xfrm>
              <a:off x="550601" y="1490789"/>
              <a:ext cx="3369646" cy="3876422"/>
            </a:xfrm>
            <a:prstGeom prst="rect">
              <a:avLst/>
            </a:prstGeom>
          </p:spPr>
        </p:pic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05301B-B740-42F4-957F-49A9EAEDC9A5}"/>
                </a:ext>
              </a:extLst>
            </p:cNvPr>
            <p:cNvSpPr/>
            <p:nvPr/>
          </p:nvSpPr>
          <p:spPr>
            <a:xfrm>
              <a:off x="1760706" y="1634247"/>
              <a:ext cx="1731524" cy="1634247"/>
            </a:xfrm>
            <a:custGeom>
              <a:avLst/>
              <a:gdLst>
                <a:gd name="connsiteX0" fmla="*/ 223737 w 1731524"/>
                <a:gd name="connsiteY0" fmla="*/ 233464 h 1634247"/>
                <a:gd name="connsiteX1" fmla="*/ 515566 w 1731524"/>
                <a:gd name="connsiteY1" fmla="*/ 48638 h 1634247"/>
                <a:gd name="connsiteX2" fmla="*/ 719847 w 1731524"/>
                <a:gd name="connsiteY2" fmla="*/ 0 h 1634247"/>
                <a:gd name="connsiteX3" fmla="*/ 1001949 w 1731524"/>
                <a:gd name="connsiteY3" fmla="*/ 58366 h 1634247"/>
                <a:gd name="connsiteX4" fmla="*/ 1235413 w 1731524"/>
                <a:gd name="connsiteY4" fmla="*/ 175098 h 1634247"/>
                <a:gd name="connsiteX5" fmla="*/ 1322962 w 1731524"/>
                <a:gd name="connsiteY5" fmla="*/ 262647 h 1634247"/>
                <a:gd name="connsiteX6" fmla="*/ 1420239 w 1731524"/>
                <a:gd name="connsiteY6" fmla="*/ 408562 h 1634247"/>
                <a:gd name="connsiteX7" fmla="*/ 1585609 w 1731524"/>
                <a:gd name="connsiteY7" fmla="*/ 700391 h 1634247"/>
                <a:gd name="connsiteX8" fmla="*/ 1682885 w 1731524"/>
                <a:gd name="connsiteY8" fmla="*/ 875489 h 1634247"/>
                <a:gd name="connsiteX9" fmla="*/ 1731524 w 1731524"/>
                <a:gd name="connsiteY9" fmla="*/ 1060315 h 1634247"/>
                <a:gd name="connsiteX10" fmla="*/ 1682885 w 1731524"/>
                <a:gd name="connsiteY10" fmla="*/ 1245140 h 1634247"/>
                <a:gd name="connsiteX11" fmla="*/ 1507788 w 1731524"/>
                <a:gd name="connsiteY11" fmla="*/ 1391055 h 1634247"/>
                <a:gd name="connsiteX12" fmla="*/ 1070043 w 1731524"/>
                <a:gd name="connsiteY12" fmla="*/ 1595336 h 1634247"/>
                <a:gd name="connsiteX13" fmla="*/ 924128 w 1731524"/>
                <a:gd name="connsiteY13" fmla="*/ 1634247 h 1634247"/>
                <a:gd name="connsiteX14" fmla="*/ 661481 w 1731524"/>
                <a:gd name="connsiteY14" fmla="*/ 1634247 h 1634247"/>
                <a:gd name="connsiteX15" fmla="*/ 437745 w 1731524"/>
                <a:gd name="connsiteY15" fmla="*/ 1575881 h 1634247"/>
                <a:gd name="connsiteX16" fmla="*/ 175098 w 1731524"/>
                <a:gd name="connsiteY16" fmla="*/ 1478604 h 1634247"/>
                <a:gd name="connsiteX17" fmla="*/ 0 w 1731524"/>
                <a:gd name="connsiteY17" fmla="*/ 1322962 h 1634247"/>
                <a:gd name="connsiteX18" fmla="*/ 9728 w 1731524"/>
                <a:gd name="connsiteY18" fmla="*/ 1206230 h 1634247"/>
                <a:gd name="connsiteX19" fmla="*/ 136188 w 1731524"/>
                <a:gd name="connsiteY19" fmla="*/ 826851 h 1634247"/>
                <a:gd name="connsiteX20" fmla="*/ 126460 w 1731524"/>
                <a:gd name="connsiteY20" fmla="*/ 554476 h 1634247"/>
                <a:gd name="connsiteX21" fmla="*/ 223737 w 1731524"/>
                <a:gd name="connsiteY21" fmla="*/ 233464 h 16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1524" h="1634247">
                  <a:moveTo>
                    <a:pt x="223737" y="233464"/>
                  </a:moveTo>
                  <a:lnTo>
                    <a:pt x="515566" y="48638"/>
                  </a:lnTo>
                  <a:lnTo>
                    <a:pt x="719847" y="0"/>
                  </a:lnTo>
                  <a:lnTo>
                    <a:pt x="1001949" y="58366"/>
                  </a:lnTo>
                  <a:lnTo>
                    <a:pt x="1235413" y="175098"/>
                  </a:lnTo>
                  <a:lnTo>
                    <a:pt x="1322962" y="262647"/>
                  </a:lnTo>
                  <a:lnTo>
                    <a:pt x="1420239" y="408562"/>
                  </a:lnTo>
                  <a:lnTo>
                    <a:pt x="1585609" y="700391"/>
                  </a:lnTo>
                  <a:lnTo>
                    <a:pt x="1682885" y="875489"/>
                  </a:lnTo>
                  <a:lnTo>
                    <a:pt x="1731524" y="1060315"/>
                  </a:lnTo>
                  <a:lnTo>
                    <a:pt x="1682885" y="1245140"/>
                  </a:lnTo>
                  <a:lnTo>
                    <a:pt x="1507788" y="1391055"/>
                  </a:lnTo>
                  <a:lnTo>
                    <a:pt x="1070043" y="1595336"/>
                  </a:lnTo>
                  <a:lnTo>
                    <a:pt x="924128" y="1634247"/>
                  </a:lnTo>
                  <a:lnTo>
                    <a:pt x="661481" y="1634247"/>
                  </a:lnTo>
                  <a:lnTo>
                    <a:pt x="437745" y="1575881"/>
                  </a:lnTo>
                  <a:lnTo>
                    <a:pt x="175098" y="1478604"/>
                  </a:lnTo>
                  <a:lnTo>
                    <a:pt x="0" y="1322962"/>
                  </a:lnTo>
                  <a:lnTo>
                    <a:pt x="9728" y="1206230"/>
                  </a:lnTo>
                  <a:lnTo>
                    <a:pt x="136188" y="826851"/>
                  </a:lnTo>
                  <a:lnTo>
                    <a:pt x="126460" y="554476"/>
                  </a:lnTo>
                  <a:lnTo>
                    <a:pt x="223737" y="233464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B2B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1A7CFE-EC86-44DF-8BB9-D4ED9856C869}"/>
                </a:ext>
              </a:extLst>
            </p:cNvPr>
            <p:cNvSpPr/>
            <p:nvPr/>
          </p:nvSpPr>
          <p:spPr>
            <a:xfrm>
              <a:off x="2811294" y="2782111"/>
              <a:ext cx="1089497" cy="894944"/>
            </a:xfrm>
            <a:custGeom>
              <a:avLst/>
              <a:gdLst>
                <a:gd name="connsiteX0" fmla="*/ 0 w 1089497"/>
                <a:gd name="connsiteY0" fmla="*/ 496110 h 894944"/>
                <a:gd name="connsiteX1" fmla="*/ 184825 w 1089497"/>
                <a:gd name="connsiteY1" fmla="*/ 437744 h 894944"/>
                <a:gd name="connsiteX2" fmla="*/ 437744 w 1089497"/>
                <a:gd name="connsiteY2" fmla="*/ 311285 h 894944"/>
                <a:gd name="connsiteX3" fmla="*/ 603115 w 1089497"/>
                <a:gd name="connsiteY3" fmla="*/ 155642 h 894944"/>
                <a:gd name="connsiteX4" fmla="*/ 739302 w 1089497"/>
                <a:gd name="connsiteY4" fmla="*/ 29183 h 894944"/>
                <a:gd name="connsiteX5" fmla="*/ 817123 w 1089497"/>
                <a:gd name="connsiteY5" fmla="*/ 0 h 894944"/>
                <a:gd name="connsiteX6" fmla="*/ 875489 w 1089497"/>
                <a:gd name="connsiteY6" fmla="*/ 19455 h 894944"/>
                <a:gd name="connsiteX7" fmla="*/ 904672 w 1089497"/>
                <a:gd name="connsiteY7" fmla="*/ 68093 h 894944"/>
                <a:gd name="connsiteX8" fmla="*/ 943583 w 1089497"/>
                <a:gd name="connsiteY8" fmla="*/ 68093 h 894944"/>
                <a:gd name="connsiteX9" fmla="*/ 972766 w 1089497"/>
                <a:gd name="connsiteY9" fmla="*/ 136187 h 894944"/>
                <a:gd name="connsiteX10" fmla="*/ 1031132 w 1089497"/>
                <a:gd name="connsiteY10" fmla="*/ 116732 h 894944"/>
                <a:gd name="connsiteX11" fmla="*/ 1089497 w 1089497"/>
                <a:gd name="connsiteY11" fmla="*/ 87549 h 894944"/>
                <a:gd name="connsiteX12" fmla="*/ 1089497 w 1089497"/>
                <a:gd name="connsiteY12" fmla="*/ 175098 h 894944"/>
                <a:gd name="connsiteX13" fmla="*/ 1021404 w 1089497"/>
                <a:gd name="connsiteY13" fmla="*/ 301557 h 894944"/>
                <a:gd name="connsiteX14" fmla="*/ 817123 w 1089497"/>
                <a:gd name="connsiteY14" fmla="*/ 671208 h 894944"/>
                <a:gd name="connsiteX15" fmla="*/ 739302 w 1089497"/>
                <a:gd name="connsiteY15" fmla="*/ 807395 h 894944"/>
                <a:gd name="connsiteX16" fmla="*/ 544749 w 1089497"/>
                <a:gd name="connsiteY16" fmla="*/ 885217 h 894944"/>
                <a:gd name="connsiteX17" fmla="*/ 418289 w 1089497"/>
                <a:gd name="connsiteY17" fmla="*/ 894944 h 894944"/>
                <a:gd name="connsiteX18" fmla="*/ 340468 w 1089497"/>
                <a:gd name="connsiteY18" fmla="*/ 680936 h 894944"/>
                <a:gd name="connsiteX19" fmla="*/ 0 w 1089497"/>
                <a:gd name="connsiteY19" fmla="*/ 573932 h 894944"/>
                <a:gd name="connsiteX20" fmla="*/ 0 w 1089497"/>
                <a:gd name="connsiteY20" fmla="*/ 496110 h 89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9497" h="894944">
                  <a:moveTo>
                    <a:pt x="0" y="496110"/>
                  </a:moveTo>
                  <a:lnTo>
                    <a:pt x="184825" y="437744"/>
                  </a:lnTo>
                  <a:lnTo>
                    <a:pt x="437744" y="311285"/>
                  </a:lnTo>
                  <a:lnTo>
                    <a:pt x="603115" y="155642"/>
                  </a:lnTo>
                  <a:lnTo>
                    <a:pt x="739302" y="29183"/>
                  </a:lnTo>
                  <a:lnTo>
                    <a:pt x="817123" y="0"/>
                  </a:lnTo>
                  <a:lnTo>
                    <a:pt x="875489" y="19455"/>
                  </a:lnTo>
                  <a:lnTo>
                    <a:pt x="904672" y="68093"/>
                  </a:lnTo>
                  <a:lnTo>
                    <a:pt x="943583" y="68093"/>
                  </a:lnTo>
                  <a:lnTo>
                    <a:pt x="972766" y="136187"/>
                  </a:lnTo>
                  <a:lnTo>
                    <a:pt x="1031132" y="116732"/>
                  </a:lnTo>
                  <a:lnTo>
                    <a:pt x="1089497" y="87549"/>
                  </a:lnTo>
                  <a:lnTo>
                    <a:pt x="1089497" y="175098"/>
                  </a:lnTo>
                  <a:lnTo>
                    <a:pt x="1021404" y="301557"/>
                  </a:lnTo>
                  <a:lnTo>
                    <a:pt x="817123" y="671208"/>
                  </a:lnTo>
                  <a:lnTo>
                    <a:pt x="739302" y="807395"/>
                  </a:lnTo>
                  <a:lnTo>
                    <a:pt x="544749" y="885217"/>
                  </a:lnTo>
                  <a:lnTo>
                    <a:pt x="418289" y="894944"/>
                  </a:lnTo>
                  <a:lnTo>
                    <a:pt x="340468" y="680936"/>
                  </a:lnTo>
                  <a:lnTo>
                    <a:pt x="0" y="573932"/>
                  </a:lnTo>
                  <a:lnTo>
                    <a:pt x="0" y="496110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1A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26445AC0-7473-4A74-BAF7-32C83E8541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rcRect r="13073"/>
          <a:stretch/>
        </p:blipFill>
        <p:spPr>
          <a:xfrm>
            <a:off x="3394107" y="1839523"/>
            <a:ext cx="699092" cy="904084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18764909-DA93-4FFE-9EC0-96DC5BE4A2F6}"/>
              </a:ext>
            </a:extLst>
          </p:cNvPr>
          <p:cNvSpPr/>
          <p:nvPr/>
        </p:nvSpPr>
        <p:spPr>
          <a:xfrm>
            <a:off x="2701505" y="18099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29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C 0.02201 -0.01366 -0.01237 -0.10208 0.01042 -0.11551 C 0.01016 -0.16435 0.01302 -0.19375 0.01563 -0.20208 C 0.01784 -0.21088 0.00599 -0.22732 0.02018 -0.21852 C 0.02383 -0.23357 0.01302 -0.26134 0.03568 -0.24792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-125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02383 -0.329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68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31597 L -0.13476 -0.292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5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-0.32986 L 0.1013 -0.3185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01211 -0.305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-1527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30555 L -0.07331 -0.2393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1198 -0.3259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664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32593 L 0.07526 -0.2673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364 -0.2842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21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28426 L -0.21563 -0.2729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204C2-4139-4FD0-8459-06ABA2A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168E31-5EEF-4986-9A9F-BB488465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44" y="2154938"/>
            <a:ext cx="2175849" cy="2610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FB46AD-09FB-439C-82B9-02040B8DC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7975958" y="3300432"/>
            <a:ext cx="1525799" cy="2399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5958BB-F78B-4BAC-BC0E-DC9B79849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6684" y="4180113"/>
            <a:ext cx="1255289" cy="1919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594D7-7CA2-439A-8482-41BCA55DFA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3867607" y="3575254"/>
            <a:ext cx="1539398" cy="2197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E99DE-5FD2-4A0F-B1B7-E58B171BF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3107" y="3310769"/>
            <a:ext cx="2367038" cy="23670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7A9AEC-36C5-42BC-91C2-38E8E4C4D6C0}"/>
              </a:ext>
            </a:extLst>
          </p:cNvPr>
          <p:cNvSpPr/>
          <p:nvPr/>
        </p:nvSpPr>
        <p:spPr>
          <a:xfrm>
            <a:off x="3873679" y="180993"/>
            <a:ext cx="4639411" cy="1107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bạn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qua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68890F-359B-4392-A333-2753A724B201}"/>
              </a:ext>
            </a:extLst>
          </p:cNvPr>
          <p:cNvGrpSpPr/>
          <p:nvPr/>
        </p:nvGrpSpPr>
        <p:grpSpPr>
          <a:xfrm>
            <a:off x="6372885" y="3335998"/>
            <a:ext cx="1000044" cy="1565770"/>
            <a:chOff x="7885445" y="4322645"/>
            <a:chExt cx="1255289" cy="190549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821AA2-D243-4620-9477-93A110768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084" b="94677" l="2907" r="89535">
                          <a14:foregroundMark x1="43605" y1="21673" x2="43605" y2="21673"/>
                          <a14:foregroundMark x1="30233" y1="15589" x2="30233" y2="36882"/>
                          <a14:foregroundMark x1="41860" y1="6084" x2="41860" y2="6084"/>
                          <a14:foregroundMark x1="6977" y1="22433" x2="6977" y2="22433"/>
                          <a14:foregroundMark x1="10465" y1="59316" x2="10465" y2="59316"/>
                          <a14:foregroundMark x1="77326" y1="52852" x2="77326" y2="52852"/>
                          <a14:foregroundMark x1="27907" y1="92395" x2="27907" y2="92395"/>
                          <a14:foregroundMark x1="22093" y1="94677" x2="22093" y2="94677"/>
                          <a14:foregroundMark x1="16860" y1="95057" x2="16860" y2="95057"/>
                          <a14:foregroundMark x1="75000" y1="93916" x2="75000" y2="93916"/>
                          <a14:foregroundMark x1="5814" y1="57414" x2="5814" y2="57414"/>
                          <a14:foregroundMark x1="5233" y1="22053" x2="5233" y2="22053"/>
                          <a14:foregroundMark x1="45349" y1="24335" x2="45349" y2="24335"/>
                          <a14:foregroundMark x1="30814" y1="11787" x2="30814" y2="11787"/>
                          <a14:foregroundMark x1="5233" y1="64639" x2="5233" y2="64639"/>
                          <a14:foregroundMark x1="76163" y1="43346" x2="76163" y2="43346"/>
                          <a14:foregroundMark x1="80233" y1="53992" x2="80233" y2="53992"/>
                          <a14:foregroundMark x1="16860" y1="87452" x2="16860" y2="87452"/>
                          <a14:foregroundMark x1="4070" y1="58935" x2="4070" y2="58935"/>
                          <a14:foregroundMark x1="4950" y1="52080" x2="4651" y2="52471"/>
                          <a14:foregroundMark x1="18023" y1="43346" x2="6395" y2="51331"/>
                          <a14:foregroundMark x1="2907" y1="20913" x2="2907" y2="20913"/>
                          <a14:backgroundMark x1="2907" y1="54373" x2="2907" y2="54373"/>
                          <a14:backgroundMark x1="6977" y1="37643" x2="6004" y2="39950"/>
                          <a14:backgroundMark x1="1221" y1="48755" x2="0" y2="50951"/>
                          <a14:backgroundMark x1="4070" y1="53232" x2="4070" y2="53232"/>
                        </a14:backgroundRemoval>
                      </a14:imgEffect>
                    </a14:imgLayer>
                  </a14:imgProps>
                </a:ext>
              </a:extLst>
            </a:blip>
            <a:srcRect t="36335"/>
            <a:stretch/>
          </p:blipFill>
          <p:spPr>
            <a:xfrm>
              <a:off x="7885445" y="5006139"/>
              <a:ext cx="1255289" cy="1222002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C3FDAD7-93EC-41B4-8462-CB430733BF5F}"/>
                </a:ext>
              </a:extLst>
            </p:cNvPr>
            <p:cNvGrpSpPr/>
            <p:nvPr/>
          </p:nvGrpSpPr>
          <p:grpSpPr>
            <a:xfrm>
              <a:off x="7975958" y="4322645"/>
              <a:ext cx="816711" cy="891025"/>
              <a:chOff x="6171918" y="814190"/>
              <a:chExt cx="2431104" cy="25949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C58E57C-F4AE-4453-B172-B698D6744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3158" l="9551" r="94382">
                            <a14:foregroundMark x1="29213" y1="26316" x2="71910" y2="21053"/>
                            <a14:foregroundMark x1="57303" y1="18421" x2="57303" y2="18421"/>
                            <a14:foregroundMark x1="46067" y1="18421" x2="46067" y2="18421"/>
                            <a14:foregroundMark x1="34831" y1="21053" x2="34831" y2="21053"/>
                            <a14:foregroundMark x1="16854" y1="44737" x2="15730" y2="49474"/>
                            <a14:foregroundMark x1="10674" y1="66842" x2="10674" y2="66842"/>
                            <a14:foregroundMark x1="14045" y1="79474" x2="15730" y2="84211"/>
                            <a14:foregroundMark x1="29775" y1="91053" x2="29775" y2="91053"/>
                            <a14:foregroundMark x1="66854" y1="91579" x2="66854" y2="91579"/>
                            <a14:foregroundMark x1="91573" y1="70000" x2="91573" y2="70000"/>
                            <a14:foregroundMark x1="91573" y1="55263" x2="91573" y2="55263"/>
                            <a14:foregroundMark x1="84270" y1="41053" x2="84270" y2="41053"/>
                            <a14:foregroundMark x1="42697" y1="92105" x2="42697" y2="92105"/>
                            <a14:foregroundMark x1="46067" y1="91053" x2="46067" y2="91053"/>
                            <a14:foregroundMark x1="53371" y1="91579" x2="53371" y2="91579"/>
                            <a14:foregroundMark x1="57865" y1="91579" x2="57865" y2="91579"/>
                            <a14:foregroundMark x1="70225" y1="93684" x2="70225" y2="93684"/>
                            <a14:foregroundMark x1="76404" y1="91579" x2="76404" y2="91579"/>
                            <a14:foregroundMark x1="83708" y1="87895" x2="83708" y2="87895"/>
                            <a14:foregroundMark x1="85955" y1="85789" x2="85955" y2="85789"/>
                            <a14:foregroundMark x1="92697" y1="80526" x2="92697" y2="80526"/>
                            <a14:foregroundMark x1="94382" y1="73684" x2="94382" y2="73684"/>
                            <a14:foregroundMark x1="39326" y1="91579" x2="39326" y2="9157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71918" y="814190"/>
                <a:ext cx="2431104" cy="2594997"/>
              </a:xfrm>
              <a:prstGeom prst="rect">
                <a:avLst/>
              </a:prstGeom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3922F2-68F7-4273-A0F2-E7A9C43B5EC3}"/>
                  </a:ext>
                </a:extLst>
              </p:cNvPr>
              <p:cNvSpPr/>
              <p:nvPr/>
            </p:nvSpPr>
            <p:spPr>
              <a:xfrm>
                <a:off x="6553200" y="1435623"/>
                <a:ext cx="1850571" cy="1666806"/>
              </a:xfrm>
              <a:custGeom>
                <a:avLst/>
                <a:gdLst>
                  <a:gd name="connsiteX0" fmla="*/ 664029 w 1850571"/>
                  <a:gd name="connsiteY0" fmla="*/ 33948 h 1666806"/>
                  <a:gd name="connsiteX1" fmla="*/ 337457 w 1850571"/>
                  <a:gd name="connsiteY1" fmla="*/ 240777 h 1666806"/>
                  <a:gd name="connsiteX2" fmla="*/ 206829 w 1850571"/>
                  <a:gd name="connsiteY2" fmla="*/ 425834 h 1666806"/>
                  <a:gd name="connsiteX3" fmla="*/ 119743 w 1850571"/>
                  <a:gd name="connsiteY3" fmla="*/ 719748 h 1666806"/>
                  <a:gd name="connsiteX4" fmla="*/ 0 w 1850571"/>
                  <a:gd name="connsiteY4" fmla="*/ 948348 h 1666806"/>
                  <a:gd name="connsiteX5" fmla="*/ 0 w 1850571"/>
                  <a:gd name="connsiteY5" fmla="*/ 1231377 h 1666806"/>
                  <a:gd name="connsiteX6" fmla="*/ 228600 w 1850571"/>
                  <a:gd name="connsiteY6" fmla="*/ 1394663 h 1666806"/>
                  <a:gd name="connsiteX7" fmla="*/ 533400 w 1850571"/>
                  <a:gd name="connsiteY7" fmla="*/ 1590606 h 1666806"/>
                  <a:gd name="connsiteX8" fmla="*/ 1088571 w 1850571"/>
                  <a:gd name="connsiteY8" fmla="*/ 1666806 h 1666806"/>
                  <a:gd name="connsiteX9" fmla="*/ 1447800 w 1850571"/>
                  <a:gd name="connsiteY9" fmla="*/ 1590606 h 1666806"/>
                  <a:gd name="connsiteX10" fmla="*/ 1785257 w 1850571"/>
                  <a:gd name="connsiteY10" fmla="*/ 1394663 h 1666806"/>
                  <a:gd name="connsiteX11" fmla="*/ 1850571 w 1850571"/>
                  <a:gd name="connsiteY11" fmla="*/ 1176948 h 1666806"/>
                  <a:gd name="connsiteX12" fmla="*/ 1752600 w 1850571"/>
                  <a:gd name="connsiteY12" fmla="*/ 926577 h 1666806"/>
                  <a:gd name="connsiteX13" fmla="*/ 1611086 w 1850571"/>
                  <a:gd name="connsiteY13" fmla="*/ 610891 h 1666806"/>
                  <a:gd name="connsiteX14" fmla="*/ 1491343 w 1850571"/>
                  <a:gd name="connsiteY14" fmla="*/ 404063 h 1666806"/>
                  <a:gd name="connsiteX15" fmla="*/ 1349829 w 1850571"/>
                  <a:gd name="connsiteY15" fmla="*/ 197234 h 1666806"/>
                  <a:gd name="connsiteX16" fmla="*/ 1230086 w 1850571"/>
                  <a:gd name="connsiteY16" fmla="*/ 110148 h 1666806"/>
                  <a:gd name="connsiteX17" fmla="*/ 1121229 w 1850571"/>
                  <a:gd name="connsiteY17" fmla="*/ 23063 h 1666806"/>
                  <a:gd name="connsiteX18" fmla="*/ 870857 w 1850571"/>
                  <a:gd name="connsiteY18" fmla="*/ 1291 h 1666806"/>
                  <a:gd name="connsiteX19" fmla="*/ 838200 w 1850571"/>
                  <a:gd name="connsiteY19" fmla="*/ 1291 h 1666806"/>
                  <a:gd name="connsiteX20" fmla="*/ 664029 w 1850571"/>
                  <a:gd name="connsiteY20" fmla="*/ 33948 h 166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0571" h="1666806">
                    <a:moveTo>
                      <a:pt x="664029" y="33948"/>
                    </a:moveTo>
                    <a:lnTo>
                      <a:pt x="337457" y="240777"/>
                    </a:lnTo>
                    <a:lnTo>
                      <a:pt x="206829" y="425834"/>
                    </a:lnTo>
                    <a:lnTo>
                      <a:pt x="119743" y="719748"/>
                    </a:lnTo>
                    <a:lnTo>
                      <a:pt x="0" y="948348"/>
                    </a:lnTo>
                    <a:lnTo>
                      <a:pt x="0" y="1231377"/>
                    </a:lnTo>
                    <a:lnTo>
                      <a:pt x="228600" y="1394663"/>
                    </a:lnTo>
                    <a:lnTo>
                      <a:pt x="533400" y="1590606"/>
                    </a:lnTo>
                    <a:lnTo>
                      <a:pt x="1088571" y="1666806"/>
                    </a:lnTo>
                    <a:lnTo>
                      <a:pt x="1447800" y="1590606"/>
                    </a:lnTo>
                    <a:lnTo>
                      <a:pt x="1785257" y="1394663"/>
                    </a:lnTo>
                    <a:lnTo>
                      <a:pt x="1850571" y="1176948"/>
                    </a:lnTo>
                    <a:lnTo>
                      <a:pt x="1752600" y="926577"/>
                    </a:lnTo>
                    <a:lnTo>
                      <a:pt x="1611086" y="610891"/>
                    </a:lnTo>
                    <a:lnTo>
                      <a:pt x="1491343" y="404063"/>
                    </a:lnTo>
                    <a:lnTo>
                      <a:pt x="1349829" y="197234"/>
                    </a:lnTo>
                    <a:lnTo>
                      <a:pt x="1230086" y="110148"/>
                    </a:lnTo>
                    <a:lnTo>
                      <a:pt x="1121229" y="23063"/>
                    </a:lnTo>
                    <a:cubicBezTo>
                      <a:pt x="966116" y="-7960"/>
                      <a:pt x="1049376" y="1291"/>
                      <a:pt x="870857" y="1291"/>
                    </a:cubicBezTo>
                    <a:lnTo>
                      <a:pt x="838200" y="1291"/>
                    </a:lnTo>
                    <a:lnTo>
                      <a:pt x="664029" y="33948"/>
                    </a:lnTo>
                    <a:close/>
                  </a:path>
                </a:pathLst>
              </a:custGeom>
              <a:solidFill>
                <a:srgbClr val="D3CD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B42D2E8-E3B3-4D35-A803-90BF7824F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9164" y="1784959"/>
            <a:ext cx="483926" cy="739957"/>
          </a:xfrm>
          <a:prstGeom prst="rect">
            <a:avLst/>
          </a:prstGeom>
        </p:spPr>
      </p:pic>
      <p:pic>
        <p:nvPicPr>
          <p:cNvPr id="33" name="Picture 32">
            <a:hlinkClick r:id="rId15" action="ppaction://hlinksldjump"/>
            <a:extLst>
              <a:ext uri="{FF2B5EF4-FFF2-40B4-BE49-F238E27FC236}">
                <a16:creationId xmlns:a16="http://schemas.microsoft.com/office/drawing/2014/main" id="{B656AA47-EB98-462B-9F1A-CDEF726D17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29101" y="5560440"/>
            <a:ext cx="739905" cy="7227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897B17-A5FE-4DB7-AE4E-1F49005540A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5421497" y="3079489"/>
            <a:ext cx="1255465" cy="16437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D9431FA-BE82-48FE-AB4E-58B7B2097A0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6814742" y="4066180"/>
            <a:ext cx="1832950" cy="23998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D7511EE-4FA2-493A-9949-499CECEC5C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5984368" y="3346668"/>
            <a:ext cx="981580" cy="15438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B154F-15B1-4621-AB3B-3E2F497197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 flipH="1">
            <a:off x="3867606" y="1919483"/>
            <a:ext cx="482647" cy="80549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D4466A-7485-4A4B-BA4A-A7CC1638418C}"/>
              </a:ext>
            </a:extLst>
          </p:cNvPr>
          <p:cNvGrpSpPr/>
          <p:nvPr/>
        </p:nvGrpSpPr>
        <p:grpSpPr>
          <a:xfrm>
            <a:off x="5428387" y="3511332"/>
            <a:ext cx="1008808" cy="1332418"/>
            <a:chOff x="1247876" y="704289"/>
            <a:chExt cx="2938834" cy="419501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1B6F4D0-16F5-46FD-B830-22B5C789E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161" b="97989" l="9023" r="93985">
                          <a14:foregroundMark x1="53759" y1="8046" x2="53759" y2="8046"/>
                          <a14:foregroundMark x1="58271" y1="4598" x2="58271" y2="4598"/>
                          <a14:foregroundMark x1="36466" y1="3736" x2="36466" y2="3736"/>
                          <a14:foregroundMark x1="43985" y1="21264" x2="45113" y2="43103"/>
                          <a14:foregroundMark x1="19925" y1="24713" x2="19925" y2="29023"/>
                          <a14:foregroundMark x1="11278" y1="24713" x2="11278" y2="24713"/>
                          <a14:foregroundMark x1="11278" y1="36494" x2="11278" y2="36494"/>
                          <a14:foregroundMark x1="62030" y1="3448" x2="62030" y2="3448"/>
                          <a14:foregroundMark x1="36842" y1="3448" x2="36842" y2="3448"/>
                          <a14:foregroundMark x1="89850" y1="76437" x2="89850" y2="76437"/>
                          <a14:foregroundMark x1="93985" y1="77011" x2="93609" y2="80747"/>
                          <a14:foregroundMark x1="90602" y1="84195" x2="89850" y2="88506"/>
                          <a14:foregroundMark x1="69549" y1="77299" x2="70677" y2="93678"/>
                          <a14:foregroundMark x1="70677" y1="93678" x2="71053" y2="93966"/>
                          <a14:foregroundMark x1="27068" y1="97414" x2="40602" y2="95402"/>
                          <a14:foregroundMark x1="49624" y1="66092" x2="50376" y2="73563"/>
                          <a14:foregroundMark x1="52256" y1="67241" x2="52632" y2="74138"/>
                          <a14:foregroundMark x1="75188" y1="97989" x2="75188" y2="97989"/>
                        </a14:backgroundRemoval>
                      </a14:imgEffect>
                    </a14:imgLayer>
                  </a14:imgProps>
                </a:ext>
              </a:extLst>
            </a:blip>
            <a:srcRect l="5260" r="3090"/>
            <a:stretch/>
          </p:blipFill>
          <p:spPr>
            <a:xfrm>
              <a:off x="1247876" y="704289"/>
              <a:ext cx="2938834" cy="4195016"/>
            </a:xfrm>
            <a:prstGeom prst="rect">
              <a:avLst/>
            </a:prstGeom>
          </p:spPr>
        </p:pic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B4B608-BC27-48DE-A0E2-1960D81580F2}"/>
                </a:ext>
              </a:extLst>
            </p:cNvPr>
            <p:cNvSpPr/>
            <p:nvPr/>
          </p:nvSpPr>
          <p:spPr>
            <a:xfrm>
              <a:off x="1831435" y="1310798"/>
              <a:ext cx="1458686" cy="1393463"/>
            </a:xfrm>
            <a:custGeom>
              <a:avLst/>
              <a:gdLst>
                <a:gd name="connsiteX0" fmla="*/ 348342 w 1382485"/>
                <a:gd name="connsiteY0" fmla="*/ 76200 h 1349829"/>
                <a:gd name="connsiteX1" fmla="*/ 522514 w 1382485"/>
                <a:gd name="connsiteY1" fmla="*/ 141515 h 1349829"/>
                <a:gd name="connsiteX2" fmla="*/ 751114 w 1382485"/>
                <a:gd name="connsiteY2" fmla="*/ 65315 h 1349829"/>
                <a:gd name="connsiteX3" fmla="*/ 925285 w 1382485"/>
                <a:gd name="connsiteY3" fmla="*/ 0 h 1349829"/>
                <a:gd name="connsiteX4" fmla="*/ 1132114 w 1382485"/>
                <a:gd name="connsiteY4" fmla="*/ 87086 h 1349829"/>
                <a:gd name="connsiteX5" fmla="*/ 1197428 w 1382485"/>
                <a:gd name="connsiteY5" fmla="*/ 283029 h 1349829"/>
                <a:gd name="connsiteX6" fmla="*/ 1295400 w 1382485"/>
                <a:gd name="connsiteY6" fmla="*/ 555172 h 1349829"/>
                <a:gd name="connsiteX7" fmla="*/ 1382485 w 1382485"/>
                <a:gd name="connsiteY7" fmla="*/ 783772 h 1349829"/>
                <a:gd name="connsiteX8" fmla="*/ 1338942 w 1382485"/>
                <a:gd name="connsiteY8" fmla="*/ 947057 h 1349829"/>
                <a:gd name="connsiteX9" fmla="*/ 1251857 w 1382485"/>
                <a:gd name="connsiteY9" fmla="*/ 1034143 h 1349829"/>
                <a:gd name="connsiteX10" fmla="*/ 1023257 w 1382485"/>
                <a:gd name="connsiteY10" fmla="*/ 1284515 h 1349829"/>
                <a:gd name="connsiteX11" fmla="*/ 696685 w 1382485"/>
                <a:gd name="connsiteY11" fmla="*/ 1306286 h 1349829"/>
                <a:gd name="connsiteX12" fmla="*/ 500742 w 1382485"/>
                <a:gd name="connsiteY12" fmla="*/ 1349829 h 1349829"/>
                <a:gd name="connsiteX13" fmla="*/ 195942 w 1382485"/>
                <a:gd name="connsiteY13" fmla="*/ 1230086 h 1349829"/>
                <a:gd name="connsiteX14" fmla="*/ 76200 w 1382485"/>
                <a:gd name="connsiteY14" fmla="*/ 1055915 h 1349829"/>
                <a:gd name="connsiteX15" fmla="*/ 0 w 1382485"/>
                <a:gd name="connsiteY15" fmla="*/ 805543 h 1349829"/>
                <a:gd name="connsiteX16" fmla="*/ 119742 w 1382485"/>
                <a:gd name="connsiteY16" fmla="*/ 566057 h 1349829"/>
                <a:gd name="connsiteX17" fmla="*/ 239485 w 1382485"/>
                <a:gd name="connsiteY17" fmla="*/ 174172 h 1349829"/>
                <a:gd name="connsiteX18" fmla="*/ 413657 w 1382485"/>
                <a:gd name="connsiteY18" fmla="*/ 21772 h 1349829"/>
                <a:gd name="connsiteX19" fmla="*/ 500742 w 1382485"/>
                <a:gd name="connsiteY19" fmla="*/ 97972 h 1349829"/>
                <a:gd name="connsiteX20" fmla="*/ 587828 w 1382485"/>
                <a:gd name="connsiteY20" fmla="*/ 141515 h 1349829"/>
                <a:gd name="connsiteX21" fmla="*/ 783771 w 1382485"/>
                <a:gd name="connsiteY21" fmla="*/ 544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2485" h="1349829">
                  <a:moveTo>
                    <a:pt x="348342" y="76200"/>
                  </a:moveTo>
                  <a:lnTo>
                    <a:pt x="522514" y="141515"/>
                  </a:lnTo>
                  <a:lnTo>
                    <a:pt x="751114" y="65315"/>
                  </a:lnTo>
                  <a:lnTo>
                    <a:pt x="925285" y="0"/>
                  </a:lnTo>
                  <a:lnTo>
                    <a:pt x="1132114" y="87086"/>
                  </a:lnTo>
                  <a:lnTo>
                    <a:pt x="1197428" y="283029"/>
                  </a:lnTo>
                  <a:lnTo>
                    <a:pt x="1295400" y="555172"/>
                  </a:lnTo>
                  <a:lnTo>
                    <a:pt x="1382485" y="783772"/>
                  </a:lnTo>
                  <a:lnTo>
                    <a:pt x="1338942" y="947057"/>
                  </a:lnTo>
                  <a:lnTo>
                    <a:pt x="1251857" y="1034143"/>
                  </a:lnTo>
                  <a:lnTo>
                    <a:pt x="1023257" y="1284515"/>
                  </a:lnTo>
                  <a:lnTo>
                    <a:pt x="696685" y="1306286"/>
                  </a:lnTo>
                  <a:lnTo>
                    <a:pt x="500742" y="1349829"/>
                  </a:lnTo>
                  <a:lnTo>
                    <a:pt x="195942" y="1230086"/>
                  </a:lnTo>
                  <a:lnTo>
                    <a:pt x="76200" y="1055915"/>
                  </a:lnTo>
                  <a:lnTo>
                    <a:pt x="0" y="805543"/>
                  </a:lnTo>
                  <a:lnTo>
                    <a:pt x="119742" y="566057"/>
                  </a:lnTo>
                  <a:lnTo>
                    <a:pt x="239485" y="174172"/>
                  </a:lnTo>
                  <a:lnTo>
                    <a:pt x="413657" y="21772"/>
                  </a:lnTo>
                  <a:lnTo>
                    <a:pt x="500742" y="97972"/>
                  </a:lnTo>
                  <a:lnTo>
                    <a:pt x="587828" y="141515"/>
                  </a:lnTo>
                  <a:lnTo>
                    <a:pt x="783771" y="54429"/>
                  </a:lnTo>
                </a:path>
              </a:pathLst>
            </a:custGeom>
            <a:solidFill>
              <a:srgbClr val="A66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9C31833B-4F34-43BD-B896-5E4B570246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4750579" y="1848777"/>
            <a:ext cx="615668" cy="87883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78C1BF1-F9C7-4519-89B0-C276D898E0DB}"/>
              </a:ext>
            </a:extLst>
          </p:cNvPr>
          <p:cNvGrpSpPr/>
          <p:nvPr/>
        </p:nvGrpSpPr>
        <p:grpSpPr>
          <a:xfrm>
            <a:off x="5613639" y="3234401"/>
            <a:ext cx="1372157" cy="1740627"/>
            <a:chOff x="550601" y="1490789"/>
            <a:chExt cx="3369646" cy="387642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9E49F14-C533-47C1-9864-45084603A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231" b="94231" l="1154" r="95385">
                          <a14:foregroundMark x1="50385" y1="16538" x2="52308" y2="61154"/>
                          <a14:foregroundMark x1="39231" y1="12692" x2="36154" y2="56154"/>
                          <a14:foregroundMark x1="36154" y1="56154" x2="36154" y2="56154"/>
                          <a14:foregroundMark x1="25385" y1="14615" x2="10385" y2="51154"/>
                          <a14:foregroundMark x1="10385" y1="51154" x2="10385" y2="51154"/>
                          <a14:foregroundMark x1="66154" y1="13077" x2="67692" y2="53462"/>
                          <a14:foregroundMark x1="71154" y1="11923" x2="79615" y2="30000"/>
                          <a14:foregroundMark x1="80385" y1="46538" x2="92692" y2="60385"/>
                          <a14:foregroundMark x1="92692" y1="60385" x2="93077" y2="61538"/>
                          <a14:foregroundMark x1="58462" y1="76923" x2="58846" y2="91923"/>
                          <a14:foregroundMark x1="57692" y1="94231" x2="57692" y2="94231"/>
                          <a14:foregroundMark x1="33846" y1="92308" x2="33846" y2="92308"/>
                          <a14:foregroundMark x1="5000" y1="51154" x2="5000" y2="51154"/>
                          <a14:foregroundMark x1="3462" y1="53462" x2="3462" y2="53462"/>
                          <a14:foregroundMark x1="7308" y1="55000" x2="7308" y2="55000"/>
                          <a14:foregroundMark x1="27692" y1="74231" x2="24231" y2="89615"/>
                          <a14:foregroundMark x1="69615" y1="94231" x2="69615" y2="94231"/>
                          <a14:foregroundMark x1="79231" y1="36154" x2="80385" y2="45000"/>
                          <a14:foregroundMark x1="80769" y1="33077" x2="84615" y2="37692"/>
                          <a14:foregroundMark x1="67692" y1="55000" x2="75000" y2="49615"/>
                          <a14:foregroundMark x1="95385" y1="53462" x2="93077" y2="67308"/>
                          <a14:foregroundMark x1="81538" y1="42692" x2="92308" y2="49615"/>
                          <a14:foregroundMark x1="87692" y1="43846" x2="92308" y2="48077"/>
                          <a14:foregroundMark x1="85385" y1="42692" x2="91154" y2="49231"/>
                          <a14:foregroundMark x1="70000" y1="6154" x2="70000" y2="6154"/>
                          <a14:foregroundMark x1="49231" y1="5000" x2="57692" y2="6154"/>
                          <a14:foregroundMark x1="17308" y1="35769" x2="5385" y2="44231"/>
                          <a14:foregroundMark x1="5385" y1="44231" x2="1538" y2="52692"/>
                          <a14:foregroundMark x1="8077" y1="41154" x2="8077" y2="41154"/>
                          <a14:foregroundMark x1="11923" y1="38462" x2="11923" y2="38462"/>
                          <a14:foregroundMark x1="9231" y1="66923" x2="19615" y2="71154"/>
                          <a14:foregroundMark x1="17308" y1="72692" x2="15385" y2="84615"/>
                          <a14:foregroundMark x1="16538" y1="80000" x2="13846" y2="89231"/>
                          <a14:foregroundMark x1="57692" y1="78077" x2="67692" y2="75769"/>
                          <a14:foregroundMark x1="46923" y1="5385" x2="46923" y2="5385"/>
                          <a14:foregroundMark x1="37308" y1="10769" x2="38077" y2="9231"/>
                          <a14:foregroundMark x1="37308" y1="10385" x2="51154" y2="5000"/>
                          <a14:foregroundMark x1="51154" y1="5000" x2="65000" y2="10385"/>
                          <a14:foregroundMark x1="65000" y1="10385" x2="65385" y2="10769"/>
                          <a14:foregroundMark x1="66923" y1="11154" x2="61154" y2="7308"/>
                          <a14:foregroundMark x1="64615" y1="10385" x2="56538" y2="5000"/>
                          <a14:foregroundMark x1="55000" y1="5385" x2="41923" y2="6923"/>
                          <a14:foregroundMark x1="41923" y1="6923" x2="38077" y2="9615"/>
                          <a14:foregroundMark x1="42308" y1="6923" x2="51538" y2="5385"/>
                          <a14:foregroundMark x1="51923" y1="4231" x2="51923" y2="4231"/>
                          <a14:foregroundMark x1="47308" y1="4615" x2="47308" y2="4615"/>
                          <a14:foregroundMark x1="23846" y1="10385" x2="23846" y2="10385"/>
                          <a14:foregroundMark x1="23846" y1="10385" x2="10385" y2="30385"/>
                          <a14:foregroundMark x1="23462" y1="11154" x2="28462" y2="7308"/>
                          <a14:foregroundMark x1="27692" y1="6923" x2="23846" y2="9615"/>
                          <a14:foregroundMark x1="28846" y1="6538" x2="36154" y2="11923"/>
                          <a14:foregroundMark x1="36923" y1="10385" x2="36923" y2="10385"/>
                          <a14:foregroundMark x1="69615" y1="6154" x2="78462" y2="19231"/>
                          <a14:foregroundMark x1="75769" y1="11923" x2="78462" y2="19231"/>
                          <a14:foregroundMark x1="73462" y1="6923" x2="76154" y2="12692"/>
                          <a14:foregroundMark x1="75385" y1="10385" x2="79615" y2="20769"/>
                          <a14:foregroundMark x1="78462" y1="18846" x2="82692" y2="25000"/>
                          <a14:foregroundMark x1="81923" y1="25000" x2="85385" y2="26923"/>
                          <a14:foregroundMark x1="66923" y1="6923" x2="73846" y2="9231"/>
                          <a14:foregroundMark x1="73077" y1="6538" x2="69615" y2="6154"/>
                          <a14:foregroundMark x1="49615" y1="77692" x2="55000" y2="80000"/>
                          <a14:foregroundMark x1="52308" y1="80769" x2="52308" y2="86923"/>
                          <a14:foregroundMark x1="81538" y1="50769" x2="80385" y2="50769"/>
                        </a14:backgroundRemoval>
                      </a14:imgEffect>
                    </a14:imgLayer>
                  </a14:imgProps>
                </a:ext>
              </a:extLst>
            </a:blip>
            <a:srcRect r="13073"/>
            <a:stretch/>
          </p:blipFill>
          <p:spPr>
            <a:xfrm>
              <a:off x="550601" y="1490789"/>
              <a:ext cx="3369646" cy="3876422"/>
            </a:xfrm>
            <a:prstGeom prst="rect">
              <a:avLst/>
            </a:prstGeom>
          </p:spPr>
        </p:pic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0C716D-3890-4657-AA7F-1459632C1934}"/>
                </a:ext>
              </a:extLst>
            </p:cNvPr>
            <p:cNvSpPr/>
            <p:nvPr/>
          </p:nvSpPr>
          <p:spPr>
            <a:xfrm>
              <a:off x="1760706" y="1634247"/>
              <a:ext cx="1731524" cy="1634247"/>
            </a:xfrm>
            <a:custGeom>
              <a:avLst/>
              <a:gdLst>
                <a:gd name="connsiteX0" fmla="*/ 223737 w 1731524"/>
                <a:gd name="connsiteY0" fmla="*/ 233464 h 1634247"/>
                <a:gd name="connsiteX1" fmla="*/ 515566 w 1731524"/>
                <a:gd name="connsiteY1" fmla="*/ 48638 h 1634247"/>
                <a:gd name="connsiteX2" fmla="*/ 719847 w 1731524"/>
                <a:gd name="connsiteY2" fmla="*/ 0 h 1634247"/>
                <a:gd name="connsiteX3" fmla="*/ 1001949 w 1731524"/>
                <a:gd name="connsiteY3" fmla="*/ 58366 h 1634247"/>
                <a:gd name="connsiteX4" fmla="*/ 1235413 w 1731524"/>
                <a:gd name="connsiteY4" fmla="*/ 175098 h 1634247"/>
                <a:gd name="connsiteX5" fmla="*/ 1322962 w 1731524"/>
                <a:gd name="connsiteY5" fmla="*/ 262647 h 1634247"/>
                <a:gd name="connsiteX6" fmla="*/ 1420239 w 1731524"/>
                <a:gd name="connsiteY6" fmla="*/ 408562 h 1634247"/>
                <a:gd name="connsiteX7" fmla="*/ 1585609 w 1731524"/>
                <a:gd name="connsiteY7" fmla="*/ 700391 h 1634247"/>
                <a:gd name="connsiteX8" fmla="*/ 1682885 w 1731524"/>
                <a:gd name="connsiteY8" fmla="*/ 875489 h 1634247"/>
                <a:gd name="connsiteX9" fmla="*/ 1731524 w 1731524"/>
                <a:gd name="connsiteY9" fmla="*/ 1060315 h 1634247"/>
                <a:gd name="connsiteX10" fmla="*/ 1682885 w 1731524"/>
                <a:gd name="connsiteY10" fmla="*/ 1245140 h 1634247"/>
                <a:gd name="connsiteX11" fmla="*/ 1507788 w 1731524"/>
                <a:gd name="connsiteY11" fmla="*/ 1391055 h 1634247"/>
                <a:gd name="connsiteX12" fmla="*/ 1070043 w 1731524"/>
                <a:gd name="connsiteY12" fmla="*/ 1595336 h 1634247"/>
                <a:gd name="connsiteX13" fmla="*/ 924128 w 1731524"/>
                <a:gd name="connsiteY13" fmla="*/ 1634247 h 1634247"/>
                <a:gd name="connsiteX14" fmla="*/ 661481 w 1731524"/>
                <a:gd name="connsiteY14" fmla="*/ 1634247 h 1634247"/>
                <a:gd name="connsiteX15" fmla="*/ 437745 w 1731524"/>
                <a:gd name="connsiteY15" fmla="*/ 1575881 h 1634247"/>
                <a:gd name="connsiteX16" fmla="*/ 175098 w 1731524"/>
                <a:gd name="connsiteY16" fmla="*/ 1478604 h 1634247"/>
                <a:gd name="connsiteX17" fmla="*/ 0 w 1731524"/>
                <a:gd name="connsiteY17" fmla="*/ 1322962 h 1634247"/>
                <a:gd name="connsiteX18" fmla="*/ 9728 w 1731524"/>
                <a:gd name="connsiteY18" fmla="*/ 1206230 h 1634247"/>
                <a:gd name="connsiteX19" fmla="*/ 136188 w 1731524"/>
                <a:gd name="connsiteY19" fmla="*/ 826851 h 1634247"/>
                <a:gd name="connsiteX20" fmla="*/ 126460 w 1731524"/>
                <a:gd name="connsiteY20" fmla="*/ 554476 h 1634247"/>
                <a:gd name="connsiteX21" fmla="*/ 223737 w 1731524"/>
                <a:gd name="connsiteY21" fmla="*/ 233464 h 16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1524" h="1634247">
                  <a:moveTo>
                    <a:pt x="223737" y="233464"/>
                  </a:moveTo>
                  <a:lnTo>
                    <a:pt x="515566" y="48638"/>
                  </a:lnTo>
                  <a:lnTo>
                    <a:pt x="719847" y="0"/>
                  </a:lnTo>
                  <a:lnTo>
                    <a:pt x="1001949" y="58366"/>
                  </a:lnTo>
                  <a:lnTo>
                    <a:pt x="1235413" y="175098"/>
                  </a:lnTo>
                  <a:lnTo>
                    <a:pt x="1322962" y="262647"/>
                  </a:lnTo>
                  <a:lnTo>
                    <a:pt x="1420239" y="408562"/>
                  </a:lnTo>
                  <a:lnTo>
                    <a:pt x="1585609" y="700391"/>
                  </a:lnTo>
                  <a:lnTo>
                    <a:pt x="1682885" y="875489"/>
                  </a:lnTo>
                  <a:lnTo>
                    <a:pt x="1731524" y="1060315"/>
                  </a:lnTo>
                  <a:lnTo>
                    <a:pt x="1682885" y="1245140"/>
                  </a:lnTo>
                  <a:lnTo>
                    <a:pt x="1507788" y="1391055"/>
                  </a:lnTo>
                  <a:lnTo>
                    <a:pt x="1070043" y="1595336"/>
                  </a:lnTo>
                  <a:lnTo>
                    <a:pt x="924128" y="1634247"/>
                  </a:lnTo>
                  <a:lnTo>
                    <a:pt x="661481" y="1634247"/>
                  </a:lnTo>
                  <a:lnTo>
                    <a:pt x="437745" y="1575881"/>
                  </a:lnTo>
                  <a:lnTo>
                    <a:pt x="175098" y="1478604"/>
                  </a:lnTo>
                  <a:lnTo>
                    <a:pt x="0" y="1322962"/>
                  </a:lnTo>
                  <a:lnTo>
                    <a:pt x="9728" y="1206230"/>
                  </a:lnTo>
                  <a:lnTo>
                    <a:pt x="136188" y="826851"/>
                  </a:lnTo>
                  <a:lnTo>
                    <a:pt x="126460" y="554476"/>
                  </a:lnTo>
                  <a:lnTo>
                    <a:pt x="223737" y="233464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B2B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676C9BD-523F-420B-80E4-163C53DDBC6F}"/>
                </a:ext>
              </a:extLst>
            </p:cNvPr>
            <p:cNvSpPr/>
            <p:nvPr/>
          </p:nvSpPr>
          <p:spPr>
            <a:xfrm>
              <a:off x="2811294" y="2782111"/>
              <a:ext cx="1089497" cy="894944"/>
            </a:xfrm>
            <a:custGeom>
              <a:avLst/>
              <a:gdLst>
                <a:gd name="connsiteX0" fmla="*/ 0 w 1089497"/>
                <a:gd name="connsiteY0" fmla="*/ 496110 h 894944"/>
                <a:gd name="connsiteX1" fmla="*/ 184825 w 1089497"/>
                <a:gd name="connsiteY1" fmla="*/ 437744 h 894944"/>
                <a:gd name="connsiteX2" fmla="*/ 437744 w 1089497"/>
                <a:gd name="connsiteY2" fmla="*/ 311285 h 894944"/>
                <a:gd name="connsiteX3" fmla="*/ 603115 w 1089497"/>
                <a:gd name="connsiteY3" fmla="*/ 155642 h 894944"/>
                <a:gd name="connsiteX4" fmla="*/ 739302 w 1089497"/>
                <a:gd name="connsiteY4" fmla="*/ 29183 h 894944"/>
                <a:gd name="connsiteX5" fmla="*/ 817123 w 1089497"/>
                <a:gd name="connsiteY5" fmla="*/ 0 h 894944"/>
                <a:gd name="connsiteX6" fmla="*/ 875489 w 1089497"/>
                <a:gd name="connsiteY6" fmla="*/ 19455 h 894944"/>
                <a:gd name="connsiteX7" fmla="*/ 904672 w 1089497"/>
                <a:gd name="connsiteY7" fmla="*/ 68093 h 894944"/>
                <a:gd name="connsiteX8" fmla="*/ 943583 w 1089497"/>
                <a:gd name="connsiteY8" fmla="*/ 68093 h 894944"/>
                <a:gd name="connsiteX9" fmla="*/ 972766 w 1089497"/>
                <a:gd name="connsiteY9" fmla="*/ 136187 h 894944"/>
                <a:gd name="connsiteX10" fmla="*/ 1031132 w 1089497"/>
                <a:gd name="connsiteY10" fmla="*/ 116732 h 894944"/>
                <a:gd name="connsiteX11" fmla="*/ 1089497 w 1089497"/>
                <a:gd name="connsiteY11" fmla="*/ 87549 h 894944"/>
                <a:gd name="connsiteX12" fmla="*/ 1089497 w 1089497"/>
                <a:gd name="connsiteY12" fmla="*/ 175098 h 894944"/>
                <a:gd name="connsiteX13" fmla="*/ 1021404 w 1089497"/>
                <a:gd name="connsiteY13" fmla="*/ 301557 h 894944"/>
                <a:gd name="connsiteX14" fmla="*/ 817123 w 1089497"/>
                <a:gd name="connsiteY14" fmla="*/ 671208 h 894944"/>
                <a:gd name="connsiteX15" fmla="*/ 739302 w 1089497"/>
                <a:gd name="connsiteY15" fmla="*/ 807395 h 894944"/>
                <a:gd name="connsiteX16" fmla="*/ 544749 w 1089497"/>
                <a:gd name="connsiteY16" fmla="*/ 885217 h 894944"/>
                <a:gd name="connsiteX17" fmla="*/ 418289 w 1089497"/>
                <a:gd name="connsiteY17" fmla="*/ 894944 h 894944"/>
                <a:gd name="connsiteX18" fmla="*/ 340468 w 1089497"/>
                <a:gd name="connsiteY18" fmla="*/ 680936 h 894944"/>
                <a:gd name="connsiteX19" fmla="*/ 0 w 1089497"/>
                <a:gd name="connsiteY19" fmla="*/ 573932 h 894944"/>
                <a:gd name="connsiteX20" fmla="*/ 0 w 1089497"/>
                <a:gd name="connsiteY20" fmla="*/ 496110 h 89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9497" h="894944">
                  <a:moveTo>
                    <a:pt x="0" y="496110"/>
                  </a:moveTo>
                  <a:lnTo>
                    <a:pt x="184825" y="437744"/>
                  </a:lnTo>
                  <a:lnTo>
                    <a:pt x="437744" y="311285"/>
                  </a:lnTo>
                  <a:lnTo>
                    <a:pt x="603115" y="155642"/>
                  </a:lnTo>
                  <a:lnTo>
                    <a:pt x="739302" y="29183"/>
                  </a:lnTo>
                  <a:lnTo>
                    <a:pt x="817123" y="0"/>
                  </a:lnTo>
                  <a:lnTo>
                    <a:pt x="875489" y="19455"/>
                  </a:lnTo>
                  <a:lnTo>
                    <a:pt x="904672" y="68093"/>
                  </a:lnTo>
                  <a:lnTo>
                    <a:pt x="943583" y="68093"/>
                  </a:lnTo>
                  <a:lnTo>
                    <a:pt x="972766" y="136187"/>
                  </a:lnTo>
                  <a:lnTo>
                    <a:pt x="1031132" y="116732"/>
                  </a:lnTo>
                  <a:lnTo>
                    <a:pt x="1089497" y="87549"/>
                  </a:lnTo>
                  <a:lnTo>
                    <a:pt x="1089497" y="175098"/>
                  </a:lnTo>
                  <a:lnTo>
                    <a:pt x="1021404" y="301557"/>
                  </a:lnTo>
                  <a:lnTo>
                    <a:pt x="817123" y="671208"/>
                  </a:lnTo>
                  <a:lnTo>
                    <a:pt x="739302" y="807395"/>
                  </a:lnTo>
                  <a:lnTo>
                    <a:pt x="544749" y="885217"/>
                  </a:lnTo>
                  <a:lnTo>
                    <a:pt x="418289" y="894944"/>
                  </a:lnTo>
                  <a:lnTo>
                    <a:pt x="340468" y="680936"/>
                  </a:lnTo>
                  <a:lnTo>
                    <a:pt x="0" y="573932"/>
                  </a:lnTo>
                  <a:lnTo>
                    <a:pt x="0" y="496110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1A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19A0F01-7B36-4727-B251-A80501292FF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rcRect r="13073"/>
          <a:stretch/>
        </p:blipFill>
        <p:spPr>
          <a:xfrm>
            <a:off x="7276866" y="1791226"/>
            <a:ext cx="699092" cy="90408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26237DB1-122E-44F8-BD51-00A7A2C94461}"/>
              </a:ext>
            </a:extLst>
          </p:cNvPr>
          <p:cNvSpPr/>
          <p:nvPr/>
        </p:nvSpPr>
        <p:spPr>
          <a:xfrm>
            <a:off x="2701505" y="18099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1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00807 -0.274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13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03321 -0.340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532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2 -0.34027 L 0.1013 -0.3185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108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-0.27454 L -0.12669 -0.25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0431 -0.30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-133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0625 L -0.20482 -0.2863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04388 -0.34884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1673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0.33195 L -0.12083 -0.2780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364 -0.2842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213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28426 L 0.10664 -0.2842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273020" y="3649491"/>
            <a:ext cx="7269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24022" y="3590767"/>
            <a:ext cx="7269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177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41555" y="2621651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56577" y="199759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smtClean="0">
                <a:solidFill>
                  <a:srgbClr val="002060"/>
                </a:solidFill>
                <a:latin typeface="UTM Avo" panose="02040603050506020204" pitchFamily="18" charset="0"/>
              </a:rPr>
              <a:t>Hẹn gặp lại các con ở tiết học sau.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263247-01BF-4B1B-85E3-7174DE0808D4}"/>
              </a:ext>
            </a:extLst>
          </p:cNvPr>
          <p:cNvSpPr/>
          <p:nvPr/>
        </p:nvSpPr>
        <p:spPr>
          <a:xfrm>
            <a:off x="0" y="0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BAF84-7F9B-4C19-9004-B142A04B9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0000" l="10000" r="94167">
                        <a14:foregroundMark x1="86563" y1="51429" x2="86563" y2="51429"/>
                        <a14:foregroundMark x1="83542" y1="24857" x2="83542" y2="24857"/>
                        <a14:foregroundMark x1="77083" y1="286" x2="77083" y2="286"/>
                        <a14:foregroundMark x1="90938" y1="28857" x2="90938" y2="28857"/>
                        <a14:foregroundMark x1="94167" y1="35429" x2="94167" y2="35429"/>
                        <a14:foregroundMark x1="83229" y1="42000" x2="82917" y2="49429"/>
                        <a14:foregroundMark x1="80104" y1="36286" x2="78021" y2="49429"/>
                        <a14:foregroundMark x1="88125" y1="54000" x2="88125" y2="54000"/>
                        <a14:foregroundMark x1="14896" y1="41429" x2="14896" y2="41429"/>
                        <a14:foregroundMark x1="14792" y1="36286" x2="14792" y2="36286"/>
                        <a14:foregroundMark x1="14375" y1="23143" x2="14375" y2="23143"/>
                        <a14:foregroundMark x1="16563" y1="20286" x2="16563" y2="20286"/>
                        <a14:foregroundMark x1="13646" y1="28000" x2="13646" y2="28000"/>
                        <a14:foregroundMark x1="14583" y1="45429" x2="14583" y2="45429"/>
                        <a14:foregroundMark x1="13958" y1="47143" x2="13958" y2="47143"/>
                        <a14:foregroundMark x1="14479" y1="53429" x2="14479" y2="53429"/>
                        <a14:foregroundMark x1="15417" y1="60286" x2="15417" y2="60286"/>
                        <a14:foregroundMark x1="15417" y1="63143" x2="15417" y2="63143"/>
                        <a14:foregroundMark x1="14792" y1="66571" x2="14792" y2="66571"/>
                        <a14:foregroundMark x1="14479" y1="71143" x2="14479" y2="71143"/>
                        <a14:foregroundMark x1="14479" y1="76000" x2="14479" y2="76000"/>
                        <a14:foregroundMark x1="15313" y1="79143" x2="15313" y2="79143"/>
                        <a14:foregroundMark x1="16667" y1="81714" x2="16667" y2="81714"/>
                        <a14:foregroundMark x1="17500" y1="82286" x2="17500" y2="82286"/>
                        <a14:foregroundMark x1="18438" y1="83714" x2="18438" y2="83714"/>
                        <a14:foregroundMark x1="20833" y1="83143" x2="20833" y2="83143"/>
                        <a14:foregroundMark x1="20729" y1="84857" x2="20729" y2="84857"/>
                        <a14:foregroundMark x1="22083" y1="84857" x2="22083" y2="84857"/>
                        <a14:foregroundMark x1="23958" y1="83429" x2="23958" y2="83429"/>
                        <a14:foregroundMark x1="27187" y1="81429" x2="27187" y2="81429"/>
                        <a14:foregroundMark x1="26667" y1="81143" x2="26667" y2="81143"/>
                        <a14:foregroundMark x1="29375" y1="80571" x2="29375" y2="80571"/>
                        <a14:foregroundMark x1="30312" y1="80286" x2="30312" y2="80286"/>
                        <a14:foregroundMark x1="32083" y1="81429" x2="32083" y2="81429"/>
                        <a14:foregroundMark x1="32813" y1="82857" x2="32813" y2="82857"/>
                        <a14:foregroundMark x1="33125" y1="83429" x2="33125" y2="83429"/>
                        <a14:foregroundMark x1="34688" y1="84571" x2="34688" y2="84571"/>
                        <a14:foregroundMark x1="35625" y1="84571" x2="35625" y2="84571"/>
                        <a14:foregroundMark x1="36458" y1="84857" x2="36458" y2="84857"/>
                        <a14:foregroundMark x1="38854" y1="85714" x2="38854" y2="85714"/>
                        <a14:foregroundMark x1="40208" y1="84571" x2="40208" y2="84571"/>
                        <a14:foregroundMark x1="42083" y1="84571" x2="42083" y2="84571"/>
                        <a14:foregroundMark x1="44063" y1="83714" x2="44063" y2="83714"/>
                        <a14:foregroundMark x1="47500" y1="81143" x2="47500" y2="81143"/>
                        <a14:foregroundMark x1="50104" y1="80571" x2="50104" y2="80571"/>
                        <a14:foregroundMark x1="52188" y1="81143" x2="52188" y2="81143"/>
                        <a14:foregroundMark x1="55625" y1="81143" x2="55625" y2="81143"/>
                        <a14:foregroundMark x1="56667" y1="82000" x2="56667" y2="82000"/>
                        <a14:foregroundMark x1="54375" y1="80571" x2="54375" y2="80571"/>
                        <a14:foregroundMark x1="27187" y1="18286" x2="27187" y2="18286"/>
                        <a14:foregroundMark x1="25313" y1="18000" x2="25313" y2="18000"/>
                        <a14:foregroundMark x1="25000" y1="17714" x2="25417" y2="17143"/>
                        <a14:foregroundMark x1="66146" y1="18000" x2="66146" y2="18000"/>
                        <a14:foregroundMark x1="88125" y1="65714" x2="88125" y2="65714"/>
                        <a14:foregroundMark x1="88646" y1="73143" x2="88646" y2="73143"/>
                        <a14:foregroundMark x1="81563" y1="86000" x2="81563" y2="86000"/>
                        <a14:foregroundMark x1="76771" y1="84857" x2="76771" y2="84857"/>
                        <a14:foregroundMark x1="75625" y1="84571" x2="75625" y2="84571"/>
                        <a14:foregroundMark x1="74167" y1="84571" x2="74167" y2="84571"/>
                        <a14:foregroundMark x1="71250" y1="81714" x2="71250" y2="81714"/>
                        <a14:foregroundMark x1="70417" y1="80857" x2="70417" y2="80857"/>
                        <a14:foregroundMark x1="66458" y1="81143" x2="66458" y2="81143"/>
                        <a14:foregroundMark x1="63542" y1="84000" x2="63542" y2="84000"/>
                        <a14:foregroundMark x1="40104" y1="22857" x2="40104" y2="22857"/>
                        <a14:foregroundMark x1="15208" y1="57429" x2="15208" y2="57429"/>
                        <a14:foregroundMark x1="14271" y1="53429" x2="14271" y2="53429"/>
                        <a14:foregroundMark x1="13646" y1="50571" x2="13646" y2="50571"/>
                        <a14:foregroundMark x1="14063" y1="45714" x2="14063" y2="45714"/>
                        <a14:foregroundMark x1="14792" y1="44000" x2="14792" y2="44000"/>
                        <a14:foregroundMark x1="14792" y1="42857" x2="14792" y2="42857"/>
                        <a14:foregroundMark x1="13542" y1="30571" x2="13542" y2="30571"/>
                        <a14:foregroundMark x1="13438" y1="26857" x2="13438" y2="26857"/>
                        <a14:foregroundMark x1="13438" y1="26000" x2="13438" y2="26000"/>
                        <a14:foregroundMark x1="14896" y1="36286" x2="14896" y2="36286"/>
                        <a14:foregroundMark x1="14479" y1="34286" x2="14479" y2="34286"/>
                        <a14:foregroundMark x1="18229" y1="18571" x2="18229" y2="18571"/>
                        <a14:foregroundMark x1="92604" y1="24571" x2="92604" y2="24571"/>
                        <a14:foregroundMark x1="91875" y1="21714" x2="91875" y2="21714"/>
                        <a14:foregroundMark x1="90625" y1="19714" x2="90625" y2="19714"/>
                        <a14:foregroundMark x1="75729" y1="2571" x2="75729" y2="2571"/>
                        <a14:foregroundMark x1="75521" y1="6857" x2="75521" y2="6857"/>
                        <a14:foregroundMark x1="89063" y1="42857" x2="89063" y2="42857"/>
                        <a14:foregroundMark x1="88750" y1="42571" x2="88750" y2="42571"/>
                        <a14:foregroundMark x1="88854" y1="49143" x2="88854" y2="49143"/>
                        <a14:foregroundMark x1="88333" y1="44286" x2="88333" y2="44286"/>
                        <a14:foregroundMark x1="14479" y1="35429" x2="14479" y2="35429"/>
                        <a14:foregroundMark x1="14479" y1="69429" x2="14479" y2="69429"/>
                        <a14:foregroundMark x1="15208" y1="80286" x2="15208" y2="80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652" y="612843"/>
            <a:ext cx="13988343" cy="4990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A4AFE-B769-4A50-9DC7-EC98C545678D}"/>
              </a:ext>
            </a:extLst>
          </p:cNvPr>
          <p:cNvSpPr txBox="1"/>
          <p:nvPr/>
        </p:nvSpPr>
        <p:spPr>
          <a:xfrm>
            <a:off x="1564368" y="2737937"/>
            <a:ext cx="7876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nhớ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phạm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vi 1000.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85937"/>
            <a:ext cx="2616740" cy="19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73025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endParaRPr sz="66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6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6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8"/>
          <p:cNvSpPr/>
          <p:nvPr/>
        </p:nvSpPr>
        <p:spPr>
          <a:xfrm>
            <a:off x="4167838" y="717900"/>
            <a:ext cx="851442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YÊU CẦU CẦN ĐẠT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3942" y="1835165"/>
            <a:ext cx="82644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- Rèn luyện và củng cố kĩ năng cộng/ trừ không nhớ trong phạm vi 1000.</a:t>
            </a:r>
          </a:p>
          <a:p>
            <a:r>
              <a:rPr lang="vi-VN" sz="3200" dirty="0">
                <a:latin typeface="+mj-lt"/>
              </a:rPr>
              <a:t>- Nêu được cách đặt tính, cách tính cộng/ trừ không nhớ trong phạm vi 1000.</a:t>
            </a:r>
          </a:p>
          <a:p>
            <a:r>
              <a:rPr lang="vi-VN" sz="3200" dirty="0">
                <a:latin typeface="+mj-lt"/>
              </a:rPr>
              <a:t>- Đặt tính và tính các phép tính cộng/ trừ không nhớ trong phạm vi 1000.</a:t>
            </a:r>
          </a:p>
          <a:p>
            <a:r>
              <a:rPr lang="vi-VN" sz="3200" dirty="0">
                <a:latin typeface="+mj-lt"/>
              </a:rPr>
              <a:t>- Rèn và phát triển kĩ năng tính nhẩm các số tròn trăm</a:t>
            </a:r>
            <a:r>
              <a:rPr lang="vi-VN" sz="3200" dirty="0" smtClean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05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997D6BA4-05ED-4C70-9B4B-33137C67E4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0" y="24924"/>
            <a:ext cx="12192000" cy="639107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991392" y="1187818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949457" y="1133199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978456" y="1151921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5074618" y="162506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401480" y="1284070"/>
            <a:ext cx="96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326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253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1155409" y="2370295"/>
            <a:ext cx="103359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128775" y="154568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385525" y="1228886"/>
            <a:ext cx="96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422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312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>
            <a:cxnSpLocks/>
          </p:cNvCxnSpPr>
          <p:nvPr/>
        </p:nvCxnSpPr>
        <p:spPr>
          <a:xfrm flipV="1">
            <a:off x="4139454" y="2300638"/>
            <a:ext cx="1212439" cy="144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112820" y="149049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7426120" y="1241143"/>
            <a:ext cx="1008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704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25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7180049" y="2327368"/>
            <a:ext cx="11157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7153415" y="150275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31" t="43805" r="79771" b="18395"/>
          <a:stretch/>
        </p:blipFill>
        <p:spPr>
          <a:xfrm>
            <a:off x="2281028" y="2501314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0459" t="29862" r="38758" b="17202"/>
          <a:stretch/>
        </p:blipFill>
        <p:spPr>
          <a:xfrm flipH="1">
            <a:off x="8322603" y="2407583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0932" t="28077" r="19166" b="18134"/>
          <a:stretch/>
        </p:blipFill>
        <p:spPr>
          <a:xfrm>
            <a:off x="5224406" y="2421345"/>
            <a:ext cx="724312" cy="1037562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B504E64-500B-4A8E-9593-6BBA6B7B16FC}"/>
              </a:ext>
            </a:extLst>
          </p:cNvPr>
          <p:cNvSpPr/>
          <p:nvPr/>
        </p:nvSpPr>
        <p:spPr>
          <a:xfrm>
            <a:off x="1024318" y="3877387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F516B9C-592B-4760-8C70-8763E0F704B1}"/>
              </a:ext>
            </a:extLst>
          </p:cNvPr>
          <p:cNvSpPr/>
          <p:nvPr/>
        </p:nvSpPr>
        <p:spPr>
          <a:xfrm>
            <a:off x="3962192" y="3917874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7CB131E-539B-4A46-AB9C-D36FBD01EA6E}"/>
              </a:ext>
            </a:extLst>
          </p:cNvPr>
          <p:cNvSpPr/>
          <p:nvPr/>
        </p:nvSpPr>
        <p:spPr>
          <a:xfrm>
            <a:off x="6978456" y="3849852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52E2BE-E171-482D-9684-B0613909301B}"/>
              </a:ext>
            </a:extLst>
          </p:cNvPr>
          <p:cNvSpPr txBox="1"/>
          <p:nvPr/>
        </p:nvSpPr>
        <p:spPr>
          <a:xfrm>
            <a:off x="1582682" y="4002268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457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216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D2C375F-82E9-498C-90E5-95CFCD5810E4}"/>
              </a:ext>
            </a:extLst>
          </p:cNvPr>
          <p:cNvCxnSpPr>
            <a:cxnSpLocks/>
          </p:cNvCxnSpPr>
          <p:nvPr/>
        </p:nvCxnSpPr>
        <p:spPr>
          <a:xfrm flipV="1">
            <a:off x="1336611" y="5079486"/>
            <a:ext cx="118097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9443D0B-038D-431D-A150-4154A49702B4}"/>
              </a:ext>
            </a:extLst>
          </p:cNvPr>
          <p:cNvSpPr txBox="1"/>
          <p:nvPr/>
        </p:nvSpPr>
        <p:spPr>
          <a:xfrm>
            <a:off x="1309977" y="426387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24796B-8BCA-4205-BB3E-3769D995EEE2}"/>
              </a:ext>
            </a:extLst>
          </p:cNvPr>
          <p:cNvSpPr txBox="1"/>
          <p:nvPr/>
        </p:nvSpPr>
        <p:spPr>
          <a:xfrm>
            <a:off x="4499609" y="4002268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543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102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10D0F8D-8493-4CD0-A5B6-DF77B3567624}"/>
              </a:ext>
            </a:extLst>
          </p:cNvPr>
          <p:cNvCxnSpPr>
            <a:cxnSpLocks/>
          </p:cNvCxnSpPr>
          <p:nvPr/>
        </p:nvCxnSpPr>
        <p:spPr>
          <a:xfrm>
            <a:off x="4253538" y="5088493"/>
            <a:ext cx="1116577" cy="48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0FF3B8A-C0C7-4B7E-963E-9A8733BA0038}"/>
              </a:ext>
            </a:extLst>
          </p:cNvPr>
          <p:cNvSpPr txBox="1"/>
          <p:nvPr/>
        </p:nvSpPr>
        <p:spPr>
          <a:xfrm>
            <a:off x="4226904" y="426387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8068C7-D181-4818-A54D-F000059100A2}"/>
              </a:ext>
            </a:extLst>
          </p:cNvPr>
          <p:cNvSpPr txBox="1"/>
          <p:nvPr/>
        </p:nvSpPr>
        <p:spPr>
          <a:xfrm>
            <a:off x="7424282" y="3942372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169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35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6B78AE1-92A2-43FB-9842-3B4FDA92957A}"/>
              </a:ext>
            </a:extLst>
          </p:cNvPr>
          <p:cNvCxnSpPr>
            <a:cxnSpLocks/>
          </p:cNvCxnSpPr>
          <p:nvPr/>
        </p:nvCxnSpPr>
        <p:spPr>
          <a:xfrm>
            <a:off x="7295367" y="5017870"/>
            <a:ext cx="998630" cy="17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5CF4842-832D-4B70-8007-65F526E11386}"/>
              </a:ext>
            </a:extLst>
          </p:cNvPr>
          <p:cNvSpPr txBox="1"/>
          <p:nvPr/>
        </p:nvSpPr>
        <p:spPr>
          <a:xfrm>
            <a:off x="7151577" y="420398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0B8A140-E7FF-4706-B11C-21968BABA0A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31" t="43805" r="79771" b="18395"/>
          <a:stretch/>
        </p:blipFill>
        <p:spPr>
          <a:xfrm>
            <a:off x="6565578" y="5261275"/>
            <a:ext cx="754279" cy="99006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C0C6E2A-5731-46A8-9374-44125A82732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0459" t="29862" r="38758" b="17202"/>
          <a:stretch/>
        </p:blipFill>
        <p:spPr>
          <a:xfrm>
            <a:off x="738559" y="5261205"/>
            <a:ext cx="659998" cy="95321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3865380-70C2-47CE-8296-7780784E6AD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1262" t="47022" r="2690" b="18212"/>
          <a:stretch/>
        </p:blipFill>
        <p:spPr>
          <a:xfrm>
            <a:off x="3658531" y="5317607"/>
            <a:ext cx="659999" cy="953218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F217C5B-AA30-4D5D-9762-F68C5C3181EC}"/>
              </a:ext>
            </a:extLst>
          </p:cNvPr>
          <p:cNvSpPr/>
          <p:nvPr/>
        </p:nvSpPr>
        <p:spPr>
          <a:xfrm>
            <a:off x="9923238" y="1127733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10AF9F-466B-4A99-8C94-1B1D43FD3814}"/>
              </a:ext>
            </a:extLst>
          </p:cNvPr>
          <p:cNvSpPr txBox="1"/>
          <p:nvPr/>
        </p:nvSpPr>
        <p:spPr>
          <a:xfrm>
            <a:off x="10367371" y="1222416"/>
            <a:ext cx="967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498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26F7B1-6A14-4814-85EE-3DA1B8D47A00}"/>
              </a:ext>
            </a:extLst>
          </p:cNvPr>
          <p:cNvCxnSpPr>
            <a:cxnSpLocks/>
          </p:cNvCxnSpPr>
          <p:nvPr/>
        </p:nvCxnSpPr>
        <p:spPr>
          <a:xfrm flipV="1">
            <a:off x="10121300" y="2299634"/>
            <a:ext cx="108918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F4EF7B9-9F3E-48D8-823C-97D3A882B064}"/>
              </a:ext>
            </a:extLst>
          </p:cNvPr>
          <p:cNvSpPr txBox="1"/>
          <p:nvPr/>
        </p:nvSpPr>
        <p:spPr>
          <a:xfrm>
            <a:off x="10094666" y="148402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BA6C606-9B0D-4C15-B817-40F890B060D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1262" t="47022" r="2690" b="18212"/>
          <a:stretch/>
        </p:blipFill>
        <p:spPr>
          <a:xfrm>
            <a:off x="11276335" y="2340303"/>
            <a:ext cx="659999" cy="953218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EE35DC4-1671-49F3-8565-C8F77791C57F}"/>
              </a:ext>
            </a:extLst>
          </p:cNvPr>
          <p:cNvSpPr/>
          <p:nvPr/>
        </p:nvSpPr>
        <p:spPr>
          <a:xfrm>
            <a:off x="9923238" y="3809544"/>
            <a:ext cx="179770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E55545-BE38-4510-8220-09BF499ECCEE}"/>
              </a:ext>
            </a:extLst>
          </p:cNvPr>
          <p:cNvSpPr txBox="1"/>
          <p:nvPr/>
        </p:nvSpPr>
        <p:spPr>
          <a:xfrm>
            <a:off x="10400295" y="3904584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179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8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BF0E35F-7B41-47BE-92B8-81712361E517}"/>
              </a:ext>
            </a:extLst>
          </p:cNvPr>
          <p:cNvCxnSpPr>
            <a:cxnSpLocks/>
          </p:cNvCxnSpPr>
          <p:nvPr/>
        </p:nvCxnSpPr>
        <p:spPr>
          <a:xfrm flipV="1">
            <a:off x="10284534" y="4981802"/>
            <a:ext cx="958877" cy="135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59E2505-F9AB-467F-A5BD-D40842242120}"/>
              </a:ext>
            </a:extLst>
          </p:cNvPr>
          <p:cNvSpPr txBox="1"/>
          <p:nvPr/>
        </p:nvSpPr>
        <p:spPr>
          <a:xfrm>
            <a:off x="10127590" y="416619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7F58073-97D3-4DC2-AFD2-00CAEF488A7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0932" t="28077" r="19166" b="18134"/>
          <a:stretch/>
        </p:blipFill>
        <p:spPr>
          <a:xfrm flipH="1">
            <a:off x="9610427" y="5104016"/>
            <a:ext cx="674107" cy="963984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164" name="TextBox1" r:id="rId2" imgW="866880" imgH="495360"/>
        </mc:Choice>
        <mc:Fallback>
          <p:control name="TextBox1" r:id="rId2" imgW="86688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83724" y="2461447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65" name="TextBox2" r:id="rId3" imgW="866880" imgH="495360"/>
        </mc:Choice>
        <mc:Fallback>
          <p:control name="TextBox2" r:id="rId3" imgW="866880" imgH="495360">
            <p:pic>
              <p:nvPicPr>
                <p:cNvPr id="34" name="TextBox2">
                  <a:extLst>
                    <a:ext uri="{FF2B5EF4-FFF2-40B4-BE49-F238E27FC236}">
                      <a16:creationId xmlns:a16="http://schemas.microsoft.com/office/drawing/2014/main" id="{DE47999D-8F50-4AED-8C9D-A88E7C68B7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93271" y="2414053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66" name="TextBox3" r:id="rId4" imgW="866880" imgH="495360"/>
        </mc:Choice>
        <mc:Fallback>
          <p:control name="TextBox3" r:id="rId4" imgW="866880" imgH="495360">
            <p:pic>
              <p:nvPicPr>
                <p:cNvPr id="35" name="TextBox3">
                  <a:extLst>
                    <a:ext uri="{FF2B5EF4-FFF2-40B4-BE49-F238E27FC236}">
                      <a16:creationId xmlns:a16="http://schemas.microsoft.com/office/drawing/2014/main" id="{A44F76C5-764B-4FC6-A93F-0BC5ABDC84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26120" y="2425091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67" name="TextBox5" r:id="rId5" imgW="866880" imgH="495360"/>
        </mc:Choice>
        <mc:Fallback>
          <p:control name="TextBox5" r:id="rId5" imgW="866880" imgH="495360">
            <p:pic>
              <p:nvPicPr>
                <p:cNvPr id="87" name="TextBox5">
                  <a:extLst>
                    <a:ext uri="{FF2B5EF4-FFF2-40B4-BE49-F238E27FC236}">
                      <a16:creationId xmlns:a16="http://schemas.microsoft.com/office/drawing/2014/main" id="{069C08A8-F23B-4BD5-BA2D-749165258D7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64926" y="5179645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68" name="TextBox6" r:id="rId6" imgW="866880" imgH="495360"/>
        </mc:Choice>
        <mc:Fallback>
          <p:control name="TextBox6" r:id="rId6" imgW="866880" imgH="495360">
            <p:pic>
              <p:nvPicPr>
                <p:cNvPr id="88" name="TextBox6">
                  <a:extLst>
                    <a:ext uri="{FF2B5EF4-FFF2-40B4-BE49-F238E27FC236}">
                      <a16:creationId xmlns:a16="http://schemas.microsoft.com/office/drawing/2014/main" id="{65910636-88F4-4A3D-96AD-AB5D8D6CA3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07355" y="5187435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69" name="TextBox7" r:id="rId7" imgW="866880" imgH="495360"/>
        </mc:Choice>
        <mc:Fallback>
          <p:control name="TextBox7" r:id="rId7" imgW="866880" imgH="495360">
            <p:pic>
              <p:nvPicPr>
                <p:cNvPr id="89" name="TextBox7">
                  <a:extLst>
                    <a:ext uri="{FF2B5EF4-FFF2-40B4-BE49-F238E27FC236}">
                      <a16:creationId xmlns:a16="http://schemas.microsoft.com/office/drawing/2014/main" id="{FB575277-425F-4A1F-AAF9-B396CD1C48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24282" y="5126320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70" name="TextBox4" r:id="rId8" imgW="866880" imgH="495360"/>
        </mc:Choice>
        <mc:Fallback>
          <p:control name="TextBox4" r:id="rId8" imgW="866880" imgH="495360">
            <p:pic>
              <p:nvPicPr>
                <p:cNvPr id="48" name="TextBox4">
                  <a:extLst>
                    <a:ext uri="{FF2B5EF4-FFF2-40B4-BE49-F238E27FC236}">
                      <a16:creationId xmlns:a16="http://schemas.microsoft.com/office/drawing/2014/main" id="{04DA5F10-CF98-44C4-AACE-190E8FD285D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75117" y="2407583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71" name="TextBox8" r:id="rId9" imgW="866880" imgH="495360"/>
        </mc:Choice>
        <mc:Fallback>
          <p:control name="TextBox8" r:id="rId9" imgW="866880" imgH="495360">
            <p:pic>
              <p:nvPicPr>
                <p:cNvPr id="54" name="TextBox8">
                  <a:extLst>
                    <a:ext uri="{FF2B5EF4-FFF2-40B4-BE49-F238E27FC236}">
                      <a16:creationId xmlns:a16="http://schemas.microsoft.com/office/drawing/2014/main" id="{AE3C8BF6-F5B9-4184-8A2C-6D712D20D49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08041" y="5089751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19F5C90C-5819-4D2F-AF85-2F7C78DFA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0" y="24924"/>
            <a:ext cx="12192000" cy="639107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741254" y="1653452"/>
            <a:ext cx="180955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5105152" y="1618942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8641900" y="1576924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978668" y="76976"/>
            <a:ext cx="4068342" cy="648195"/>
            <a:chOff x="-3369817" y="382607"/>
            <a:chExt cx="3996328" cy="6826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682669"/>
            </a:xfrm>
            <a:prstGeom prst="roundRect">
              <a:avLst>
                <a:gd name="adj" fmla="val 49773"/>
              </a:avLst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542384" cy="6299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289987" y="1742446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174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2044696" y="2802864"/>
            <a:ext cx="1078070" cy="37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2036332" y="200405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1360393" y="2577763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8414609" y="2517834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4855806" y="2490131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542880" y="923172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174 + 625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938119" y="882777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607 + 82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8458200" y="858748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281 + 8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277541" y="2278630"/>
            <a:ext cx="8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625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289987" y="284096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799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5706519" y="1723298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607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5479498" y="2809523"/>
            <a:ext cx="10169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5452864" y="198490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5883027" y="2262936"/>
            <a:ext cx="80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82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5706519" y="2821818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689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9196736" y="1697140"/>
            <a:ext cx="101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281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  <a:endCxn id="56" idx="2"/>
          </p:cNvCxnSpPr>
          <p:nvPr/>
        </p:nvCxnSpPr>
        <p:spPr>
          <a:xfrm>
            <a:off x="9092871" y="2678540"/>
            <a:ext cx="96218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8998895" y="195875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9640660" y="2155320"/>
            <a:ext cx="82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9205652" y="278615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289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334D64D-2AF2-4CC7-8C86-559764A64E7E}"/>
              </a:ext>
            </a:extLst>
          </p:cNvPr>
          <p:cNvSpPr/>
          <p:nvPr/>
        </p:nvSpPr>
        <p:spPr>
          <a:xfrm>
            <a:off x="1735311" y="4344381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61B122F4-C8C5-4A24-9451-C23B5893217B}"/>
              </a:ext>
            </a:extLst>
          </p:cNvPr>
          <p:cNvSpPr/>
          <p:nvPr/>
        </p:nvSpPr>
        <p:spPr>
          <a:xfrm>
            <a:off x="5130227" y="4386123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44DCF8E-2C2F-458F-8BE6-0DCB33379C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3215265" y="5155350"/>
            <a:ext cx="560866" cy="101057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1634953" y="3608216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487 - 234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5923A46-7B3A-4B39-82CF-D51CA40150BC}"/>
              </a:ext>
            </a:extLst>
          </p:cNvPr>
          <p:cNvSpPr txBox="1"/>
          <p:nvPr/>
        </p:nvSpPr>
        <p:spPr>
          <a:xfrm>
            <a:off x="5022727" y="3667947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596 - 95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932D51-0013-43FC-8EE5-5F77D563F6ED}"/>
              </a:ext>
            </a:extLst>
          </p:cNvPr>
          <p:cNvSpPr txBox="1"/>
          <p:nvPr/>
        </p:nvSpPr>
        <p:spPr>
          <a:xfrm>
            <a:off x="2271717" y="4465535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487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1E55F3D-852F-4CFD-9536-45306054B489}"/>
              </a:ext>
            </a:extLst>
          </p:cNvPr>
          <p:cNvCxnSpPr>
            <a:cxnSpLocks/>
          </p:cNvCxnSpPr>
          <p:nvPr/>
        </p:nvCxnSpPr>
        <p:spPr>
          <a:xfrm flipV="1">
            <a:off x="2017383" y="5538918"/>
            <a:ext cx="1086400" cy="1284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309E39EA-5776-46E3-8460-CA000D11499B}"/>
              </a:ext>
            </a:extLst>
          </p:cNvPr>
          <p:cNvSpPr txBox="1"/>
          <p:nvPr/>
        </p:nvSpPr>
        <p:spPr>
          <a:xfrm>
            <a:off x="2018062" y="472714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C60B58-8353-4610-987F-473E3EA62154}"/>
              </a:ext>
            </a:extLst>
          </p:cNvPr>
          <p:cNvSpPr txBox="1"/>
          <p:nvPr/>
        </p:nvSpPr>
        <p:spPr>
          <a:xfrm>
            <a:off x="2260584" y="4963674"/>
            <a:ext cx="87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234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D7BC8E0-7AB7-44F9-80F8-3DC07358CD79}"/>
              </a:ext>
            </a:extLst>
          </p:cNvPr>
          <p:cNvSpPr txBox="1"/>
          <p:nvPr/>
        </p:nvSpPr>
        <p:spPr>
          <a:xfrm>
            <a:off x="2271717" y="5564055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253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EA0819A-0677-42F2-8356-71152C933343}"/>
              </a:ext>
            </a:extLst>
          </p:cNvPr>
          <p:cNvSpPr txBox="1"/>
          <p:nvPr/>
        </p:nvSpPr>
        <p:spPr>
          <a:xfrm>
            <a:off x="5691324" y="4508293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596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BC1780E-C31C-43FD-B95B-045A662B5BE1}"/>
              </a:ext>
            </a:extLst>
          </p:cNvPr>
          <p:cNvCxnSpPr>
            <a:cxnSpLocks/>
          </p:cNvCxnSpPr>
          <p:nvPr/>
        </p:nvCxnSpPr>
        <p:spPr>
          <a:xfrm>
            <a:off x="5560979" y="5581005"/>
            <a:ext cx="92977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A45F077-FF1D-4075-AE5D-558562DB1589}"/>
              </a:ext>
            </a:extLst>
          </p:cNvPr>
          <p:cNvSpPr txBox="1"/>
          <p:nvPr/>
        </p:nvSpPr>
        <p:spPr>
          <a:xfrm>
            <a:off x="5478801" y="476199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C6552F8-80F5-4416-B63A-A299522DDFB9}"/>
              </a:ext>
            </a:extLst>
          </p:cNvPr>
          <p:cNvSpPr txBox="1"/>
          <p:nvPr/>
        </p:nvSpPr>
        <p:spPr>
          <a:xfrm>
            <a:off x="5883027" y="5015698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95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27339FA-CA9C-4DCC-9F38-6267111047BF}"/>
              </a:ext>
            </a:extLst>
          </p:cNvPr>
          <p:cNvSpPr txBox="1"/>
          <p:nvPr/>
        </p:nvSpPr>
        <p:spPr>
          <a:xfrm>
            <a:off x="5693912" y="5606813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501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CC2AFD9-2DDF-4C88-A52A-025363EB4E4A}"/>
              </a:ext>
            </a:extLst>
          </p:cNvPr>
          <p:cNvSpPr/>
          <p:nvPr/>
        </p:nvSpPr>
        <p:spPr>
          <a:xfrm>
            <a:off x="8590997" y="4416838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12EC50-C50A-4E79-85BD-7ACB1133188F}"/>
              </a:ext>
            </a:extLst>
          </p:cNvPr>
          <p:cNvSpPr txBox="1"/>
          <p:nvPr/>
        </p:nvSpPr>
        <p:spPr>
          <a:xfrm>
            <a:off x="8484410" y="3689740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724 - 4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73DDC8-1BD5-4E77-9304-053EFB9D8AC9}"/>
              </a:ext>
            </a:extLst>
          </p:cNvPr>
          <p:cNvSpPr txBox="1"/>
          <p:nvPr/>
        </p:nvSpPr>
        <p:spPr>
          <a:xfrm>
            <a:off x="9196736" y="4530445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724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0B4376-E1E4-4100-98C0-75CE83BAD5A1}"/>
              </a:ext>
            </a:extLst>
          </p:cNvPr>
          <p:cNvCxnSpPr>
            <a:cxnSpLocks/>
          </p:cNvCxnSpPr>
          <p:nvPr/>
        </p:nvCxnSpPr>
        <p:spPr>
          <a:xfrm>
            <a:off x="8998895" y="5628589"/>
            <a:ext cx="100331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FEACB10-ADE4-456A-BA21-9CEB326D9714}"/>
              </a:ext>
            </a:extLst>
          </p:cNvPr>
          <p:cNvSpPr txBox="1"/>
          <p:nvPr/>
        </p:nvSpPr>
        <p:spPr>
          <a:xfrm>
            <a:off x="9010847" y="476531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90B553-0FD3-4A5E-9E13-DF457A9AAAA0}"/>
              </a:ext>
            </a:extLst>
          </p:cNvPr>
          <p:cNvSpPr txBox="1"/>
          <p:nvPr/>
        </p:nvSpPr>
        <p:spPr>
          <a:xfrm>
            <a:off x="9406195" y="5037850"/>
            <a:ext cx="68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  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BBA80D-3E61-483A-8E5E-0B26200A0BE4}"/>
              </a:ext>
            </a:extLst>
          </p:cNvPr>
          <p:cNvSpPr txBox="1"/>
          <p:nvPr/>
        </p:nvSpPr>
        <p:spPr>
          <a:xfrm>
            <a:off x="9247844" y="5628589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720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D930994-65A3-46C0-B94B-E48BB2FC1E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22" t="45483" r="4084" b="18522"/>
          <a:stretch/>
        </p:blipFill>
        <p:spPr>
          <a:xfrm>
            <a:off x="10137488" y="5444492"/>
            <a:ext cx="424937" cy="75567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C906B42-3050-484F-8A9B-8F200DE10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6490751" y="5335275"/>
            <a:ext cx="680248" cy="8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8" grpId="0" animBg="1"/>
      <p:bldP spid="89" grpId="0" animBg="1"/>
      <p:bldP spid="97" grpId="0" animBg="1"/>
      <p:bldP spid="98" grpId="0" animBg="1"/>
      <p:bldP spid="101" grpId="0"/>
      <p:bldP spid="103" grpId="0"/>
      <p:bldP spid="104" grpId="0"/>
      <p:bldP spid="105" grpId="0"/>
      <p:bldP spid="106" grpId="0"/>
      <p:bldP spid="108" grpId="0"/>
      <p:bldP spid="109" grpId="0"/>
      <p:bldP spid="110" grpId="0"/>
      <p:bldP spid="58" grpId="0" animBg="1"/>
      <p:bldP spid="60" grpId="0" animBg="1"/>
      <p:bldP spid="61" grpId="0"/>
      <p:bldP spid="63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92C69AEA-09EC-49CD-AD1A-A6B2CF4C5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0" y="24924"/>
            <a:ext cx="12192000" cy="63910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1E98A5-6E0D-4E58-98A2-48F66FE6DA9B}"/>
              </a:ext>
            </a:extLst>
          </p:cNvPr>
          <p:cNvSpPr/>
          <p:nvPr/>
        </p:nvSpPr>
        <p:spPr>
          <a:xfrm>
            <a:off x="2429395" y="870134"/>
            <a:ext cx="7110920" cy="633015"/>
          </a:xfrm>
          <a:prstGeom prst="rect">
            <a:avLst/>
          </a:prstGeom>
          <a:solidFill>
            <a:srgbClr val="FBDBE4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2467D6-79F0-4CBC-8805-4877A3BAB340}"/>
              </a:ext>
            </a:extLst>
          </p:cNvPr>
          <p:cNvGrpSpPr/>
          <p:nvPr/>
        </p:nvGrpSpPr>
        <p:grpSpPr>
          <a:xfrm>
            <a:off x="3101185" y="102075"/>
            <a:ext cx="5989628" cy="587289"/>
            <a:chOff x="-2676201" y="382608"/>
            <a:chExt cx="5883605" cy="7064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BA021B-5911-468C-830E-443B0FD4A97F}"/>
                </a:ext>
              </a:extLst>
            </p:cNvPr>
            <p:cNvSpPr/>
            <p:nvPr/>
          </p:nvSpPr>
          <p:spPr>
            <a:xfrm>
              <a:off x="-2676200" y="382608"/>
              <a:ext cx="5883604" cy="706430"/>
            </a:xfrm>
            <a:prstGeom prst="roundRect">
              <a:avLst>
                <a:gd name="adj" fmla="val 49773"/>
              </a:avLst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a.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nhẩm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97335D-95BC-4072-B485-0797033C91CA}"/>
                </a:ext>
              </a:extLst>
            </p:cNvPr>
            <p:cNvSpPr/>
            <p:nvPr/>
          </p:nvSpPr>
          <p:spPr>
            <a:xfrm>
              <a:off x="-2676201" y="435377"/>
              <a:ext cx="565804" cy="60663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FD45348-E785-46C4-B7A2-5A0A526C9167}"/>
              </a:ext>
            </a:extLst>
          </p:cNvPr>
          <p:cNvSpPr txBox="1"/>
          <p:nvPr/>
        </p:nvSpPr>
        <p:spPr>
          <a:xfrm>
            <a:off x="2659065" y="981572"/>
            <a:ext cx="277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500 + 300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B0E11D-0224-4492-A7FA-E8F8B26E8F69}"/>
              </a:ext>
            </a:extLst>
          </p:cNvPr>
          <p:cNvSpPr txBox="1"/>
          <p:nvPr/>
        </p:nvSpPr>
        <p:spPr>
          <a:xfrm>
            <a:off x="4681831" y="981572"/>
            <a:ext cx="99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800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4C1FD6-CDE5-400F-A853-64BED84807A5}"/>
              </a:ext>
            </a:extLst>
          </p:cNvPr>
          <p:cNvSpPr txBox="1"/>
          <p:nvPr/>
        </p:nvSpPr>
        <p:spPr>
          <a:xfrm>
            <a:off x="4681831" y="983215"/>
            <a:ext cx="66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A5961D-FC79-4971-867E-D45768786464}"/>
              </a:ext>
            </a:extLst>
          </p:cNvPr>
          <p:cNvSpPr txBox="1"/>
          <p:nvPr/>
        </p:nvSpPr>
        <p:spPr>
          <a:xfrm>
            <a:off x="6410183" y="979929"/>
            <a:ext cx="277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100</a:t>
            </a:r>
            <a:r>
              <a:rPr lang="vi-VN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0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– 400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8885EE-DD1C-486B-B659-5377241F524D}"/>
              </a:ext>
            </a:extLst>
          </p:cNvPr>
          <p:cNvSpPr txBox="1"/>
          <p:nvPr/>
        </p:nvSpPr>
        <p:spPr>
          <a:xfrm>
            <a:off x="8432949" y="979929"/>
            <a:ext cx="99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600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5805DE-2BF9-4325-ABDC-1D79B2B9D344}"/>
              </a:ext>
            </a:extLst>
          </p:cNvPr>
          <p:cNvSpPr txBox="1"/>
          <p:nvPr/>
        </p:nvSpPr>
        <p:spPr>
          <a:xfrm>
            <a:off x="8432949" y="979929"/>
            <a:ext cx="66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4CD52F-65BB-41A9-B212-5DB4B6495CB5}"/>
              </a:ext>
            </a:extLst>
          </p:cNvPr>
          <p:cNvSpPr txBox="1"/>
          <p:nvPr/>
        </p:nvSpPr>
        <p:spPr>
          <a:xfrm>
            <a:off x="1197614" y="798930"/>
            <a:ext cx="103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4DF308-32DA-4D56-AED5-C92AC4B34F25}"/>
              </a:ext>
            </a:extLst>
          </p:cNvPr>
          <p:cNvGrpSpPr/>
          <p:nvPr/>
        </p:nvGrpSpPr>
        <p:grpSpPr>
          <a:xfrm>
            <a:off x="1048232" y="1729798"/>
            <a:ext cx="4272739" cy="2066947"/>
            <a:chOff x="1261286" y="1751315"/>
            <a:chExt cx="4272739" cy="206694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5363DB3-A494-4ACC-8821-56525154C144}"/>
                </a:ext>
              </a:extLst>
            </p:cNvPr>
            <p:cNvGrpSpPr/>
            <p:nvPr/>
          </p:nvGrpSpPr>
          <p:grpSpPr>
            <a:xfrm>
              <a:off x="1646661" y="1819274"/>
              <a:ext cx="3887364" cy="1998988"/>
              <a:chOff x="827462" y="4533899"/>
              <a:chExt cx="2918445" cy="1522452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ACE3A461-8989-4773-9F1B-4180ECBBDFB0}"/>
                  </a:ext>
                </a:extLst>
              </p:cNvPr>
              <p:cNvSpPr/>
              <p:nvPr/>
            </p:nvSpPr>
            <p:spPr>
              <a:xfrm>
                <a:off x="827462" y="4533899"/>
                <a:ext cx="2669057" cy="152245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EE327C-B3F8-42AE-A64F-42D28F1CAD8D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1148590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200 + 400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700 + 300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500 + 500 =  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9E72502-D565-430B-8F23-98B932266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F1B560E-EB1C-4D55-90E3-B038122FDE3F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>
                <a:latin typeface="UTM Avo" panose="020406030505060202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78CC30E-8972-4056-AAF8-D5793D7891F2}"/>
              </a:ext>
            </a:extLst>
          </p:cNvPr>
          <p:cNvSpPr txBox="1"/>
          <p:nvPr/>
        </p:nvSpPr>
        <p:spPr>
          <a:xfrm>
            <a:off x="3826138" y="2006563"/>
            <a:ext cx="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600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D274BFD-15F2-41C6-B5ED-9B4A7F58DFDD}"/>
              </a:ext>
            </a:extLst>
          </p:cNvPr>
          <p:cNvSpPr txBox="1"/>
          <p:nvPr/>
        </p:nvSpPr>
        <p:spPr>
          <a:xfrm>
            <a:off x="3836143" y="2490776"/>
            <a:ext cx="115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1000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88CB1D-1F8E-44C4-A628-C1A8C43844A2}"/>
              </a:ext>
            </a:extLst>
          </p:cNvPr>
          <p:cNvGrpSpPr/>
          <p:nvPr/>
        </p:nvGrpSpPr>
        <p:grpSpPr>
          <a:xfrm>
            <a:off x="6400802" y="1771010"/>
            <a:ext cx="4245354" cy="2111062"/>
            <a:chOff x="1261286" y="1523582"/>
            <a:chExt cx="4245354" cy="211106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A8B8824-265A-4F6D-8510-0AC334D04E29}"/>
                </a:ext>
              </a:extLst>
            </p:cNvPr>
            <p:cNvGrpSpPr/>
            <p:nvPr/>
          </p:nvGrpSpPr>
          <p:grpSpPr>
            <a:xfrm>
              <a:off x="1646661" y="1540334"/>
              <a:ext cx="3859979" cy="1992322"/>
              <a:chOff x="827462" y="4321452"/>
              <a:chExt cx="2897886" cy="1517374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5710B50-E41B-4F73-B97F-9CFD28CCE80A}"/>
                  </a:ext>
                </a:extLst>
              </p:cNvPr>
              <p:cNvSpPr/>
              <p:nvPr/>
            </p:nvSpPr>
            <p:spPr>
              <a:xfrm>
                <a:off x="827462" y="4321452"/>
                <a:ext cx="2669057" cy="151737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45AB28-2C28-4D72-B153-FF6296F55C34}"/>
                  </a:ext>
                </a:extLst>
              </p:cNvPr>
              <p:cNvSpPr txBox="1"/>
              <p:nvPr/>
            </p:nvSpPr>
            <p:spPr>
              <a:xfrm>
                <a:off x="1056290" y="4485596"/>
                <a:ext cx="2669058" cy="1148589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600 – 100 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1000 – 200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1000 – 900 =  </a:t>
                </a:r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370FDAB-4C0B-442E-9E12-41ED41613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3917EBE-EB24-4677-A5C7-E26DCA967BEE}"/>
                </a:ext>
              </a:extLst>
            </p:cNvPr>
            <p:cNvSpPr/>
            <p:nvPr/>
          </p:nvSpPr>
          <p:spPr>
            <a:xfrm rot="1558595">
              <a:off x="4747985" y="1523582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>
                <a:latin typeface="UTM Avo" panose="02040603050506020204" pitchFamily="18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D16F269-57C2-4CD7-A7A4-8B4BFA104515}"/>
              </a:ext>
            </a:extLst>
          </p:cNvPr>
          <p:cNvSpPr txBox="1"/>
          <p:nvPr/>
        </p:nvSpPr>
        <p:spPr>
          <a:xfrm>
            <a:off x="9286892" y="1980205"/>
            <a:ext cx="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500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9DE460-51CD-48A6-A677-8D3D2E34DA0A}"/>
              </a:ext>
            </a:extLst>
          </p:cNvPr>
          <p:cNvSpPr txBox="1"/>
          <p:nvPr/>
        </p:nvSpPr>
        <p:spPr>
          <a:xfrm>
            <a:off x="9320232" y="2523417"/>
            <a:ext cx="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800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E942585-0041-495C-87BF-A29C19D403F6}"/>
              </a:ext>
            </a:extLst>
          </p:cNvPr>
          <p:cNvGrpSpPr/>
          <p:nvPr/>
        </p:nvGrpSpPr>
        <p:grpSpPr>
          <a:xfrm>
            <a:off x="3208982" y="4124123"/>
            <a:ext cx="4727167" cy="2112473"/>
            <a:chOff x="1180709" y="1459921"/>
            <a:chExt cx="4727167" cy="2112473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E338EA7-6AE5-4A37-86D6-2D3618C66152}"/>
                </a:ext>
              </a:extLst>
            </p:cNvPr>
            <p:cNvGrpSpPr/>
            <p:nvPr/>
          </p:nvGrpSpPr>
          <p:grpSpPr>
            <a:xfrm>
              <a:off x="1646661" y="1529870"/>
              <a:ext cx="4047769" cy="2002784"/>
              <a:chOff x="827462" y="4313483"/>
              <a:chExt cx="3038870" cy="1525342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B9A203E1-F482-4210-90FD-798751F6450E}"/>
                  </a:ext>
                </a:extLst>
              </p:cNvPr>
              <p:cNvSpPr/>
              <p:nvPr/>
            </p:nvSpPr>
            <p:spPr>
              <a:xfrm>
                <a:off x="827462" y="4313483"/>
                <a:ext cx="3038870" cy="152534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E177BBB-EAA2-422C-9CC9-AF33C58F799C}"/>
                  </a:ext>
                </a:extLst>
              </p:cNvPr>
              <p:cNvSpPr txBox="1"/>
              <p:nvPr/>
            </p:nvSpPr>
            <p:spPr>
              <a:xfrm>
                <a:off x="1056290" y="4451284"/>
                <a:ext cx="2369796" cy="1148589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300 + 60 + 7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900 + 90 + 9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UTM Avo" panose="02040603050506020204" pitchFamily="18" charset="0"/>
                  </a:rPr>
                  <a:t>700 + 20 + 5 = 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FAC74B-A43C-4366-939D-1E24565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180709" y="3034932"/>
              <a:ext cx="770750" cy="537462"/>
            </a:xfrm>
            <a:prstGeom prst="rect">
              <a:avLst/>
            </a:prstGeom>
          </p:spPr>
        </p:pic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7416C11-90DF-4E5C-A46C-060D5662A6CB}"/>
                </a:ext>
              </a:extLst>
            </p:cNvPr>
            <p:cNvSpPr/>
            <p:nvPr/>
          </p:nvSpPr>
          <p:spPr>
            <a:xfrm rot="1558595">
              <a:off x="5280142" y="1459921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>
                <a:latin typeface="UTM Avo" panose="02040603050506020204" pitchFamily="18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F9A3EDDB-082E-47AE-8D20-915E865FE4BF}"/>
              </a:ext>
            </a:extLst>
          </p:cNvPr>
          <p:cNvSpPr txBox="1"/>
          <p:nvPr/>
        </p:nvSpPr>
        <p:spPr>
          <a:xfrm>
            <a:off x="6466074" y="4359040"/>
            <a:ext cx="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367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E613C1-3820-4CF7-AA79-E342F1C576F0}"/>
              </a:ext>
            </a:extLst>
          </p:cNvPr>
          <p:cNvSpPr txBox="1"/>
          <p:nvPr/>
        </p:nvSpPr>
        <p:spPr>
          <a:xfrm>
            <a:off x="6468982" y="4896386"/>
            <a:ext cx="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999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DF90723-1CF2-4149-BD3E-1C4960097B69}"/>
              </a:ext>
            </a:extLst>
          </p:cNvPr>
          <p:cNvSpPr txBox="1"/>
          <p:nvPr/>
        </p:nvSpPr>
        <p:spPr>
          <a:xfrm>
            <a:off x="3826138" y="3035337"/>
            <a:ext cx="115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1000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0362B81-C4BB-4559-9CA9-450DD479DE3D}"/>
              </a:ext>
            </a:extLst>
          </p:cNvPr>
          <p:cNvSpPr txBox="1"/>
          <p:nvPr/>
        </p:nvSpPr>
        <p:spPr>
          <a:xfrm>
            <a:off x="9320232" y="3064365"/>
            <a:ext cx="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100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0F0E20-9EFC-4C1D-A828-D0C00B49D699}"/>
              </a:ext>
            </a:extLst>
          </p:cNvPr>
          <p:cNvSpPr txBox="1"/>
          <p:nvPr/>
        </p:nvSpPr>
        <p:spPr>
          <a:xfrm>
            <a:off x="6466074" y="5428290"/>
            <a:ext cx="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</a:rPr>
              <a:t>725</a:t>
            </a:r>
          </a:p>
        </p:txBody>
      </p:sp>
    </p:spTree>
    <p:extLst>
      <p:ext uri="{BB962C8B-B14F-4D97-AF65-F5344CB8AC3E}">
        <p14:creationId xmlns:p14="http://schemas.microsoft.com/office/powerpoint/2010/main" val="13329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1" grpId="0"/>
      <p:bldP spid="32" grpId="0"/>
      <p:bldP spid="32" grpId="1"/>
      <p:bldP spid="36" grpId="0"/>
      <p:bldP spid="41" grpId="0"/>
      <p:bldP spid="43" grpId="0"/>
      <p:bldP spid="43" grpId="1"/>
      <p:bldP spid="45" grpId="0"/>
      <p:bldP spid="56" grpId="0"/>
      <p:bldP spid="58" grpId="0"/>
      <p:bldP spid="66" grpId="0"/>
      <p:bldP spid="67" grpId="0"/>
      <p:bldP spid="74" grpId="0"/>
      <p:bldP spid="75" grpId="0"/>
      <p:bldP spid="77" grpId="0"/>
      <p:bldP spid="78" grpId="0"/>
      <p:bldP spid="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6114871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4383</TotalTime>
  <Words>353</Words>
  <Application>Microsoft Office PowerPoint</Application>
  <PresentationFormat>Widescreen</PresentationFormat>
  <Paragraphs>112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Cambria Math</vt:lpstr>
      <vt:lpstr>Kalam</vt:lpstr>
      <vt:lpstr>Montserrat</vt:lpstr>
      <vt:lpstr>Times New Roman</vt:lpstr>
      <vt:lpstr>UTM Avo</vt:lpstr>
      <vt:lpstr>1_Office Theme</vt:lpstr>
      <vt:lpstr>Office Theme</vt:lpstr>
      <vt:lpstr>2_Office Theme</vt:lpstr>
      <vt:lpstr>2_Doodle Sketchbook by Slidesgo</vt:lpstr>
      <vt:lpstr>Chào mừng các em  đến với tiết học môn Toán</vt:lpstr>
      <vt:lpstr>PowerPoint Presentation</vt:lpstr>
      <vt:lpstr>PowerPoint Presentation</vt:lpstr>
      <vt:lpstr>Toán Luyện tập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con ở tiết học sau.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664</cp:revision>
  <dcterms:created xsi:type="dcterms:W3CDTF">2021-02-20T02:56:00Z</dcterms:created>
  <dcterms:modified xsi:type="dcterms:W3CDTF">2023-03-29T10:43:43Z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