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83" r:id="rId2"/>
    <p:sldMasterId id="2147483804" r:id="rId3"/>
  </p:sldMasterIdLst>
  <p:notesMasterIdLst>
    <p:notesMasterId r:id="rId12"/>
  </p:notesMasterIdLst>
  <p:sldIdLst>
    <p:sldId id="2007577182" r:id="rId4"/>
    <p:sldId id="2007577181" r:id="rId5"/>
    <p:sldId id="581" r:id="rId6"/>
    <p:sldId id="582" r:id="rId7"/>
    <p:sldId id="402" r:id="rId8"/>
    <p:sldId id="397" r:id="rId9"/>
    <p:sldId id="385" r:id="rId10"/>
    <p:sldId id="2007577184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51B416"/>
    <a:srgbClr val="E6B9B8"/>
    <a:srgbClr val="00FF00"/>
    <a:srgbClr val="FF66CC"/>
    <a:srgbClr val="006600"/>
    <a:srgbClr val="FCD5B5"/>
    <a:srgbClr val="F8CB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1" autoAdjust="0"/>
    <p:restoredTop sz="94654"/>
  </p:normalViewPr>
  <p:slideViewPr>
    <p:cSldViewPr snapToGrid="0">
      <p:cViewPr varScale="1">
        <p:scale>
          <a:sx n="69" d="100"/>
          <a:sy n="69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43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503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940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295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94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8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7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953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4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99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9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10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236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611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692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416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3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63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32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02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13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018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37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007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48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52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8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3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4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653" r:id="rId6"/>
    <p:sldLayoutId id="2147483654" r:id="rId7"/>
    <p:sldLayoutId id="2147483655" r:id="rId8"/>
    <p:sldLayoutId id="2147483742" r:id="rId9"/>
    <p:sldLayoutId id="2147483749" r:id="rId10"/>
    <p:sldLayoutId id="2147483748" r:id="rId11"/>
    <p:sldLayoutId id="2147483747" r:id="rId12"/>
    <p:sldLayoutId id="2147483746" r:id="rId13"/>
    <p:sldLayoutId id="2147483741" r:id="rId14"/>
    <p:sldLayoutId id="2147483740" r:id="rId15"/>
    <p:sldLayoutId id="2147483739" r:id="rId16"/>
    <p:sldLayoutId id="2147483738" r:id="rId17"/>
    <p:sldLayoutId id="2147483657" r:id="rId18"/>
    <p:sldLayoutId id="2147483658" r:id="rId19"/>
    <p:sldLayoutId id="2147483659" r:id="rId20"/>
    <p:sldLayoutId id="2147483660" r:id="rId21"/>
    <p:sldLayoutId id="214748366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2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02/05/2024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ontrol" Target="../activeX/activeX2.xml"/><Relationship Id="rId7" Type="http://schemas.openxmlformats.org/officeDocument/2006/relationships/image" Target="../media/image10.png"/><Relationship Id="rId12" Type="http://schemas.openxmlformats.org/officeDocument/2006/relationships/image" Target="../media/image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3.png"/><Relationship Id="rId5" Type="http://schemas.openxmlformats.org/officeDocument/2006/relationships/control" Target="../activeX/activeX4.xml"/><Relationship Id="rId10" Type="http://schemas.openxmlformats.org/officeDocument/2006/relationships/image" Target="../media/image12.png"/><Relationship Id="rId4" Type="http://schemas.openxmlformats.org/officeDocument/2006/relationships/control" Target="../activeX/activeX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</a:t>
            </a:r>
            <a:b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đến với tiết học môn Toán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7C201C8-56C9-47AD-A1BE-FF041697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3197802" y="1807538"/>
            <a:ext cx="1743226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3326990" y="2262336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3673679" y="30913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4138119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4138117" y="2549195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4138119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5634880" y="1776152"/>
            <a:ext cx="424572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latin typeface="UTM Avo" panose="02040603050506020204" pitchFamily="18" charset="0"/>
              </a:rPr>
              <a:t>7 </a:t>
            </a:r>
            <a:r>
              <a:rPr lang="en-US" sz="2800" b="1" dirty="0" err="1">
                <a:latin typeface="UTM Avo" panose="02040603050506020204" pitchFamily="18" charset="0"/>
              </a:rPr>
              <a:t>trừ</a:t>
            </a:r>
            <a:r>
              <a:rPr lang="en-US" sz="2800" b="1" dirty="0">
                <a:latin typeface="UTM Avo" panose="02040603050506020204" pitchFamily="18" charset="0"/>
              </a:rPr>
              <a:t> 6 </a:t>
            </a:r>
            <a:r>
              <a:rPr lang="en-US" sz="2800" b="1" dirty="0" err="1">
                <a:latin typeface="UTM Avo" panose="02040603050506020204" pitchFamily="18" charset="0"/>
              </a:rPr>
              <a:t>bằng</a:t>
            </a:r>
            <a:r>
              <a:rPr lang="en-US" sz="2800" b="1" dirty="0">
                <a:latin typeface="UTM Avo" panose="02040603050506020204" pitchFamily="18" charset="0"/>
              </a:rPr>
              <a:t> 1,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3869461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5634879" y="2393531"/>
            <a:ext cx="28328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2,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5414678" y="2064114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5414678" y="2685572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3619655" y="4382971"/>
            <a:ext cx="4420924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Vậy</a:t>
              </a:r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: 427 – 6 = 421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3869461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3604917" y="311927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2BF75-73E5-4993-890A-10B7DE44E391}"/>
              </a:ext>
            </a:extLst>
          </p:cNvPr>
          <p:cNvSpPr txBox="1"/>
          <p:nvPr/>
        </p:nvSpPr>
        <p:spPr>
          <a:xfrm>
            <a:off x="3574738" y="1994360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0AE6CF-6540-4006-957C-19BC34654442}"/>
              </a:ext>
            </a:extLst>
          </p:cNvPr>
          <p:cNvSpPr txBox="1"/>
          <p:nvPr/>
        </p:nvSpPr>
        <p:spPr>
          <a:xfrm>
            <a:off x="5634879" y="3014989"/>
            <a:ext cx="235939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latin typeface="UTM Avo" panose="02040603050506020204" pitchFamily="18" charset="0"/>
              </a:rPr>
              <a:t>Hạ</a:t>
            </a:r>
            <a:r>
              <a:rPr lang="en-US" sz="2800" b="1" dirty="0">
                <a:latin typeface="UTM Avo" panose="02040603050506020204" pitchFamily="18" charset="0"/>
              </a:rPr>
              <a:t> 4, </a:t>
            </a:r>
            <a:r>
              <a:rPr lang="en-US" sz="2800" b="1" dirty="0" err="1">
                <a:latin typeface="UTM Avo" panose="02040603050506020204" pitchFamily="18" charset="0"/>
              </a:rPr>
              <a:t>viết</a:t>
            </a:r>
            <a:r>
              <a:rPr lang="en-US" sz="2800" b="1" dirty="0">
                <a:latin typeface="UTM Avo" panose="02040603050506020204" pitchFamily="18" charset="0"/>
              </a:rPr>
              <a:t> 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83BA24-3794-4564-A99B-A654741FBE14}"/>
              </a:ext>
            </a:extLst>
          </p:cNvPr>
          <p:cNvSpPr/>
          <p:nvPr/>
        </p:nvSpPr>
        <p:spPr>
          <a:xfrm>
            <a:off x="5414678" y="3307030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A4CB5C-A92A-4921-AE8D-25912E719F65}"/>
              </a:ext>
            </a:extLst>
          </p:cNvPr>
          <p:cNvSpPr txBox="1"/>
          <p:nvPr/>
        </p:nvSpPr>
        <p:spPr>
          <a:xfrm>
            <a:off x="1963358" y="1734696"/>
            <a:ext cx="11763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536993" y="528393"/>
            <a:ext cx="4528384" cy="755245"/>
            <a:chOff x="-3369817" y="382607"/>
            <a:chExt cx="4448227" cy="795412"/>
          </a:xfrm>
        </p:grpSpPr>
        <p:sp>
          <p:nvSpPr>
            <p:cNvPr id="43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FFFFCC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5" grpId="0"/>
      <p:bldP spid="26" grpId="0" animBg="1"/>
      <p:bldP spid="27" grpId="0" animBg="1"/>
      <p:bldP spid="39" grpId="0"/>
      <p:bldP spid="40" grpId="0"/>
      <p:bldP spid="28" grpId="0"/>
      <p:bldP spid="28" grpId="1"/>
      <p:bldP spid="30" grpId="0"/>
      <p:bldP spid="31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C8300247-FA46-4DF0-9541-181AFA396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396116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82956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31204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832839" y="2153718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903767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882980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09635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371960" y="2279724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351173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177828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933830" y="2288731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529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913044" y="3394231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39699" y="262638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293526" y="2279724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272739" y="338522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099394" y="26173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754835" y="3737222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837129" y="3737222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350869" y="3804856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342332" y="3668130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279358" y="145184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45786" y="4982193"/>
            <a:ext cx="1672602" cy="140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8A73FCF-A452-4C3A-A368-D215D03DCDD7}"/>
              </a:ext>
            </a:extLst>
          </p:cNvPr>
          <p:cNvGrpSpPr/>
          <p:nvPr/>
        </p:nvGrpSpPr>
        <p:grpSpPr>
          <a:xfrm>
            <a:off x="3509114" y="625722"/>
            <a:ext cx="4528384" cy="755245"/>
            <a:chOff x="-3369817" y="382607"/>
            <a:chExt cx="4448227" cy="79541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8B586366-E0DE-48F4-BF5D-02C7EB6AA182}"/>
                </a:ext>
              </a:extLst>
            </p:cNvPr>
            <p:cNvSpPr/>
            <p:nvPr/>
          </p:nvSpPr>
          <p:spPr>
            <a:xfrm>
              <a:off x="-3369817" y="382607"/>
              <a:ext cx="4448227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095E956-9F58-4F0F-9BCC-CC9C2C5A94E9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302" name="TextBox1" r:id="rId2" imgW="961920" imgH="495360"/>
        </mc:Choice>
        <mc:Fallback>
          <p:control name="TextBox1" r:id="rId2" imgW="961920" imgH="495360">
            <p:pic>
              <p:nvPicPr>
                <p:cNvPr id="39" name="TextBox1">
                  <a:extLst>
                    <a:ext uri="{FF2B5EF4-FFF2-40B4-BE49-F238E27FC236}">
                      <a16:creationId xmlns:a16="http://schemas.microsoft.com/office/drawing/2014/main" id="{306D5FFC-C954-41B5-9A80-984273A46C6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84103" y="3476376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303" name="TextBox2" r:id="rId3" imgW="961920" imgH="495360"/>
        </mc:Choice>
        <mc:Fallback>
          <p:control name="TextBox2" r:id="rId3" imgW="961920" imgH="495360">
            <p:pic>
              <p:nvPicPr>
                <p:cNvPr id="40" name="TextBox2">
                  <a:extLst>
                    <a:ext uri="{FF2B5EF4-FFF2-40B4-BE49-F238E27FC236}">
                      <a16:creationId xmlns:a16="http://schemas.microsoft.com/office/drawing/2014/main" id="{12ED5D09-7196-4F34-AD61-711DEEB34C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51173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304" name="TextBox3" r:id="rId4" imgW="961920" imgH="495360"/>
        </mc:Choice>
        <mc:Fallback>
          <p:control name="TextBox3" r:id="rId4" imgW="961920" imgH="495360">
            <p:pic>
              <p:nvPicPr>
                <p:cNvPr id="42" name="TextBox3">
                  <a:extLst>
                    <a:ext uri="{FF2B5EF4-FFF2-40B4-BE49-F238E27FC236}">
                      <a16:creationId xmlns:a16="http://schemas.microsoft.com/office/drawing/2014/main" id="{FE818FD0-F609-4F4C-ADA0-B2592211A8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13044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305" name="TextBox4" r:id="rId5" imgW="961920" imgH="495360"/>
        </mc:Choice>
        <mc:Fallback>
          <p:control name="TextBox4" r:id="rId5" imgW="961920" imgH="495360">
            <p:pic>
              <p:nvPicPr>
                <p:cNvPr id="48" name="TextBox4">
                  <a:extLst>
                    <a:ext uri="{FF2B5EF4-FFF2-40B4-BE49-F238E27FC236}">
                      <a16:creationId xmlns:a16="http://schemas.microsoft.com/office/drawing/2014/main" id="{7D46D95E-B533-4C93-884C-40D0735123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97286" y="3451793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F1E22D12-2886-4285-A326-439744DD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07979" y="272914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462410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19906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45783" y="2921743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392129" y="397764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392129" y="323450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552585" y="432353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954317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703074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60256" y="157397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539 - 28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387 - 16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602 - 2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979154" y="1547555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435 - 4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652738" y="3432200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28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45784" y="4020263"/>
            <a:ext cx="9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387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091502" y="3247594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8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297915" y="3999814"/>
            <a:ext cx="99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979039" y="2863531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86430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792002" y="325215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985994" y="3373988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017139" y="3962051"/>
            <a:ext cx="9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727267" y="2878131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536648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533275" y="322951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10153359" y="3385912"/>
            <a:ext cx="58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746318" y="3976651"/>
            <a:ext cx="8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431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08D4634-27A2-42F9-AAB9-11F1428FB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27C556-8BA2-49C7-BB54-D709980990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98" b="1998"/>
          <a:stretch/>
        </p:blipFill>
        <p:spPr>
          <a:xfrm>
            <a:off x="1317170" y="1906280"/>
            <a:ext cx="9557656" cy="3411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360264" y="3857332"/>
            <a:ext cx="3558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4494375" y="4802436"/>
            <a:ext cx="5103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259 – 45 = 214 (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5126418" y="5317552"/>
            <a:ext cx="4471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214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85C448-51B5-42F5-A37B-FE48DEE89901}"/>
              </a:ext>
            </a:extLst>
          </p:cNvPr>
          <p:cNvGrpSpPr/>
          <p:nvPr/>
        </p:nvGrpSpPr>
        <p:grpSpPr>
          <a:xfrm>
            <a:off x="698255" y="396487"/>
            <a:ext cx="11105367" cy="1241481"/>
            <a:chOff x="-440786" y="508823"/>
            <a:chExt cx="10631559" cy="12414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BF1A05-7857-4B13-A889-93F547F2E4A8}"/>
                </a:ext>
              </a:extLst>
            </p:cNvPr>
            <p:cNvGrpSpPr/>
            <p:nvPr/>
          </p:nvGrpSpPr>
          <p:grpSpPr>
            <a:xfrm>
              <a:off x="-440786" y="508823"/>
              <a:ext cx="10631559" cy="1241481"/>
              <a:chOff x="-3860704" y="246790"/>
              <a:chExt cx="10568867" cy="151436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41D734-4E1C-4315-AC7C-E0E885A6794F}"/>
                  </a:ext>
                </a:extLst>
              </p:cNvPr>
              <p:cNvSpPr/>
              <p:nvPr/>
            </p:nvSpPr>
            <p:spPr>
              <a:xfrm>
                <a:off x="-3860703" y="246790"/>
                <a:ext cx="10568866" cy="1514362"/>
              </a:xfrm>
              <a:prstGeom prst="roundRect">
                <a:avLst>
                  <a:gd name="adj" fmla="val 49773"/>
                </a:avLst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2000" b="1" dirty="0" err="1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endPara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3377098-46BA-4732-A93C-1C8C3F06A8C3}"/>
                  </a:ext>
                </a:extLst>
              </p:cNvPr>
              <p:cNvSpPr/>
              <p:nvPr/>
            </p:nvSpPr>
            <p:spPr>
              <a:xfrm>
                <a:off x="-3860704" y="628030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5345BD-8EF1-4813-8492-0EA66AA9EC11}"/>
                </a:ext>
              </a:extLst>
            </p:cNvPr>
            <p:cNvSpPr txBox="1"/>
            <p:nvPr/>
          </p:nvSpPr>
          <p:spPr>
            <a:xfrm>
              <a:off x="68005" y="601026"/>
              <a:ext cx="10083996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Ở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đài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quan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thiên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văn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ngày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259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sinh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tham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quan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ngày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sinh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tham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quan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ít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ngày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nhất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45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sinh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ngày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thứ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sinh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tham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quan</a:t>
              </a:r>
              <a:r>
                <a:rPr lang="en-US" sz="2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54764" y="4297084"/>
            <a:ext cx="10235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83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00013 -0.134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3396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456577" y="199759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smtClean="0">
                <a:solidFill>
                  <a:srgbClr val="002060"/>
                </a:solidFill>
                <a:latin typeface="UTM Avo" panose="02040603050506020204" pitchFamily="18" charset="0"/>
              </a:rPr>
              <a:t>Hẹn gặp lại các con ở tiết học sau.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7092288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208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UTM Avo</vt:lpstr>
      <vt:lpstr>1_Office Theme</vt:lpstr>
      <vt:lpstr>Office Theme</vt:lpstr>
      <vt:lpstr>2_Office Theme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tiết học sau.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672</cp:revision>
  <dcterms:created xsi:type="dcterms:W3CDTF">2021-02-20T02:56:00Z</dcterms:created>
  <dcterms:modified xsi:type="dcterms:W3CDTF">2024-05-02T04:43:15Z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