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2" r:id="rId3"/>
    <p:sldId id="260" r:id="rId4"/>
    <p:sldId id="257" r:id="rId5"/>
    <p:sldId id="277" r:id="rId6"/>
    <p:sldId id="278" r:id="rId7"/>
    <p:sldId id="279" r:id="rId8"/>
    <p:sldId id="28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78EE-4144-4683-9D09-D2FB66CDF70F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40AB-F7ED-497F-A760-77501307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FE0B6-4946-466C-AEAA-B3A72448F1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3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7A95-B5B8-4462-84D4-10FF7ABC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31734-6252-4DE7-BC41-B2E677E1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BBE6-485D-41EE-AA8C-A7EF563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5868-7D8A-4C53-8953-9496F8EC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DCA5-CF01-42D1-AC65-2199C4BF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66B9-4ECC-4330-8734-8E50B1FC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150A2-2C77-4628-9BE7-FCB0F3207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77711-25C6-49A1-9707-DA9D73B0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CD7A-D4F0-43FB-8EFE-146FEB5C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C991-8DB9-462F-A127-0D00E377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8C623-CB0A-4649-B22A-5FB293DA7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0EFD0-996D-47B8-8744-86AC623C1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D778-50A6-4D42-97D1-85B6B3AD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EE32-8832-490F-B0F2-87E61EA6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B2B7-9743-45A6-889A-115CE285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1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000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903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43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674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7847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10634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119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9384-DEF9-44C8-A513-D39AC26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A0B98-66C8-4B85-9D19-7BA1FD3D0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B390-F3F0-42D8-B923-21DF4497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02D7-806B-48BC-9576-C7A236B7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8F58-0131-49DC-A398-80B3806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7418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522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EC3-FC01-4666-804B-78E5F9EC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79BF-27F1-4E7E-A5FE-D91EF30E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CFE1-6226-4499-8B91-4EA15E4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4F986-91C1-4122-93D3-7FBE33B5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FE66-4D66-48FF-9E6E-7021C786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C530-A5BB-4DB2-B8D3-E199C9B8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585C-969E-4EEA-82F8-86A03BBB1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832A1-C7D5-4243-86DB-E0E3FC19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FD3B-1EA8-4CCA-BA85-4C7A668E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A4EA-2D48-486D-A65F-582271B5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5F8EA-135A-47CD-A2CB-9B93C009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B582-E445-4D02-859F-2331D61C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DC74E-3E83-4FE4-81A3-70F026FC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0607-6BC8-4741-A77B-DD4C38D6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E565E-6C13-4386-9156-52856270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90BB2-CF03-4625-92D9-C8D30F447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0E61C-4A07-4A23-880D-8FBC65BF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DB55C-6485-4163-8C60-948DC6C3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1AD9A-98A1-4518-B5B5-342C2084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405D-4E26-4A36-8CCE-9912B61E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6C4F-E5D4-4AC1-ADF8-573B90A3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D7ED9-2130-47A7-83D9-37AFB125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2B54D-3066-4ABF-8B24-2DBDF01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4E138-E3F9-4711-A262-57CAB7CD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9D88C-FF33-494C-A0B2-BCEF987A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7276-2A0A-4ADA-98E8-42F5A3B4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DB31-9C06-46FE-AD8E-6D42C82C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E6458-D56E-413A-AB6E-2CD70A3D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542C6-7F1C-4F0E-A84E-17E2BA39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BBCD6-058B-4258-8060-0E7E071C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F160A-332E-4C5B-934C-3AA2A20D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F9F18-824F-4E0A-9910-D0821F4D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7AB6-9167-44FB-90A1-299E06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CAA0B-491B-4042-8F0E-A69509613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93371-8F7D-4440-8D2B-39B1E164E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53F5E-DDDB-4513-85A2-94C88EC1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4B6D-30BE-4030-B889-DB01F232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4462F-A596-451D-978C-FAEA45D9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4CFF-3F4F-4898-A611-290A550F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86BCA-7672-4949-990D-7D9FAEBC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1ABE-9942-4D34-8A9C-285D9AE8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6143-8C2B-44D7-84F6-AEC2B621C65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C9AF-FDD7-4254-B854-663431E92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DE7-D2E8-43A6-905A-59CE54C50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79191-6823-4D04-B274-B868E577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1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548" y="1059629"/>
            <a:ext cx="8241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 ĐẾN </a:t>
            </a:r>
            <a:r>
              <a:rPr 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 TIẾT TỰ NHIÊN VÀ XÃ HỘI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A38A-2651-4D71-A1B9-E4070C72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003FF-E91B-46CA-8060-57B73D2A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C1D7B-1AD7-416B-AEF7-47C97B9E7BFE}"/>
              </a:ext>
            </a:extLst>
          </p:cNvPr>
          <p:cNvSpPr txBox="1"/>
          <p:nvPr/>
        </p:nvSpPr>
        <p:spPr>
          <a:xfrm>
            <a:off x="249219" y="1602890"/>
            <a:ext cx="1169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1"/>
                </a:solidFill>
              </a:rPr>
              <a:t>Khởi động</a:t>
            </a:r>
          </a:p>
          <a:p>
            <a:pPr algn="ctr"/>
            <a:r>
              <a:rPr lang="vi-VN" sz="3600" dirty="0">
                <a:solidFill>
                  <a:schemeClr val="accent1"/>
                </a:solidFill>
              </a:rPr>
              <a:t>Chơi trò chơi “Mưa rơi”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4319270"/>
            <a:ext cx="12195810" cy="257937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605" y="-1905"/>
            <a:ext cx="12195810" cy="12604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43472" y="1881883"/>
            <a:ext cx="950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 đánh giá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Chủ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trái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đất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và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"/>
                <a:ea typeface="微软雅黑" panose="020B0503020204020204" charset="-122"/>
                <a:cs typeface="+mn-cs"/>
              </a:rPr>
              <a:t>trời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微软雅黑" panose="020B0503020204020204" charset="-122"/>
              </a:rPr>
              <a:t>(</a:t>
            </a:r>
            <a:r>
              <a:rPr lang="en-US" altLang="zh-CN" sz="4800" b="1" dirty="0" err="1" smtClean="0"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微软雅黑" panose="020B0503020204020204" charset="-122"/>
              </a:rPr>
              <a:t>Tiết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微软雅黑" panose="020B0503020204020204" charset="-122"/>
              </a:rPr>
              <a:t> 2)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1041400"/>
            <a:ext cx="798830" cy="8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" y="3740785"/>
            <a:ext cx="1217295" cy="11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30" y="1073785"/>
            <a:ext cx="779145" cy="7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75" y="2205355"/>
            <a:ext cx="122745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 descr="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60000" flipH="1">
            <a:off x="215900" y="1894205"/>
            <a:ext cx="1575435" cy="1514475"/>
          </a:xfrm>
          <a:prstGeom prst="rect">
            <a:avLst/>
          </a:prstGeom>
        </p:spPr>
      </p:pic>
      <p:pic>
        <p:nvPicPr>
          <p:cNvPr id="17" name="图片 16" descr="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97110" y="3576955"/>
            <a:ext cx="155575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15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4"/>
          <p:cNvSpPr/>
          <p:nvPr/>
        </p:nvSpPr>
        <p:spPr>
          <a:xfrm>
            <a:off x="3102081" y="2636796"/>
            <a:ext cx="69222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TIẾT 2</a:t>
            </a:r>
            <a:endParaRPr lang="zh-CN" altLang="en-US" sz="115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3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99ADDAD-3219-4619-A80F-BD995BA6E617}"/>
              </a:ext>
            </a:extLst>
          </p:cNvPr>
          <p:cNvSpPr/>
          <p:nvPr/>
        </p:nvSpPr>
        <p:spPr>
          <a:xfrm>
            <a:off x="580913" y="279699"/>
            <a:ext cx="570155" cy="570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B54F6-5BF9-43EC-8937-7C830BB1D8FE}"/>
              </a:ext>
            </a:extLst>
          </p:cNvPr>
          <p:cNvSpPr txBox="1"/>
          <p:nvPr/>
        </p:nvSpPr>
        <p:spPr>
          <a:xfrm>
            <a:off x="1237129" y="279699"/>
            <a:ext cx="744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</a:rPr>
              <a:t>Xử lí tình huống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80FD5-9BAF-4A22-AF74-1D2C59998CEC}"/>
              </a:ext>
            </a:extLst>
          </p:cNvPr>
          <p:cNvSpPr txBox="1"/>
          <p:nvPr/>
        </p:nvSpPr>
        <p:spPr>
          <a:xfrm>
            <a:off x="470263" y="849854"/>
            <a:ext cx="883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Nếu là bạn trong mỗi tình huống dưới đây, em sẽ làm gì?</a:t>
            </a:r>
            <a:endParaRPr lang="en-US" sz="2800" dirty="0">
              <a:latin typeface="+mj-lt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65806AB2-4B27-41CE-A861-64A4B96E6CCA}"/>
              </a:ext>
            </a:extLst>
          </p:cNvPr>
          <p:cNvPicPr/>
          <p:nvPr/>
        </p:nvPicPr>
        <p:blipFill rotWithShape="1">
          <a:blip r:embed="rId2" cstate="print"/>
          <a:srcRect l="14952" t="19807" r="10287" b="44982"/>
          <a:stretch/>
        </p:blipFill>
        <p:spPr>
          <a:xfrm>
            <a:off x="1684019" y="1351275"/>
            <a:ext cx="5276179" cy="234306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EBC59FC0-D095-48A5-9E45-1C872A28DE57}"/>
              </a:ext>
            </a:extLst>
          </p:cNvPr>
          <p:cNvPicPr/>
          <p:nvPr/>
        </p:nvPicPr>
        <p:blipFill rotWithShape="1">
          <a:blip r:embed="rId2" cstate="print"/>
          <a:srcRect l="5981" t="56639" r="7296" b="5949"/>
          <a:stretch/>
        </p:blipFill>
        <p:spPr>
          <a:xfrm>
            <a:off x="1237129" y="3827417"/>
            <a:ext cx="8659906" cy="2769326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0B1B622-8219-406A-AAC1-C7BBD3B41B93}"/>
              </a:ext>
            </a:extLst>
          </p:cNvPr>
          <p:cNvSpPr/>
          <p:nvPr/>
        </p:nvSpPr>
        <p:spPr>
          <a:xfrm>
            <a:off x="8767482" y="384642"/>
            <a:ext cx="2581835" cy="1299755"/>
          </a:xfrm>
          <a:prstGeom prst="cloudCallout">
            <a:avLst>
              <a:gd name="adj1" fmla="val -64583"/>
              <a:gd name="adj2" fmla="val 939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Đóng vai</a:t>
            </a:r>
            <a:endParaRPr lang="en-US" sz="28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7E0661C-CADD-48E8-ADFE-61C659E40CA1}"/>
              </a:ext>
            </a:extLst>
          </p:cNvPr>
          <p:cNvSpPr/>
          <p:nvPr/>
        </p:nvSpPr>
        <p:spPr>
          <a:xfrm>
            <a:off x="6960198" y="2181246"/>
            <a:ext cx="1237130" cy="103738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1,3,5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750057E-665C-4421-B5AB-480B6B702320}"/>
              </a:ext>
            </a:extLst>
          </p:cNvPr>
          <p:cNvSpPr/>
          <p:nvPr/>
        </p:nvSpPr>
        <p:spPr>
          <a:xfrm>
            <a:off x="9717741" y="4691371"/>
            <a:ext cx="1237130" cy="103738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Nhóm 2,4,6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EAE-0568-4607-9F73-3C5F8BF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30851-A594-421A-B90A-05826B42E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5333A-F477-4032-9BD7-7E80DD6452EE}"/>
              </a:ext>
            </a:extLst>
          </p:cNvPr>
          <p:cNvSpPr txBox="1"/>
          <p:nvPr/>
        </p:nvSpPr>
        <p:spPr>
          <a:xfrm>
            <a:off x="3818965" y="1893345"/>
            <a:ext cx="6110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/>
                </a:solidFill>
              </a:rPr>
              <a:t>Vẽ chủ đề yêu thích. Và giới thiệu về bức tranh của mình.</a:t>
            </a:r>
            <a:endParaRPr lang="en-US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85" y="2806966"/>
            <a:ext cx="12193526" cy="4154737"/>
          </a:xfrm>
          <a:prstGeom prst="rect">
            <a:avLst/>
          </a:prstGeom>
        </p:spPr>
      </p:pic>
      <p:pic>
        <p:nvPicPr>
          <p:cNvPr id="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4"/>
          <p:cNvSpPr/>
          <p:nvPr/>
        </p:nvSpPr>
        <p:spPr>
          <a:xfrm>
            <a:off x="2466274" y="2694054"/>
            <a:ext cx="7844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CỦNG CỐ</a:t>
            </a:r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   </a:t>
            </a:r>
          </a:p>
          <a:p>
            <a:pPr algn="ctr"/>
            <a:r>
              <a:rPr lang="vi-VN" altLang="zh-CN" sz="80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"/>
                <a:ea typeface="方正大黑简体" panose="02010601030101010101" pitchFamily="2" charset="-122"/>
              </a:rPr>
              <a:t>BÀI HỌC</a:t>
            </a:r>
            <a:endParaRPr lang="zh-CN" altLang="en-US" sz="8000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"/>
              <a:ea typeface="方正大黑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5131" y="301983"/>
            <a:ext cx="824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 GẶP LẠI CÁC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3000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91</Words>
  <Application>Microsoft Office PowerPoint</Application>
  <PresentationFormat>Widescreen</PresentationFormat>
  <Paragraphs>19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宋体</vt:lpstr>
      <vt:lpstr>Arial</vt:lpstr>
      <vt:lpstr>Arial Rounded</vt:lpstr>
      <vt:lpstr>Calibri</vt:lpstr>
      <vt:lpstr>Calibri Light</vt:lpstr>
      <vt:lpstr>等线</vt:lpstr>
      <vt:lpstr>Times New Roman</vt:lpstr>
      <vt:lpstr>方正大黑简体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2021-08-18T06:21:59Z</dcterms:created>
  <dcterms:modified xsi:type="dcterms:W3CDTF">2023-05-10T08:10:52Z</dcterms:modified>
</cp:coreProperties>
</file>