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2" r:id="rId2"/>
    <p:sldId id="288" r:id="rId3"/>
    <p:sldId id="281" r:id="rId4"/>
    <p:sldId id="267" r:id="rId5"/>
    <p:sldId id="272" r:id="rId6"/>
    <p:sldId id="274" r:id="rId7"/>
    <p:sldId id="291" r:id="rId8"/>
    <p:sldId id="292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8B6"/>
    <a:srgbClr val="CC0099"/>
    <a:srgbClr val="E848CA"/>
    <a:srgbClr val="CD6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1A3E1-8A4D-464A-B717-D6ADBEB04E0C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BD61F-EBC8-4F9C-970C-E1A569F1E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6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4459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26521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88545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5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52532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62669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7118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96452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9601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05908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2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jp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548" y="1059629"/>
            <a:ext cx="8241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 ĐẾN </a:t>
            </a:r>
            <a:r>
              <a:rPr 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 TIẾT TỰ NHIÊN VÀ XÃ HỘI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3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AE69-855B-4250-A348-6C0048CA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D2EA1B-71FA-4AB5-917C-9D5F5479B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50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6A8B71-DBFF-4D97-BF92-1E7E0B31E90F}"/>
              </a:ext>
            </a:extLst>
          </p:cNvPr>
          <p:cNvSpPr txBox="1"/>
          <p:nvPr/>
        </p:nvSpPr>
        <p:spPr>
          <a:xfrm>
            <a:off x="4294458" y="2055813"/>
            <a:ext cx="6196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Em cần làm gì để giữ gìn sức khỏe vào các mùa khác nhau?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24A97A-F3F0-47C0-81D4-A93A83AC3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5" b="98361" l="9455" r="89455">
                        <a14:foregroundMark x1="38545" y1="19126" x2="40364" y2="19126"/>
                        <a14:foregroundMark x1="40364" y1="20765" x2="43273" y2="20765"/>
                        <a14:foregroundMark x1="51359" y1="82397" x2="52884" y2="86790"/>
                        <a14:foregroundMark x1="54382" y1="84658" x2="53921" y2="82234"/>
                        <a14:foregroundMark x1="47035" y1="82674" x2="45455" y2="85246"/>
                        <a14:foregroundMark x1="47636" y1="5464" x2="52727" y2="9290"/>
                        <a14:foregroundMark x1="57091" y1="3825" x2="57455" y2="6557"/>
                        <a14:backgroundMark x1="40364" y1="75410" x2="57455" y2="74317"/>
                        <a14:backgroundMark x1="38909" y1="71038" x2="38182" y2="73770"/>
                        <a14:backgroundMark x1="59273" y1="89617" x2="56364" y2="95082"/>
                        <a14:backgroundMark x1="56364" y1="97814" x2="56727" y2="99454"/>
                        <a14:backgroundMark x1="58182" y1="93989" x2="62182" y2="92350"/>
                        <a14:backgroundMark x1="56000" y1="95628" x2="57455" y2="97814"/>
                        <a14:backgroundMark x1="57091" y1="96175" x2="54909" y2="97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23" y="2055813"/>
            <a:ext cx="1442991" cy="9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94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4"/>
          <p:cNvSpPr/>
          <p:nvPr/>
        </p:nvSpPr>
        <p:spPr>
          <a:xfrm>
            <a:off x="3102081" y="2636796"/>
            <a:ext cx="69222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5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方正大黑简体" panose="02010601030101010101" pitchFamily="2" charset="-122"/>
              </a:rPr>
              <a:t>CỦNG CỐ</a:t>
            </a:r>
            <a:endParaRPr lang="zh-CN" altLang="en-US" sz="115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  <a:ea typeface="方正大黑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5647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1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2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5" y="5610193"/>
            <a:ext cx="2832099" cy="10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38051" y="6151880"/>
            <a:ext cx="812800" cy="73152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1" y="327406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96681" y="3941871"/>
            <a:ext cx="6684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Mùa gì gió rét căm căm. Đi học bé phải quàng khăn đi giày</a:t>
            </a:r>
            <a:endParaRPr lang="en-US" sz="4800" dirty="0">
              <a:solidFill>
                <a:srgbClr val="008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5697" y="1179899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Mùa đông</a:t>
            </a:r>
            <a:endParaRPr lang="en-US" sz="3733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" y="-1114"/>
            <a:ext cx="220980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6464" y="4012734"/>
            <a:ext cx="660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 gì cho lá thêm xanh. Cho bé thêm tuổi má hây hây hồng.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5697" y="1144467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 xuân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" y="-1114"/>
            <a:ext cx="220980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56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79604" y="3977773"/>
            <a:ext cx="6828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Mùa gì bé đón trăng rằm. Rước đèn phá cỗ chị Hằng cùng xem.</a:t>
            </a:r>
            <a:endParaRPr lang="en-US" sz="4800" dirty="0">
              <a:solidFill>
                <a:srgbClr val="008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4289" y="1147945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Mùa thu</a:t>
            </a:r>
            <a:endParaRPr lang="en-US" sz="3733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" y="-1114"/>
            <a:ext cx="220980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23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79604" y="3977773"/>
            <a:ext cx="6828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Mùa gì phượng đỏ rực rỡ. Tạm xa thầy bạn mái trường bé yêu.</a:t>
            </a:r>
            <a:endParaRPr lang="en-US" sz="4800" dirty="0">
              <a:solidFill>
                <a:srgbClr val="008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4289" y="1147945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Mùa hè</a:t>
            </a:r>
            <a:endParaRPr lang="en-US" sz="3733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" y="-1114"/>
            <a:ext cx="220980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256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5131" y="301983"/>
            <a:ext cx="824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HẸN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GẶP LẠI CÁC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3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109</Words>
  <Application>Microsoft Office PowerPoint</Application>
  <PresentationFormat>Widescreen</PresentationFormat>
  <Paragraphs>13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Arial Rounded</vt:lpstr>
      <vt:lpstr>Calibri</vt:lpstr>
      <vt:lpstr>Calibri Light</vt:lpstr>
      <vt:lpstr>Times New Roman</vt:lpstr>
      <vt:lpstr>方正大黑简体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20</cp:revision>
  <dcterms:created xsi:type="dcterms:W3CDTF">2021-08-18T02:51:18Z</dcterms:created>
  <dcterms:modified xsi:type="dcterms:W3CDTF">2024-05-02T11:26:38Z</dcterms:modified>
</cp:coreProperties>
</file>