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5" r:id="rId2"/>
    <p:sldMasterId id="2147483687" r:id="rId3"/>
    <p:sldMasterId id="2147483701" r:id="rId4"/>
    <p:sldMasterId id="2147483713" r:id="rId5"/>
  </p:sldMasterIdLst>
  <p:notesMasterIdLst>
    <p:notesMasterId r:id="rId20"/>
  </p:notesMasterIdLst>
  <p:sldIdLst>
    <p:sldId id="491" r:id="rId6"/>
    <p:sldId id="298" r:id="rId7"/>
    <p:sldId id="481" r:id="rId8"/>
    <p:sldId id="484" r:id="rId9"/>
    <p:sldId id="482" r:id="rId10"/>
    <p:sldId id="293" r:id="rId11"/>
    <p:sldId id="268" r:id="rId12"/>
    <p:sldId id="485" r:id="rId13"/>
    <p:sldId id="486" r:id="rId14"/>
    <p:sldId id="487" r:id="rId15"/>
    <p:sldId id="488" r:id="rId16"/>
    <p:sldId id="489" r:id="rId17"/>
    <p:sldId id="490"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9C556-4EFC-485C-899A-1D9315F0BCC7}" type="datetimeFigureOut">
              <a:rPr lang="en-US" smtClean="0"/>
              <a:t>02/05/2024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859F8-679B-4EC5-914A-F037C783E175}" type="slidenum">
              <a:rPr lang="en-US" smtClean="0"/>
              <a:t>‹#›</a:t>
            </a:fld>
            <a:endParaRPr lang="en-US"/>
          </a:p>
        </p:txBody>
      </p:sp>
    </p:spTree>
    <p:extLst>
      <p:ext uri="{BB962C8B-B14F-4D97-AF65-F5344CB8AC3E}">
        <p14:creationId xmlns:p14="http://schemas.microsoft.com/office/powerpoint/2010/main" val="257917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600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261632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4020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9293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560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287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8079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B31896C-5811-468A-ABFB-99BD176A4C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998"/>
          </a:xfrm>
          <a:prstGeom prst="rect">
            <a:avLst/>
          </a:prstGeom>
        </p:spPr>
      </p:pic>
    </p:spTree>
    <p:extLst>
      <p:ext uri="{BB962C8B-B14F-4D97-AF65-F5344CB8AC3E}">
        <p14:creationId xmlns:p14="http://schemas.microsoft.com/office/powerpoint/2010/main" val="183380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BE2C917-C185-4529-B658-720C4C5476D1}" type="datetimeFigureOut">
              <a:rPr lang="zh-CN" altLang="en-US" smtClean="0"/>
              <a:pPr/>
              <a:t>2024/5/2</a:t>
            </a:fld>
            <a:endParaRPr lang="zh-CN" altLang="en-US" dirty="0"/>
          </a:p>
        </p:txBody>
      </p:sp>
      <p:sp>
        <p:nvSpPr>
          <p:cNvPr id="3" name="页脚占位符 2"/>
          <p:cNvSpPr>
            <a:spLocks noGrp="1"/>
          </p:cNvSpPr>
          <p:nvPr>
            <p:ph type="ftr" sz="quarter" idx="11"/>
          </p:nvPr>
        </p:nvSpPr>
        <p:spPr/>
        <p:txBody>
          <a:bodyPr/>
          <a:lstStyle>
            <a:lvl1pPr>
              <a:defRPr/>
            </a:lvl1pPr>
          </a:lstStyle>
          <a:p>
            <a:endParaRPr lang="zh-CN" altLang="en-US" dirty="0"/>
          </a:p>
        </p:txBody>
      </p:sp>
      <p:sp>
        <p:nvSpPr>
          <p:cNvPr id="4" name="灯片编号占位符 3"/>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628693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2024/5/2</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868756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2024/5/2</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232332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2024/5/2</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138784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2024/5/2</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659097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02/05/2024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38103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02/05/2024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8313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02/05/2024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5680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02/05/2024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984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02/05/2024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287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622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02/05/2024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2498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59号-创粗黑" panose="00000500000000000000" pitchFamily="2" charset="-122"/>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59号-创粗黑" panose="00000500000000000000" pitchFamily="2" charset="-122"/>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02/05/2024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86781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93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02/05/2024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4383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02/05/2024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26386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02/05/2024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6252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02/05/2024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883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166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p:txBody>
          <a:bodyPr/>
          <a:lstStyle/>
          <a:p>
            <a:fld id="{15C87518-6E8A-41BB-A282-E8C0A2691D2E}"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063661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p:txBody>
          <a:bodyPr/>
          <a:lstStyle/>
          <a:p>
            <a:fld id="{15C87518-6E8A-41BB-A282-E8C0A2691D2E}"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02095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265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p:txBody>
          <a:bodyPr/>
          <a:lstStyle/>
          <a:p>
            <a:fld id="{15C87518-6E8A-41BB-A282-E8C0A2691D2E}"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546667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p:txBody>
          <a:bodyPr/>
          <a:lstStyle/>
          <a:p>
            <a:fld id="{15C87518-6E8A-41BB-A282-E8C0A2691D2E}" type="datetimeFigureOut">
              <a:rPr lang="zh-CN" altLang="en-US" smtClean="0"/>
              <a:t>2024/5/2</a:t>
            </a:fld>
            <a:endParaRPr lang="zh-CN" altLang="en-US"/>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319109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p:txBody>
          <a:bodyPr/>
          <a:lstStyle/>
          <a:p>
            <a:fld id="{15C87518-6E8A-41BB-A282-E8C0A2691D2E}" type="datetimeFigureOut">
              <a:rPr lang="zh-CN" altLang="en-US" smtClean="0"/>
              <a:t>2024/5/2</a:t>
            </a:fld>
            <a:endParaRPr lang="zh-CN" altLang="en-US"/>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072067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p:txBody>
          <a:bodyPr/>
          <a:lstStyle/>
          <a:p>
            <a:fld id="{15C87518-6E8A-41BB-A282-E8C0A2691D2E}" type="datetimeFigureOut">
              <a:rPr lang="zh-CN" altLang="en-US" smtClean="0"/>
              <a:t>2024/5/2</a:t>
            </a:fld>
            <a:endParaRPr lang="zh-CN" altLang="en-US"/>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812130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3088874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p:txBody>
          <a:bodyPr/>
          <a:lstStyle/>
          <a:p>
            <a:fld id="{15C87518-6E8A-41BB-A282-E8C0A2691D2E}" type="datetimeFigureOut">
              <a:rPr lang="zh-CN" altLang="en-US" smtClean="0"/>
              <a:t>2024/5/2</a:t>
            </a:fld>
            <a:endParaRPr lang="zh-CN" altLang="en-US"/>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183350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p:txBody>
          <a:bodyPr/>
          <a:lstStyle/>
          <a:p>
            <a:fld id="{15C87518-6E8A-41BB-A282-E8C0A2691D2E}" type="datetimeFigureOut">
              <a:rPr lang="zh-CN" altLang="en-US" smtClean="0"/>
              <a:t>2024/5/2</a:t>
            </a:fld>
            <a:endParaRPr lang="zh-CN" altLang="en-US"/>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0858089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p:txBody>
          <a:bodyPr/>
          <a:lstStyle/>
          <a:p>
            <a:fld id="{15C87518-6E8A-41BB-A282-E8C0A2691D2E}"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97220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p:txBody>
          <a:bodyPr/>
          <a:lstStyle/>
          <a:p>
            <a:fld id="{15C87518-6E8A-41BB-A282-E8C0A2691D2E}"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722437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6443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2024/5/2</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025553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224568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232617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34187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10705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18594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49756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48434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791851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33548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B31896C-5811-468A-ABFB-99BD176A4C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192000" cy="6857998"/>
          </a:xfrm>
          <a:prstGeom prst="rect">
            <a:avLst/>
          </a:prstGeom>
        </p:spPr>
      </p:pic>
    </p:spTree>
    <p:extLst>
      <p:ext uri="{BB962C8B-B14F-4D97-AF65-F5344CB8AC3E}">
        <p14:creationId xmlns:p14="http://schemas.microsoft.com/office/powerpoint/2010/main" val="11727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2024/5/2</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222791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2024/5/2</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074137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2024/5/2</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430294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vl1p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lvl1pPr>
              <a:defRPr/>
            </a:lvl1pPr>
          </a:lstStyle>
          <a:p>
            <a:fld id="{3BE2C917-C185-4529-B658-720C4C5476D1}" type="datetimeFigureOut">
              <a:rPr lang="zh-CN" altLang="en-US" smtClean="0"/>
              <a:pPr/>
              <a:t>2024/5/2</a:t>
            </a:fld>
            <a:endParaRPr lang="zh-CN" altLang="en-US" dirty="0"/>
          </a:p>
        </p:txBody>
      </p:sp>
      <p:sp>
        <p:nvSpPr>
          <p:cNvPr id="8" name="页脚占位符 7"/>
          <p:cNvSpPr>
            <a:spLocks noGrp="1"/>
          </p:cNvSpPr>
          <p:nvPr>
            <p:ph type="ftr" sz="quarter" idx="11"/>
          </p:nvPr>
        </p:nvSpPr>
        <p:spPr/>
        <p:txBody>
          <a:bodyPr/>
          <a:lstStyle>
            <a:lvl1pPr>
              <a:defRPr/>
            </a:lvl1pPr>
          </a:lstStyle>
          <a:p>
            <a:endParaRPr lang="zh-CN" altLang="en-US" dirty="0"/>
          </a:p>
        </p:txBody>
      </p:sp>
      <p:sp>
        <p:nvSpPr>
          <p:cNvPr id="9" name="灯片编号占位符 8"/>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97293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fld id="{3BE2C917-C185-4529-B658-720C4C5476D1}" type="datetimeFigureOut">
              <a:rPr lang="zh-CN" altLang="en-US" smtClean="0"/>
              <a:pPr/>
              <a:t>2024/5/2</a:t>
            </a:fld>
            <a:endParaRPr lang="zh-CN" altLang="en-US" dirty="0"/>
          </a:p>
        </p:txBody>
      </p:sp>
      <p:sp>
        <p:nvSpPr>
          <p:cNvPr id="4" name="页脚占位符 3"/>
          <p:cNvSpPr>
            <a:spLocks noGrp="1"/>
          </p:cNvSpPr>
          <p:nvPr>
            <p:ph type="ftr" sz="quarter" idx="11"/>
          </p:nvPr>
        </p:nvSpPr>
        <p:spPr/>
        <p:txBody>
          <a:bodyPr/>
          <a:lstStyle>
            <a:lvl1pPr>
              <a:defRPr/>
            </a:lvl1pPr>
          </a:lstStyle>
          <a:p>
            <a:endParaRPr lang="zh-CN" altLang="en-US" dirty="0"/>
          </a:p>
        </p:txBody>
      </p:sp>
      <p:sp>
        <p:nvSpPr>
          <p:cNvPr id="5" name="灯片编号占位符 4"/>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43125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4.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39C4F9E0-8320-4D7D-AF01-057F181D7DA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1"/>
            <a:ext cx="12192000" cy="6857998"/>
          </a:xfrm>
          <a:prstGeom prst="rect">
            <a:avLst/>
          </a:prstGeom>
        </p:spPr>
      </p:pic>
      <p:pic>
        <p:nvPicPr>
          <p:cNvPr id="15" name="图片 14">
            <a:extLst>
              <a:ext uri="{FF2B5EF4-FFF2-40B4-BE49-F238E27FC236}">
                <a16:creationId xmlns:a16="http://schemas.microsoft.com/office/drawing/2014/main" id="{BC72ED66-E500-4220-95BA-7024D40C6BD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27621" t="48925" r="27763" b="13136"/>
          <a:stretch/>
        </p:blipFill>
        <p:spPr>
          <a:xfrm>
            <a:off x="1" y="5440074"/>
            <a:ext cx="4267200" cy="1417926"/>
          </a:xfrm>
          <a:prstGeom prst="rect">
            <a:avLst/>
          </a:prstGeom>
        </p:spPr>
      </p:pic>
      <p:pic>
        <p:nvPicPr>
          <p:cNvPr id="16" name="图片 15">
            <a:extLst>
              <a:ext uri="{FF2B5EF4-FFF2-40B4-BE49-F238E27FC236}">
                <a16:creationId xmlns:a16="http://schemas.microsoft.com/office/drawing/2014/main" id="{AD29AE61-DB5C-4178-8097-2199B44BFE6A}"/>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27621" t="48925" r="27763" b="13136"/>
          <a:stretch/>
        </p:blipFill>
        <p:spPr>
          <a:xfrm flipH="1">
            <a:off x="7924800" y="5440074"/>
            <a:ext cx="4267200" cy="1417926"/>
          </a:xfrm>
          <a:prstGeom prst="rect">
            <a:avLst/>
          </a:prstGeom>
        </p:spPr>
      </p:pic>
    </p:spTree>
    <p:extLst>
      <p:ext uri="{BB962C8B-B14F-4D97-AF65-F5344CB8AC3E}">
        <p14:creationId xmlns:p14="http://schemas.microsoft.com/office/powerpoint/2010/main" val="37486148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3BE2C917-C185-4529-B658-720C4C5476D1}" type="datetimeFigureOut">
              <a:rPr lang="zh-CN" altLang="en-US" smtClean="0"/>
              <a:pPr/>
              <a:t>2024/5/2</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0C491C6F-6071-4143-8F1A-3CF48A43A451}" type="slidenum">
              <a:rPr lang="zh-CN" altLang="en-US" smtClean="0"/>
              <a:pPr/>
              <a:t>‹#›</a:t>
            </a:fld>
            <a:endParaRPr lang="zh-CN" altLang="en-US" dirty="0"/>
          </a:p>
        </p:txBody>
      </p:sp>
      <p:sp>
        <p:nvSpPr>
          <p:cNvPr id="8" name="TextBox 7">
            <a:extLst>
              <a:ext uri="{FF2B5EF4-FFF2-40B4-BE49-F238E27FC236}">
                <a16:creationId xmlns:a16="http://schemas.microsoft.com/office/drawing/2014/main" id="{480346E4-A210-4C2A-B899-1318E67B4576}"/>
              </a:ext>
            </a:extLst>
          </p:cNvPr>
          <p:cNvSpPr txBox="1"/>
          <p:nvPr userDrawn="1"/>
        </p:nvSpPr>
        <p:spPr>
          <a:xfrm>
            <a:off x="8973879" y="6503396"/>
            <a:ext cx="3710762" cy="369332"/>
          </a:xfrm>
          <a:prstGeom prst="rect">
            <a:avLst/>
          </a:prstGeom>
          <a:noFill/>
        </p:spPr>
        <p:txBody>
          <a:bodyPr wrap="square" rtlCol="0">
            <a:spAutoFit/>
          </a:bodyPr>
          <a:lstStyle/>
          <a:p>
            <a:r>
              <a:rPr lang="en-US" dirty="0">
                <a:solidFill>
                  <a:schemeClr val="bg1">
                    <a:lumMod val="65000"/>
                  </a:schemeClr>
                </a:solidFill>
              </a:rPr>
              <a:t>tranthao1211004@gmail.com</a:t>
            </a:r>
          </a:p>
        </p:txBody>
      </p:sp>
    </p:spTree>
    <p:extLst>
      <p:ext uri="{BB962C8B-B14F-4D97-AF65-F5344CB8AC3E}">
        <p14:creationId xmlns:p14="http://schemas.microsoft.com/office/powerpoint/2010/main" val="243744554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latin typeface="字魂59号-创粗黑" panose="00000500000000000000" pitchFamily="2" charset="-122"/>
              </a:defRPr>
            </a:lvl1pPr>
          </a:lstStyle>
          <a:p>
            <a:pPr>
              <a:defRPr/>
            </a:pPr>
            <a:fld id="{9196EC2F-0988-4314-AD4B-24FF16D7B45E}" type="datetime1">
              <a:rPr lang="en-US" altLang="zh-CN" smtClean="0">
                <a:solidFill>
                  <a:prstClr val="black">
                    <a:tint val="75000"/>
                  </a:prstClr>
                </a:solidFill>
              </a:rPr>
              <a:pPr>
                <a:defRPr/>
              </a:pPr>
              <a:t>02/05/2024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latin typeface="字魂59号-创粗黑" panose="00000500000000000000" pitchFamily="2" charset="-122"/>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338330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ftr="0" dt="0"/>
  <p:txStyles>
    <p:titleStyle>
      <a:lvl1pPr algn="ctr" defTabSz="1218926" rtl="0" eaLnBrk="1" latinLnBrk="0" hangingPunct="1">
        <a:spcBef>
          <a:spcPct val="0"/>
        </a:spcBef>
        <a:buNone/>
        <a:defRPr sz="5899" kern="1200">
          <a:solidFill>
            <a:schemeClr val="tx1"/>
          </a:solidFill>
          <a:latin typeface="字魂59号-创粗黑" panose="00000500000000000000" pitchFamily="2" charset="-122"/>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字魂59号-创粗黑" panose="00000500000000000000" pitchFamily="2" charset="-122"/>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字魂59号-创粗黑" panose="00000500000000000000" pitchFamily="2" charset="-122"/>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字魂59号-创粗黑" panose="00000500000000000000" pitchFamily="2" charset="-122"/>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EACB17D-52E4-442F-9D3C-E6FCF1B00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C0277A2-05CC-41AD-89AE-87C71DA5B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8786444-2196-460D-A003-4E186886D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7518-6E8A-41BB-A282-E8C0A2691D2E}" type="datetimeFigureOut">
              <a:rPr lang="zh-CN" altLang="en-US" smtClean="0"/>
              <a:t>2024/5/2</a:t>
            </a:fld>
            <a:endParaRPr lang="zh-CN" altLang="en-US"/>
          </a:p>
        </p:txBody>
      </p:sp>
      <p:sp>
        <p:nvSpPr>
          <p:cNvPr id="5" name="页脚占位符 4">
            <a:extLst>
              <a:ext uri="{FF2B5EF4-FFF2-40B4-BE49-F238E27FC236}">
                <a16:creationId xmlns:a16="http://schemas.microsoft.com/office/drawing/2014/main" id="{2D6C7D9F-1C8A-40B0-A1F9-5ABD35BF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E5731B1-A7F4-4245-BC73-FE90F2E06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07648127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1538006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6.png"/><Relationship Id="rId2" Type="http://schemas.openxmlformats.org/officeDocument/2006/relationships/image" Target="../media/image18.emf"/><Relationship Id="rId1" Type="http://schemas.openxmlformats.org/officeDocument/2006/relationships/slideLayout" Target="../slideLayouts/slideLayout3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image" Target="../media/image18.emf"/><Relationship Id="rId1" Type="http://schemas.openxmlformats.org/officeDocument/2006/relationships/slideLayout" Target="../slideLayouts/slideLayout3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EEF5175-7270-44C3-83A3-8A71D7BEE85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6937" t="1953" r="9211" b="6133"/>
          <a:stretch/>
        </p:blipFill>
        <p:spPr>
          <a:xfrm flipH="1">
            <a:off x="0" y="2628900"/>
            <a:ext cx="12192000" cy="4229100"/>
          </a:xfrm>
          <a:prstGeom prst="rect">
            <a:avLst/>
          </a:prstGeom>
        </p:spPr>
      </p:pic>
      <p:pic>
        <p:nvPicPr>
          <p:cNvPr id="21" name="Picture 2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080866"/>
            <a:ext cx="1965962" cy="1526120"/>
          </a:xfrm>
          <a:prstGeom prst="rect">
            <a:avLst/>
          </a:prstGeom>
        </p:spPr>
      </p:pic>
      <p:sp>
        <p:nvSpPr>
          <p:cNvPr id="8" name="Rectangle: Rounded Corners 7">
            <a:extLst>
              <a:ext uri="{FF2B5EF4-FFF2-40B4-BE49-F238E27FC236}">
                <a16:creationId xmlns:a16="http://schemas.microsoft.com/office/drawing/2014/main" id="{6146A2DE-759A-4D0E-A54D-EF621C679966}"/>
              </a:ext>
            </a:extLst>
          </p:cNvPr>
          <p:cNvSpPr/>
          <p:nvPr/>
        </p:nvSpPr>
        <p:spPr>
          <a:xfrm>
            <a:off x="982981" y="595003"/>
            <a:ext cx="10372725" cy="2263586"/>
          </a:xfrm>
          <a:prstGeom prst="roundRect">
            <a:avLst/>
          </a:prstGeom>
          <a:ln w="38100">
            <a:prstDash val="lgDashDo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微软雅黑"/>
                <a:cs typeface="Times New Roman" panose="02020603050405020304" pitchFamily="18" charset="0"/>
              </a:rPr>
              <a:t>CHÀO MỪNG CÁC EM ĐẾN VỚI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微软雅黑"/>
                <a:cs typeface="Times New Roman" panose="02020603050405020304" pitchFamily="18" charset="0"/>
              </a:rPr>
              <a:t> TIẾT HỌC MÔN TỰ NHIÊN VÀ XÃ HỘI</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438467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96C9554-4E88-433F-B82D-194AD1DDDA3F}"/>
              </a:ext>
            </a:extLst>
          </p:cNvPr>
          <p:cNvPicPr>
            <a:picLocks noChangeAspect="1"/>
          </p:cNvPicPr>
          <p:nvPr/>
        </p:nvPicPr>
        <p:blipFill>
          <a:blip r:embed="rId3">
            <a:extLst>
              <a:ext uri="{28A0092B-C50C-407E-A947-70E740481C1C}">
                <a14:useLocalDpi xmlns:a14="http://schemas.microsoft.com/office/drawing/2010/main" val="0"/>
              </a:ext>
            </a:extLst>
          </a:blip>
          <a:srcRect t="21875" b="21875"/>
          <a:stretch/>
        </p:blipFill>
        <p:spPr>
          <a:xfrm flipH="1">
            <a:off x="6620932" y="3724274"/>
            <a:ext cx="5571067" cy="3133725"/>
          </a:xfrm>
          <a:prstGeom prst="rect">
            <a:avLst/>
          </a:prstGeom>
        </p:spPr>
      </p:pic>
      <p:pic>
        <p:nvPicPr>
          <p:cNvPr id="9" name="图片 2">
            <a:extLst>
              <a:ext uri="{FF2B5EF4-FFF2-40B4-BE49-F238E27FC236}">
                <a16:creationId xmlns:a16="http://schemas.microsoft.com/office/drawing/2014/main" id="{CA2BE855-F9E0-4987-9F1F-4312E7789EB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776" t="17534" r="20335" b="20248"/>
          <a:stretch/>
        </p:blipFill>
        <p:spPr>
          <a:xfrm>
            <a:off x="340658" y="376518"/>
            <a:ext cx="1900517" cy="1667436"/>
          </a:xfrm>
          <a:prstGeom prst="rect">
            <a:avLst/>
          </a:prstGeom>
        </p:spPr>
      </p:pic>
      <p:sp>
        <p:nvSpPr>
          <p:cNvPr id="3" name="Rectangle 2"/>
          <p:cNvSpPr/>
          <p:nvPr/>
        </p:nvSpPr>
        <p:spPr>
          <a:xfrm>
            <a:off x="1153144" y="581317"/>
            <a:ext cx="745717" cy="120032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w="0"/>
                <a:solidFill>
                  <a:srgbClr val="00B050"/>
                </a:solidFill>
                <a:effectLst>
                  <a:outerShdw blurRad="38100" dist="25400" dir="5400000" algn="ctr" rotWithShape="0">
                    <a:srgbClr val="6E747A">
                      <a:alpha val="43000"/>
                    </a:srgbClr>
                  </a:outerShdw>
                </a:effectLst>
                <a:uLnTx/>
                <a:uFillTx/>
                <a:latin typeface="Coiny" panose="02000903060500060000" pitchFamily="2" charset="0"/>
                <a:ea typeface="微软雅黑"/>
                <a:cs typeface="+mn-cs"/>
              </a:rPr>
              <a:t>7</a:t>
            </a:r>
            <a:endParaRPr kumimoji="0" lang="en-US"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5" name="Picture 4">
            <a:extLst>
              <a:ext uri="{FF2B5EF4-FFF2-40B4-BE49-F238E27FC236}">
                <a16:creationId xmlns:a16="http://schemas.microsoft.com/office/drawing/2014/main" id="{3917E39D-C262-423F-AED9-7E3237C271D2}"/>
              </a:ext>
            </a:extLst>
          </p:cNvPr>
          <p:cNvPicPr>
            <a:picLocks noChangeAspect="1"/>
          </p:cNvPicPr>
          <p:nvPr/>
        </p:nvPicPr>
        <p:blipFill>
          <a:blip r:embed="rId5"/>
          <a:stretch>
            <a:fillRect/>
          </a:stretch>
        </p:blipFill>
        <p:spPr>
          <a:xfrm>
            <a:off x="2527113" y="1743546"/>
            <a:ext cx="8187638" cy="1518036"/>
          </a:xfrm>
          <a:prstGeom prst="rect">
            <a:avLst/>
          </a:prstGeom>
        </p:spPr>
      </p:pic>
    </p:spTree>
    <p:extLst>
      <p:ext uri="{BB962C8B-B14F-4D97-AF65-F5344CB8AC3E}">
        <p14:creationId xmlns:p14="http://schemas.microsoft.com/office/powerpoint/2010/main" val="1118533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hildren's drawings&#10;&#10;Description automatically generated with low confidence">
            <a:extLst>
              <a:ext uri="{FF2B5EF4-FFF2-40B4-BE49-F238E27FC236}">
                <a16:creationId xmlns:a16="http://schemas.microsoft.com/office/drawing/2014/main" id="{F6FB8FD2-EDC0-4201-8513-BE204D256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137"/>
            <a:ext cx="12192000" cy="7144137"/>
          </a:xfrm>
          <a:prstGeom prst="rect">
            <a:avLst/>
          </a:prstGeom>
        </p:spPr>
      </p:pic>
    </p:spTree>
    <p:extLst>
      <p:ext uri="{BB962C8B-B14F-4D97-AF65-F5344CB8AC3E}">
        <p14:creationId xmlns:p14="http://schemas.microsoft.com/office/powerpoint/2010/main" val="61077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46301B-6A6F-404B-BAC7-56A37A2B2B1C}"/>
              </a:ext>
            </a:extLst>
          </p:cNvPr>
          <p:cNvPicPr>
            <a:picLocks noChangeAspect="1"/>
          </p:cNvPicPr>
          <p:nvPr/>
        </p:nvPicPr>
        <p:blipFill>
          <a:blip r:embed="rId2">
            <a:duotone>
              <a:schemeClr val="accent6">
                <a:shade val="45000"/>
                <a:satMod val="135000"/>
              </a:schemeClr>
              <a:prstClr val="white"/>
            </a:duotone>
          </a:blip>
          <a:stretch>
            <a:fillRect/>
          </a:stretch>
        </p:blipFill>
        <p:spPr>
          <a:xfrm>
            <a:off x="-84161" y="-254620"/>
            <a:ext cx="12272966" cy="7112619"/>
          </a:xfrm>
          <a:prstGeom prst="rect">
            <a:avLst/>
          </a:prstGeom>
        </p:spPr>
      </p:pic>
      <p:pic>
        <p:nvPicPr>
          <p:cNvPr id="6" name="Picture 5">
            <a:extLst>
              <a:ext uri="{FF2B5EF4-FFF2-40B4-BE49-F238E27FC236}">
                <a16:creationId xmlns:a16="http://schemas.microsoft.com/office/drawing/2014/main" id="{902F16B0-FE4B-455B-BCA6-CF41978EFA99}"/>
              </a:ext>
            </a:extLst>
          </p:cNvPr>
          <p:cNvPicPr>
            <a:picLocks noChangeAspect="1"/>
          </p:cNvPicPr>
          <p:nvPr/>
        </p:nvPicPr>
        <p:blipFill>
          <a:blip r:embed="rId3">
            <a:duotone>
              <a:schemeClr val="accent6">
                <a:shade val="45000"/>
                <a:satMod val="135000"/>
              </a:schemeClr>
              <a:prstClr val="white"/>
            </a:duotone>
          </a:blip>
          <a:stretch>
            <a:fillRect/>
          </a:stretch>
        </p:blipFill>
        <p:spPr>
          <a:xfrm>
            <a:off x="-381628" y="34225"/>
            <a:ext cx="2362200" cy="6886419"/>
          </a:xfrm>
          <a:prstGeom prst="rect">
            <a:avLst/>
          </a:prstGeom>
        </p:spPr>
      </p:pic>
      <p:pic>
        <p:nvPicPr>
          <p:cNvPr id="7" name="Picture 6">
            <a:extLst>
              <a:ext uri="{FF2B5EF4-FFF2-40B4-BE49-F238E27FC236}">
                <a16:creationId xmlns:a16="http://schemas.microsoft.com/office/drawing/2014/main" id="{3B6B9B7C-03B6-4321-AD1E-826515EE3F38}"/>
              </a:ext>
            </a:extLst>
          </p:cNvPr>
          <p:cNvPicPr>
            <a:picLocks noChangeAspect="1"/>
          </p:cNvPicPr>
          <p:nvPr/>
        </p:nvPicPr>
        <p:blipFill>
          <a:blip r:embed="rId4"/>
          <a:stretch>
            <a:fillRect/>
          </a:stretch>
        </p:blipFill>
        <p:spPr>
          <a:xfrm>
            <a:off x="625748" y="5505764"/>
            <a:ext cx="10940504" cy="1428436"/>
          </a:xfrm>
          <a:prstGeom prst="rect">
            <a:avLst/>
          </a:prstGeom>
        </p:spPr>
      </p:pic>
      <p:sp>
        <p:nvSpPr>
          <p:cNvPr id="17" name="TextBox 16">
            <a:extLst>
              <a:ext uri="{FF2B5EF4-FFF2-40B4-BE49-F238E27FC236}">
                <a16:creationId xmlns:a16="http://schemas.microsoft.com/office/drawing/2014/main" id="{E6508BB2-9904-46A0-85B1-170517590CED}"/>
              </a:ext>
            </a:extLst>
          </p:cNvPr>
          <p:cNvSpPr txBox="1"/>
          <p:nvPr/>
        </p:nvSpPr>
        <p:spPr>
          <a:xfrm>
            <a:off x="3505200" y="-838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pic>
        <p:nvPicPr>
          <p:cNvPr id="19" name="Picture 18">
            <a:extLst>
              <a:ext uri="{FF2B5EF4-FFF2-40B4-BE49-F238E27FC236}">
                <a16:creationId xmlns:a16="http://schemas.microsoft.com/office/drawing/2014/main" id="{DD57382E-6F09-4C11-9085-B220F8AB1B9E}"/>
              </a:ext>
            </a:extLst>
          </p:cNvPr>
          <p:cNvPicPr>
            <a:picLocks noChangeAspect="1"/>
          </p:cNvPicPr>
          <p:nvPr/>
        </p:nvPicPr>
        <p:blipFill>
          <a:blip r:embed="rId3">
            <a:duotone>
              <a:schemeClr val="accent6">
                <a:shade val="45000"/>
                <a:satMod val="135000"/>
              </a:schemeClr>
              <a:prstClr val="white"/>
            </a:duotone>
          </a:blip>
          <a:stretch>
            <a:fillRect/>
          </a:stretch>
        </p:blipFill>
        <p:spPr>
          <a:xfrm flipH="1">
            <a:off x="10261419" y="23868"/>
            <a:ext cx="2362200" cy="6886419"/>
          </a:xfrm>
          <a:prstGeom prst="rect">
            <a:avLst/>
          </a:prstGeom>
        </p:spPr>
      </p:pic>
      <p:grpSp>
        <p:nvGrpSpPr>
          <p:cNvPr id="205" name="Graphic 19">
            <a:extLst>
              <a:ext uri="{FF2B5EF4-FFF2-40B4-BE49-F238E27FC236}">
                <a16:creationId xmlns:a16="http://schemas.microsoft.com/office/drawing/2014/main" id="{5A628973-5795-49D8-A53F-848CE672CF72}"/>
              </a:ext>
            </a:extLst>
          </p:cNvPr>
          <p:cNvGrpSpPr/>
          <p:nvPr/>
        </p:nvGrpSpPr>
        <p:grpSpPr>
          <a:xfrm>
            <a:off x="-80966" y="-102236"/>
            <a:ext cx="12511900" cy="980694"/>
            <a:chOff x="1555923" y="-760947"/>
            <a:chExt cx="12511900" cy="980694"/>
          </a:xfrm>
        </p:grpSpPr>
        <p:grpSp>
          <p:nvGrpSpPr>
            <p:cNvPr id="206" name="Graphic 19">
              <a:extLst>
                <a:ext uri="{FF2B5EF4-FFF2-40B4-BE49-F238E27FC236}">
                  <a16:creationId xmlns:a16="http://schemas.microsoft.com/office/drawing/2014/main" id="{79919FC0-04A4-40B0-9F48-B1A5144B8FEA}"/>
                </a:ext>
              </a:extLst>
            </p:cNvPr>
            <p:cNvGrpSpPr/>
            <p:nvPr/>
          </p:nvGrpSpPr>
          <p:grpSpPr>
            <a:xfrm>
              <a:off x="1709977" y="-634999"/>
              <a:ext cx="12082221" cy="854746"/>
              <a:chOff x="1709977" y="-634999"/>
              <a:chExt cx="12082221" cy="854746"/>
            </a:xfrm>
          </p:grpSpPr>
          <p:grpSp>
            <p:nvGrpSpPr>
              <p:cNvPr id="207" name="Graphic 19">
                <a:extLst>
                  <a:ext uri="{FF2B5EF4-FFF2-40B4-BE49-F238E27FC236}">
                    <a16:creationId xmlns:a16="http://schemas.microsoft.com/office/drawing/2014/main" id="{319797CB-EFF2-4E21-B988-F6827B92C5CC}"/>
                  </a:ext>
                </a:extLst>
              </p:cNvPr>
              <p:cNvGrpSpPr/>
              <p:nvPr/>
            </p:nvGrpSpPr>
            <p:grpSpPr>
              <a:xfrm>
                <a:off x="1709977" y="-634999"/>
                <a:ext cx="6051938" cy="854746"/>
                <a:chOff x="1709977" y="-634999"/>
                <a:chExt cx="6051938" cy="854746"/>
              </a:xfrm>
            </p:grpSpPr>
            <p:grpSp>
              <p:nvGrpSpPr>
                <p:cNvPr id="208" name="Graphic 19">
                  <a:extLst>
                    <a:ext uri="{FF2B5EF4-FFF2-40B4-BE49-F238E27FC236}">
                      <a16:creationId xmlns:a16="http://schemas.microsoft.com/office/drawing/2014/main" id="{C19960EA-3D39-44D2-BB0B-738FDD34037D}"/>
                    </a:ext>
                  </a:extLst>
                </p:cNvPr>
                <p:cNvGrpSpPr/>
                <p:nvPr/>
              </p:nvGrpSpPr>
              <p:grpSpPr>
                <a:xfrm>
                  <a:off x="1709977" y="-634999"/>
                  <a:ext cx="6051938" cy="854746"/>
                  <a:chOff x="1709977" y="-634999"/>
                  <a:chExt cx="6051938" cy="854746"/>
                </a:xfrm>
              </p:grpSpPr>
              <p:grpSp>
                <p:nvGrpSpPr>
                  <p:cNvPr id="209" name="Graphic 19">
                    <a:extLst>
                      <a:ext uri="{FF2B5EF4-FFF2-40B4-BE49-F238E27FC236}">
                        <a16:creationId xmlns:a16="http://schemas.microsoft.com/office/drawing/2014/main" id="{557347E5-9EBB-438F-9604-72AAD5D56EA7}"/>
                      </a:ext>
                    </a:extLst>
                  </p:cNvPr>
                  <p:cNvGrpSpPr/>
                  <p:nvPr/>
                </p:nvGrpSpPr>
                <p:grpSpPr>
                  <a:xfrm>
                    <a:off x="1709977" y="-634999"/>
                    <a:ext cx="1570078" cy="854746"/>
                    <a:chOff x="1709977" y="-634999"/>
                    <a:chExt cx="1570078" cy="854746"/>
                  </a:xfrm>
                </p:grpSpPr>
                <p:sp>
                  <p:nvSpPr>
                    <p:cNvPr id="210" name="Freeform: Shape 209">
                      <a:extLst>
                        <a:ext uri="{FF2B5EF4-FFF2-40B4-BE49-F238E27FC236}">
                          <a16:creationId xmlns:a16="http://schemas.microsoft.com/office/drawing/2014/main" id="{43B3F1FB-76EE-4F1B-BEB1-03A3163350E3}"/>
                        </a:ext>
                      </a:extLst>
                    </p:cNvPr>
                    <p:cNvSpPr/>
                    <p:nvPr/>
                  </p:nvSpPr>
                  <p:spPr>
                    <a:xfrm>
                      <a:off x="170997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11" name="Graphic 19">
                      <a:extLst>
                        <a:ext uri="{FF2B5EF4-FFF2-40B4-BE49-F238E27FC236}">
                          <a16:creationId xmlns:a16="http://schemas.microsoft.com/office/drawing/2014/main" id="{738B6284-6F83-4A34-B4D9-2479D1581310}"/>
                        </a:ext>
                      </a:extLst>
                    </p:cNvPr>
                    <p:cNvGrpSpPr/>
                    <p:nvPr/>
                  </p:nvGrpSpPr>
                  <p:grpSpPr>
                    <a:xfrm>
                      <a:off x="1800042" y="-634999"/>
                      <a:ext cx="1389943" cy="694908"/>
                      <a:chOff x="1800042" y="-634999"/>
                      <a:chExt cx="1389943" cy="694908"/>
                    </a:xfrm>
                  </p:grpSpPr>
                  <p:sp>
                    <p:nvSpPr>
                      <p:cNvPr id="212" name="Freeform: Shape 211">
                        <a:extLst>
                          <a:ext uri="{FF2B5EF4-FFF2-40B4-BE49-F238E27FC236}">
                            <a16:creationId xmlns:a16="http://schemas.microsoft.com/office/drawing/2014/main" id="{14CAF064-1EF7-46F1-A3FF-20723826756C}"/>
                          </a:ext>
                        </a:extLst>
                      </p:cNvPr>
                      <p:cNvSpPr/>
                      <p:nvPr/>
                    </p:nvSpPr>
                    <p:spPr>
                      <a:xfrm>
                        <a:off x="1800042" y="-634999"/>
                        <a:ext cx="1389450" cy="694908"/>
                      </a:xfrm>
                      <a:custGeom>
                        <a:avLst/>
                        <a:gdLst>
                          <a:gd name="connsiteX0" fmla="*/ 5419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5419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5419" y="0"/>
                            </a:moveTo>
                            <a:cubicBezTo>
                              <a:pt x="1974" y="23114"/>
                              <a:pt x="497"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5419"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13" name="Freeform: Shape 212">
                        <a:extLst>
                          <a:ext uri="{FF2B5EF4-FFF2-40B4-BE49-F238E27FC236}">
                            <a16:creationId xmlns:a16="http://schemas.microsoft.com/office/drawing/2014/main" id="{EC29A077-366A-4B73-BDFB-C675876AE064}"/>
                          </a:ext>
                        </a:extLst>
                      </p:cNvPr>
                      <p:cNvSpPr/>
                      <p:nvPr/>
                    </p:nvSpPr>
                    <p:spPr>
                      <a:xfrm>
                        <a:off x="1800048"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3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3" y="0"/>
                            </a:cubicBezTo>
                            <a:lnTo>
                              <a:pt x="3445"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14" name="Graphic 19">
                      <a:extLst>
                        <a:ext uri="{FF2B5EF4-FFF2-40B4-BE49-F238E27FC236}">
                          <a16:creationId xmlns:a16="http://schemas.microsoft.com/office/drawing/2014/main" id="{C8FD5F39-FCA6-4D3E-AB04-66724461CF46}"/>
                        </a:ext>
                      </a:extLst>
                    </p:cNvPr>
                    <p:cNvGrpSpPr/>
                    <p:nvPr/>
                  </p:nvGrpSpPr>
                  <p:grpSpPr>
                    <a:xfrm>
                      <a:off x="1905376" y="-634999"/>
                      <a:ext cx="1178789" cy="509038"/>
                      <a:chOff x="1905376" y="-634999"/>
                      <a:chExt cx="1178789" cy="509038"/>
                    </a:xfrm>
                  </p:grpSpPr>
                  <p:sp>
                    <p:nvSpPr>
                      <p:cNvPr id="215" name="Freeform: Shape 214">
                        <a:extLst>
                          <a:ext uri="{FF2B5EF4-FFF2-40B4-BE49-F238E27FC236}">
                            <a16:creationId xmlns:a16="http://schemas.microsoft.com/office/drawing/2014/main" id="{1D847BAF-19A7-4813-8C0C-7AD124DCE9D7}"/>
                          </a:ext>
                        </a:extLst>
                      </p:cNvPr>
                      <p:cNvSpPr/>
                      <p:nvPr/>
                    </p:nvSpPr>
                    <p:spPr>
                      <a:xfrm>
                        <a:off x="1905376"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80"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16" name="Freeform: Shape 215">
                        <a:extLst>
                          <a:ext uri="{FF2B5EF4-FFF2-40B4-BE49-F238E27FC236}">
                            <a16:creationId xmlns:a16="http://schemas.microsoft.com/office/drawing/2014/main" id="{F33C29FF-A853-4CD6-8EAE-E50A4D3A8BD0}"/>
                          </a:ext>
                        </a:extLst>
                      </p:cNvPr>
                      <p:cNvSpPr/>
                      <p:nvPr/>
                    </p:nvSpPr>
                    <p:spPr>
                      <a:xfrm>
                        <a:off x="190636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17" name="Graphic 19">
                      <a:extLst>
                        <a:ext uri="{FF2B5EF4-FFF2-40B4-BE49-F238E27FC236}">
                          <a16:creationId xmlns:a16="http://schemas.microsoft.com/office/drawing/2014/main" id="{4EF7488F-4018-4466-AFE2-6C19375034F9}"/>
                        </a:ext>
                      </a:extLst>
                    </p:cNvPr>
                    <p:cNvGrpSpPr/>
                    <p:nvPr/>
                  </p:nvGrpSpPr>
                  <p:grpSpPr>
                    <a:xfrm>
                      <a:off x="2032852" y="-634999"/>
                      <a:ext cx="927281" cy="314677"/>
                      <a:chOff x="2032852" y="-634999"/>
                      <a:chExt cx="927281" cy="314677"/>
                    </a:xfrm>
                  </p:grpSpPr>
                  <p:sp>
                    <p:nvSpPr>
                      <p:cNvPr id="218" name="Freeform: Shape 217">
                        <a:extLst>
                          <a:ext uri="{FF2B5EF4-FFF2-40B4-BE49-F238E27FC236}">
                            <a16:creationId xmlns:a16="http://schemas.microsoft.com/office/drawing/2014/main" id="{3322CD37-CD0A-46A5-8421-43A39392A8B5}"/>
                          </a:ext>
                        </a:extLst>
                      </p:cNvPr>
                      <p:cNvSpPr/>
                      <p:nvPr/>
                    </p:nvSpPr>
                    <p:spPr>
                      <a:xfrm>
                        <a:off x="2032852" y="-634999"/>
                        <a:ext cx="927281" cy="314677"/>
                      </a:xfrm>
                      <a:custGeom>
                        <a:avLst/>
                        <a:gdLst>
                          <a:gd name="connsiteX0" fmla="*/ 0 w 927281"/>
                          <a:gd name="connsiteY0" fmla="*/ 0 h 314677"/>
                          <a:gd name="connsiteX1" fmla="*/ 460688 w 927281"/>
                          <a:gd name="connsiteY1" fmla="*/ 314633 h 314677"/>
                          <a:gd name="connsiteX2" fmla="*/ 927282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19" name="Freeform: Shape 218">
                        <a:extLst>
                          <a:ext uri="{FF2B5EF4-FFF2-40B4-BE49-F238E27FC236}">
                            <a16:creationId xmlns:a16="http://schemas.microsoft.com/office/drawing/2014/main" id="{158BB481-E88A-40CF-9850-E20D9BF2AC2F}"/>
                          </a:ext>
                        </a:extLst>
                      </p:cNvPr>
                      <p:cNvSpPr/>
                      <p:nvPr/>
                    </p:nvSpPr>
                    <p:spPr>
                      <a:xfrm>
                        <a:off x="203777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20" name="Graphic 19">
                    <a:extLst>
                      <a:ext uri="{FF2B5EF4-FFF2-40B4-BE49-F238E27FC236}">
                        <a16:creationId xmlns:a16="http://schemas.microsoft.com/office/drawing/2014/main" id="{C33BB363-54F9-41FE-8B5C-10577FAD27F4}"/>
                      </a:ext>
                    </a:extLst>
                  </p:cNvPr>
                  <p:cNvGrpSpPr/>
                  <p:nvPr/>
                </p:nvGrpSpPr>
                <p:grpSpPr>
                  <a:xfrm>
                    <a:off x="3203767" y="-634999"/>
                    <a:ext cx="1570078" cy="854746"/>
                    <a:chOff x="3203767" y="-634999"/>
                    <a:chExt cx="1570078" cy="854746"/>
                  </a:xfrm>
                </p:grpSpPr>
                <p:sp>
                  <p:nvSpPr>
                    <p:cNvPr id="221" name="Freeform: Shape 220">
                      <a:extLst>
                        <a:ext uri="{FF2B5EF4-FFF2-40B4-BE49-F238E27FC236}">
                          <a16:creationId xmlns:a16="http://schemas.microsoft.com/office/drawing/2014/main" id="{A703BB2C-AFAF-422B-A358-FBBB4F8ADB8D}"/>
                        </a:ext>
                      </a:extLst>
                    </p:cNvPr>
                    <p:cNvSpPr/>
                    <p:nvPr/>
                  </p:nvSpPr>
                  <p:spPr>
                    <a:xfrm>
                      <a:off x="320376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22" name="Graphic 19">
                      <a:extLst>
                        <a:ext uri="{FF2B5EF4-FFF2-40B4-BE49-F238E27FC236}">
                          <a16:creationId xmlns:a16="http://schemas.microsoft.com/office/drawing/2014/main" id="{F5A5D263-3DBA-411B-9B2B-83B112CDA0DF}"/>
                        </a:ext>
                      </a:extLst>
                    </p:cNvPr>
                    <p:cNvGrpSpPr/>
                    <p:nvPr/>
                  </p:nvGrpSpPr>
                  <p:grpSpPr>
                    <a:xfrm>
                      <a:off x="3293837" y="-634999"/>
                      <a:ext cx="1389937" cy="694908"/>
                      <a:chOff x="3293837" y="-634999"/>
                      <a:chExt cx="1389937" cy="694908"/>
                    </a:xfrm>
                  </p:grpSpPr>
                  <p:sp>
                    <p:nvSpPr>
                      <p:cNvPr id="223" name="Freeform: Shape 222">
                        <a:extLst>
                          <a:ext uri="{FF2B5EF4-FFF2-40B4-BE49-F238E27FC236}">
                            <a16:creationId xmlns:a16="http://schemas.microsoft.com/office/drawing/2014/main" id="{04644060-AA79-4C72-B6EB-6F5CB6E93A76}"/>
                          </a:ext>
                        </a:extLst>
                      </p:cNvPr>
                      <p:cNvSpPr/>
                      <p:nvPr/>
                    </p:nvSpPr>
                    <p:spPr>
                      <a:xfrm>
                        <a:off x="3294324"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5927"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24" name="Freeform: Shape 223">
                        <a:extLst>
                          <a:ext uri="{FF2B5EF4-FFF2-40B4-BE49-F238E27FC236}">
                            <a16:creationId xmlns:a16="http://schemas.microsoft.com/office/drawing/2014/main" id="{FED8604F-AD9A-44A1-B699-B6A79AB4AB9E}"/>
                          </a:ext>
                        </a:extLst>
                      </p:cNvPr>
                      <p:cNvSpPr/>
                      <p:nvPr/>
                    </p:nvSpPr>
                    <p:spPr>
                      <a:xfrm>
                        <a:off x="3293837"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2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2"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25" name="Graphic 19">
                      <a:extLst>
                        <a:ext uri="{FF2B5EF4-FFF2-40B4-BE49-F238E27FC236}">
                          <a16:creationId xmlns:a16="http://schemas.microsoft.com/office/drawing/2014/main" id="{B04039B0-E5D6-461F-9601-999BDC6ECDC7}"/>
                        </a:ext>
                      </a:extLst>
                    </p:cNvPr>
                    <p:cNvGrpSpPr/>
                    <p:nvPr/>
                  </p:nvGrpSpPr>
                  <p:grpSpPr>
                    <a:xfrm>
                      <a:off x="3399657" y="-634999"/>
                      <a:ext cx="1179281" cy="509038"/>
                      <a:chOff x="3399657" y="-634999"/>
                      <a:chExt cx="1179281" cy="509038"/>
                    </a:xfrm>
                  </p:grpSpPr>
                  <p:sp>
                    <p:nvSpPr>
                      <p:cNvPr id="226" name="Freeform: Shape 225">
                        <a:extLst>
                          <a:ext uri="{FF2B5EF4-FFF2-40B4-BE49-F238E27FC236}">
                            <a16:creationId xmlns:a16="http://schemas.microsoft.com/office/drawing/2014/main" id="{1A10F7C4-1220-42A8-A79C-D5C0902E62B5}"/>
                          </a:ext>
                        </a:extLst>
                      </p:cNvPr>
                      <p:cNvSpPr/>
                      <p:nvPr/>
                    </p:nvSpPr>
                    <p:spPr>
                      <a:xfrm>
                        <a:off x="3399657"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4852"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27" name="Freeform: Shape 226">
                        <a:extLst>
                          <a:ext uri="{FF2B5EF4-FFF2-40B4-BE49-F238E27FC236}">
                            <a16:creationId xmlns:a16="http://schemas.microsoft.com/office/drawing/2014/main" id="{C4CFC63B-CA36-4A27-ABA1-A6A449D684C7}"/>
                          </a:ext>
                        </a:extLst>
                      </p:cNvPr>
                      <p:cNvSpPr/>
                      <p:nvPr/>
                    </p:nvSpPr>
                    <p:spPr>
                      <a:xfrm>
                        <a:off x="3400149"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217"/>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28" name="Graphic 19">
                      <a:extLst>
                        <a:ext uri="{FF2B5EF4-FFF2-40B4-BE49-F238E27FC236}">
                          <a16:creationId xmlns:a16="http://schemas.microsoft.com/office/drawing/2014/main" id="{03B1A8DC-AE17-4D81-9159-9D1DEF5E70B4}"/>
                        </a:ext>
                      </a:extLst>
                    </p:cNvPr>
                    <p:cNvGrpSpPr/>
                    <p:nvPr/>
                  </p:nvGrpSpPr>
                  <p:grpSpPr>
                    <a:xfrm>
                      <a:off x="3526642" y="-634999"/>
                      <a:ext cx="927281" cy="314677"/>
                      <a:chOff x="3526642" y="-634999"/>
                      <a:chExt cx="927281" cy="314677"/>
                    </a:xfrm>
                  </p:grpSpPr>
                  <p:sp>
                    <p:nvSpPr>
                      <p:cNvPr id="229" name="Freeform: Shape 228">
                        <a:extLst>
                          <a:ext uri="{FF2B5EF4-FFF2-40B4-BE49-F238E27FC236}">
                            <a16:creationId xmlns:a16="http://schemas.microsoft.com/office/drawing/2014/main" id="{4BA4A0B6-E2B9-46C7-A3BB-45F22EB76DBA}"/>
                          </a:ext>
                        </a:extLst>
                      </p:cNvPr>
                      <p:cNvSpPr/>
                      <p:nvPr/>
                    </p:nvSpPr>
                    <p:spPr>
                      <a:xfrm>
                        <a:off x="3526642"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30" name="Freeform: Shape 229">
                        <a:extLst>
                          <a:ext uri="{FF2B5EF4-FFF2-40B4-BE49-F238E27FC236}">
                            <a16:creationId xmlns:a16="http://schemas.microsoft.com/office/drawing/2014/main" id="{79371432-5E05-4369-A722-1E047DC47EE7}"/>
                          </a:ext>
                        </a:extLst>
                      </p:cNvPr>
                      <p:cNvSpPr/>
                      <p:nvPr/>
                    </p:nvSpPr>
                    <p:spPr>
                      <a:xfrm>
                        <a:off x="3531563"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31" name="Graphic 19">
                    <a:extLst>
                      <a:ext uri="{FF2B5EF4-FFF2-40B4-BE49-F238E27FC236}">
                        <a16:creationId xmlns:a16="http://schemas.microsoft.com/office/drawing/2014/main" id="{4E6DA986-A7B2-42FB-A43C-33083D1FC632}"/>
                      </a:ext>
                    </a:extLst>
                  </p:cNvPr>
                  <p:cNvGrpSpPr/>
                  <p:nvPr/>
                </p:nvGrpSpPr>
                <p:grpSpPr>
                  <a:xfrm>
                    <a:off x="4697556" y="-634999"/>
                    <a:ext cx="1570078" cy="854746"/>
                    <a:chOff x="4697556" y="-634999"/>
                    <a:chExt cx="1570078" cy="854746"/>
                  </a:xfrm>
                </p:grpSpPr>
                <p:sp>
                  <p:nvSpPr>
                    <p:cNvPr id="232" name="Freeform: Shape 231">
                      <a:extLst>
                        <a:ext uri="{FF2B5EF4-FFF2-40B4-BE49-F238E27FC236}">
                          <a16:creationId xmlns:a16="http://schemas.microsoft.com/office/drawing/2014/main" id="{7D2DFE08-4690-44CD-B506-346F5EE31F9C}"/>
                        </a:ext>
                      </a:extLst>
                    </p:cNvPr>
                    <p:cNvSpPr/>
                    <p:nvPr/>
                  </p:nvSpPr>
                  <p:spPr>
                    <a:xfrm>
                      <a:off x="4697556"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9" y="543887"/>
                            <a:pt x="1570079" y="159911"/>
                          </a:cubicBezTo>
                          <a:cubicBezTo>
                            <a:pt x="1570079"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33" name="Graphic 19">
                      <a:extLst>
                        <a:ext uri="{FF2B5EF4-FFF2-40B4-BE49-F238E27FC236}">
                          <a16:creationId xmlns:a16="http://schemas.microsoft.com/office/drawing/2014/main" id="{68AAAE35-73EA-4673-AEC9-B700CF7D6EEF}"/>
                        </a:ext>
                      </a:extLst>
                    </p:cNvPr>
                    <p:cNvGrpSpPr/>
                    <p:nvPr/>
                  </p:nvGrpSpPr>
                  <p:grpSpPr>
                    <a:xfrm>
                      <a:off x="4788116" y="-634999"/>
                      <a:ext cx="1389448" cy="694908"/>
                      <a:chOff x="4788116" y="-634999"/>
                      <a:chExt cx="1389448" cy="694908"/>
                    </a:xfrm>
                  </p:grpSpPr>
                  <p:sp>
                    <p:nvSpPr>
                      <p:cNvPr id="234" name="Freeform: Shape 233">
                        <a:extLst>
                          <a:ext uri="{FF2B5EF4-FFF2-40B4-BE49-F238E27FC236}">
                            <a16:creationId xmlns:a16="http://schemas.microsoft.com/office/drawing/2014/main" id="{6BAF31F0-1740-4C02-96FB-8A00FD63F003}"/>
                          </a:ext>
                        </a:extLst>
                      </p:cNvPr>
                      <p:cNvSpPr/>
                      <p:nvPr/>
                    </p:nvSpPr>
                    <p:spPr>
                      <a:xfrm>
                        <a:off x="4788116" y="-634999"/>
                        <a:ext cx="1389448" cy="694908"/>
                      </a:xfrm>
                      <a:custGeom>
                        <a:avLst/>
                        <a:gdLst>
                          <a:gd name="connsiteX0" fmla="*/ 4924 w 1389448"/>
                          <a:gd name="connsiteY0" fmla="*/ 0 h 694908"/>
                          <a:gd name="connsiteX1" fmla="*/ 2 w 1389448"/>
                          <a:gd name="connsiteY1" fmla="*/ 70757 h 694908"/>
                          <a:gd name="connsiteX2" fmla="*/ 692510 w 1389448"/>
                          <a:gd name="connsiteY2" fmla="*/ 694835 h 694908"/>
                          <a:gd name="connsiteX3" fmla="*/ 1389448 w 1389448"/>
                          <a:gd name="connsiteY3" fmla="*/ 89154 h 694908"/>
                          <a:gd name="connsiteX4" fmla="*/ 1382558 w 1389448"/>
                          <a:gd name="connsiteY4" fmla="*/ 0 h 694908"/>
                          <a:gd name="connsiteX5" fmla="*/ 4924 w 1389448"/>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8" h="694908">
                            <a:moveTo>
                              <a:pt x="4924" y="0"/>
                            </a:moveTo>
                            <a:cubicBezTo>
                              <a:pt x="1971" y="23114"/>
                              <a:pt x="2" y="46700"/>
                              <a:pt x="2" y="70757"/>
                            </a:cubicBezTo>
                            <a:cubicBezTo>
                              <a:pt x="-982" y="410391"/>
                              <a:pt x="308604" y="689646"/>
                              <a:pt x="692510" y="694835"/>
                            </a:cubicBezTo>
                            <a:cubicBezTo>
                              <a:pt x="1076417" y="700024"/>
                              <a:pt x="1388464" y="428788"/>
                              <a:pt x="1389448" y="89154"/>
                            </a:cubicBezTo>
                            <a:cubicBezTo>
                              <a:pt x="1389448" y="58964"/>
                              <a:pt x="1386987" y="29246"/>
                              <a:pt x="1382558"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35" name="Freeform: Shape 234">
                        <a:extLst>
                          <a:ext uri="{FF2B5EF4-FFF2-40B4-BE49-F238E27FC236}">
                            <a16:creationId xmlns:a16="http://schemas.microsoft.com/office/drawing/2014/main" id="{3EB5F28F-EC47-4301-96DD-F01767C7D88B}"/>
                          </a:ext>
                        </a:extLst>
                      </p:cNvPr>
                      <p:cNvSpPr/>
                      <p:nvPr/>
                    </p:nvSpPr>
                    <p:spPr>
                      <a:xfrm>
                        <a:off x="4788118"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969" y="650966"/>
                            </a:cubicBezTo>
                            <a:cubicBezTo>
                              <a:pt x="1078875" y="650966"/>
                              <a:pt x="1389446" y="385391"/>
                              <a:pt x="1389446" y="58021"/>
                            </a:cubicBezTo>
                            <a:cubicBezTo>
                              <a:pt x="1389446" y="38681"/>
                              <a:pt x="1388461" y="19340"/>
                              <a:pt x="1386001"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36" name="Graphic 19">
                      <a:extLst>
                        <a:ext uri="{FF2B5EF4-FFF2-40B4-BE49-F238E27FC236}">
                          <a16:creationId xmlns:a16="http://schemas.microsoft.com/office/drawing/2014/main" id="{5ECC5B1E-9686-4AFE-995C-B05C755D90C3}"/>
                        </a:ext>
                      </a:extLst>
                    </p:cNvPr>
                    <p:cNvGrpSpPr/>
                    <p:nvPr/>
                  </p:nvGrpSpPr>
                  <p:grpSpPr>
                    <a:xfrm>
                      <a:off x="4893446" y="-634999"/>
                      <a:ext cx="1179281" cy="509038"/>
                      <a:chOff x="4893446" y="-634999"/>
                      <a:chExt cx="1179281" cy="509038"/>
                    </a:xfrm>
                  </p:grpSpPr>
                  <p:sp>
                    <p:nvSpPr>
                      <p:cNvPr id="237" name="Freeform: Shape 236">
                        <a:extLst>
                          <a:ext uri="{FF2B5EF4-FFF2-40B4-BE49-F238E27FC236}">
                            <a16:creationId xmlns:a16="http://schemas.microsoft.com/office/drawing/2014/main" id="{B98AB378-E76F-4F2D-8A6F-3E07F44A6F21}"/>
                          </a:ext>
                        </a:extLst>
                      </p:cNvPr>
                      <p:cNvSpPr/>
                      <p:nvPr/>
                    </p:nvSpPr>
                    <p:spPr>
                      <a:xfrm>
                        <a:off x="489344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38" name="Freeform: Shape 237">
                        <a:extLst>
                          <a:ext uri="{FF2B5EF4-FFF2-40B4-BE49-F238E27FC236}">
                            <a16:creationId xmlns:a16="http://schemas.microsoft.com/office/drawing/2014/main" id="{80C21B9A-9C8E-4733-99B7-7FB5EF67DACF}"/>
                          </a:ext>
                        </a:extLst>
                      </p:cNvPr>
                      <p:cNvSpPr/>
                      <p:nvPr/>
                    </p:nvSpPr>
                    <p:spPr>
                      <a:xfrm>
                        <a:off x="4894431"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39" name="Graphic 19">
                      <a:extLst>
                        <a:ext uri="{FF2B5EF4-FFF2-40B4-BE49-F238E27FC236}">
                          <a16:creationId xmlns:a16="http://schemas.microsoft.com/office/drawing/2014/main" id="{124A4EC4-6586-4024-AD43-FA156B8FE9C3}"/>
                        </a:ext>
                      </a:extLst>
                    </p:cNvPr>
                    <p:cNvGrpSpPr/>
                    <p:nvPr/>
                  </p:nvGrpSpPr>
                  <p:grpSpPr>
                    <a:xfrm>
                      <a:off x="5020923" y="-634999"/>
                      <a:ext cx="927281" cy="314677"/>
                      <a:chOff x="5020923" y="-634999"/>
                      <a:chExt cx="927281" cy="314677"/>
                    </a:xfrm>
                  </p:grpSpPr>
                  <p:sp>
                    <p:nvSpPr>
                      <p:cNvPr id="240" name="Freeform: Shape 239">
                        <a:extLst>
                          <a:ext uri="{FF2B5EF4-FFF2-40B4-BE49-F238E27FC236}">
                            <a16:creationId xmlns:a16="http://schemas.microsoft.com/office/drawing/2014/main" id="{7ABCC779-FD11-4B9B-BA5D-11F63E89930D}"/>
                          </a:ext>
                        </a:extLst>
                      </p:cNvPr>
                      <p:cNvSpPr/>
                      <p:nvPr/>
                    </p:nvSpPr>
                    <p:spPr>
                      <a:xfrm>
                        <a:off x="5020923"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41" name="Freeform: Shape 240">
                        <a:extLst>
                          <a:ext uri="{FF2B5EF4-FFF2-40B4-BE49-F238E27FC236}">
                            <a16:creationId xmlns:a16="http://schemas.microsoft.com/office/drawing/2014/main" id="{A87FE900-1BD1-4193-B14C-D1BD54C34A17}"/>
                          </a:ext>
                        </a:extLst>
                      </p:cNvPr>
                      <p:cNvSpPr/>
                      <p:nvPr/>
                    </p:nvSpPr>
                    <p:spPr>
                      <a:xfrm>
                        <a:off x="5025845"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42" name="Graphic 19">
                    <a:extLst>
                      <a:ext uri="{FF2B5EF4-FFF2-40B4-BE49-F238E27FC236}">
                        <a16:creationId xmlns:a16="http://schemas.microsoft.com/office/drawing/2014/main" id="{0FEF38E9-DFBF-4CDB-8B55-CE41F7A21026}"/>
                      </a:ext>
                    </a:extLst>
                  </p:cNvPr>
                  <p:cNvGrpSpPr/>
                  <p:nvPr/>
                </p:nvGrpSpPr>
                <p:grpSpPr>
                  <a:xfrm>
                    <a:off x="6191838" y="-634999"/>
                    <a:ext cx="1570078" cy="854746"/>
                    <a:chOff x="6191838" y="-634999"/>
                    <a:chExt cx="1570078" cy="854746"/>
                  </a:xfrm>
                </p:grpSpPr>
                <p:sp>
                  <p:nvSpPr>
                    <p:cNvPr id="243" name="Freeform: Shape 242">
                      <a:extLst>
                        <a:ext uri="{FF2B5EF4-FFF2-40B4-BE49-F238E27FC236}">
                          <a16:creationId xmlns:a16="http://schemas.microsoft.com/office/drawing/2014/main" id="{6D08FDD7-E082-4D84-B698-3977D050009F}"/>
                        </a:ext>
                      </a:extLst>
                    </p:cNvPr>
                    <p:cNvSpPr/>
                    <p:nvPr/>
                  </p:nvSpPr>
                  <p:spPr>
                    <a:xfrm>
                      <a:off x="6191838"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44" name="Graphic 19">
                      <a:extLst>
                        <a:ext uri="{FF2B5EF4-FFF2-40B4-BE49-F238E27FC236}">
                          <a16:creationId xmlns:a16="http://schemas.microsoft.com/office/drawing/2014/main" id="{9F4AD49A-EDD2-41DB-A733-3DA93F67F864}"/>
                        </a:ext>
                      </a:extLst>
                    </p:cNvPr>
                    <p:cNvGrpSpPr/>
                    <p:nvPr/>
                  </p:nvGrpSpPr>
                  <p:grpSpPr>
                    <a:xfrm>
                      <a:off x="6281902" y="-634999"/>
                      <a:ext cx="1389451" cy="694908"/>
                      <a:chOff x="6281902" y="-634999"/>
                      <a:chExt cx="1389451" cy="694908"/>
                    </a:xfrm>
                  </p:grpSpPr>
                  <p:sp>
                    <p:nvSpPr>
                      <p:cNvPr id="245" name="Freeform: Shape 244">
                        <a:extLst>
                          <a:ext uri="{FF2B5EF4-FFF2-40B4-BE49-F238E27FC236}">
                            <a16:creationId xmlns:a16="http://schemas.microsoft.com/office/drawing/2014/main" id="{EAD66268-13B9-4BF4-9D16-85CABF814950}"/>
                          </a:ext>
                        </a:extLst>
                      </p:cNvPr>
                      <p:cNvSpPr/>
                      <p:nvPr/>
                    </p:nvSpPr>
                    <p:spPr>
                      <a:xfrm>
                        <a:off x="6281902"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46" name="Freeform: Shape 245">
                        <a:extLst>
                          <a:ext uri="{FF2B5EF4-FFF2-40B4-BE49-F238E27FC236}">
                            <a16:creationId xmlns:a16="http://schemas.microsoft.com/office/drawing/2014/main" id="{349B2C5C-685C-46B6-84D1-C54CB1CBFFD3}"/>
                          </a:ext>
                        </a:extLst>
                      </p:cNvPr>
                      <p:cNvSpPr/>
                      <p:nvPr/>
                    </p:nvSpPr>
                    <p:spPr>
                      <a:xfrm>
                        <a:off x="6281908" y="-634999"/>
                        <a:ext cx="1389445" cy="650965"/>
                      </a:xfrm>
                      <a:custGeom>
                        <a:avLst/>
                        <a:gdLst>
                          <a:gd name="connsiteX0" fmla="*/ 3445 w 1389445"/>
                          <a:gd name="connsiteY0" fmla="*/ 0 h 650965"/>
                          <a:gd name="connsiteX1" fmla="*/ 0 w 1389445"/>
                          <a:gd name="connsiteY1" fmla="*/ 58021 h 650965"/>
                          <a:gd name="connsiteX2" fmla="*/ 694477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47" name="Graphic 19">
                      <a:extLst>
                        <a:ext uri="{FF2B5EF4-FFF2-40B4-BE49-F238E27FC236}">
                          <a16:creationId xmlns:a16="http://schemas.microsoft.com/office/drawing/2014/main" id="{526E9098-CCFB-4139-BF37-3C72678963D2}"/>
                        </a:ext>
                      </a:extLst>
                    </p:cNvPr>
                    <p:cNvGrpSpPr/>
                    <p:nvPr/>
                  </p:nvGrpSpPr>
                  <p:grpSpPr>
                    <a:xfrm>
                      <a:off x="6387236" y="-634999"/>
                      <a:ext cx="1179281" cy="509038"/>
                      <a:chOff x="6387236" y="-634999"/>
                      <a:chExt cx="1179281" cy="509038"/>
                    </a:xfrm>
                  </p:grpSpPr>
                  <p:sp>
                    <p:nvSpPr>
                      <p:cNvPr id="248" name="Freeform: Shape 247">
                        <a:extLst>
                          <a:ext uri="{FF2B5EF4-FFF2-40B4-BE49-F238E27FC236}">
                            <a16:creationId xmlns:a16="http://schemas.microsoft.com/office/drawing/2014/main" id="{E7705D4C-2623-4704-BFF8-39B4CEB045F5}"/>
                          </a:ext>
                        </a:extLst>
                      </p:cNvPr>
                      <p:cNvSpPr/>
                      <p:nvPr/>
                    </p:nvSpPr>
                    <p:spPr>
                      <a:xfrm>
                        <a:off x="638723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49" name="Freeform: Shape 248">
                        <a:extLst>
                          <a:ext uri="{FF2B5EF4-FFF2-40B4-BE49-F238E27FC236}">
                            <a16:creationId xmlns:a16="http://schemas.microsoft.com/office/drawing/2014/main" id="{49698CD9-9E95-4E1A-AAAE-60A4B7E0642F}"/>
                          </a:ext>
                        </a:extLst>
                      </p:cNvPr>
                      <p:cNvSpPr/>
                      <p:nvPr/>
                    </p:nvSpPr>
                    <p:spPr>
                      <a:xfrm>
                        <a:off x="638822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50" name="Graphic 19">
                      <a:extLst>
                        <a:ext uri="{FF2B5EF4-FFF2-40B4-BE49-F238E27FC236}">
                          <a16:creationId xmlns:a16="http://schemas.microsoft.com/office/drawing/2014/main" id="{4011513B-1219-45EC-8704-7F57D7B736B4}"/>
                        </a:ext>
                      </a:extLst>
                    </p:cNvPr>
                    <p:cNvGrpSpPr/>
                    <p:nvPr/>
                  </p:nvGrpSpPr>
                  <p:grpSpPr>
                    <a:xfrm>
                      <a:off x="6514713" y="-634999"/>
                      <a:ext cx="927773" cy="314677"/>
                      <a:chOff x="6514713" y="-634999"/>
                      <a:chExt cx="927773" cy="314677"/>
                    </a:xfrm>
                  </p:grpSpPr>
                  <p:sp>
                    <p:nvSpPr>
                      <p:cNvPr id="251" name="Freeform: Shape 250">
                        <a:extLst>
                          <a:ext uri="{FF2B5EF4-FFF2-40B4-BE49-F238E27FC236}">
                            <a16:creationId xmlns:a16="http://schemas.microsoft.com/office/drawing/2014/main" id="{63349C52-F17F-430F-BA53-A6155B3032FF}"/>
                          </a:ext>
                        </a:extLst>
                      </p:cNvPr>
                      <p:cNvSpPr/>
                      <p:nvPr/>
                    </p:nvSpPr>
                    <p:spPr>
                      <a:xfrm>
                        <a:off x="6514713" y="-634999"/>
                        <a:ext cx="927773" cy="314677"/>
                      </a:xfrm>
                      <a:custGeom>
                        <a:avLst/>
                        <a:gdLst>
                          <a:gd name="connsiteX0" fmla="*/ 0 w 927773"/>
                          <a:gd name="connsiteY0" fmla="*/ 0 h 314677"/>
                          <a:gd name="connsiteX1" fmla="*/ 460688 w 927773"/>
                          <a:gd name="connsiteY1" fmla="*/ 314633 h 314677"/>
                          <a:gd name="connsiteX2" fmla="*/ 927774 w 927773"/>
                          <a:gd name="connsiteY2" fmla="*/ 0 h 314677"/>
                          <a:gd name="connsiteX3" fmla="*/ 0 w 927773"/>
                          <a:gd name="connsiteY3" fmla="*/ 0 h 314677"/>
                        </a:gdLst>
                        <a:ahLst/>
                        <a:cxnLst>
                          <a:cxn ang="0">
                            <a:pos x="connsiteX0" y="connsiteY0"/>
                          </a:cxn>
                          <a:cxn ang="0">
                            <a:pos x="connsiteX1" y="connsiteY1"/>
                          </a:cxn>
                          <a:cxn ang="0">
                            <a:pos x="connsiteX2" y="connsiteY2"/>
                          </a:cxn>
                          <a:cxn ang="0">
                            <a:pos x="connsiteX3" y="connsiteY3"/>
                          </a:cxn>
                        </a:cxnLst>
                        <a:rect l="l" t="t" r="r" b="b"/>
                        <a:pathLst>
                          <a:path w="927773" h="314677">
                            <a:moveTo>
                              <a:pt x="0" y="0"/>
                            </a:moveTo>
                            <a:cubicBezTo>
                              <a:pt x="56602" y="178780"/>
                              <a:pt x="241172" y="311803"/>
                              <a:pt x="460688" y="314633"/>
                            </a:cubicBezTo>
                            <a:cubicBezTo>
                              <a:pt x="685125" y="317464"/>
                              <a:pt x="874617" y="183497"/>
                              <a:pt x="927774"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52" name="Freeform: Shape 251">
                        <a:extLst>
                          <a:ext uri="{FF2B5EF4-FFF2-40B4-BE49-F238E27FC236}">
                            <a16:creationId xmlns:a16="http://schemas.microsoft.com/office/drawing/2014/main" id="{62E7229B-2D8C-47C3-8193-06E3B3453447}"/>
                          </a:ext>
                        </a:extLst>
                      </p:cNvPr>
                      <p:cNvSpPr/>
                      <p:nvPr/>
                    </p:nvSpPr>
                    <p:spPr>
                      <a:xfrm>
                        <a:off x="651963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sp>
              <p:nvSpPr>
                <p:cNvPr id="253" name="Freeform: Shape 252">
                  <a:extLst>
                    <a:ext uri="{FF2B5EF4-FFF2-40B4-BE49-F238E27FC236}">
                      <a16:creationId xmlns:a16="http://schemas.microsoft.com/office/drawing/2014/main" id="{C7150CBD-D353-4EE6-B194-312F5783F251}"/>
                    </a:ext>
                  </a:extLst>
                </p:cNvPr>
                <p:cNvSpPr/>
                <p:nvPr/>
              </p:nvSpPr>
              <p:spPr>
                <a:xfrm>
                  <a:off x="175542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54" name="Freeform: Shape 253">
                  <a:extLst>
                    <a:ext uri="{FF2B5EF4-FFF2-40B4-BE49-F238E27FC236}">
                      <a16:creationId xmlns:a16="http://schemas.microsoft.com/office/drawing/2014/main" id="{B926A572-D746-4165-9814-953C615A6586}"/>
                    </a:ext>
                  </a:extLst>
                </p:cNvPr>
                <p:cNvSpPr/>
                <p:nvPr/>
              </p:nvSpPr>
              <p:spPr>
                <a:xfrm>
                  <a:off x="3245772"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55" name="Freeform: Shape 254">
                  <a:extLst>
                    <a:ext uri="{FF2B5EF4-FFF2-40B4-BE49-F238E27FC236}">
                      <a16:creationId xmlns:a16="http://schemas.microsoft.com/office/drawing/2014/main" id="{0BFAF2B8-32C9-4C31-B197-2EF0DEB738FA}"/>
                    </a:ext>
                  </a:extLst>
                </p:cNvPr>
                <p:cNvSpPr/>
                <p:nvPr/>
              </p:nvSpPr>
              <p:spPr>
                <a:xfrm>
                  <a:off x="4755311"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56" name="Freeform: Shape 255">
                  <a:extLst>
                    <a:ext uri="{FF2B5EF4-FFF2-40B4-BE49-F238E27FC236}">
                      <a16:creationId xmlns:a16="http://schemas.microsoft.com/office/drawing/2014/main" id="{FEDAAF2A-4329-4249-AA55-2F97F2E38ECC}"/>
                    </a:ext>
                  </a:extLst>
                </p:cNvPr>
                <p:cNvSpPr/>
                <p:nvPr/>
              </p:nvSpPr>
              <p:spPr>
                <a:xfrm>
                  <a:off x="6245513" y="-475088"/>
                  <a:ext cx="869668" cy="646449"/>
                </a:xfrm>
                <a:custGeom>
                  <a:avLst/>
                  <a:gdLst>
                    <a:gd name="connsiteX0" fmla="*/ 44763 w 869668"/>
                    <a:gd name="connsiteY0" fmla="*/ 272651 h 646449"/>
                    <a:gd name="connsiteX1" fmla="*/ 869669 w 869668"/>
                    <a:gd name="connsiteY1" fmla="*/ 638229 h 646449"/>
                    <a:gd name="connsiteX2" fmla="*/ 23106 w 869668"/>
                    <a:gd name="connsiteY2" fmla="*/ 0 h 646449"/>
                    <a:gd name="connsiteX3" fmla="*/ 44763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3" y="272651"/>
                      </a:moveTo>
                      <a:cubicBezTo>
                        <a:pt x="44763" y="272651"/>
                        <a:pt x="245083" y="711345"/>
                        <a:pt x="869669" y="638229"/>
                      </a:cubicBezTo>
                      <a:cubicBezTo>
                        <a:pt x="869669" y="638229"/>
                        <a:pt x="119575" y="636814"/>
                        <a:pt x="23106" y="0"/>
                      </a:cubicBezTo>
                      <a:cubicBezTo>
                        <a:pt x="22614" y="0"/>
                        <a:pt x="-40878" y="107079"/>
                        <a:pt x="44763"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57" name="Graphic 19">
                <a:extLst>
                  <a:ext uri="{FF2B5EF4-FFF2-40B4-BE49-F238E27FC236}">
                    <a16:creationId xmlns:a16="http://schemas.microsoft.com/office/drawing/2014/main" id="{50E6F57C-6F60-4B54-9CFD-A606B1E4B46B}"/>
                  </a:ext>
                </a:extLst>
              </p:cNvPr>
              <p:cNvGrpSpPr/>
              <p:nvPr/>
            </p:nvGrpSpPr>
            <p:grpSpPr>
              <a:xfrm>
                <a:off x="7740260" y="-634999"/>
                <a:ext cx="6051938" cy="854746"/>
                <a:chOff x="7740260" y="-634999"/>
                <a:chExt cx="6051938" cy="854746"/>
              </a:xfrm>
            </p:grpSpPr>
            <p:grpSp>
              <p:nvGrpSpPr>
                <p:cNvPr id="258" name="Graphic 19">
                  <a:extLst>
                    <a:ext uri="{FF2B5EF4-FFF2-40B4-BE49-F238E27FC236}">
                      <a16:creationId xmlns:a16="http://schemas.microsoft.com/office/drawing/2014/main" id="{151995BD-F3AC-4665-9B66-345D922AB70D}"/>
                    </a:ext>
                  </a:extLst>
                </p:cNvPr>
                <p:cNvGrpSpPr/>
                <p:nvPr/>
              </p:nvGrpSpPr>
              <p:grpSpPr>
                <a:xfrm>
                  <a:off x="7740260" y="-634999"/>
                  <a:ext cx="6051938" cy="854746"/>
                  <a:chOff x="7740260" y="-634999"/>
                  <a:chExt cx="6051938" cy="854746"/>
                </a:xfrm>
              </p:grpSpPr>
              <p:grpSp>
                <p:nvGrpSpPr>
                  <p:cNvPr id="259" name="Graphic 19">
                    <a:extLst>
                      <a:ext uri="{FF2B5EF4-FFF2-40B4-BE49-F238E27FC236}">
                        <a16:creationId xmlns:a16="http://schemas.microsoft.com/office/drawing/2014/main" id="{4D7D39D9-AC84-40A8-A772-68B54EF18374}"/>
                      </a:ext>
                    </a:extLst>
                  </p:cNvPr>
                  <p:cNvGrpSpPr/>
                  <p:nvPr/>
                </p:nvGrpSpPr>
                <p:grpSpPr>
                  <a:xfrm>
                    <a:off x="7740260" y="-634999"/>
                    <a:ext cx="1570078" cy="854746"/>
                    <a:chOff x="7740260" y="-634999"/>
                    <a:chExt cx="1570078" cy="854746"/>
                  </a:xfrm>
                </p:grpSpPr>
                <p:sp>
                  <p:nvSpPr>
                    <p:cNvPr id="260" name="Freeform: Shape 259">
                      <a:extLst>
                        <a:ext uri="{FF2B5EF4-FFF2-40B4-BE49-F238E27FC236}">
                          <a16:creationId xmlns:a16="http://schemas.microsoft.com/office/drawing/2014/main" id="{C64E2B82-CA4B-42E2-98B8-0218973918BA}"/>
                        </a:ext>
                      </a:extLst>
                    </p:cNvPr>
                    <p:cNvSpPr/>
                    <p:nvPr/>
                  </p:nvSpPr>
                  <p:spPr>
                    <a:xfrm>
                      <a:off x="774026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9" y="543887"/>
                            <a:pt x="1570079" y="159911"/>
                          </a:cubicBezTo>
                          <a:cubicBezTo>
                            <a:pt x="1570079" y="104721"/>
                            <a:pt x="1562695"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61" name="Graphic 19">
                      <a:extLst>
                        <a:ext uri="{FF2B5EF4-FFF2-40B4-BE49-F238E27FC236}">
                          <a16:creationId xmlns:a16="http://schemas.microsoft.com/office/drawing/2014/main" id="{B4BCFD8D-30D5-4C51-A9E4-28E37AD20490}"/>
                        </a:ext>
                      </a:extLst>
                    </p:cNvPr>
                    <p:cNvGrpSpPr/>
                    <p:nvPr/>
                  </p:nvGrpSpPr>
                  <p:grpSpPr>
                    <a:xfrm>
                      <a:off x="7830330" y="-634999"/>
                      <a:ext cx="1389937" cy="694908"/>
                      <a:chOff x="7830330" y="-634999"/>
                      <a:chExt cx="1389937" cy="694908"/>
                    </a:xfrm>
                  </p:grpSpPr>
                  <p:sp>
                    <p:nvSpPr>
                      <p:cNvPr id="262" name="Freeform: Shape 261">
                        <a:extLst>
                          <a:ext uri="{FF2B5EF4-FFF2-40B4-BE49-F238E27FC236}">
                            <a16:creationId xmlns:a16="http://schemas.microsoft.com/office/drawing/2014/main" id="{3DA19428-4518-4F19-ADAC-302CADD7FD3A}"/>
                          </a:ext>
                        </a:extLst>
                      </p:cNvPr>
                      <p:cNvSpPr/>
                      <p:nvPr/>
                    </p:nvSpPr>
                    <p:spPr>
                      <a:xfrm>
                        <a:off x="7830817"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63" name="Freeform: Shape 262">
                        <a:extLst>
                          <a:ext uri="{FF2B5EF4-FFF2-40B4-BE49-F238E27FC236}">
                            <a16:creationId xmlns:a16="http://schemas.microsoft.com/office/drawing/2014/main" id="{79E5B416-07EF-46B3-8B7C-BE8FB6E4CC68}"/>
                          </a:ext>
                        </a:extLst>
                      </p:cNvPr>
                      <p:cNvSpPr/>
                      <p:nvPr/>
                    </p:nvSpPr>
                    <p:spPr>
                      <a:xfrm>
                        <a:off x="7830330" y="-634999"/>
                        <a:ext cx="1389445" cy="650965"/>
                      </a:xfrm>
                      <a:custGeom>
                        <a:avLst/>
                        <a:gdLst>
                          <a:gd name="connsiteX0" fmla="*/ 3445 w 1389445"/>
                          <a:gd name="connsiteY0" fmla="*/ 0 h 650965"/>
                          <a:gd name="connsiteX1" fmla="*/ 0 w 1389445"/>
                          <a:gd name="connsiteY1" fmla="*/ 58021 h 650965"/>
                          <a:gd name="connsiteX2" fmla="*/ 694476 w 1389445"/>
                          <a:gd name="connsiteY2" fmla="*/ 650966 h 650965"/>
                          <a:gd name="connsiteX3" fmla="*/ 1389446 w 1389445"/>
                          <a:gd name="connsiteY3" fmla="*/ 58021 h 650965"/>
                          <a:gd name="connsiteX4" fmla="*/ 1386000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6" y="650966"/>
                            </a:cubicBezTo>
                            <a:cubicBezTo>
                              <a:pt x="1078383" y="650966"/>
                              <a:pt x="1389446" y="385391"/>
                              <a:pt x="1389446" y="58021"/>
                            </a:cubicBezTo>
                            <a:cubicBezTo>
                              <a:pt x="1389446" y="38681"/>
                              <a:pt x="1388461" y="19340"/>
                              <a:pt x="1386000"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64" name="Graphic 19">
                      <a:extLst>
                        <a:ext uri="{FF2B5EF4-FFF2-40B4-BE49-F238E27FC236}">
                          <a16:creationId xmlns:a16="http://schemas.microsoft.com/office/drawing/2014/main" id="{ECD7A1AC-97DF-4B6B-B915-4607B707EE20}"/>
                        </a:ext>
                      </a:extLst>
                    </p:cNvPr>
                    <p:cNvGrpSpPr/>
                    <p:nvPr/>
                  </p:nvGrpSpPr>
                  <p:grpSpPr>
                    <a:xfrm>
                      <a:off x="7936151" y="-634999"/>
                      <a:ext cx="1178789" cy="509038"/>
                      <a:chOff x="7936151" y="-634999"/>
                      <a:chExt cx="1178789" cy="509038"/>
                    </a:xfrm>
                  </p:grpSpPr>
                  <p:sp>
                    <p:nvSpPr>
                      <p:cNvPr id="265" name="Freeform: Shape 264">
                        <a:extLst>
                          <a:ext uri="{FF2B5EF4-FFF2-40B4-BE49-F238E27FC236}">
                            <a16:creationId xmlns:a16="http://schemas.microsoft.com/office/drawing/2014/main" id="{9AA7600F-F4E7-4970-A728-0056F92F284C}"/>
                          </a:ext>
                        </a:extLst>
                      </p:cNvPr>
                      <p:cNvSpPr/>
                      <p:nvPr/>
                    </p:nvSpPr>
                    <p:spPr>
                      <a:xfrm>
                        <a:off x="7936151" y="-634999"/>
                        <a:ext cx="1178789" cy="509038"/>
                      </a:xfrm>
                      <a:custGeom>
                        <a:avLst/>
                        <a:gdLst>
                          <a:gd name="connsiteX0" fmla="*/ 0 w 1178789"/>
                          <a:gd name="connsiteY0" fmla="*/ 0 h 509038"/>
                          <a:gd name="connsiteX1" fmla="*/ 587179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79"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66" name="Freeform: Shape 265">
                        <a:extLst>
                          <a:ext uri="{FF2B5EF4-FFF2-40B4-BE49-F238E27FC236}">
                            <a16:creationId xmlns:a16="http://schemas.microsoft.com/office/drawing/2014/main" id="{F5104E0F-F633-4CCD-A64E-D02037F833B6}"/>
                          </a:ext>
                        </a:extLst>
                      </p:cNvPr>
                      <p:cNvSpPr/>
                      <p:nvPr/>
                    </p:nvSpPr>
                    <p:spPr>
                      <a:xfrm>
                        <a:off x="7936642"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67" name="Graphic 19">
                      <a:extLst>
                        <a:ext uri="{FF2B5EF4-FFF2-40B4-BE49-F238E27FC236}">
                          <a16:creationId xmlns:a16="http://schemas.microsoft.com/office/drawing/2014/main" id="{86E8D80C-7E84-44A7-88ED-39F7C06F388C}"/>
                        </a:ext>
                      </a:extLst>
                    </p:cNvPr>
                    <p:cNvGrpSpPr/>
                    <p:nvPr/>
                  </p:nvGrpSpPr>
                  <p:grpSpPr>
                    <a:xfrm>
                      <a:off x="8063135" y="-634999"/>
                      <a:ext cx="927281" cy="314677"/>
                      <a:chOff x="8063135" y="-634999"/>
                      <a:chExt cx="927281" cy="314677"/>
                    </a:xfrm>
                  </p:grpSpPr>
                  <p:sp>
                    <p:nvSpPr>
                      <p:cNvPr id="268" name="Freeform: Shape 267">
                        <a:extLst>
                          <a:ext uri="{FF2B5EF4-FFF2-40B4-BE49-F238E27FC236}">
                            <a16:creationId xmlns:a16="http://schemas.microsoft.com/office/drawing/2014/main" id="{BA84485B-0965-4CAD-8740-DB9275E30BBD}"/>
                          </a:ext>
                        </a:extLst>
                      </p:cNvPr>
                      <p:cNvSpPr/>
                      <p:nvPr/>
                    </p:nvSpPr>
                    <p:spPr>
                      <a:xfrm>
                        <a:off x="806313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69" name="Freeform: Shape 268">
                        <a:extLst>
                          <a:ext uri="{FF2B5EF4-FFF2-40B4-BE49-F238E27FC236}">
                            <a16:creationId xmlns:a16="http://schemas.microsoft.com/office/drawing/2014/main" id="{B051F502-AF77-4279-98AD-041223FBD993}"/>
                          </a:ext>
                        </a:extLst>
                      </p:cNvPr>
                      <p:cNvSpPr/>
                      <p:nvPr/>
                    </p:nvSpPr>
                    <p:spPr>
                      <a:xfrm>
                        <a:off x="8068056"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70" name="Graphic 19">
                    <a:extLst>
                      <a:ext uri="{FF2B5EF4-FFF2-40B4-BE49-F238E27FC236}">
                        <a16:creationId xmlns:a16="http://schemas.microsoft.com/office/drawing/2014/main" id="{F39C692C-C0AF-4B94-A8E6-25BBCDDDDD81}"/>
                      </a:ext>
                    </a:extLst>
                  </p:cNvPr>
                  <p:cNvGrpSpPr/>
                  <p:nvPr/>
                </p:nvGrpSpPr>
                <p:grpSpPr>
                  <a:xfrm>
                    <a:off x="9234049" y="-634999"/>
                    <a:ext cx="1570078" cy="854746"/>
                    <a:chOff x="9234049" y="-634999"/>
                    <a:chExt cx="1570078" cy="854746"/>
                  </a:xfrm>
                </p:grpSpPr>
                <p:sp>
                  <p:nvSpPr>
                    <p:cNvPr id="271" name="Freeform: Shape 270">
                      <a:extLst>
                        <a:ext uri="{FF2B5EF4-FFF2-40B4-BE49-F238E27FC236}">
                          <a16:creationId xmlns:a16="http://schemas.microsoft.com/office/drawing/2014/main" id="{EFFEE046-5D58-4F78-844E-A378A2A52BF9}"/>
                        </a:ext>
                      </a:extLst>
                    </p:cNvPr>
                    <p:cNvSpPr/>
                    <p:nvPr/>
                  </p:nvSpPr>
                  <p:spPr>
                    <a:xfrm>
                      <a:off x="923404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72" name="Graphic 19">
                      <a:extLst>
                        <a:ext uri="{FF2B5EF4-FFF2-40B4-BE49-F238E27FC236}">
                          <a16:creationId xmlns:a16="http://schemas.microsoft.com/office/drawing/2014/main" id="{434A8CE0-F08C-440C-81E1-69B57ABE6A45}"/>
                        </a:ext>
                      </a:extLst>
                    </p:cNvPr>
                    <p:cNvGrpSpPr/>
                    <p:nvPr/>
                  </p:nvGrpSpPr>
                  <p:grpSpPr>
                    <a:xfrm>
                      <a:off x="9324606" y="-634999"/>
                      <a:ext cx="1389943" cy="694908"/>
                      <a:chOff x="9324606" y="-634999"/>
                      <a:chExt cx="1389943" cy="694908"/>
                    </a:xfrm>
                  </p:grpSpPr>
                  <p:sp>
                    <p:nvSpPr>
                      <p:cNvPr id="273" name="Freeform: Shape 272">
                        <a:extLst>
                          <a:ext uri="{FF2B5EF4-FFF2-40B4-BE49-F238E27FC236}">
                            <a16:creationId xmlns:a16="http://schemas.microsoft.com/office/drawing/2014/main" id="{20514691-B221-4532-95B3-0FAECA30BDF9}"/>
                          </a:ext>
                        </a:extLst>
                      </p:cNvPr>
                      <p:cNvSpPr/>
                      <p:nvPr/>
                    </p:nvSpPr>
                    <p:spPr>
                      <a:xfrm>
                        <a:off x="9324606" y="-634999"/>
                        <a:ext cx="1389451" cy="694908"/>
                      </a:xfrm>
                      <a:custGeom>
                        <a:avLst/>
                        <a:gdLst>
                          <a:gd name="connsiteX0" fmla="*/ 4927 w 1389451"/>
                          <a:gd name="connsiteY0" fmla="*/ 0 h 694908"/>
                          <a:gd name="connsiteX1" fmla="*/ 5 w 1389451"/>
                          <a:gd name="connsiteY1" fmla="*/ 70757 h 694908"/>
                          <a:gd name="connsiteX2" fmla="*/ 692514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4"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74" name="Freeform: Shape 273">
                        <a:extLst>
                          <a:ext uri="{FF2B5EF4-FFF2-40B4-BE49-F238E27FC236}">
                            <a16:creationId xmlns:a16="http://schemas.microsoft.com/office/drawing/2014/main" id="{2B082BE4-73A3-4479-ADC0-0E4CF956A0C5}"/>
                          </a:ext>
                        </a:extLst>
                      </p:cNvPr>
                      <p:cNvSpPr/>
                      <p:nvPr/>
                    </p:nvSpPr>
                    <p:spPr>
                      <a:xfrm>
                        <a:off x="9324611" y="-634999"/>
                        <a:ext cx="1389938" cy="650965"/>
                      </a:xfrm>
                      <a:custGeom>
                        <a:avLst/>
                        <a:gdLst>
                          <a:gd name="connsiteX0" fmla="*/ 3446 w 1389938"/>
                          <a:gd name="connsiteY0" fmla="*/ 0 h 650965"/>
                          <a:gd name="connsiteX1" fmla="*/ 0 w 1389938"/>
                          <a:gd name="connsiteY1" fmla="*/ 58021 h 650965"/>
                          <a:gd name="connsiteX2" fmla="*/ 694969 w 1389938"/>
                          <a:gd name="connsiteY2" fmla="*/ 650966 h 650965"/>
                          <a:gd name="connsiteX3" fmla="*/ 1389938 w 1389938"/>
                          <a:gd name="connsiteY3" fmla="*/ 58021 h 650965"/>
                          <a:gd name="connsiteX4" fmla="*/ 1386492 w 1389938"/>
                          <a:gd name="connsiteY4" fmla="*/ 0 h 650965"/>
                          <a:gd name="connsiteX5" fmla="*/ 3446 w 1389938"/>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8" h="650965">
                            <a:moveTo>
                              <a:pt x="3446" y="0"/>
                            </a:moveTo>
                            <a:cubicBezTo>
                              <a:pt x="1477" y="18869"/>
                              <a:pt x="0" y="38209"/>
                              <a:pt x="0" y="58021"/>
                            </a:cubicBezTo>
                            <a:cubicBezTo>
                              <a:pt x="0" y="385391"/>
                              <a:pt x="311063" y="650966"/>
                              <a:pt x="694969" y="650966"/>
                            </a:cubicBezTo>
                            <a:cubicBezTo>
                              <a:pt x="1078383" y="650966"/>
                              <a:pt x="1389938" y="385391"/>
                              <a:pt x="1389938" y="58021"/>
                            </a:cubicBezTo>
                            <a:cubicBezTo>
                              <a:pt x="1389938" y="38681"/>
                              <a:pt x="1388954" y="19340"/>
                              <a:pt x="1386492" y="0"/>
                            </a:cubicBezTo>
                            <a:lnTo>
                              <a:pt x="3446"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75" name="Graphic 19">
                      <a:extLst>
                        <a:ext uri="{FF2B5EF4-FFF2-40B4-BE49-F238E27FC236}">
                          <a16:creationId xmlns:a16="http://schemas.microsoft.com/office/drawing/2014/main" id="{82A832CD-CA04-499B-965A-18669616B9DD}"/>
                        </a:ext>
                      </a:extLst>
                    </p:cNvPr>
                    <p:cNvGrpSpPr/>
                    <p:nvPr/>
                  </p:nvGrpSpPr>
                  <p:grpSpPr>
                    <a:xfrm>
                      <a:off x="9429939" y="-634999"/>
                      <a:ext cx="1178789" cy="509038"/>
                      <a:chOff x="9429939" y="-634999"/>
                      <a:chExt cx="1178789" cy="509038"/>
                    </a:xfrm>
                  </p:grpSpPr>
                  <p:sp>
                    <p:nvSpPr>
                      <p:cNvPr id="276" name="Freeform: Shape 275">
                        <a:extLst>
                          <a:ext uri="{FF2B5EF4-FFF2-40B4-BE49-F238E27FC236}">
                            <a16:creationId xmlns:a16="http://schemas.microsoft.com/office/drawing/2014/main" id="{717B84FA-B102-4ED5-9D07-7B8F255ADB7E}"/>
                          </a:ext>
                        </a:extLst>
                      </p:cNvPr>
                      <p:cNvSpPr/>
                      <p:nvPr/>
                    </p:nvSpPr>
                    <p:spPr>
                      <a:xfrm>
                        <a:off x="9429939"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1" y="278783"/>
                              <a:pt x="269719" y="504734"/>
                              <a:pt x="587180" y="508980"/>
                            </a:cubicBezTo>
                            <a:cubicBezTo>
                              <a:pt x="911040"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77" name="Freeform: Shape 276">
                        <a:extLst>
                          <a:ext uri="{FF2B5EF4-FFF2-40B4-BE49-F238E27FC236}">
                            <a16:creationId xmlns:a16="http://schemas.microsoft.com/office/drawing/2014/main" id="{DA600DBF-F8C6-4B7A-8CEE-856548288FEF}"/>
                          </a:ext>
                        </a:extLst>
                      </p:cNvPr>
                      <p:cNvSpPr/>
                      <p:nvPr/>
                    </p:nvSpPr>
                    <p:spPr>
                      <a:xfrm>
                        <a:off x="9430432"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78" name="Graphic 19">
                      <a:extLst>
                        <a:ext uri="{FF2B5EF4-FFF2-40B4-BE49-F238E27FC236}">
                          <a16:creationId xmlns:a16="http://schemas.microsoft.com/office/drawing/2014/main" id="{7473BA95-C199-4AB5-81DA-2D9D1EDC9C55}"/>
                        </a:ext>
                      </a:extLst>
                    </p:cNvPr>
                    <p:cNvGrpSpPr/>
                    <p:nvPr/>
                  </p:nvGrpSpPr>
                  <p:grpSpPr>
                    <a:xfrm>
                      <a:off x="9556924" y="-634999"/>
                      <a:ext cx="927281" cy="314677"/>
                      <a:chOff x="9556924" y="-634999"/>
                      <a:chExt cx="927281" cy="314677"/>
                    </a:xfrm>
                  </p:grpSpPr>
                  <p:sp>
                    <p:nvSpPr>
                      <p:cNvPr id="279" name="Freeform: Shape 278">
                        <a:extLst>
                          <a:ext uri="{FF2B5EF4-FFF2-40B4-BE49-F238E27FC236}">
                            <a16:creationId xmlns:a16="http://schemas.microsoft.com/office/drawing/2014/main" id="{0CCFE68E-14AC-4BE0-87C2-B42FC8B710F2}"/>
                          </a:ext>
                        </a:extLst>
                      </p:cNvPr>
                      <p:cNvSpPr/>
                      <p:nvPr/>
                    </p:nvSpPr>
                    <p:spPr>
                      <a:xfrm>
                        <a:off x="9556924"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618"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80" name="Freeform: Shape 279">
                        <a:extLst>
                          <a:ext uri="{FF2B5EF4-FFF2-40B4-BE49-F238E27FC236}">
                            <a16:creationId xmlns:a16="http://schemas.microsoft.com/office/drawing/2014/main" id="{F5C22AFB-B07E-441B-BC00-C282D018ADB8}"/>
                          </a:ext>
                        </a:extLst>
                      </p:cNvPr>
                      <p:cNvSpPr/>
                      <p:nvPr/>
                    </p:nvSpPr>
                    <p:spPr>
                      <a:xfrm>
                        <a:off x="9561846"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81" name="Graphic 19">
                    <a:extLst>
                      <a:ext uri="{FF2B5EF4-FFF2-40B4-BE49-F238E27FC236}">
                        <a16:creationId xmlns:a16="http://schemas.microsoft.com/office/drawing/2014/main" id="{1020B8F3-65A5-4770-9A37-70945FC85233}"/>
                      </a:ext>
                    </a:extLst>
                  </p:cNvPr>
                  <p:cNvGrpSpPr/>
                  <p:nvPr/>
                </p:nvGrpSpPr>
                <p:grpSpPr>
                  <a:xfrm>
                    <a:off x="10727839" y="-634999"/>
                    <a:ext cx="1570078" cy="854746"/>
                    <a:chOff x="10727839" y="-634999"/>
                    <a:chExt cx="1570078" cy="854746"/>
                  </a:xfrm>
                </p:grpSpPr>
                <p:sp>
                  <p:nvSpPr>
                    <p:cNvPr id="282" name="Freeform: Shape 281">
                      <a:extLst>
                        <a:ext uri="{FF2B5EF4-FFF2-40B4-BE49-F238E27FC236}">
                          <a16:creationId xmlns:a16="http://schemas.microsoft.com/office/drawing/2014/main" id="{EC77B135-99F3-477C-A1AA-A9724D49BC23}"/>
                        </a:ext>
                      </a:extLst>
                    </p:cNvPr>
                    <p:cNvSpPr/>
                    <p:nvPr/>
                  </p:nvSpPr>
                  <p:spPr>
                    <a:xfrm>
                      <a:off x="1072783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83" name="Graphic 19">
                      <a:extLst>
                        <a:ext uri="{FF2B5EF4-FFF2-40B4-BE49-F238E27FC236}">
                          <a16:creationId xmlns:a16="http://schemas.microsoft.com/office/drawing/2014/main" id="{B120726D-8EF1-4DA3-B0C6-CA7B8A1F08A4}"/>
                        </a:ext>
                      </a:extLst>
                    </p:cNvPr>
                    <p:cNvGrpSpPr/>
                    <p:nvPr/>
                  </p:nvGrpSpPr>
                  <p:grpSpPr>
                    <a:xfrm>
                      <a:off x="10818399" y="-634999"/>
                      <a:ext cx="1389447" cy="694908"/>
                      <a:chOff x="10818399" y="-634999"/>
                      <a:chExt cx="1389447" cy="694908"/>
                    </a:xfrm>
                  </p:grpSpPr>
                  <p:sp>
                    <p:nvSpPr>
                      <p:cNvPr id="284" name="Freeform: Shape 283">
                        <a:extLst>
                          <a:ext uri="{FF2B5EF4-FFF2-40B4-BE49-F238E27FC236}">
                            <a16:creationId xmlns:a16="http://schemas.microsoft.com/office/drawing/2014/main" id="{E9BE0059-5A84-46B3-8094-68AB293CECDA}"/>
                          </a:ext>
                        </a:extLst>
                      </p:cNvPr>
                      <p:cNvSpPr/>
                      <p:nvPr/>
                    </p:nvSpPr>
                    <p:spPr>
                      <a:xfrm>
                        <a:off x="10818399" y="-634999"/>
                        <a:ext cx="1389447" cy="694908"/>
                      </a:xfrm>
                      <a:custGeom>
                        <a:avLst/>
                        <a:gdLst>
                          <a:gd name="connsiteX0" fmla="*/ 4924 w 1389447"/>
                          <a:gd name="connsiteY0" fmla="*/ 0 h 694908"/>
                          <a:gd name="connsiteX1" fmla="*/ 2 w 1389447"/>
                          <a:gd name="connsiteY1" fmla="*/ 70757 h 694908"/>
                          <a:gd name="connsiteX2" fmla="*/ 692510 w 1389447"/>
                          <a:gd name="connsiteY2" fmla="*/ 694835 h 694908"/>
                          <a:gd name="connsiteX3" fmla="*/ 1389448 w 1389447"/>
                          <a:gd name="connsiteY3" fmla="*/ 89154 h 694908"/>
                          <a:gd name="connsiteX4" fmla="*/ 1382557 w 1389447"/>
                          <a:gd name="connsiteY4" fmla="*/ 0 h 694908"/>
                          <a:gd name="connsiteX5" fmla="*/ 4924 w 1389447"/>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7" h="694908">
                            <a:moveTo>
                              <a:pt x="4924" y="0"/>
                            </a:moveTo>
                            <a:cubicBezTo>
                              <a:pt x="1971" y="23114"/>
                              <a:pt x="2" y="46700"/>
                              <a:pt x="2" y="70757"/>
                            </a:cubicBezTo>
                            <a:cubicBezTo>
                              <a:pt x="-982" y="410391"/>
                              <a:pt x="308604" y="689646"/>
                              <a:pt x="692510" y="694835"/>
                            </a:cubicBezTo>
                            <a:cubicBezTo>
                              <a:pt x="1076416" y="700024"/>
                              <a:pt x="1388463" y="428788"/>
                              <a:pt x="1389448" y="89154"/>
                            </a:cubicBezTo>
                            <a:cubicBezTo>
                              <a:pt x="1389448" y="58964"/>
                              <a:pt x="1386987" y="29246"/>
                              <a:pt x="1382557"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85" name="Freeform: Shape 284">
                        <a:extLst>
                          <a:ext uri="{FF2B5EF4-FFF2-40B4-BE49-F238E27FC236}">
                            <a16:creationId xmlns:a16="http://schemas.microsoft.com/office/drawing/2014/main" id="{C3D01C5F-1AA9-46B3-84E7-25D0F13FD21F}"/>
                          </a:ext>
                        </a:extLst>
                      </p:cNvPr>
                      <p:cNvSpPr/>
                      <p:nvPr/>
                    </p:nvSpPr>
                    <p:spPr>
                      <a:xfrm>
                        <a:off x="10818401"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5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2" y="650966"/>
                              <a:pt x="694969" y="650966"/>
                            </a:cubicBezTo>
                            <a:cubicBezTo>
                              <a:pt x="1078875" y="650966"/>
                              <a:pt x="1389445" y="385391"/>
                              <a:pt x="1389445" y="58021"/>
                            </a:cubicBezTo>
                            <a:cubicBezTo>
                              <a:pt x="1389445" y="38681"/>
                              <a:pt x="1388461" y="19340"/>
                              <a:pt x="1386001"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86" name="Graphic 19">
                      <a:extLst>
                        <a:ext uri="{FF2B5EF4-FFF2-40B4-BE49-F238E27FC236}">
                          <a16:creationId xmlns:a16="http://schemas.microsoft.com/office/drawing/2014/main" id="{DE0B1105-6F46-48A9-A95A-81FE11AF5FF2}"/>
                        </a:ext>
                      </a:extLst>
                    </p:cNvPr>
                    <p:cNvGrpSpPr/>
                    <p:nvPr/>
                  </p:nvGrpSpPr>
                  <p:grpSpPr>
                    <a:xfrm>
                      <a:off x="10923729" y="-634999"/>
                      <a:ext cx="1179281" cy="509038"/>
                      <a:chOff x="10923729" y="-634999"/>
                      <a:chExt cx="1179281" cy="509038"/>
                    </a:xfrm>
                  </p:grpSpPr>
                  <p:sp>
                    <p:nvSpPr>
                      <p:cNvPr id="287" name="Freeform: Shape 286">
                        <a:extLst>
                          <a:ext uri="{FF2B5EF4-FFF2-40B4-BE49-F238E27FC236}">
                            <a16:creationId xmlns:a16="http://schemas.microsoft.com/office/drawing/2014/main" id="{D00D9236-F4C7-4B41-986A-C057D27DE713}"/>
                          </a:ext>
                        </a:extLst>
                      </p:cNvPr>
                      <p:cNvSpPr/>
                      <p:nvPr/>
                    </p:nvSpPr>
                    <p:spPr>
                      <a:xfrm>
                        <a:off x="10923729"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88" name="Freeform: Shape 287">
                        <a:extLst>
                          <a:ext uri="{FF2B5EF4-FFF2-40B4-BE49-F238E27FC236}">
                            <a16:creationId xmlns:a16="http://schemas.microsoft.com/office/drawing/2014/main" id="{02C96090-1CCB-4B17-BAA0-6F86A22D3A80}"/>
                          </a:ext>
                        </a:extLst>
                      </p:cNvPr>
                      <p:cNvSpPr/>
                      <p:nvPr/>
                    </p:nvSpPr>
                    <p:spPr>
                      <a:xfrm>
                        <a:off x="10924714"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79"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89" name="Graphic 19">
                      <a:extLst>
                        <a:ext uri="{FF2B5EF4-FFF2-40B4-BE49-F238E27FC236}">
                          <a16:creationId xmlns:a16="http://schemas.microsoft.com/office/drawing/2014/main" id="{D3E34A20-E8A8-4EBB-AB52-537CF6670795}"/>
                        </a:ext>
                      </a:extLst>
                    </p:cNvPr>
                    <p:cNvGrpSpPr/>
                    <p:nvPr/>
                  </p:nvGrpSpPr>
                  <p:grpSpPr>
                    <a:xfrm>
                      <a:off x="11051206" y="-634999"/>
                      <a:ext cx="927281" cy="314677"/>
                      <a:chOff x="11051206" y="-634999"/>
                      <a:chExt cx="927281" cy="314677"/>
                    </a:xfrm>
                  </p:grpSpPr>
                  <p:sp>
                    <p:nvSpPr>
                      <p:cNvPr id="290" name="Freeform: Shape 289">
                        <a:extLst>
                          <a:ext uri="{FF2B5EF4-FFF2-40B4-BE49-F238E27FC236}">
                            <a16:creationId xmlns:a16="http://schemas.microsoft.com/office/drawing/2014/main" id="{1E4FEF63-5DA3-4BBD-930C-6B472D6FEA90}"/>
                          </a:ext>
                        </a:extLst>
                      </p:cNvPr>
                      <p:cNvSpPr/>
                      <p:nvPr/>
                    </p:nvSpPr>
                    <p:spPr>
                      <a:xfrm>
                        <a:off x="11051206"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91" name="Freeform: Shape 290">
                        <a:extLst>
                          <a:ext uri="{FF2B5EF4-FFF2-40B4-BE49-F238E27FC236}">
                            <a16:creationId xmlns:a16="http://schemas.microsoft.com/office/drawing/2014/main" id="{C3ABAF1B-F307-4779-8F87-EA9A07993345}"/>
                          </a:ext>
                        </a:extLst>
                      </p:cNvPr>
                      <p:cNvSpPr/>
                      <p:nvPr/>
                    </p:nvSpPr>
                    <p:spPr>
                      <a:xfrm>
                        <a:off x="11056128"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92" name="Graphic 19">
                    <a:extLst>
                      <a:ext uri="{FF2B5EF4-FFF2-40B4-BE49-F238E27FC236}">
                        <a16:creationId xmlns:a16="http://schemas.microsoft.com/office/drawing/2014/main" id="{1C7B12EC-3ACD-4BBC-93C9-82AB5B4B8141}"/>
                      </a:ext>
                    </a:extLst>
                  </p:cNvPr>
                  <p:cNvGrpSpPr/>
                  <p:nvPr/>
                </p:nvGrpSpPr>
                <p:grpSpPr>
                  <a:xfrm>
                    <a:off x="12222120" y="-634999"/>
                    <a:ext cx="1570078" cy="854746"/>
                    <a:chOff x="12222120" y="-634999"/>
                    <a:chExt cx="1570078" cy="854746"/>
                  </a:xfrm>
                </p:grpSpPr>
                <p:sp>
                  <p:nvSpPr>
                    <p:cNvPr id="293" name="Freeform: Shape 292">
                      <a:extLst>
                        <a:ext uri="{FF2B5EF4-FFF2-40B4-BE49-F238E27FC236}">
                          <a16:creationId xmlns:a16="http://schemas.microsoft.com/office/drawing/2014/main" id="{F2AA986F-031B-45FA-9D55-2ACFDE17EB03}"/>
                        </a:ext>
                      </a:extLst>
                    </p:cNvPr>
                    <p:cNvSpPr/>
                    <p:nvPr/>
                  </p:nvSpPr>
                  <p:spPr>
                    <a:xfrm>
                      <a:off x="1222212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94" name="Graphic 19">
                      <a:extLst>
                        <a:ext uri="{FF2B5EF4-FFF2-40B4-BE49-F238E27FC236}">
                          <a16:creationId xmlns:a16="http://schemas.microsoft.com/office/drawing/2014/main" id="{86362988-9518-437A-A46A-A5FBE90E832A}"/>
                        </a:ext>
                      </a:extLst>
                    </p:cNvPr>
                    <p:cNvGrpSpPr/>
                    <p:nvPr/>
                  </p:nvGrpSpPr>
                  <p:grpSpPr>
                    <a:xfrm>
                      <a:off x="12312190" y="-634999"/>
                      <a:ext cx="1389938" cy="694908"/>
                      <a:chOff x="12312190" y="-634999"/>
                      <a:chExt cx="1389938" cy="694908"/>
                    </a:xfrm>
                  </p:grpSpPr>
                  <p:sp>
                    <p:nvSpPr>
                      <p:cNvPr id="295" name="Freeform: Shape 294">
                        <a:extLst>
                          <a:ext uri="{FF2B5EF4-FFF2-40B4-BE49-F238E27FC236}">
                            <a16:creationId xmlns:a16="http://schemas.microsoft.com/office/drawing/2014/main" id="{55779369-EB0D-4C62-9860-B1245DACEFBA}"/>
                          </a:ext>
                        </a:extLst>
                      </p:cNvPr>
                      <p:cNvSpPr/>
                      <p:nvPr/>
                    </p:nvSpPr>
                    <p:spPr>
                      <a:xfrm>
                        <a:off x="12312677"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6419"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96" name="Freeform: Shape 295">
                        <a:extLst>
                          <a:ext uri="{FF2B5EF4-FFF2-40B4-BE49-F238E27FC236}">
                            <a16:creationId xmlns:a16="http://schemas.microsoft.com/office/drawing/2014/main" id="{DA813A86-C0A4-42FF-A58E-AD6749C276A5}"/>
                          </a:ext>
                        </a:extLst>
                      </p:cNvPr>
                      <p:cNvSpPr/>
                      <p:nvPr/>
                    </p:nvSpPr>
                    <p:spPr>
                      <a:xfrm>
                        <a:off x="12312190" y="-634999"/>
                        <a:ext cx="1389446" cy="650965"/>
                      </a:xfrm>
                      <a:custGeom>
                        <a:avLst/>
                        <a:gdLst>
                          <a:gd name="connsiteX0" fmla="*/ 3446 w 1389446"/>
                          <a:gd name="connsiteY0" fmla="*/ 0 h 650965"/>
                          <a:gd name="connsiteX1" fmla="*/ 0 w 1389446"/>
                          <a:gd name="connsiteY1" fmla="*/ 58021 h 650965"/>
                          <a:gd name="connsiteX2" fmla="*/ 694477 w 1389446"/>
                          <a:gd name="connsiteY2" fmla="*/ 650966 h 650965"/>
                          <a:gd name="connsiteX3" fmla="*/ 1389446 w 1389446"/>
                          <a:gd name="connsiteY3" fmla="*/ 58021 h 650965"/>
                          <a:gd name="connsiteX4" fmla="*/ 1386001 w 1389446"/>
                          <a:gd name="connsiteY4" fmla="*/ 0 h 650965"/>
                          <a:gd name="connsiteX5" fmla="*/ 3446 w 1389446"/>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6" h="650965">
                            <a:moveTo>
                              <a:pt x="3446"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6"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97" name="Graphic 19">
                      <a:extLst>
                        <a:ext uri="{FF2B5EF4-FFF2-40B4-BE49-F238E27FC236}">
                          <a16:creationId xmlns:a16="http://schemas.microsoft.com/office/drawing/2014/main" id="{55E29C97-3F20-4BA2-8CB2-5CD0D51C358A}"/>
                        </a:ext>
                      </a:extLst>
                    </p:cNvPr>
                    <p:cNvGrpSpPr/>
                    <p:nvPr/>
                  </p:nvGrpSpPr>
                  <p:grpSpPr>
                    <a:xfrm>
                      <a:off x="12418011" y="-634999"/>
                      <a:ext cx="1179281" cy="509038"/>
                      <a:chOff x="12418011" y="-634999"/>
                      <a:chExt cx="1179281" cy="509038"/>
                    </a:xfrm>
                  </p:grpSpPr>
                  <p:sp>
                    <p:nvSpPr>
                      <p:cNvPr id="298" name="Freeform: Shape 297">
                        <a:extLst>
                          <a:ext uri="{FF2B5EF4-FFF2-40B4-BE49-F238E27FC236}">
                            <a16:creationId xmlns:a16="http://schemas.microsoft.com/office/drawing/2014/main" id="{5FF89B91-0E8D-4FC7-9114-B946D9010127}"/>
                          </a:ext>
                        </a:extLst>
                      </p:cNvPr>
                      <p:cNvSpPr/>
                      <p:nvPr/>
                    </p:nvSpPr>
                    <p:spPr>
                      <a:xfrm>
                        <a:off x="12418011"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99" name="Freeform: Shape 298">
                        <a:extLst>
                          <a:ext uri="{FF2B5EF4-FFF2-40B4-BE49-F238E27FC236}">
                            <a16:creationId xmlns:a16="http://schemas.microsoft.com/office/drawing/2014/main" id="{76623D8F-2E46-4284-AE3B-8E7616068C79}"/>
                          </a:ext>
                        </a:extLst>
                      </p:cNvPr>
                      <p:cNvSpPr/>
                      <p:nvPr/>
                    </p:nvSpPr>
                    <p:spPr>
                      <a:xfrm>
                        <a:off x="12418503"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300" name="Graphic 19">
                      <a:extLst>
                        <a:ext uri="{FF2B5EF4-FFF2-40B4-BE49-F238E27FC236}">
                          <a16:creationId xmlns:a16="http://schemas.microsoft.com/office/drawing/2014/main" id="{6DE3C476-9BF4-4F43-8C4D-4E65C7CB7991}"/>
                        </a:ext>
                      </a:extLst>
                    </p:cNvPr>
                    <p:cNvGrpSpPr/>
                    <p:nvPr/>
                  </p:nvGrpSpPr>
                  <p:grpSpPr>
                    <a:xfrm>
                      <a:off x="12544995" y="-634999"/>
                      <a:ext cx="927281" cy="314677"/>
                      <a:chOff x="12544995" y="-634999"/>
                      <a:chExt cx="927281" cy="314677"/>
                    </a:xfrm>
                  </p:grpSpPr>
                  <p:sp>
                    <p:nvSpPr>
                      <p:cNvPr id="301" name="Freeform: Shape 300">
                        <a:extLst>
                          <a:ext uri="{FF2B5EF4-FFF2-40B4-BE49-F238E27FC236}">
                            <a16:creationId xmlns:a16="http://schemas.microsoft.com/office/drawing/2014/main" id="{A298ADE5-7673-4BDD-8A16-16DDBE94AB45}"/>
                          </a:ext>
                        </a:extLst>
                      </p:cNvPr>
                      <p:cNvSpPr/>
                      <p:nvPr/>
                    </p:nvSpPr>
                    <p:spPr>
                      <a:xfrm>
                        <a:off x="1254499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2" name="Freeform: Shape 301">
                        <a:extLst>
                          <a:ext uri="{FF2B5EF4-FFF2-40B4-BE49-F238E27FC236}">
                            <a16:creationId xmlns:a16="http://schemas.microsoft.com/office/drawing/2014/main" id="{2DB10760-2212-475A-B05F-AAE5739DE506}"/>
                          </a:ext>
                        </a:extLst>
                      </p:cNvPr>
                      <p:cNvSpPr/>
                      <p:nvPr/>
                    </p:nvSpPr>
                    <p:spPr>
                      <a:xfrm>
                        <a:off x="12549917"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sp>
              <p:nvSpPr>
                <p:cNvPr id="303" name="Freeform: Shape 302">
                  <a:extLst>
                    <a:ext uri="{FF2B5EF4-FFF2-40B4-BE49-F238E27FC236}">
                      <a16:creationId xmlns:a16="http://schemas.microsoft.com/office/drawing/2014/main" id="{CF4EABAB-447D-4FBD-A9D9-8ADBB7DE22DF}"/>
                    </a:ext>
                  </a:extLst>
                </p:cNvPr>
                <p:cNvSpPr/>
                <p:nvPr/>
              </p:nvSpPr>
              <p:spPr>
                <a:xfrm>
                  <a:off x="7786060"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3" y="711345"/>
                        <a:pt x="869669" y="638229"/>
                      </a:cubicBezTo>
                      <a:cubicBezTo>
                        <a:pt x="869669" y="638229"/>
                        <a:pt x="119575"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4" name="Freeform: Shape 303">
                  <a:extLst>
                    <a:ext uri="{FF2B5EF4-FFF2-40B4-BE49-F238E27FC236}">
                      <a16:creationId xmlns:a16="http://schemas.microsoft.com/office/drawing/2014/main" id="{0DFA2AE9-87B8-42B2-889C-7C7530D707C9}"/>
                    </a:ext>
                  </a:extLst>
                </p:cNvPr>
                <p:cNvSpPr/>
                <p:nvPr/>
              </p:nvSpPr>
              <p:spPr>
                <a:xfrm>
                  <a:off x="9276404"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2" y="711345"/>
                        <a:pt x="869669" y="638229"/>
                      </a:cubicBezTo>
                      <a:cubicBezTo>
                        <a:pt x="869669" y="638229"/>
                        <a:pt x="119574"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5" name="Freeform: Shape 304">
                  <a:extLst>
                    <a:ext uri="{FF2B5EF4-FFF2-40B4-BE49-F238E27FC236}">
                      <a16:creationId xmlns:a16="http://schemas.microsoft.com/office/drawing/2014/main" id="{3C3F3E5E-1C84-4502-AB87-49FBC276AB34}"/>
                    </a:ext>
                  </a:extLst>
                </p:cNvPr>
                <p:cNvSpPr/>
                <p:nvPr/>
              </p:nvSpPr>
              <p:spPr>
                <a:xfrm>
                  <a:off x="10785594" y="-475088"/>
                  <a:ext cx="869526" cy="646449"/>
                </a:xfrm>
                <a:custGeom>
                  <a:avLst/>
                  <a:gdLst>
                    <a:gd name="connsiteX0" fmla="*/ 44619 w 869526"/>
                    <a:gd name="connsiteY0" fmla="*/ 272651 h 646449"/>
                    <a:gd name="connsiteX1" fmla="*/ 869526 w 869526"/>
                    <a:gd name="connsiteY1" fmla="*/ 638229 h 646449"/>
                    <a:gd name="connsiteX2" fmla="*/ 22964 w 869526"/>
                    <a:gd name="connsiteY2" fmla="*/ 0 h 646449"/>
                    <a:gd name="connsiteX3" fmla="*/ 44619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19" y="272651"/>
                      </a:moveTo>
                      <a:cubicBezTo>
                        <a:pt x="44619" y="272651"/>
                        <a:pt x="244940" y="711345"/>
                        <a:pt x="869526" y="638229"/>
                      </a:cubicBezTo>
                      <a:cubicBezTo>
                        <a:pt x="869526" y="638229"/>
                        <a:pt x="119432" y="636814"/>
                        <a:pt x="22964" y="0"/>
                      </a:cubicBezTo>
                      <a:cubicBezTo>
                        <a:pt x="22964" y="0"/>
                        <a:pt x="-41021" y="107079"/>
                        <a:pt x="44619"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6" name="Freeform: Shape 305">
                  <a:extLst>
                    <a:ext uri="{FF2B5EF4-FFF2-40B4-BE49-F238E27FC236}">
                      <a16:creationId xmlns:a16="http://schemas.microsoft.com/office/drawing/2014/main" id="{B016543C-96D2-4BEF-8072-56405D39327E}"/>
                    </a:ext>
                  </a:extLst>
                </p:cNvPr>
                <p:cNvSpPr/>
                <p:nvPr/>
              </p:nvSpPr>
              <p:spPr>
                <a:xfrm>
                  <a:off x="1227593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307" name="Graphic 19">
              <a:extLst>
                <a:ext uri="{FF2B5EF4-FFF2-40B4-BE49-F238E27FC236}">
                  <a16:creationId xmlns:a16="http://schemas.microsoft.com/office/drawing/2014/main" id="{75FDF352-1C5A-444C-B41F-FB7CE5A85E3F}"/>
                </a:ext>
              </a:extLst>
            </p:cNvPr>
            <p:cNvGrpSpPr/>
            <p:nvPr/>
          </p:nvGrpSpPr>
          <p:grpSpPr>
            <a:xfrm>
              <a:off x="13887683" y="-760947"/>
              <a:ext cx="180140" cy="247178"/>
              <a:chOff x="13887683" y="-760947"/>
              <a:chExt cx="180140" cy="247178"/>
            </a:xfrm>
          </p:grpSpPr>
          <p:sp>
            <p:nvSpPr>
              <p:cNvPr id="308" name="Freeform: Shape 307">
                <a:extLst>
                  <a:ext uri="{FF2B5EF4-FFF2-40B4-BE49-F238E27FC236}">
                    <a16:creationId xmlns:a16="http://schemas.microsoft.com/office/drawing/2014/main" id="{4AE5E8D0-AF2F-4176-8AB9-8B247D1C09B7}"/>
                  </a:ext>
                </a:extLst>
              </p:cNvPr>
              <p:cNvSpPr/>
              <p:nvPr/>
            </p:nvSpPr>
            <p:spPr>
              <a:xfrm>
                <a:off x="13887683" y="-760947"/>
                <a:ext cx="180140" cy="247178"/>
              </a:xfrm>
              <a:custGeom>
                <a:avLst/>
                <a:gdLst>
                  <a:gd name="connsiteX0" fmla="*/ 180141 w 180140"/>
                  <a:gd name="connsiteY0" fmla="*/ 123589 h 247178"/>
                  <a:gd name="connsiteX1" fmla="*/ 90070 w 180140"/>
                  <a:gd name="connsiteY1" fmla="*/ 247178 h 247178"/>
                  <a:gd name="connsiteX2" fmla="*/ 0 w 180140"/>
                  <a:gd name="connsiteY2" fmla="*/ 123589 h 247178"/>
                  <a:gd name="connsiteX3" fmla="*/ 90070 w 180140"/>
                  <a:gd name="connsiteY3" fmla="*/ 0 h 247178"/>
                  <a:gd name="connsiteX4" fmla="*/ 180141 w 180140"/>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0" h="247178">
                    <a:moveTo>
                      <a:pt x="180141" y="123589"/>
                    </a:moveTo>
                    <a:cubicBezTo>
                      <a:pt x="180141" y="191516"/>
                      <a:pt x="139781" y="247178"/>
                      <a:pt x="90070" y="247178"/>
                    </a:cubicBezTo>
                    <a:cubicBezTo>
                      <a:pt x="40359" y="247178"/>
                      <a:pt x="0" y="191988"/>
                      <a:pt x="0" y="123589"/>
                    </a:cubicBezTo>
                    <a:cubicBezTo>
                      <a:pt x="0" y="55191"/>
                      <a:pt x="40359" y="0"/>
                      <a:pt x="90070" y="0"/>
                    </a:cubicBezTo>
                    <a:cubicBezTo>
                      <a:pt x="139781" y="0"/>
                      <a:pt x="180141" y="55191"/>
                      <a:pt x="180141"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9" name="Freeform: Shape 308">
                <a:extLst>
                  <a:ext uri="{FF2B5EF4-FFF2-40B4-BE49-F238E27FC236}">
                    <a16:creationId xmlns:a16="http://schemas.microsoft.com/office/drawing/2014/main" id="{CCB7ABB9-A263-4C8E-B960-040E5454188F}"/>
                  </a:ext>
                </a:extLst>
              </p:cNvPr>
              <p:cNvSpPr/>
              <p:nvPr/>
            </p:nvSpPr>
            <p:spPr>
              <a:xfrm>
                <a:off x="13887683" y="-720379"/>
                <a:ext cx="121077" cy="166043"/>
              </a:xfrm>
              <a:custGeom>
                <a:avLst/>
                <a:gdLst>
                  <a:gd name="connsiteX0" fmla="*/ 121078 w 121077"/>
                  <a:gd name="connsiteY0" fmla="*/ 83022 h 166043"/>
                  <a:gd name="connsiteX1" fmla="*/ 60539 w 121077"/>
                  <a:gd name="connsiteY1" fmla="*/ 166043 h 166043"/>
                  <a:gd name="connsiteX2" fmla="*/ 0 w 121077"/>
                  <a:gd name="connsiteY2" fmla="*/ 83022 h 166043"/>
                  <a:gd name="connsiteX3" fmla="*/ 60539 w 121077"/>
                  <a:gd name="connsiteY3" fmla="*/ 0 h 166043"/>
                  <a:gd name="connsiteX4" fmla="*/ 121078 w 121077"/>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7" h="166043">
                    <a:moveTo>
                      <a:pt x="121078" y="83022"/>
                    </a:moveTo>
                    <a:cubicBezTo>
                      <a:pt x="121078" y="128778"/>
                      <a:pt x="94008" y="166043"/>
                      <a:pt x="60539" y="166043"/>
                    </a:cubicBezTo>
                    <a:cubicBezTo>
                      <a:pt x="27070" y="166043"/>
                      <a:pt x="0" y="128778"/>
                      <a:pt x="0" y="83022"/>
                    </a:cubicBezTo>
                    <a:cubicBezTo>
                      <a:pt x="0" y="37265"/>
                      <a:pt x="27070" y="0"/>
                      <a:pt x="60539" y="0"/>
                    </a:cubicBezTo>
                    <a:cubicBezTo>
                      <a:pt x="93515" y="0"/>
                      <a:pt x="121078" y="36794"/>
                      <a:pt x="121078"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310" name="Graphic 19">
              <a:extLst>
                <a:ext uri="{FF2B5EF4-FFF2-40B4-BE49-F238E27FC236}">
                  <a16:creationId xmlns:a16="http://schemas.microsoft.com/office/drawing/2014/main" id="{AE70A4A2-6547-4F41-9620-D173D142EA3A}"/>
                </a:ext>
              </a:extLst>
            </p:cNvPr>
            <p:cNvGrpSpPr/>
            <p:nvPr/>
          </p:nvGrpSpPr>
          <p:grpSpPr>
            <a:xfrm>
              <a:off x="1555923" y="-760947"/>
              <a:ext cx="180145" cy="247178"/>
              <a:chOff x="1555923" y="-760947"/>
              <a:chExt cx="180145" cy="247178"/>
            </a:xfrm>
          </p:grpSpPr>
          <p:sp>
            <p:nvSpPr>
              <p:cNvPr id="311" name="Freeform: Shape 310">
                <a:extLst>
                  <a:ext uri="{FF2B5EF4-FFF2-40B4-BE49-F238E27FC236}">
                    <a16:creationId xmlns:a16="http://schemas.microsoft.com/office/drawing/2014/main" id="{E609A44A-1DC4-454F-9A9D-C7B7282C92AD}"/>
                  </a:ext>
                </a:extLst>
              </p:cNvPr>
              <p:cNvSpPr/>
              <p:nvPr/>
            </p:nvSpPr>
            <p:spPr>
              <a:xfrm>
                <a:off x="1555923" y="-760947"/>
                <a:ext cx="180145" cy="247178"/>
              </a:xfrm>
              <a:custGeom>
                <a:avLst/>
                <a:gdLst>
                  <a:gd name="connsiteX0" fmla="*/ 0 w 180145"/>
                  <a:gd name="connsiteY0" fmla="*/ 123589 h 247178"/>
                  <a:gd name="connsiteX1" fmla="*/ 90070 w 180145"/>
                  <a:gd name="connsiteY1" fmla="*/ 247178 h 247178"/>
                  <a:gd name="connsiteX2" fmla="*/ 180141 w 180145"/>
                  <a:gd name="connsiteY2" fmla="*/ 123589 h 247178"/>
                  <a:gd name="connsiteX3" fmla="*/ 90070 w 180145"/>
                  <a:gd name="connsiteY3" fmla="*/ 0 h 247178"/>
                  <a:gd name="connsiteX4" fmla="*/ 0 w 180145"/>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5" h="247178">
                    <a:moveTo>
                      <a:pt x="0" y="123589"/>
                    </a:moveTo>
                    <a:cubicBezTo>
                      <a:pt x="0" y="191516"/>
                      <a:pt x="40359" y="247178"/>
                      <a:pt x="90070" y="247178"/>
                    </a:cubicBezTo>
                    <a:cubicBezTo>
                      <a:pt x="139781" y="247178"/>
                      <a:pt x="180141" y="191988"/>
                      <a:pt x="180141" y="123589"/>
                    </a:cubicBezTo>
                    <a:cubicBezTo>
                      <a:pt x="180633" y="55191"/>
                      <a:pt x="140273" y="0"/>
                      <a:pt x="90070" y="0"/>
                    </a:cubicBezTo>
                    <a:cubicBezTo>
                      <a:pt x="40359" y="0"/>
                      <a:pt x="0" y="55191"/>
                      <a:pt x="0"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12" name="Freeform: Shape 311">
                <a:extLst>
                  <a:ext uri="{FF2B5EF4-FFF2-40B4-BE49-F238E27FC236}">
                    <a16:creationId xmlns:a16="http://schemas.microsoft.com/office/drawing/2014/main" id="{3F01FDFE-23D1-4B93-A867-105D6EDBC643}"/>
                  </a:ext>
                </a:extLst>
              </p:cNvPr>
              <p:cNvSpPr/>
              <p:nvPr/>
            </p:nvSpPr>
            <p:spPr>
              <a:xfrm>
                <a:off x="1614985" y="-720379"/>
                <a:ext cx="121078" cy="166043"/>
              </a:xfrm>
              <a:custGeom>
                <a:avLst/>
                <a:gdLst>
                  <a:gd name="connsiteX0" fmla="*/ 0 w 121078"/>
                  <a:gd name="connsiteY0" fmla="*/ 83022 h 166043"/>
                  <a:gd name="connsiteX1" fmla="*/ 60539 w 121078"/>
                  <a:gd name="connsiteY1" fmla="*/ 166043 h 166043"/>
                  <a:gd name="connsiteX2" fmla="*/ 121078 w 121078"/>
                  <a:gd name="connsiteY2" fmla="*/ 83022 h 166043"/>
                  <a:gd name="connsiteX3" fmla="*/ 60539 w 121078"/>
                  <a:gd name="connsiteY3" fmla="*/ 0 h 166043"/>
                  <a:gd name="connsiteX4" fmla="*/ 0 w 121078"/>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8" h="166043">
                    <a:moveTo>
                      <a:pt x="0" y="83022"/>
                    </a:moveTo>
                    <a:cubicBezTo>
                      <a:pt x="0" y="128778"/>
                      <a:pt x="27070" y="166043"/>
                      <a:pt x="60539" y="166043"/>
                    </a:cubicBezTo>
                    <a:cubicBezTo>
                      <a:pt x="94008" y="166043"/>
                      <a:pt x="121078" y="128778"/>
                      <a:pt x="121078" y="83022"/>
                    </a:cubicBezTo>
                    <a:cubicBezTo>
                      <a:pt x="121078" y="37265"/>
                      <a:pt x="94008" y="0"/>
                      <a:pt x="60539" y="0"/>
                    </a:cubicBezTo>
                    <a:cubicBezTo>
                      <a:pt x="27070" y="0"/>
                      <a:pt x="0" y="36794"/>
                      <a:pt x="0"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313" name="Graphic 19">
              <a:extLst>
                <a:ext uri="{FF2B5EF4-FFF2-40B4-BE49-F238E27FC236}">
                  <a16:creationId xmlns:a16="http://schemas.microsoft.com/office/drawing/2014/main" id="{83939990-22FA-4F3F-AD59-E3758C804494}"/>
                </a:ext>
              </a:extLst>
            </p:cNvPr>
            <p:cNvGrpSpPr/>
            <p:nvPr/>
          </p:nvGrpSpPr>
          <p:grpSpPr>
            <a:xfrm>
              <a:off x="1623844" y="-685472"/>
              <a:ext cx="12353908" cy="90569"/>
              <a:chOff x="1623844" y="-685472"/>
              <a:chExt cx="12353908" cy="90569"/>
            </a:xfrm>
          </p:grpSpPr>
          <p:sp>
            <p:nvSpPr>
              <p:cNvPr id="314" name="Freeform: Shape 313">
                <a:extLst>
                  <a:ext uri="{FF2B5EF4-FFF2-40B4-BE49-F238E27FC236}">
                    <a16:creationId xmlns:a16="http://schemas.microsoft.com/office/drawing/2014/main" id="{861A924A-1C1A-4904-AC41-083D4EC19844}"/>
                  </a:ext>
                </a:extLst>
              </p:cNvPr>
              <p:cNvSpPr/>
              <p:nvPr/>
            </p:nvSpPr>
            <p:spPr>
              <a:xfrm>
                <a:off x="1623844" y="-685472"/>
                <a:ext cx="12353908" cy="90569"/>
              </a:xfrm>
              <a:custGeom>
                <a:avLst/>
                <a:gdLst>
                  <a:gd name="connsiteX0" fmla="*/ 12302721 w 12353908"/>
                  <a:gd name="connsiteY0" fmla="*/ 90569 h 90569"/>
                  <a:gd name="connsiteX1" fmla="*/ 50695 w 12353908"/>
                  <a:gd name="connsiteY1" fmla="*/ 90569 h 90569"/>
                  <a:gd name="connsiteX2" fmla="*/ 0 w 12353908"/>
                  <a:gd name="connsiteY2" fmla="*/ 45285 h 90569"/>
                  <a:gd name="connsiteX3" fmla="*/ 50695 w 12353908"/>
                  <a:gd name="connsiteY3" fmla="*/ 0 h 90569"/>
                  <a:gd name="connsiteX4" fmla="*/ 12303214 w 12353908"/>
                  <a:gd name="connsiteY4" fmla="*/ 0 h 90569"/>
                  <a:gd name="connsiteX5" fmla="*/ 12353909 w 12353908"/>
                  <a:gd name="connsiteY5" fmla="*/ 45285 h 90569"/>
                  <a:gd name="connsiteX6" fmla="*/ 12302721 w 12353908"/>
                  <a:gd name="connsiteY6" fmla="*/ 90569 h 9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908" h="90569">
                    <a:moveTo>
                      <a:pt x="12302721" y="90569"/>
                    </a:moveTo>
                    <a:lnTo>
                      <a:pt x="50695" y="90569"/>
                    </a:lnTo>
                    <a:cubicBezTo>
                      <a:pt x="22641" y="90569"/>
                      <a:pt x="0" y="70285"/>
                      <a:pt x="0" y="45285"/>
                    </a:cubicBezTo>
                    <a:cubicBezTo>
                      <a:pt x="0" y="20284"/>
                      <a:pt x="22641" y="0"/>
                      <a:pt x="50695" y="0"/>
                    </a:cubicBezTo>
                    <a:lnTo>
                      <a:pt x="12303214" y="0"/>
                    </a:lnTo>
                    <a:cubicBezTo>
                      <a:pt x="12331268" y="0"/>
                      <a:pt x="12353909" y="20284"/>
                      <a:pt x="12353909" y="45285"/>
                    </a:cubicBezTo>
                    <a:cubicBezTo>
                      <a:pt x="12353909" y="70285"/>
                      <a:pt x="12330776" y="90569"/>
                      <a:pt x="12302721" y="90569"/>
                    </a:cubicBezTo>
                    <a:close/>
                  </a:path>
                </a:pathLst>
              </a:custGeom>
              <a:solidFill>
                <a:srgbClr val="231F2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15" name="Freeform: Shape 314">
                <a:extLst>
                  <a:ext uri="{FF2B5EF4-FFF2-40B4-BE49-F238E27FC236}">
                    <a16:creationId xmlns:a16="http://schemas.microsoft.com/office/drawing/2014/main" id="{88050885-F795-484E-A3E8-B99EC6C5E541}"/>
                  </a:ext>
                </a:extLst>
              </p:cNvPr>
              <p:cNvSpPr/>
              <p:nvPr/>
            </p:nvSpPr>
            <p:spPr>
              <a:xfrm>
                <a:off x="1651899" y="-675566"/>
                <a:ext cx="12275159" cy="40567"/>
              </a:xfrm>
              <a:custGeom>
                <a:avLst/>
                <a:gdLst>
                  <a:gd name="connsiteX0" fmla="*/ 12224464 w 12275159"/>
                  <a:gd name="connsiteY0" fmla="*/ 40567 h 40567"/>
                  <a:gd name="connsiteX1" fmla="*/ 50203 w 12275159"/>
                  <a:gd name="connsiteY1" fmla="*/ 40567 h 40567"/>
                  <a:gd name="connsiteX2" fmla="*/ 0 w 12275159"/>
                  <a:gd name="connsiteY2" fmla="*/ 20284 h 40567"/>
                  <a:gd name="connsiteX3" fmla="*/ 50203 w 12275159"/>
                  <a:gd name="connsiteY3" fmla="*/ 0 h 40567"/>
                  <a:gd name="connsiteX4" fmla="*/ 12224464 w 12275159"/>
                  <a:gd name="connsiteY4" fmla="*/ 0 h 40567"/>
                  <a:gd name="connsiteX5" fmla="*/ 12275159 w 12275159"/>
                  <a:gd name="connsiteY5" fmla="*/ 20284 h 40567"/>
                  <a:gd name="connsiteX6" fmla="*/ 12224464 w 12275159"/>
                  <a:gd name="connsiteY6" fmla="*/ 40567 h 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5159" h="40567">
                    <a:moveTo>
                      <a:pt x="12224464" y="40567"/>
                    </a:moveTo>
                    <a:lnTo>
                      <a:pt x="50203" y="40567"/>
                    </a:lnTo>
                    <a:cubicBezTo>
                      <a:pt x="22148" y="40567"/>
                      <a:pt x="0" y="31605"/>
                      <a:pt x="0" y="20284"/>
                    </a:cubicBezTo>
                    <a:cubicBezTo>
                      <a:pt x="0" y="9434"/>
                      <a:pt x="22641" y="0"/>
                      <a:pt x="50203" y="0"/>
                    </a:cubicBezTo>
                    <a:lnTo>
                      <a:pt x="12224464" y="0"/>
                    </a:lnTo>
                    <a:cubicBezTo>
                      <a:pt x="12252518" y="0"/>
                      <a:pt x="12275159" y="8963"/>
                      <a:pt x="12275159" y="20284"/>
                    </a:cubicBezTo>
                    <a:cubicBezTo>
                      <a:pt x="12274666" y="31605"/>
                      <a:pt x="12252518" y="40567"/>
                      <a:pt x="12224464" y="40567"/>
                    </a:cubicBezTo>
                    <a:close/>
                  </a:path>
                </a:pathLst>
              </a:custGeom>
              <a:solidFill>
                <a:srgbClr val="48484A"/>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pic>
        <p:nvPicPr>
          <p:cNvPr id="322" name="Picture 321" descr="A picture containing toy, doll&#10;&#10;Description automatically generated">
            <a:extLst>
              <a:ext uri="{FF2B5EF4-FFF2-40B4-BE49-F238E27FC236}">
                <a16:creationId xmlns:a16="http://schemas.microsoft.com/office/drawing/2014/main" id="{FED298F6-6497-45D5-9F0B-29F760A614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9238" y="2760773"/>
            <a:ext cx="3772311" cy="3459209"/>
          </a:xfrm>
          <a:prstGeom prst="rect">
            <a:avLst/>
          </a:prstGeom>
        </p:spPr>
      </p:pic>
      <p:pic>
        <p:nvPicPr>
          <p:cNvPr id="320" name="Picture 319" descr="A picture containing toy, doll&#10;&#10;Description automatically generated">
            <a:extLst>
              <a:ext uri="{FF2B5EF4-FFF2-40B4-BE49-F238E27FC236}">
                <a16:creationId xmlns:a16="http://schemas.microsoft.com/office/drawing/2014/main" id="{6C79553A-806D-4907-AB9F-B11C9C5604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2269" y="2541330"/>
            <a:ext cx="2258112" cy="3507747"/>
          </a:xfrm>
          <a:prstGeom prst="rect">
            <a:avLst/>
          </a:prstGeom>
        </p:spPr>
      </p:pic>
      <p:pic>
        <p:nvPicPr>
          <p:cNvPr id="3" name="Picture 2">
            <a:extLst>
              <a:ext uri="{FF2B5EF4-FFF2-40B4-BE49-F238E27FC236}">
                <a16:creationId xmlns:a16="http://schemas.microsoft.com/office/drawing/2014/main" id="{60A38C4C-57C3-4EB9-A953-145C3EEF9816}"/>
              </a:ext>
            </a:extLst>
          </p:cNvPr>
          <p:cNvPicPr>
            <a:picLocks noChangeAspect="1"/>
          </p:cNvPicPr>
          <p:nvPr/>
        </p:nvPicPr>
        <p:blipFill>
          <a:blip r:embed="rId7"/>
          <a:stretch>
            <a:fillRect/>
          </a:stretch>
        </p:blipFill>
        <p:spPr>
          <a:xfrm>
            <a:off x="2515264" y="1218366"/>
            <a:ext cx="7949873" cy="1609483"/>
          </a:xfrm>
          <a:prstGeom prst="rect">
            <a:avLst/>
          </a:prstGeom>
        </p:spPr>
      </p:pic>
    </p:spTree>
    <p:extLst>
      <p:ext uri="{BB962C8B-B14F-4D97-AF65-F5344CB8AC3E}">
        <p14:creationId xmlns:p14="http://schemas.microsoft.com/office/powerpoint/2010/main" val="4196127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fill="hold"/>
                                        <p:tgtEl>
                                          <p:spTgt spid="320"/>
                                        </p:tgtEl>
                                        <p:attrNameLst>
                                          <p:attrName>ppt_x</p:attrName>
                                        </p:attrNameLst>
                                      </p:cBhvr>
                                      <p:tavLst>
                                        <p:tav tm="0">
                                          <p:val>
                                            <p:strVal val="0-#ppt_w/2"/>
                                          </p:val>
                                        </p:tav>
                                        <p:tav tm="100000">
                                          <p:val>
                                            <p:strVal val="#ppt_x"/>
                                          </p:val>
                                        </p:tav>
                                      </p:tavLst>
                                    </p:anim>
                                    <p:anim calcmode="lin" valueType="num">
                                      <p:cBhvr additive="base">
                                        <p:cTn id="8" dur="500" fill="hold"/>
                                        <p:tgtEl>
                                          <p:spTgt spid="3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2"/>
                                        </p:tgtEl>
                                        <p:attrNameLst>
                                          <p:attrName>style.visibility</p:attrName>
                                        </p:attrNameLst>
                                      </p:cBhvr>
                                      <p:to>
                                        <p:strVal val="visible"/>
                                      </p:to>
                                    </p:set>
                                    <p:anim calcmode="lin" valueType="num">
                                      <p:cBhvr additive="base">
                                        <p:cTn id="11" dur="500" fill="hold"/>
                                        <p:tgtEl>
                                          <p:spTgt spid="322"/>
                                        </p:tgtEl>
                                        <p:attrNameLst>
                                          <p:attrName>ppt_x</p:attrName>
                                        </p:attrNameLst>
                                      </p:cBhvr>
                                      <p:tavLst>
                                        <p:tav tm="0">
                                          <p:val>
                                            <p:strVal val="0-#ppt_w/2"/>
                                          </p:val>
                                        </p:tav>
                                        <p:tav tm="100000">
                                          <p:val>
                                            <p:strVal val="#ppt_x"/>
                                          </p:val>
                                        </p:tav>
                                      </p:tavLst>
                                    </p:anim>
                                    <p:anim calcmode="lin" valueType="num">
                                      <p:cBhvr additive="base">
                                        <p:cTn id="12"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599FF1-3B9C-4860-8461-02B25C8B49F4}"/>
              </a:ext>
            </a:extLst>
          </p:cNvPr>
          <p:cNvPicPr>
            <a:picLocks noChangeAspect="1"/>
          </p:cNvPicPr>
          <p:nvPr/>
        </p:nvPicPr>
        <p:blipFill>
          <a:blip r:embed="rId2"/>
          <a:stretch>
            <a:fillRect/>
          </a:stretch>
        </p:blipFill>
        <p:spPr>
          <a:xfrm>
            <a:off x="276225" y="2376487"/>
            <a:ext cx="11915775" cy="1800225"/>
          </a:xfrm>
          <a:prstGeom prst="rect">
            <a:avLst/>
          </a:prstGeom>
        </p:spPr>
      </p:pic>
    </p:spTree>
    <p:extLst>
      <p:ext uri="{BB962C8B-B14F-4D97-AF65-F5344CB8AC3E}">
        <p14:creationId xmlns:p14="http://schemas.microsoft.com/office/powerpoint/2010/main" val="340548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BB41A03B-630B-4B70-AF32-4833B7087DF1}"/>
              </a:ext>
            </a:extLst>
          </p:cNvPr>
          <p:cNvSpPr/>
          <p:nvPr/>
        </p:nvSpPr>
        <p:spPr>
          <a:xfrm>
            <a:off x="0" y="6059400"/>
            <a:ext cx="12192000" cy="798601"/>
          </a:xfrm>
          <a:custGeom>
            <a:avLst/>
            <a:gdLst>
              <a:gd name="connsiteX0" fmla="*/ 12192000 w 12192000"/>
              <a:gd name="connsiteY0" fmla="*/ 0 h 798601"/>
              <a:gd name="connsiteX1" fmla="*/ 12192000 w 12192000"/>
              <a:gd name="connsiteY1" fmla="*/ 798601 h 798601"/>
              <a:gd name="connsiteX2" fmla="*/ 0 w 12192000"/>
              <a:gd name="connsiteY2" fmla="*/ 798601 h 798601"/>
              <a:gd name="connsiteX3" fmla="*/ 0 w 12192000"/>
              <a:gd name="connsiteY3" fmla="*/ 240838 h 798601"/>
              <a:gd name="connsiteX4" fmla="*/ 72571 w 12192000"/>
              <a:gd name="connsiteY4" fmla="*/ 225287 h 798601"/>
              <a:gd name="connsiteX5" fmla="*/ 2206171 w 12192000"/>
              <a:gd name="connsiteY5" fmla="*/ 515572 h 798601"/>
              <a:gd name="connsiteX6" fmla="*/ 5225143 w 12192000"/>
              <a:gd name="connsiteY6" fmla="*/ 704258 h 798601"/>
              <a:gd name="connsiteX7" fmla="*/ 7329715 w 12192000"/>
              <a:gd name="connsiteY7" fmla="*/ 646201 h 798601"/>
              <a:gd name="connsiteX8" fmla="*/ 8229601 w 12192000"/>
              <a:gd name="connsiteY8" fmla="*/ 588144 h 798601"/>
              <a:gd name="connsiteX9" fmla="*/ 10232571 w 12192000"/>
              <a:gd name="connsiteY9" fmla="*/ 660715 h 798601"/>
              <a:gd name="connsiteX10" fmla="*/ 12090400 w 12192000"/>
              <a:gd name="connsiteY10" fmla="*/ 22087 h 79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798601">
                <a:moveTo>
                  <a:pt x="12192000" y="0"/>
                </a:moveTo>
                <a:lnTo>
                  <a:pt x="12192000" y="798601"/>
                </a:lnTo>
                <a:lnTo>
                  <a:pt x="0" y="798601"/>
                </a:lnTo>
                <a:lnTo>
                  <a:pt x="0" y="240838"/>
                </a:lnTo>
                <a:lnTo>
                  <a:pt x="72571" y="225287"/>
                </a:lnTo>
                <a:lnTo>
                  <a:pt x="2206171" y="515572"/>
                </a:lnTo>
                <a:lnTo>
                  <a:pt x="5225143" y="704258"/>
                </a:lnTo>
                <a:lnTo>
                  <a:pt x="7329715" y="646201"/>
                </a:lnTo>
                <a:lnTo>
                  <a:pt x="8229601" y="588144"/>
                </a:lnTo>
                <a:lnTo>
                  <a:pt x="10232571" y="660715"/>
                </a:lnTo>
                <a:lnTo>
                  <a:pt x="12090400" y="22087"/>
                </a:lnTo>
                <a:close/>
              </a:path>
            </a:pathLst>
          </a:custGeom>
          <a:solidFill>
            <a:srgbClr val="86C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3" name="图片 2">
            <a:extLst>
              <a:ext uri="{FF2B5EF4-FFF2-40B4-BE49-F238E27FC236}">
                <a16:creationId xmlns:a16="http://schemas.microsoft.com/office/drawing/2014/main" id="{CAE52A79-4997-47E5-9D42-60AE4EDBDC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456329"/>
            <a:ext cx="12192000" cy="4416790"/>
          </a:xfrm>
          <a:prstGeom prst="rect">
            <a:avLst/>
          </a:prstGeom>
        </p:spPr>
      </p:pic>
      <p:pic>
        <p:nvPicPr>
          <p:cNvPr id="4" name="Picture 3"/>
          <p:cNvPicPr>
            <a:picLocks noChangeAspect="1"/>
          </p:cNvPicPr>
          <p:nvPr/>
        </p:nvPicPr>
        <p:blipFill>
          <a:blip r:embed="rId4"/>
          <a:stretch>
            <a:fillRect/>
          </a:stretch>
        </p:blipFill>
        <p:spPr>
          <a:xfrm>
            <a:off x="2614881" y="1881353"/>
            <a:ext cx="6962235" cy="2267909"/>
          </a:xfrm>
          <a:prstGeom prst="rect">
            <a:avLst/>
          </a:prstGeom>
        </p:spPr>
      </p:pic>
    </p:spTree>
    <p:extLst>
      <p:ext uri="{BB962C8B-B14F-4D97-AF65-F5344CB8AC3E}">
        <p14:creationId xmlns:p14="http://schemas.microsoft.com/office/powerpoint/2010/main" val="18052827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2" presetClass="emph" presetSubtype="0" fill="hold" nodeType="afterEffect">
                                  <p:stCondLst>
                                    <p:cond delay="0"/>
                                  </p:stCondLst>
                                  <p:childTnLst>
                                    <p:animRot by="120000">
                                      <p:cBhvr>
                                        <p:cTn id="17" dur="100" fill="hold">
                                          <p:stCondLst>
                                            <p:cond delay="0"/>
                                          </p:stCondLst>
                                        </p:cTn>
                                        <p:tgtEl>
                                          <p:spTgt spid="4"/>
                                        </p:tgtEl>
                                        <p:attrNameLst>
                                          <p:attrName>r</p:attrName>
                                        </p:attrNameLst>
                                      </p:cBhvr>
                                    </p:animRot>
                                    <p:animRot by="-240000">
                                      <p:cBhvr>
                                        <p:cTn id="18" dur="200" fill="hold">
                                          <p:stCondLst>
                                            <p:cond delay="200"/>
                                          </p:stCondLst>
                                        </p:cTn>
                                        <p:tgtEl>
                                          <p:spTgt spid="4"/>
                                        </p:tgtEl>
                                        <p:attrNameLst>
                                          <p:attrName>r</p:attrName>
                                        </p:attrNameLst>
                                      </p:cBhvr>
                                    </p:animRot>
                                    <p:animRot by="240000">
                                      <p:cBhvr>
                                        <p:cTn id="19" dur="200" fill="hold">
                                          <p:stCondLst>
                                            <p:cond delay="400"/>
                                          </p:stCondLst>
                                        </p:cTn>
                                        <p:tgtEl>
                                          <p:spTgt spid="4"/>
                                        </p:tgtEl>
                                        <p:attrNameLst>
                                          <p:attrName>r</p:attrName>
                                        </p:attrNameLst>
                                      </p:cBhvr>
                                    </p:animRot>
                                    <p:animRot by="-240000">
                                      <p:cBhvr>
                                        <p:cTn id="20" dur="200" fill="hold">
                                          <p:stCondLst>
                                            <p:cond delay="600"/>
                                          </p:stCondLst>
                                        </p:cTn>
                                        <p:tgtEl>
                                          <p:spTgt spid="4"/>
                                        </p:tgtEl>
                                        <p:attrNameLst>
                                          <p:attrName>r</p:attrName>
                                        </p:attrNameLst>
                                      </p:cBhvr>
                                    </p:animRot>
                                    <p:animRot by="120000">
                                      <p:cBhvr>
                                        <p:cTn id="21"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7EE640-55F2-4C93-ACDA-CC4FFB579822}"/>
              </a:ext>
            </a:extLst>
          </p:cNvPr>
          <p:cNvSpPr txBox="1"/>
          <p:nvPr/>
        </p:nvSpPr>
        <p:spPr>
          <a:xfrm>
            <a:off x="838200" y="0"/>
            <a:ext cx="10953750" cy="721480"/>
          </a:xfrm>
          <a:prstGeom prst="rect">
            <a:avLst/>
          </a:prstGeom>
          <a:noFill/>
        </p:spPr>
        <p:txBody>
          <a:bodyPr wrap="square">
            <a:spAutoFit/>
          </a:bodyPr>
          <a:lstStyle/>
          <a:p>
            <a:pPr marL="0" marR="0" lvl="0" indent="0" algn="ctr" defTabSz="914400" rtl="0" eaLnBrk="1" fontAlgn="auto" latinLnBrk="0" hangingPunct="1">
              <a:lnSpc>
                <a:spcPct val="141000"/>
              </a:lnSpc>
              <a:spcBef>
                <a:spcPts val="700"/>
              </a:spcBef>
              <a:spcAft>
                <a:spcPts val="700"/>
              </a:spcAft>
              <a:buClrTx/>
              <a:buSzTx/>
              <a:buFontTx/>
              <a:buNone/>
              <a:tabLst>
                <a:tab pos="3160395" algn="ctr"/>
                <a:tab pos="5740400" algn="l"/>
              </a:tabLst>
              <a:defRPr/>
            </a:pPr>
            <a:r>
              <a:rPr kumimoji="0" lang="nl-NL"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Em và các bạn sẽ làm gì trong các tình huống dưới đây?</a:t>
            </a:r>
          </a:p>
        </p:txBody>
      </p:sp>
      <p:pic>
        <p:nvPicPr>
          <p:cNvPr id="4" name="Picture 3">
            <a:extLst>
              <a:ext uri="{FF2B5EF4-FFF2-40B4-BE49-F238E27FC236}">
                <a16:creationId xmlns:a16="http://schemas.microsoft.com/office/drawing/2014/main" id="{0F67706D-01DF-41A3-93E6-D09063BEB6B4}"/>
              </a:ext>
            </a:extLst>
          </p:cNvPr>
          <p:cNvPicPr>
            <a:picLocks noChangeAspect="1"/>
          </p:cNvPicPr>
          <p:nvPr/>
        </p:nvPicPr>
        <p:blipFill>
          <a:blip r:embed="rId2"/>
          <a:stretch>
            <a:fillRect/>
          </a:stretch>
        </p:blipFill>
        <p:spPr>
          <a:xfrm>
            <a:off x="1976437" y="1602581"/>
            <a:ext cx="8746437" cy="3652838"/>
          </a:xfrm>
          <a:prstGeom prst="rect">
            <a:avLst/>
          </a:prstGeom>
        </p:spPr>
      </p:pic>
      <p:pic>
        <p:nvPicPr>
          <p:cNvPr id="6" name="Picture 5" descr="A group of kids around a cake&#10;&#10;Description automatically generated with medium confidence">
            <a:extLst>
              <a:ext uri="{FF2B5EF4-FFF2-40B4-BE49-F238E27FC236}">
                <a16:creationId xmlns:a16="http://schemas.microsoft.com/office/drawing/2014/main" id="{BC6FD8CF-407B-4ABB-9FB4-25C63853A2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4384" y="3429000"/>
            <a:ext cx="2656979" cy="2635673"/>
          </a:xfrm>
          <a:prstGeom prst="rect">
            <a:avLst/>
          </a:prstGeom>
        </p:spPr>
      </p:pic>
    </p:spTree>
    <p:extLst>
      <p:ext uri="{BB962C8B-B14F-4D97-AF65-F5344CB8AC3E}">
        <p14:creationId xmlns:p14="http://schemas.microsoft.com/office/powerpoint/2010/main" val="370381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3" name="图片 6">
            <a:extLst>
              <a:ext uri="{FF2B5EF4-FFF2-40B4-BE49-F238E27FC236}">
                <a16:creationId xmlns:a16="http://schemas.microsoft.com/office/drawing/2014/main"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7405" y="789078"/>
            <a:ext cx="8632692" cy="5038301"/>
          </a:xfrm>
          <a:prstGeom prst="rect">
            <a:avLst/>
          </a:prstGeom>
        </p:spPr>
      </p:pic>
      <p:pic>
        <p:nvPicPr>
          <p:cNvPr id="2" name="Picture 1"/>
          <p:cNvPicPr>
            <a:picLocks noChangeAspect="1"/>
          </p:cNvPicPr>
          <p:nvPr/>
        </p:nvPicPr>
        <p:blipFill>
          <a:blip r:embed="rId5"/>
          <a:stretch>
            <a:fillRect/>
          </a:stretch>
        </p:blipFill>
        <p:spPr>
          <a:xfrm>
            <a:off x="3898055" y="1582179"/>
            <a:ext cx="4693241" cy="3693641"/>
          </a:xfrm>
          <a:prstGeom prst="rect">
            <a:avLst/>
          </a:prstGeom>
        </p:spPr>
      </p:pic>
    </p:spTree>
    <p:extLst>
      <p:ext uri="{BB962C8B-B14F-4D97-AF65-F5344CB8AC3E}">
        <p14:creationId xmlns:p14="http://schemas.microsoft.com/office/powerpoint/2010/main" val="1484550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C7DE40-1578-4239-8A6C-9768C6DB200C}"/>
              </a:ext>
            </a:extLst>
          </p:cNvPr>
          <p:cNvPicPr>
            <a:picLocks noChangeAspect="1"/>
          </p:cNvPicPr>
          <p:nvPr/>
        </p:nvPicPr>
        <p:blipFill>
          <a:blip r:embed="rId2"/>
          <a:stretch>
            <a:fillRect/>
          </a:stretch>
        </p:blipFill>
        <p:spPr>
          <a:xfrm>
            <a:off x="2702718" y="167163"/>
            <a:ext cx="7640385" cy="4871562"/>
          </a:xfrm>
          <a:prstGeom prst="rect">
            <a:avLst/>
          </a:prstGeom>
        </p:spPr>
      </p:pic>
      <p:sp>
        <p:nvSpPr>
          <p:cNvPr id="4" name="Rectangle: Rounded Corners 3">
            <a:extLst>
              <a:ext uri="{FF2B5EF4-FFF2-40B4-BE49-F238E27FC236}">
                <a16:creationId xmlns:a16="http://schemas.microsoft.com/office/drawing/2014/main" id="{08A82DC8-BA40-45B9-AC9D-CC691072446E}"/>
              </a:ext>
            </a:extLst>
          </p:cNvPr>
          <p:cNvSpPr/>
          <p:nvPr/>
        </p:nvSpPr>
        <p:spPr>
          <a:xfrm>
            <a:off x="1384172" y="4751101"/>
            <a:ext cx="10372725" cy="163493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r>
              <a:rPr lang="vi-VN" sz="3200" dirty="0">
                <a:solidFill>
                  <a:srgbClr val="000000"/>
                </a:solidFill>
              </a:rPr>
              <a:t>Khi đang ở sân trường thì gió bất ngờ thổi mạnh làm cây cối nghiêng ngả và bụi bay khắp nơi. Em và các bạn sẽ đóng cửa sổ,...</a:t>
            </a:r>
            <a:endParaRPr kumimoji="0" lang="en-US" sz="3200" b="0" i="0" u="none" strike="noStrike" kern="1200" cap="none" spc="0" normalizeH="0" baseline="0" noProof="0" dirty="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173382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23AC385-4F64-458D-94E0-9590636C201F}"/>
              </a:ext>
            </a:extLst>
          </p:cNvPr>
          <p:cNvSpPr/>
          <p:nvPr/>
        </p:nvSpPr>
        <p:spPr>
          <a:xfrm>
            <a:off x="1384172" y="4751101"/>
            <a:ext cx="10372725" cy="163493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r>
              <a:rPr lang="vi-VN" sz="3200">
                <a:solidFill>
                  <a:srgbClr val="000000"/>
                </a:solidFill>
              </a:rPr>
              <a:t>Khi em đang ở trong lớp thì có mưa to, gió mạnh, sấm sét. Em cần đứng xa ổ điện, đóng cửa sổ,...</a:t>
            </a:r>
            <a:endParaRPr kumimoji="0" lang="en-US" sz="32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5" name="Picture 4">
            <a:extLst>
              <a:ext uri="{FF2B5EF4-FFF2-40B4-BE49-F238E27FC236}">
                <a16:creationId xmlns:a16="http://schemas.microsoft.com/office/drawing/2014/main" id="{147B3294-FA66-4470-900E-525FB4C1BCCB}"/>
              </a:ext>
            </a:extLst>
          </p:cNvPr>
          <p:cNvPicPr>
            <a:picLocks noChangeAspect="1"/>
          </p:cNvPicPr>
          <p:nvPr/>
        </p:nvPicPr>
        <p:blipFill>
          <a:blip r:embed="rId2"/>
          <a:stretch>
            <a:fillRect/>
          </a:stretch>
        </p:blipFill>
        <p:spPr>
          <a:xfrm>
            <a:off x="1957387" y="792956"/>
            <a:ext cx="8746437" cy="3652838"/>
          </a:xfrm>
          <a:prstGeom prst="rect">
            <a:avLst/>
          </a:prstGeom>
        </p:spPr>
      </p:pic>
    </p:spTree>
    <p:extLst>
      <p:ext uri="{BB962C8B-B14F-4D97-AF65-F5344CB8AC3E}">
        <p14:creationId xmlns:p14="http://schemas.microsoft.com/office/powerpoint/2010/main" val="210906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96C9554-4E88-433F-B82D-194AD1DDDA3F}"/>
              </a:ext>
            </a:extLst>
          </p:cNvPr>
          <p:cNvPicPr>
            <a:picLocks noChangeAspect="1"/>
          </p:cNvPicPr>
          <p:nvPr/>
        </p:nvPicPr>
        <p:blipFill>
          <a:blip r:embed="rId3">
            <a:extLst>
              <a:ext uri="{28A0092B-C50C-407E-A947-70E740481C1C}">
                <a14:useLocalDpi xmlns:a14="http://schemas.microsoft.com/office/drawing/2010/main" val="0"/>
              </a:ext>
            </a:extLst>
          </a:blip>
          <a:srcRect t="21875" b="21875"/>
          <a:stretch/>
        </p:blipFill>
        <p:spPr>
          <a:xfrm flipH="1">
            <a:off x="6620932" y="3724274"/>
            <a:ext cx="5571067" cy="3133725"/>
          </a:xfrm>
          <a:prstGeom prst="rect">
            <a:avLst/>
          </a:prstGeom>
        </p:spPr>
      </p:pic>
      <p:pic>
        <p:nvPicPr>
          <p:cNvPr id="9" name="图片 2">
            <a:extLst>
              <a:ext uri="{FF2B5EF4-FFF2-40B4-BE49-F238E27FC236}">
                <a16:creationId xmlns:a16="http://schemas.microsoft.com/office/drawing/2014/main" id="{CA2BE855-F9E0-4987-9F1F-4312E7789EB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776" t="17534" r="20335" b="20248"/>
          <a:stretch/>
        </p:blipFill>
        <p:spPr>
          <a:xfrm>
            <a:off x="340658" y="376518"/>
            <a:ext cx="1900517" cy="1667436"/>
          </a:xfrm>
          <a:prstGeom prst="rect">
            <a:avLst/>
          </a:prstGeom>
        </p:spPr>
      </p:pic>
      <p:sp>
        <p:nvSpPr>
          <p:cNvPr id="3" name="Rectangle 2"/>
          <p:cNvSpPr/>
          <p:nvPr/>
        </p:nvSpPr>
        <p:spPr>
          <a:xfrm>
            <a:off x="1153144" y="581317"/>
            <a:ext cx="745717" cy="120032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w="0"/>
                <a:solidFill>
                  <a:srgbClr val="00B050"/>
                </a:solidFill>
                <a:effectLst>
                  <a:outerShdw blurRad="38100" dist="25400" dir="5400000" algn="ctr" rotWithShape="0">
                    <a:srgbClr val="6E747A">
                      <a:alpha val="43000"/>
                    </a:srgbClr>
                  </a:outerShdw>
                </a:effectLst>
                <a:uLnTx/>
                <a:uFillTx/>
                <a:latin typeface="Coiny" panose="02000903060500060000" pitchFamily="2" charset="0"/>
                <a:ea typeface="微软雅黑"/>
                <a:cs typeface="+mn-cs"/>
              </a:rPr>
              <a:t>6</a:t>
            </a:r>
            <a:endParaRPr kumimoji="0" lang="en-US"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6" name="Picture 5">
            <a:extLst>
              <a:ext uri="{FF2B5EF4-FFF2-40B4-BE49-F238E27FC236}">
                <a16:creationId xmlns:a16="http://schemas.microsoft.com/office/drawing/2014/main" id="{96A0E5C4-9117-45EA-BD7D-092E45621F74}"/>
              </a:ext>
            </a:extLst>
          </p:cNvPr>
          <p:cNvPicPr>
            <a:picLocks noChangeAspect="1"/>
          </p:cNvPicPr>
          <p:nvPr/>
        </p:nvPicPr>
        <p:blipFill>
          <a:blip r:embed="rId5"/>
          <a:stretch>
            <a:fillRect/>
          </a:stretch>
        </p:blipFill>
        <p:spPr>
          <a:xfrm>
            <a:off x="2344268" y="1679092"/>
            <a:ext cx="9370364" cy="1518036"/>
          </a:xfrm>
          <a:prstGeom prst="rect">
            <a:avLst/>
          </a:prstGeom>
        </p:spPr>
      </p:pic>
    </p:spTree>
    <p:extLst>
      <p:ext uri="{BB962C8B-B14F-4D97-AF65-F5344CB8AC3E}">
        <p14:creationId xmlns:p14="http://schemas.microsoft.com/office/powerpoint/2010/main" val="134909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304;p20"/>
          <p:cNvSpPr txBox="1">
            <a:spLocks/>
          </p:cNvSpPr>
          <p:nvPr/>
        </p:nvSpPr>
        <p:spPr>
          <a:xfrm>
            <a:off x="726141" y="523941"/>
            <a:ext cx="10972800" cy="630472"/>
          </a:xfrm>
          <a:prstGeom prst="roundRect">
            <a:avLst/>
          </a:prstGeom>
          <a:solidFill>
            <a:schemeClr val="bg1">
              <a:alpha val="73000"/>
            </a:schemeClr>
          </a:solid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defTabSz="457200"/>
            <a:r>
              <a:rPr lang="vi-VN" sz="2800" b="1">
                <a:solidFill>
                  <a:srgbClr val="0064D2"/>
                </a:solidFill>
                <a:latin typeface="Arial" panose="020B0604020202020204" pitchFamily="34" charset="0"/>
              </a:rPr>
              <a:t>Nếu là các bạn trong những tình huống dưới đây, em sẽ làm gì? Vì sao? </a:t>
            </a:r>
            <a:endParaRPr kumimoji="0" lang="en-US" sz="2800" b="1" i="0" u="none" strike="noStrike" kern="1200" cap="none" spc="0" normalizeH="0" baseline="0" noProof="0" dirty="0">
              <a:ln>
                <a:noFill/>
              </a:ln>
              <a:solidFill>
                <a:srgbClr val="0064D2"/>
              </a:solidFill>
              <a:effectLst/>
              <a:uLnTx/>
              <a:uFillTx/>
              <a:latin typeface="Arial" panose="020B0604020202020204" pitchFamily="34" charset="0"/>
              <a:sym typeface="Odibee Sans"/>
            </a:endParaRPr>
          </a:p>
        </p:txBody>
      </p:sp>
      <p:pic>
        <p:nvPicPr>
          <p:cNvPr id="3" name="Picture 2">
            <a:extLst>
              <a:ext uri="{FF2B5EF4-FFF2-40B4-BE49-F238E27FC236}">
                <a16:creationId xmlns:a16="http://schemas.microsoft.com/office/drawing/2014/main" id="{687C8746-5AF5-4C30-8E2C-A394F07662A9}"/>
              </a:ext>
            </a:extLst>
          </p:cNvPr>
          <p:cNvPicPr>
            <a:picLocks noChangeAspect="1"/>
          </p:cNvPicPr>
          <p:nvPr/>
        </p:nvPicPr>
        <p:blipFill>
          <a:blip r:embed="rId3"/>
          <a:stretch>
            <a:fillRect/>
          </a:stretch>
        </p:blipFill>
        <p:spPr>
          <a:xfrm>
            <a:off x="0" y="1567487"/>
            <a:ext cx="5824537" cy="4142750"/>
          </a:xfrm>
          <a:prstGeom prst="rect">
            <a:avLst/>
          </a:prstGeom>
        </p:spPr>
      </p:pic>
      <p:pic>
        <p:nvPicPr>
          <p:cNvPr id="7" name="Picture 6">
            <a:extLst>
              <a:ext uri="{FF2B5EF4-FFF2-40B4-BE49-F238E27FC236}">
                <a16:creationId xmlns:a16="http://schemas.microsoft.com/office/drawing/2014/main" id="{AC102058-18C3-47E4-B54F-5EFA8409F8EC}"/>
              </a:ext>
            </a:extLst>
          </p:cNvPr>
          <p:cNvPicPr>
            <a:picLocks noChangeAspect="1"/>
          </p:cNvPicPr>
          <p:nvPr/>
        </p:nvPicPr>
        <p:blipFill>
          <a:blip r:embed="rId4"/>
          <a:stretch>
            <a:fillRect/>
          </a:stretch>
        </p:blipFill>
        <p:spPr>
          <a:xfrm>
            <a:off x="5934075" y="1567487"/>
            <a:ext cx="5915025" cy="4185486"/>
          </a:xfrm>
          <a:prstGeom prst="rect">
            <a:avLst/>
          </a:prstGeom>
        </p:spPr>
      </p:pic>
      <p:grpSp>
        <p:nvGrpSpPr>
          <p:cNvPr id="10" name="Group 9">
            <a:extLst>
              <a:ext uri="{FF2B5EF4-FFF2-40B4-BE49-F238E27FC236}">
                <a16:creationId xmlns:a16="http://schemas.microsoft.com/office/drawing/2014/main" id="{20988036-2442-439A-8256-2B06EC724CBD}"/>
              </a:ext>
            </a:extLst>
          </p:cNvPr>
          <p:cNvGrpSpPr/>
          <p:nvPr/>
        </p:nvGrpSpPr>
        <p:grpSpPr>
          <a:xfrm>
            <a:off x="4282180" y="4433093"/>
            <a:ext cx="3627640" cy="2554288"/>
            <a:chOff x="4282180" y="4433093"/>
            <a:chExt cx="3627640" cy="2554288"/>
          </a:xfrm>
        </p:grpSpPr>
        <p:pic>
          <p:nvPicPr>
            <p:cNvPr id="13" name="Picture 12">
              <a:extLst>
                <a:ext uri="{FF2B5EF4-FFF2-40B4-BE49-F238E27FC236}">
                  <a16:creationId xmlns:a16="http://schemas.microsoft.com/office/drawing/2014/main" id="{3F43C2D2-8E18-4A21-AED9-C6966DE5F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2180" y="4433093"/>
              <a:ext cx="3627640" cy="2554288"/>
            </a:xfrm>
            <a:prstGeom prst="rect">
              <a:avLst/>
            </a:prstGeom>
          </p:spPr>
        </p:pic>
        <p:sp>
          <p:nvSpPr>
            <p:cNvPr id="8" name="Rectangle: Rounded Corners 7">
              <a:extLst>
                <a:ext uri="{FF2B5EF4-FFF2-40B4-BE49-F238E27FC236}">
                  <a16:creationId xmlns:a16="http://schemas.microsoft.com/office/drawing/2014/main" id="{3AEFECCF-8631-4809-8116-5B76253905DE}"/>
                </a:ext>
              </a:extLst>
            </p:cNvPr>
            <p:cNvSpPr/>
            <p:nvPr/>
          </p:nvSpPr>
          <p:spPr>
            <a:xfrm>
              <a:off x="4552950" y="6208783"/>
              <a:ext cx="3028950" cy="6492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t>Thảo</a:t>
              </a:r>
              <a:r>
                <a:rPr lang="en-US" sz="2800" dirty="0"/>
                <a:t> </a:t>
              </a:r>
              <a:r>
                <a:rPr lang="en-US" sz="2800" dirty="0" err="1"/>
                <a:t>luận</a:t>
              </a:r>
              <a:r>
                <a:rPr lang="en-US" sz="2800" dirty="0"/>
                <a:t> </a:t>
              </a:r>
              <a:r>
                <a:rPr lang="en-US" sz="2800" dirty="0" err="1"/>
                <a:t>nhóm</a:t>
              </a:r>
              <a:endParaRPr lang="en-US" sz="2800" dirty="0"/>
            </a:p>
          </p:txBody>
        </p:sp>
      </p:grpSp>
    </p:spTree>
    <p:extLst>
      <p:ext uri="{BB962C8B-B14F-4D97-AF65-F5344CB8AC3E}">
        <p14:creationId xmlns:p14="http://schemas.microsoft.com/office/powerpoint/2010/main" val="1679787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barn(inVertical)">
                                      <p:cBhvr>
                                        <p:cTn id="14" dur="500"/>
                                        <p:tgtEl>
                                          <p:spTgt spid="1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7C8746-5AF5-4C30-8E2C-A394F07662A9}"/>
              </a:ext>
            </a:extLst>
          </p:cNvPr>
          <p:cNvPicPr>
            <a:picLocks noChangeAspect="1"/>
          </p:cNvPicPr>
          <p:nvPr/>
        </p:nvPicPr>
        <p:blipFill>
          <a:blip r:embed="rId3"/>
          <a:stretch>
            <a:fillRect/>
          </a:stretch>
        </p:blipFill>
        <p:spPr>
          <a:xfrm>
            <a:off x="0" y="62438"/>
            <a:ext cx="5824537" cy="4142750"/>
          </a:xfrm>
          <a:prstGeom prst="rect">
            <a:avLst/>
          </a:prstGeom>
        </p:spPr>
      </p:pic>
      <p:pic>
        <p:nvPicPr>
          <p:cNvPr id="7" name="Picture 6">
            <a:extLst>
              <a:ext uri="{FF2B5EF4-FFF2-40B4-BE49-F238E27FC236}">
                <a16:creationId xmlns:a16="http://schemas.microsoft.com/office/drawing/2014/main" id="{AC102058-18C3-47E4-B54F-5EFA8409F8EC}"/>
              </a:ext>
            </a:extLst>
          </p:cNvPr>
          <p:cNvPicPr>
            <a:picLocks noChangeAspect="1"/>
          </p:cNvPicPr>
          <p:nvPr/>
        </p:nvPicPr>
        <p:blipFill>
          <a:blip r:embed="rId4"/>
          <a:stretch>
            <a:fillRect/>
          </a:stretch>
        </p:blipFill>
        <p:spPr>
          <a:xfrm>
            <a:off x="5824537" y="54181"/>
            <a:ext cx="5915025" cy="4185486"/>
          </a:xfrm>
          <a:prstGeom prst="rect">
            <a:avLst/>
          </a:prstGeom>
        </p:spPr>
      </p:pic>
      <p:sp>
        <p:nvSpPr>
          <p:cNvPr id="9" name="Rectangle: Rounded Corners 8">
            <a:extLst>
              <a:ext uri="{FF2B5EF4-FFF2-40B4-BE49-F238E27FC236}">
                <a16:creationId xmlns:a16="http://schemas.microsoft.com/office/drawing/2014/main" id="{AAB768BC-8016-4978-9E57-E882FFFFC25F}"/>
              </a:ext>
            </a:extLst>
          </p:cNvPr>
          <p:cNvSpPr/>
          <p:nvPr/>
        </p:nvSpPr>
        <p:spPr>
          <a:xfrm>
            <a:off x="0" y="4465351"/>
            <a:ext cx="5588128" cy="163493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r>
              <a:rPr lang="en-US" sz="2400" dirty="0">
                <a:solidFill>
                  <a:srgbClr val="000000"/>
                </a:solidFill>
              </a:rPr>
              <a:t>K</a:t>
            </a:r>
            <a:r>
              <a:rPr lang="vi-VN" sz="2400" dirty="0">
                <a:solidFill>
                  <a:srgbClr val="000000"/>
                </a:solidFill>
              </a:rPr>
              <a:t>huyên các bạn không nên lội qua mà hãy đợi có người lớn đến gần đó để kêu họ giúp, hoặc có thể quay lại trường ngồi đợi để bố mẹ tới đón.</a:t>
            </a:r>
            <a:endParaRPr kumimoji="0" lang="en-US" sz="2400" b="0" i="0" u="none" strike="noStrike" kern="1200" cap="none" spc="0" normalizeH="0" baseline="0" noProof="0" dirty="0">
              <a:ln>
                <a:noFill/>
              </a:ln>
              <a:solidFill>
                <a:srgbClr val="000000"/>
              </a:solidFill>
              <a:effectLst/>
              <a:uLnTx/>
              <a:uFillTx/>
              <a:latin typeface="Arial"/>
              <a:ea typeface="微软雅黑"/>
            </a:endParaRPr>
          </a:p>
        </p:txBody>
      </p:sp>
      <p:sp>
        <p:nvSpPr>
          <p:cNvPr id="11" name="Rectangle: Rounded Corners 10">
            <a:extLst>
              <a:ext uri="{FF2B5EF4-FFF2-40B4-BE49-F238E27FC236}">
                <a16:creationId xmlns:a16="http://schemas.microsoft.com/office/drawing/2014/main" id="{306943E8-250F-49EF-94F0-13DC18216F12}"/>
              </a:ext>
            </a:extLst>
          </p:cNvPr>
          <p:cNvSpPr/>
          <p:nvPr/>
        </p:nvSpPr>
        <p:spPr>
          <a:xfrm>
            <a:off x="6151434" y="4465351"/>
            <a:ext cx="5588128" cy="163493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r>
              <a:rPr lang="en-US" sz="2400" dirty="0">
                <a:solidFill>
                  <a:srgbClr val="000000"/>
                </a:solidFill>
              </a:rPr>
              <a:t>K</a:t>
            </a:r>
            <a:r>
              <a:rPr lang="vi-VN" sz="2400" dirty="0">
                <a:solidFill>
                  <a:srgbClr val="000000"/>
                </a:solidFill>
              </a:rPr>
              <a:t>huyên các bạn không nên chui vào cây trú mưa vì nếu có sấm sét sẽ rất nguy hiểm.</a:t>
            </a:r>
            <a:endParaRPr kumimoji="0" lang="en-US" sz="2400" b="0" i="0" u="none" strike="noStrike" kern="1200" cap="none" spc="0" normalizeH="0" baseline="0" noProof="0" dirty="0">
              <a:ln>
                <a:noFill/>
              </a:ln>
              <a:solidFill>
                <a:srgbClr val="000000"/>
              </a:solidFill>
              <a:effectLst/>
              <a:uLnTx/>
              <a:uFillTx/>
              <a:latin typeface="Arial"/>
              <a:ea typeface="微软雅黑"/>
            </a:endParaRPr>
          </a:p>
        </p:txBody>
      </p:sp>
    </p:spTree>
    <p:extLst>
      <p:ext uri="{BB962C8B-B14F-4D97-AF65-F5344CB8AC3E}">
        <p14:creationId xmlns:p14="http://schemas.microsoft.com/office/powerpoint/2010/main" val="3424600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46301B-6A6F-404B-BAC7-56A37A2B2B1C}"/>
              </a:ext>
            </a:extLst>
          </p:cNvPr>
          <p:cNvPicPr>
            <a:picLocks noChangeAspect="1"/>
          </p:cNvPicPr>
          <p:nvPr/>
        </p:nvPicPr>
        <p:blipFill>
          <a:blip r:embed="rId2">
            <a:duotone>
              <a:schemeClr val="accent6">
                <a:shade val="45000"/>
                <a:satMod val="135000"/>
              </a:schemeClr>
              <a:prstClr val="white"/>
            </a:duotone>
          </a:blip>
          <a:stretch>
            <a:fillRect/>
          </a:stretch>
        </p:blipFill>
        <p:spPr>
          <a:xfrm>
            <a:off x="-84161" y="-254620"/>
            <a:ext cx="12272966" cy="7112619"/>
          </a:xfrm>
          <a:prstGeom prst="rect">
            <a:avLst/>
          </a:prstGeom>
        </p:spPr>
      </p:pic>
      <p:pic>
        <p:nvPicPr>
          <p:cNvPr id="6" name="Picture 5">
            <a:extLst>
              <a:ext uri="{FF2B5EF4-FFF2-40B4-BE49-F238E27FC236}">
                <a16:creationId xmlns:a16="http://schemas.microsoft.com/office/drawing/2014/main" id="{902F16B0-FE4B-455B-BCA6-CF41978EFA99}"/>
              </a:ext>
            </a:extLst>
          </p:cNvPr>
          <p:cNvPicPr>
            <a:picLocks noChangeAspect="1"/>
          </p:cNvPicPr>
          <p:nvPr/>
        </p:nvPicPr>
        <p:blipFill>
          <a:blip r:embed="rId3">
            <a:duotone>
              <a:schemeClr val="accent6">
                <a:shade val="45000"/>
                <a:satMod val="135000"/>
              </a:schemeClr>
              <a:prstClr val="white"/>
            </a:duotone>
          </a:blip>
          <a:stretch>
            <a:fillRect/>
          </a:stretch>
        </p:blipFill>
        <p:spPr>
          <a:xfrm>
            <a:off x="-381628" y="34225"/>
            <a:ext cx="2362200" cy="6886419"/>
          </a:xfrm>
          <a:prstGeom prst="rect">
            <a:avLst/>
          </a:prstGeom>
        </p:spPr>
      </p:pic>
      <p:pic>
        <p:nvPicPr>
          <p:cNvPr id="7" name="Picture 6">
            <a:extLst>
              <a:ext uri="{FF2B5EF4-FFF2-40B4-BE49-F238E27FC236}">
                <a16:creationId xmlns:a16="http://schemas.microsoft.com/office/drawing/2014/main" id="{3B6B9B7C-03B6-4321-AD1E-826515EE3F38}"/>
              </a:ext>
            </a:extLst>
          </p:cNvPr>
          <p:cNvPicPr>
            <a:picLocks noChangeAspect="1"/>
          </p:cNvPicPr>
          <p:nvPr/>
        </p:nvPicPr>
        <p:blipFill>
          <a:blip r:embed="rId4"/>
          <a:stretch>
            <a:fillRect/>
          </a:stretch>
        </p:blipFill>
        <p:spPr>
          <a:xfrm>
            <a:off x="625748" y="5505764"/>
            <a:ext cx="10940504" cy="1428436"/>
          </a:xfrm>
          <a:prstGeom prst="rect">
            <a:avLst/>
          </a:prstGeom>
        </p:spPr>
      </p:pic>
      <p:sp>
        <p:nvSpPr>
          <p:cNvPr id="17" name="TextBox 16">
            <a:extLst>
              <a:ext uri="{FF2B5EF4-FFF2-40B4-BE49-F238E27FC236}">
                <a16:creationId xmlns:a16="http://schemas.microsoft.com/office/drawing/2014/main" id="{E6508BB2-9904-46A0-85B1-170517590CED}"/>
              </a:ext>
            </a:extLst>
          </p:cNvPr>
          <p:cNvSpPr txBox="1"/>
          <p:nvPr/>
        </p:nvSpPr>
        <p:spPr>
          <a:xfrm>
            <a:off x="3505200" y="-838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pic>
        <p:nvPicPr>
          <p:cNvPr id="19" name="Picture 18">
            <a:extLst>
              <a:ext uri="{FF2B5EF4-FFF2-40B4-BE49-F238E27FC236}">
                <a16:creationId xmlns:a16="http://schemas.microsoft.com/office/drawing/2014/main" id="{DD57382E-6F09-4C11-9085-B220F8AB1B9E}"/>
              </a:ext>
            </a:extLst>
          </p:cNvPr>
          <p:cNvPicPr>
            <a:picLocks noChangeAspect="1"/>
          </p:cNvPicPr>
          <p:nvPr/>
        </p:nvPicPr>
        <p:blipFill>
          <a:blip r:embed="rId3">
            <a:duotone>
              <a:schemeClr val="accent6">
                <a:shade val="45000"/>
                <a:satMod val="135000"/>
              </a:schemeClr>
              <a:prstClr val="white"/>
            </a:duotone>
          </a:blip>
          <a:stretch>
            <a:fillRect/>
          </a:stretch>
        </p:blipFill>
        <p:spPr>
          <a:xfrm flipH="1">
            <a:off x="10261419" y="23868"/>
            <a:ext cx="2362200" cy="6886419"/>
          </a:xfrm>
          <a:prstGeom prst="rect">
            <a:avLst/>
          </a:prstGeom>
        </p:spPr>
      </p:pic>
      <p:grpSp>
        <p:nvGrpSpPr>
          <p:cNvPr id="205" name="Graphic 19">
            <a:extLst>
              <a:ext uri="{FF2B5EF4-FFF2-40B4-BE49-F238E27FC236}">
                <a16:creationId xmlns:a16="http://schemas.microsoft.com/office/drawing/2014/main" id="{5A628973-5795-49D8-A53F-848CE672CF72}"/>
              </a:ext>
            </a:extLst>
          </p:cNvPr>
          <p:cNvGrpSpPr/>
          <p:nvPr/>
        </p:nvGrpSpPr>
        <p:grpSpPr>
          <a:xfrm>
            <a:off x="-80966" y="-102236"/>
            <a:ext cx="12511900" cy="980694"/>
            <a:chOff x="1555923" y="-760947"/>
            <a:chExt cx="12511900" cy="980694"/>
          </a:xfrm>
        </p:grpSpPr>
        <p:grpSp>
          <p:nvGrpSpPr>
            <p:cNvPr id="206" name="Graphic 19">
              <a:extLst>
                <a:ext uri="{FF2B5EF4-FFF2-40B4-BE49-F238E27FC236}">
                  <a16:creationId xmlns:a16="http://schemas.microsoft.com/office/drawing/2014/main" id="{79919FC0-04A4-40B0-9F48-B1A5144B8FEA}"/>
                </a:ext>
              </a:extLst>
            </p:cNvPr>
            <p:cNvGrpSpPr/>
            <p:nvPr/>
          </p:nvGrpSpPr>
          <p:grpSpPr>
            <a:xfrm>
              <a:off x="1709977" y="-634999"/>
              <a:ext cx="12082221" cy="854746"/>
              <a:chOff x="1709977" y="-634999"/>
              <a:chExt cx="12082221" cy="854746"/>
            </a:xfrm>
          </p:grpSpPr>
          <p:grpSp>
            <p:nvGrpSpPr>
              <p:cNvPr id="207" name="Graphic 19">
                <a:extLst>
                  <a:ext uri="{FF2B5EF4-FFF2-40B4-BE49-F238E27FC236}">
                    <a16:creationId xmlns:a16="http://schemas.microsoft.com/office/drawing/2014/main" id="{319797CB-EFF2-4E21-B988-F6827B92C5CC}"/>
                  </a:ext>
                </a:extLst>
              </p:cNvPr>
              <p:cNvGrpSpPr/>
              <p:nvPr/>
            </p:nvGrpSpPr>
            <p:grpSpPr>
              <a:xfrm>
                <a:off x="1709977" y="-634999"/>
                <a:ext cx="6051938" cy="854746"/>
                <a:chOff x="1709977" y="-634999"/>
                <a:chExt cx="6051938" cy="854746"/>
              </a:xfrm>
            </p:grpSpPr>
            <p:grpSp>
              <p:nvGrpSpPr>
                <p:cNvPr id="208" name="Graphic 19">
                  <a:extLst>
                    <a:ext uri="{FF2B5EF4-FFF2-40B4-BE49-F238E27FC236}">
                      <a16:creationId xmlns:a16="http://schemas.microsoft.com/office/drawing/2014/main" id="{C19960EA-3D39-44D2-BB0B-738FDD34037D}"/>
                    </a:ext>
                  </a:extLst>
                </p:cNvPr>
                <p:cNvGrpSpPr/>
                <p:nvPr/>
              </p:nvGrpSpPr>
              <p:grpSpPr>
                <a:xfrm>
                  <a:off x="1709977" y="-634999"/>
                  <a:ext cx="6051938" cy="854746"/>
                  <a:chOff x="1709977" y="-634999"/>
                  <a:chExt cx="6051938" cy="854746"/>
                </a:xfrm>
              </p:grpSpPr>
              <p:grpSp>
                <p:nvGrpSpPr>
                  <p:cNvPr id="209" name="Graphic 19">
                    <a:extLst>
                      <a:ext uri="{FF2B5EF4-FFF2-40B4-BE49-F238E27FC236}">
                        <a16:creationId xmlns:a16="http://schemas.microsoft.com/office/drawing/2014/main" id="{557347E5-9EBB-438F-9604-72AAD5D56EA7}"/>
                      </a:ext>
                    </a:extLst>
                  </p:cNvPr>
                  <p:cNvGrpSpPr/>
                  <p:nvPr/>
                </p:nvGrpSpPr>
                <p:grpSpPr>
                  <a:xfrm>
                    <a:off x="1709977" y="-634999"/>
                    <a:ext cx="1570078" cy="854746"/>
                    <a:chOff x="1709977" y="-634999"/>
                    <a:chExt cx="1570078" cy="854746"/>
                  </a:xfrm>
                </p:grpSpPr>
                <p:sp>
                  <p:nvSpPr>
                    <p:cNvPr id="210" name="Freeform: Shape 209">
                      <a:extLst>
                        <a:ext uri="{FF2B5EF4-FFF2-40B4-BE49-F238E27FC236}">
                          <a16:creationId xmlns:a16="http://schemas.microsoft.com/office/drawing/2014/main" id="{43B3F1FB-76EE-4F1B-BEB1-03A3163350E3}"/>
                        </a:ext>
                      </a:extLst>
                    </p:cNvPr>
                    <p:cNvSpPr/>
                    <p:nvPr/>
                  </p:nvSpPr>
                  <p:spPr>
                    <a:xfrm>
                      <a:off x="170997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11" name="Graphic 19">
                      <a:extLst>
                        <a:ext uri="{FF2B5EF4-FFF2-40B4-BE49-F238E27FC236}">
                          <a16:creationId xmlns:a16="http://schemas.microsoft.com/office/drawing/2014/main" id="{738B6284-6F83-4A34-B4D9-2479D1581310}"/>
                        </a:ext>
                      </a:extLst>
                    </p:cNvPr>
                    <p:cNvGrpSpPr/>
                    <p:nvPr/>
                  </p:nvGrpSpPr>
                  <p:grpSpPr>
                    <a:xfrm>
                      <a:off x="1800042" y="-634999"/>
                      <a:ext cx="1389943" cy="694908"/>
                      <a:chOff x="1800042" y="-634999"/>
                      <a:chExt cx="1389943" cy="694908"/>
                    </a:xfrm>
                  </p:grpSpPr>
                  <p:sp>
                    <p:nvSpPr>
                      <p:cNvPr id="212" name="Freeform: Shape 211">
                        <a:extLst>
                          <a:ext uri="{FF2B5EF4-FFF2-40B4-BE49-F238E27FC236}">
                            <a16:creationId xmlns:a16="http://schemas.microsoft.com/office/drawing/2014/main" id="{14CAF064-1EF7-46F1-A3FF-20723826756C}"/>
                          </a:ext>
                        </a:extLst>
                      </p:cNvPr>
                      <p:cNvSpPr/>
                      <p:nvPr/>
                    </p:nvSpPr>
                    <p:spPr>
                      <a:xfrm>
                        <a:off x="1800042" y="-634999"/>
                        <a:ext cx="1389450" cy="694908"/>
                      </a:xfrm>
                      <a:custGeom>
                        <a:avLst/>
                        <a:gdLst>
                          <a:gd name="connsiteX0" fmla="*/ 5419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5419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5419" y="0"/>
                            </a:moveTo>
                            <a:cubicBezTo>
                              <a:pt x="1974" y="23114"/>
                              <a:pt x="497"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5419"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13" name="Freeform: Shape 212">
                        <a:extLst>
                          <a:ext uri="{FF2B5EF4-FFF2-40B4-BE49-F238E27FC236}">
                            <a16:creationId xmlns:a16="http://schemas.microsoft.com/office/drawing/2014/main" id="{EC29A077-366A-4B73-BDFB-C675876AE064}"/>
                          </a:ext>
                        </a:extLst>
                      </p:cNvPr>
                      <p:cNvSpPr/>
                      <p:nvPr/>
                    </p:nvSpPr>
                    <p:spPr>
                      <a:xfrm>
                        <a:off x="1800048"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3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3" y="0"/>
                            </a:cubicBezTo>
                            <a:lnTo>
                              <a:pt x="3445"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14" name="Graphic 19">
                      <a:extLst>
                        <a:ext uri="{FF2B5EF4-FFF2-40B4-BE49-F238E27FC236}">
                          <a16:creationId xmlns:a16="http://schemas.microsoft.com/office/drawing/2014/main" id="{C8FD5F39-FCA6-4D3E-AB04-66724461CF46}"/>
                        </a:ext>
                      </a:extLst>
                    </p:cNvPr>
                    <p:cNvGrpSpPr/>
                    <p:nvPr/>
                  </p:nvGrpSpPr>
                  <p:grpSpPr>
                    <a:xfrm>
                      <a:off x="1905376" y="-634999"/>
                      <a:ext cx="1178789" cy="509038"/>
                      <a:chOff x="1905376" y="-634999"/>
                      <a:chExt cx="1178789" cy="509038"/>
                    </a:xfrm>
                  </p:grpSpPr>
                  <p:sp>
                    <p:nvSpPr>
                      <p:cNvPr id="215" name="Freeform: Shape 214">
                        <a:extLst>
                          <a:ext uri="{FF2B5EF4-FFF2-40B4-BE49-F238E27FC236}">
                            <a16:creationId xmlns:a16="http://schemas.microsoft.com/office/drawing/2014/main" id="{1D847BAF-19A7-4813-8C0C-7AD124DCE9D7}"/>
                          </a:ext>
                        </a:extLst>
                      </p:cNvPr>
                      <p:cNvSpPr/>
                      <p:nvPr/>
                    </p:nvSpPr>
                    <p:spPr>
                      <a:xfrm>
                        <a:off x="1905376"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80"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16" name="Freeform: Shape 215">
                        <a:extLst>
                          <a:ext uri="{FF2B5EF4-FFF2-40B4-BE49-F238E27FC236}">
                            <a16:creationId xmlns:a16="http://schemas.microsoft.com/office/drawing/2014/main" id="{F33C29FF-A853-4CD6-8EAE-E50A4D3A8BD0}"/>
                          </a:ext>
                        </a:extLst>
                      </p:cNvPr>
                      <p:cNvSpPr/>
                      <p:nvPr/>
                    </p:nvSpPr>
                    <p:spPr>
                      <a:xfrm>
                        <a:off x="190636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17" name="Graphic 19">
                      <a:extLst>
                        <a:ext uri="{FF2B5EF4-FFF2-40B4-BE49-F238E27FC236}">
                          <a16:creationId xmlns:a16="http://schemas.microsoft.com/office/drawing/2014/main" id="{4EF7488F-4018-4466-AFE2-6C19375034F9}"/>
                        </a:ext>
                      </a:extLst>
                    </p:cNvPr>
                    <p:cNvGrpSpPr/>
                    <p:nvPr/>
                  </p:nvGrpSpPr>
                  <p:grpSpPr>
                    <a:xfrm>
                      <a:off x="2032852" y="-634999"/>
                      <a:ext cx="927281" cy="314677"/>
                      <a:chOff x="2032852" y="-634999"/>
                      <a:chExt cx="927281" cy="314677"/>
                    </a:xfrm>
                  </p:grpSpPr>
                  <p:sp>
                    <p:nvSpPr>
                      <p:cNvPr id="218" name="Freeform: Shape 217">
                        <a:extLst>
                          <a:ext uri="{FF2B5EF4-FFF2-40B4-BE49-F238E27FC236}">
                            <a16:creationId xmlns:a16="http://schemas.microsoft.com/office/drawing/2014/main" id="{3322CD37-CD0A-46A5-8421-43A39392A8B5}"/>
                          </a:ext>
                        </a:extLst>
                      </p:cNvPr>
                      <p:cNvSpPr/>
                      <p:nvPr/>
                    </p:nvSpPr>
                    <p:spPr>
                      <a:xfrm>
                        <a:off x="2032852" y="-634999"/>
                        <a:ext cx="927281" cy="314677"/>
                      </a:xfrm>
                      <a:custGeom>
                        <a:avLst/>
                        <a:gdLst>
                          <a:gd name="connsiteX0" fmla="*/ 0 w 927281"/>
                          <a:gd name="connsiteY0" fmla="*/ 0 h 314677"/>
                          <a:gd name="connsiteX1" fmla="*/ 460688 w 927281"/>
                          <a:gd name="connsiteY1" fmla="*/ 314633 h 314677"/>
                          <a:gd name="connsiteX2" fmla="*/ 927282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19" name="Freeform: Shape 218">
                        <a:extLst>
                          <a:ext uri="{FF2B5EF4-FFF2-40B4-BE49-F238E27FC236}">
                            <a16:creationId xmlns:a16="http://schemas.microsoft.com/office/drawing/2014/main" id="{158BB481-E88A-40CF-9850-E20D9BF2AC2F}"/>
                          </a:ext>
                        </a:extLst>
                      </p:cNvPr>
                      <p:cNvSpPr/>
                      <p:nvPr/>
                    </p:nvSpPr>
                    <p:spPr>
                      <a:xfrm>
                        <a:off x="203777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20" name="Graphic 19">
                    <a:extLst>
                      <a:ext uri="{FF2B5EF4-FFF2-40B4-BE49-F238E27FC236}">
                        <a16:creationId xmlns:a16="http://schemas.microsoft.com/office/drawing/2014/main" id="{C33BB363-54F9-41FE-8B5C-10577FAD27F4}"/>
                      </a:ext>
                    </a:extLst>
                  </p:cNvPr>
                  <p:cNvGrpSpPr/>
                  <p:nvPr/>
                </p:nvGrpSpPr>
                <p:grpSpPr>
                  <a:xfrm>
                    <a:off x="3203767" y="-634999"/>
                    <a:ext cx="1570078" cy="854746"/>
                    <a:chOff x="3203767" y="-634999"/>
                    <a:chExt cx="1570078" cy="854746"/>
                  </a:xfrm>
                </p:grpSpPr>
                <p:sp>
                  <p:nvSpPr>
                    <p:cNvPr id="221" name="Freeform: Shape 220">
                      <a:extLst>
                        <a:ext uri="{FF2B5EF4-FFF2-40B4-BE49-F238E27FC236}">
                          <a16:creationId xmlns:a16="http://schemas.microsoft.com/office/drawing/2014/main" id="{A703BB2C-AFAF-422B-A358-FBBB4F8ADB8D}"/>
                        </a:ext>
                      </a:extLst>
                    </p:cNvPr>
                    <p:cNvSpPr/>
                    <p:nvPr/>
                  </p:nvSpPr>
                  <p:spPr>
                    <a:xfrm>
                      <a:off x="320376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22" name="Graphic 19">
                      <a:extLst>
                        <a:ext uri="{FF2B5EF4-FFF2-40B4-BE49-F238E27FC236}">
                          <a16:creationId xmlns:a16="http://schemas.microsoft.com/office/drawing/2014/main" id="{F5A5D263-3DBA-411B-9B2B-83B112CDA0DF}"/>
                        </a:ext>
                      </a:extLst>
                    </p:cNvPr>
                    <p:cNvGrpSpPr/>
                    <p:nvPr/>
                  </p:nvGrpSpPr>
                  <p:grpSpPr>
                    <a:xfrm>
                      <a:off x="3293837" y="-634999"/>
                      <a:ext cx="1389937" cy="694908"/>
                      <a:chOff x="3293837" y="-634999"/>
                      <a:chExt cx="1389937" cy="694908"/>
                    </a:xfrm>
                  </p:grpSpPr>
                  <p:sp>
                    <p:nvSpPr>
                      <p:cNvPr id="223" name="Freeform: Shape 222">
                        <a:extLst>
                          <a:ext uri="{FF2B5EF4-FFF2-40B4-BE49-F238E27FC236}">
                            <a16:creationId xmlns:a16="http://schemas.microsoft.com/office/drawing/2014/main" id="{04644060-AA79-4C72-B6EB-6F5CB6E93A76}"/>
                          </a:ext>
                        </a:extLst>
                      </p:cNvPr>
                      <p:cNvSpPr/>
                      <p:nvPr/>
                    </p:nvSpPr>
                    <p:spPr>
                      <a:xfrm>
                        <a:off x="3294324"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5927"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24" name="Freeform: Shape 223">
                        <a:extLst>
                          <a:ext uri="{FF2B5EF4-FFF2-40B4-BE49-F238E27FC236}">
                            <a16:creationId xmlns:a16="http://schemas.microsoft.com/office/drawing/2014/main" id="{FED8604F-AD9A-44A1-B699-B6A79AB4AB9E}"/>
                          </a:ext>
                        </a:extLst>
                      </p:cNvPr>
                      <p:cNvSpPr/>
                      <p:nvPr/>
                    </p:nvSpPr>
                    <p:spPr>
                      <a:xfrm>
                        <a:off x="3293837"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2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2"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25" name="Graphic 19">
                      <a:extLst>
                        <a:ext uri="{FF2B5EF4-FFF2-40B4-BE49-F238E27FC236}">
                          <a16:creationId xmlns:a16="http://schemas.microsoft.com/office/drawing/2014/main" id="{B04039B0-E5D6-461F-9601-999BDC6ECDC7}"/>
                        </a:ext>
                      </a:extLst>
                    </p:cNvPr>
                    <p:cNvGrpSpPr/>
                    <p:nvPr/>
                  </p:nvGrpSpPr>
                  <p:grpSpPr>
                    <a:xfrm>
                      <a:off x="3399657" y="-634999"/>
                      <a:ext cx="1179281" cy="509038"/>
                      <a:chOff x="3399657" y="-634999"/>
                      <a:chExt cx="1179281" cy="509038"/>
                    </a:xfrm>
                  </p:grpSpPr>
                  <p:sp>
                    <p:nvSpPr>
                      <p:cNvPr id="226" name="Freeform: Shape 225">
                        <a:extLst>
                          <a:ext uri="{FF2B5EF4-FFF2-40B4-BE49-F238E27FC236}">
                            <a16:creationId xmlns:a16="http://schemas.microsoft.com/office/drawing/2014/main" id="{1A10F7C4-1220-42A8-A79C-D5C0902E62B5}"/>
                          </a:ext>
                        </a:extLst>
                      </p:cNvPr>
                      <p:cNvSpPr/>
                      <p:nvPr/>
                    </p:nvSpPr>
                    <p:spPr>
                      <a:xfrm>
                        <a:off x="3399657"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4852"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27" name="Freeform: Shape 226">
                        <a:extLst>
                          <a:ext uri="{FF2B5EF4-FFF2-40B4-BE49-F238E27FC236}">
                            <a16:creationId xmlns:a16="http://schemas.microsoft.com/office/drawing/2014/main" id="{C4CFC63B-CA36-4A27-ABA1-A6A449D684C7}"/>
                          </a:ext>
                        </a:extLst>
                      </p:cNvPr>
                      <p:cNvSpPr/>
                      <p:nvPr/>
                    </p:nvSpPr>
                    <p:spPr>
                      <a:xfrm>
                        <a:off x="3400149"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217"/>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28" name="Graphic 19">
                      <a:extLst>
                        <a:ext uri="{FF2B5EF4-FFF2-40B4-BE49-F238E27FC236}">
                          <a16:creationId xmlns:a16="http://schemas.microsoft.com/office/drawing/2014/main" id="{03B1A8DC-AE17-4D81-9159-9D1DEF5E70B4}"/>
                        </a:ext>
                      </a:extLst>
                    </p:cNvPr>
                    <p:cNvGrpSpPr/>
                    <p:nvPr/>
                  </p:nvGrpSpPr>
                  <p:grpSpPr>
                    <a:xfrm>
                      <a:off x="3526642" y="-634999"/>
                      <a:ext cx="927281" cy="314677"/>
                      <a:chOff x="3526642" y="-634999"/>
                      <a:chExt cx="927281" cy="314677"/>
                    </a:xfrm>
                  </p:grpSpPr>
                  <p:sp>
                    <p:nvSpPr>
                      <p:cNvPr id="229" name="Freeform: Shape 228">
                        <a:extLst>
                          <a:ext uri="{FF2B5EF4-FFF2-40B4-BE49-F238E27FC236}">
                            <a16:creationId xmlns:a16="http://schemas.microsoft.com/office/drawing/2014/main" id="{4BA4A0B6-E2B9-46C7-A3BB-45F22EB76DBA}"/>
                          </a:ext>
                        </a:extLst>
                      </p:cNvPr>
                      <p:cNvSpPr/>
                      <p:nvPr/>
                    </p:nvSpPr>
                    <p:spPr>
                      <a:xfrm>
                        <a:off x="3526642"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30" name="Freeform: Shape 229">
                        <a:extLst>
                          <a:ext uri="{FF2B5EF4-FFF2-40B4-BE49-F238E27FC236}">
                            <a16:creationId xmlns:a16="http://schemas.microsoft.com/office/drawing/2014/main" id="{79371432-5E05-4369-A722-1E047DC47EE7}"/>
                          </a:ext>
                        </a:extLst>
                      </p:cNvPr>
                      <p:cNvSpPr/>
                      <p:nvPr/>
                    </p:nvSpPr>
                    <p:spPr>
                      <a:xfrm>
                        <a:off x="3531563"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31" name="Graphic 19">
                    <a:extLst>
                      <a:ext uri="{FF2B5EF4-FFF2-40B4-BE49-F238E27FC236}">
                        <a16:creationId xmlns:a16="http://schemas.microsoft.com/office/drawing/2014/main" id="{4E6DA986-A7B2-42FB-A43C-33083D1FC632}"/>
                      </a:ext>
                    </a:extLst>
                  </p:cNvPr>
                  <p:cNvGrpSpPr/>
                  <p:nvPr/>
                </p:nvGrpSpPr>
                <p:grpSpPr>
                  <a:xfrm>
                    <a:off x="4697556" y="-634999"/>
                    <a:ext cx="1570078" cy="854746"/>
                    <a:chOff x="4697556" y="-634999"/>
                    <a:chExt cx="1570078" cy="854746"/>
                  </a:xfrm>
                </p:grpSpPr>
                <p:sp>
                  <p:nvSpPr>
                    <p:cNvPr id="232" name="Freeform: Shape 231">
                      <a:extLst>
                        <a:ext uri="{FF2B5EF4-FFF2-40B4-BE49-F238E27FC236}">
                          <a16:creationId xmlns:a16="http://schemas.microsoft.com/office/drawing/2014/main" id="{7D2DFE08-4690-44CD-B506-346F5EE31F9C}"/>
                        </a:ext>
                      </a:extLst>
                    </p:cNvPr>
                    <p:cNvSpPr/>
                    <p:nvPr/>
                  </p:nvSpPr>
                  <p:spPr>
                    <a:xfrm>
                      <a:off x="4697556"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9" y="543887"/>
                            <a:pt x="1570079" y="159911"/>
                          </a:cubicBezTo>
                          <a:cubicBezTo>
                            <a:pt x="1570079"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33" name="Graphic 19">
                      <a:extLst>
                        <a:ext uri="{FF2B5EF4-FFF2-40B4-BE49-F238E27FC236}">
                          <a16:creationId xmlns:a16="http://schemas.microsoft.com/office/drawing/2014/main" id="{68AAAE35-73EA-4673-AEC9-B700CF7D6EEF}"/>
                        </a:ext>
                      </a:extLst>
                    </p:cNvPr>
                    <p:cNvGrpSpPr/>
                    <p:nvPr/>
                  </p:nvGrpSpPr>
                  <p:grpSpPr>
                    <a:xfrm>
                      <a:off x="4788116" y="-634999"/>
                      <a:ext cx="1389448" cy="694908"/>
                      <a:chOff x="4788116" y="-634999"/>
                      <a:chExt cx="1389448" cy="694908"/>
                    </a:xfrm>
                  </p:grpSpPr>
                  <p:sp>
                    <p:nvSpPr>
                      <p:cNvPr id="234" name="Freeform: Shape 233">
                        <a:extLst>
                          <a:ext uri="{FF2B5EF4-FFF2-40B4-BE49-F238E27FC236}">
                            <a16:creationId xmlns:a16="http://schemas.microsoft.com/office/drawing/2014/main" id="{6BAF31F0-1740-4C02-96FB-8A00FD63F003}"/>
                          </a:ext>
                        </a:extLst>
                      </p:cNvPr>
                      <p:cNvSpPr/>
                      <p:nvPr/>
                    </p:nvSpPr>
                    <p:spPr>
                      <a:xfrm>
                        <a:off x="4788116" y="-634999"/>
                        <a:ext cx="1389448" cy="694908"/>
                      </a:xfrm>
                      <a:custGeom>
                        <a:avLst/>
                        <a:gdLst>
                          <a:gd name="connsiteX0" fmla="*/ 4924 w 1389448"/>
                          <a:gd name="connsiteY0" fmla="*/ 0 h 694908"/>
                          <a:gd name="connsiteX1" fmla="*/ 2 w 1389448"/>
                          <a:gd name="connsiteY1" fmla="*/ 70757 h 694908"/>
                          <a:gd name="connsiteX2" fmla="*/ 692510 w 1389448"/>
                          <a:gd name="connsiteY2" fmla="*/ 694835 h 694908"/>
                          <a:gd name="connsiteX3" fmla="*/ 1389448 w 1389448"/>
                          <a:gd name="connsiteY3" fmla="*/ 89154 h 694908"/>
                          <a:gd name="connsiteX4" fmla="*/ 1382558 w 1389448"/>
                          <a:gd name="connsiteY4" fmla="*/ 0 h 694908"/>
                          <a:gd name="connsiteX5" fmla="*/ 4924 w 1389448"/>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8" h="694908">
                            <a:moveTo>
                              <a:pt x="4924" y="0"/>
                            </a:moveTo>
                            <a:cubicBezTo>
                              <a:pt x="1971" y="23114"/>
                              <a:pt x="2" y="46700"/>
                              <a:pt x="2" y="70757"/>
                            </a:cubicBezTo>
                            <a:cubicBezTo>
                              <a:pt x="-982" y="410391"/>
                              <a:pt x="308604" y="689646"/>
                              <a:pt x="692510" y="694835"/>
                            </a:cubicBezTo>
                            <a:cubicBezTo>
                              <a:pt x="1076417" y="700024"/>
                              <a:pt x="1388464" y="428788"/>
                              <a:pt x="1389448" y="89154"/>
                            </a:cubicBezTo>
                            <a:cubicBezTo>
                              <a:pt x="1389448" y="58964"/>
                              <a:pt x="1386987" y="29246"/>
                              <a:pt x="1382558"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35" name="Freeform: Shape 234">
                        <a:extLst>
                          <a:ext uri="{FF2B5EF4-FFF2-40B4-BE49-F238E27FC236}">
                            <a16:creationId xmlns:a16="http://schemas.microsoft.com/office/drawing/2014/main" id="{3EB5F28F-EC47-4301-96DD-F01767C7D88B}"/>
                          </a:ext>
                        </a:extLst>
                      </p:cNvPr>
                      <p:cNvSpPr/>
                      <p:nvPr/>
                    </p:nvSpPr>
                    <p:spPr>
                      <a:xfrm>
                        <a:off x="4788118"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969" y="650966"/>
                            </a:cubicBezTo>
                            <a:cubicBezTo>
                              <a:pt x="1078875" y="650966"/>
                              <a:pt x="1389446" y="385391"/>
                              <a:pt x="1389446" y="58021"/>
                            </a:cubicBezTo>
                            <a:cubicBezTo>
                              <a:pt x="1389446" y="38681"/>
                              <a:pt x="1388461" y="19340"/>
                              <a:pt x="1386001"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36" name="Graphic 19">
                      <a:extLst>
                        <a:ext uri="{FF2B5EF4-FFF2-40B4-BE49-F238E27FC236}">
                          <a16:creationId xmlns:a16="http://schemas.microsoft.com/office/drawing/2014/main" id="{5ECC5B1E-9686-4AFE-995C-B05C755D90C3}"/>
                        </a:ext>
                      </a:extLst>
                    </p:cNvPr>
                    <p:cNvGrpSpPr/>
                    <p:nvPr/>
                  </p:nvGrpSpPr>
                  <p:grpSpPr>
                    <a:xfrm>
                      <a:off x="4893446" y="-634999"/>
                      <a:ext cx="1179281" cy="509038"/>
                      <a:chOff x="4893446" y="-634999"/>
                      <a:chExt cx="1179281" cy="509038"/>
                    </a:xfrm>
                  </p:grpSpPr>
                  <p:sp>
                    <p:nvSpPr>
                      <p:cNvPr id="237" name="Freeform: Shape 236">
                        <a:extLst>
                          <a:ext uri="{FF2B5EF4-FFF2-40B4-BE49-F238E27FC236}">
                            <a16:creationId xmlns:a16="http://schemas.microsoft.com/office/drawing/2014/main" id="{B98AB378-E76F-4F2D-8A6F-3E07F44A6F21}"/>
                          </a:ext>
                        </a:extLst>
                      </p:cNvPr>
                      <p:cNvSpPr/>
                      <p:nvPr/>
                    </p:nvSpPr>
                    <p:spPr>
                      <a:xfrm>
                        <a:off x="489344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38" name="Freeform: Shape 237">
                        <a:extLst>
                          <a:ext uri="{FF2B5EF4-FFF2-40B4-BE49-F238E27FC236}">
                            <a16:creationId xmlns:a16="http://schemas.microsoft.com/office/drawing/2014/main" id="{80C21B9A-9C8E-4733-99B7-7FB5EF67DACF}"/>
                          </a:ext>
                        </a:extLst>
                      </p:cNvPr>
                      <p:cNvSpPr/>
                      <p:nvPr/>
                    </p:nvSpPr>
                    <p:spPr>
                      <a:xfrm>
                        <a:off x="4894431"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39" name="Graphic 19">
                      <a:extLst>
                        <a:ext uri="{FF2B5EF4-FFF2-40B4-BE49-F238E27FC236}">
                          <a16:creationId xmlns:a16="http://schemas.microsoft.com/office/drawing/2014/main" id="{124A4EC4-6586-4024-AD43-FA156B8FE9C3}"/>
                        </a:ext>
                      </a:extLst>
                    </p:cNvPr>
                    <p:cNvGrpSpPr/>
                    <p:nvPr/>
                  </p:nvGrpSpPr>
                  <p:grpSpPr>
                    <a:xfrm>
                      <a:off x="5020923" y="-634999"/>
                      <a:ext cx="927281" cy="314677"/>
                      <a:chOff x="5020923" y="-634999"/>
                      <a:chExt cx="927281" cy="314677"/>
                    </a:xfrm>
                  </p:grpSpPr>
                  <p:sp>
                    <p:nvSpPr>
                      <p:cNvPr id="240" name="Freeform: Shape 239">
                        <a:extLst>
                          <a:ext uri="{FF2B5EF4-FFF2-40B4-BE49-F238E27FC236}">
                            <a16:creationId xmlns:a16="http://schemas.microsoft.com/office/drawing/2014/main" id="{7ABCC779-FD11-4B9B-BA5D-11F63E89930D}"/>
                          </a:ext>
                        </a:extLst>
                      </p:cNvPr>
                      <p:cNvSpPr/>
                      <p:nvPr/>
                    </p:nvSpPr>
                    <p:spPr>
                      <a:xfrm>
                        <a:off x="5020923"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41" name="Freeform: Shape 240">
                        <a:extLst>
                          <a:ext uri="{FF2B5EF4-FFF2-40B4-BE49-F238E27FC236}">
                            <a16:creationId xmlns:a16="http://schemas.microsoft.com/office/drawing/2014/main" id="{A87FE900-1BD1-4193-B14C-D1BD54C34A17}"/>
                          </a:ext>
                        </a:extLst>
                      </p:cNvPr>
                      <p:cNvSpPr/>
                      <p:nvPr/>
                    </p:nvSpPr>
                    <p:spPr>
                      <a:xfrm>
                        <a:off x="5025845"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42" name="Graphic 19">
                    <a:extLst>
                      <a:ext uri="{FF2B5EF4-FFF2-40B4-BE49-F238E27FC236}">
                        <a16:creationId xmlns:a16="http://schemas.microsoft.com/office/drawing/2014/main" id="{0FEF38E9-DFBF-4CDB-8B55-CE41F7A21026}"/>
                      </a:ext>
                    </a:extLst>
                  </p:cNvPr>
                  <p:cNvGrpSpPr/>
                  <p:nvPr/>
                </p:nvGrpSpPr>
                <p:grpSpPr>
                  <a:xfrm>
                    <a:off x="6191838" y="-634999"/>
                    <a:ext cx="1570078" cy="854746"/>
                    <a:chOff x="6191838" y="-634999"/>
                    <a:chExt cx="1570078" cy="854746"/>
                  </a:xfrm>
                </p:grpSpPr>
                <p:sp>
                  <p:nvSpPr>
                    <p:cNvPr id="243" name="Freeform: Shape 242">
                      <a:extLst>
                        <a:ext uri="{FF2B5EF4-FFF2-40B4-BE49-F238E27FC236}">
                          <a16:creationId xmlns:a16="http://schemas.microsoft.com/office/drawing/2014/main" id="{6D08FDD7-E082-4D84-B698-3977D050009F}"/>
                        </a:ext>
                      </a:extLst>
                    </p:cNvPr>
                    <p:cNvSpPr/>
                    <p:nvPr/>
                  </p:nvSpPr>
                  <p:spPr>
                    <a:xfrm>
                      <a:off x="6191838"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44" name="Graphic 19">
                      <a:extLst>
                        <a:ext uri="{FF2B5EF4-FFF2-40B4-BE49-F238E27FC236}">
                          <a16:creationId xmlns:a16="http://schemas.microsoft.com/office/drawing/2014/main" id="{9F4AD49A-EDD2-41DB-A733-3DA93F67F864}"/>
                        </a:ext>
                      </a:extLst>
                    </p:cNvPr>
                    <p:cNvGrpSpPr/>
                    <p:nvPr/>
                  </p:nvGrpSpPr>
                  <p:grpSpPr>
                    <a:xfrm>
                      <a:off x="6281902" y="-634999"/>
                      <a:ext cx="1389451" cy="694908"/>
                      <a:chOff x="6281902" y="-634999"/>
                      <a:chExt cx="1389451" cy="694908"/>
                    </a:xfrm>
                  </p:grpSpPr>
                  <p:sp>
                    <p:nvSpPr>
                      <p:cNvPr id="245" name="Freeform: Shape 244">
                        <a:extLst>
                          <a:ext uri="{FF2B5EF4-FFF2-40B4-BE49-F238E27FC236}">
                            <a16:creationId xmlns:a16="http://schemas.microsoft.com/office/drawing/2014/main" id="{EAD66268-13B9-4BF4-9D16-85CABF814950}"/>
                          </a:ext>
                        </a:extLst>
                      </p:cNvPr>
                      <p:cNvSpPr/>
                      <p:nvPr/>
                    </p:nvSpPr>
                    <p:spPr>
                      <a:xfrm>
                        <a:off x="6281902"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46" name="Freeform: Shape 245">
                        <a:extLst>
                          <a:ext uri="{FF2B5EF4-FFF2-40B4-BE49-F238E27FC236}">
                            <a16:creationId xmlns:a16="http://schemas.microsoft.com/office/drawing/2014/main" id="{349B2C5C-685C-46B6-84D1-C54CB1CBFFD3}"/>
                          </a:ext>
                        </a:extLst>
                      </p:cNvPr>
                      <p:cNvSpPr/>
                      <p:nvPr/>
                    </p:nvSpPr>
                    <p:spPr>
                      <a:xfrm>
                        <a:off x="6281908" y="-634999"/>
                        <a:ext cx="1389445" cy="650965"/>
                      </a:xfrm>
                      <a:custGeom>
                        <a:avLst/>
                        <a:gdLst>
                          <a:gd name="connsiteX0" fmla="*/ 3445 w 1389445"/>
                          <a:gd name="connsiteY0" fmla="*/ 0 h 650965"/>
                          <a:gd name="connsiteX1" fmla="*/ 0 w 1389445"/>
                          <a:gd name="connsiteY1" fmla="*/ 58021 h 650965"/>
                          <a:gd name="connsiteX2" fmla="*/ 694477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47" name="Graphic 19">
                      <a:extLst>
                        <a:ext uri="{FF2B5EF4-FFF2-40B4-BE49-F238E27FC236}">
                          <a16:creationId xmlns:a16="http://schemas.microsoft.com/office/drawing/2014/main" id="{526E9098-CCFB-4139-BF37-3C72678963D2}"/>
                        </a:ext>
                      </a:extLst>
                    </p:cNvPr>
                    <p:cNvGrpSpPr/>
                    <p:nvPr/>
                  </p:nvGrpSpPr>
                  <p:grpSpPr>
                    <a:xfrm>
                      <a:off x="6387236" y="-634999"/>
                      <a:ext cx="1179281" cy="509038"/>
                      <a:chOff x="6387236" y="-634999"/>
                      <a:chExt cx="1179281" cy="509038"/>
                    </a:xfrm>
                  </p:grpSpPr>
                  <p:sp>
                    <p:nvSpPr>
                      <p:cNvPr id="248" name="Freeform: Shape 247">
                        <a:extLst>
                          <a:ext uri="{FF2B5EF4-FFF2-40B4-BE49-F238E27FC236}">
                            <a16:creationId xmlns:a16="http://schemas.microsoft.com/office/drawing/2014/main" id="{E7705D4C-2623-4704-BFF8-39B4CEB045F5}"/>
                          </a:ext>
                        </a:extLst>
                      </p:cNvPr>
                      <p:cNvSpPr/>
                      <p:nvPr/>
                    </p:nvSpPr>
                    <p:spPr>
                      <a:xfrm>
                        <a:off x="638723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49" name="Freeform: Shape 248">
                        <a:extLst>
                          <a:ext uri="{FF2B5EF4-FFF2-40B4-BE49-F238E27FC236}">
                            <a16:creationId xmlns:a16="http://schemas.microsoft.com/office/drawing/2014/main" id="{49698CD9-9E95-4E1A-AAAE-60A4B7E0642F}"/>
                          </a:ext>
                        </a:extLst>
                      </p:cNvPr>
                      <p:cNvSpPr/>
                      <p:nvPr/>
                    </p:nvSpPr>
                    <p:spPr>
                      <a:xfrm>
                        <a:off x="638822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50" name="Graphic 19">
                      <a:extLst>
                        <a:ext uri="{FF2B5EF4-FFF2-40B4-BE49-F238E27FC236}">
                          <a16:creationId xmlns:a16="http://schemas.microsoft.com/office/drawing/2014/main" id="{4011513B-1219-45EC-8704-7F57D7B736B4}"/>
                        </a:ext>
                      </a:extLst>
                    </p:cNvPr>
                    <p:cNvGrpSpPr/>
                    <p:nvPr/>
                  </p:nvGrpSpPr>
                  <p:grpSpPr>
                    <a:xfrm>
                      <a:off x="6514713" y="-634999"/>
                      <a:ext cx="927773" cy="314677"/>
                      <a:chOff x="6514713" y="-634999"/>
                      <a:chExt cx="927773" cy="314677"/>
                    </a:xfrm>
                  </p:grpSpPr>
                  <p:sp>
                    <p:nvSpPr>
                      <p:cNvPr id="251" name="Freeform: Shape 250">
                        <a:extLst>
                          <a:ext uri="{FF2B5EF4-FFF2-40B4-BE49-F238E27FC236}">
                            <a16:creationId xmlns:a16="http://schemas.microsoft.com/office/drawing/2014/main" id="{63349C52-F17F-430F-BA53-A6155B3032FF}"/>
                          </a:ext>
                        </a:extLst>
                      </p:cNvPr>
                      <p:cNvSpPr/>
                      <p:nvPr/>
                    </p:nvSpPr>
                    <p:spPr>
                      <a:xfrm>
                        <a:off x="6514713" y="-634999"/>
                        <a:ext cx="927773" cy="314677"/>
                      </a:xfrm>
                      <a:custGeom>
                        <a:avLst/>
                        <a:gdLst>
                          <a:gd name="connsiteX0" fmla="*/ 0 w 927773"/>
                          <a:gd name="connsiteY0" fmla="*/ 0 h 314677"/>
                          <a:gd name="connsiteX1" fmla="*/ 460688 w 927773"/>
                          <a:gd name="connsiteY1" fmla="*/ 314633 h 314677"/>
                          <a:gd name="connsiteX2" fmla="*/ 927774 w 927773"/>
                          <a:gd name="connsiteY2" fmla="*/ 0 h 314677"/>
                          <a:gd name="connsiteX3" fmla="*/ 0 w 927773"/>
                          <a:gd name="connsiteY3" fmla="*/ 0 h 314677"/>
                        </a:gdLst>
                        <a:ahLst/>
                        <a:cxnLst>
                          <a:cxn ang="0">
                            <a:pos x="connsiteX0" y="connsiteY0"/>
                          </a:cxn>
                          <a:cxn ang="0">
                            <a:pos x="connsiteX1" y="connsiteY1"/>
                          </a:cxn>
                          <a:cxn ang="0">
                            <a:pos x="connsiteX2" y="connsiteY2"/>
                          </a:cxn>
                          <a:cxn ang="0">
                            <a:pos x="connsiteX3" y="connsiteY3"/>
                          </a:cxn>
                        </a:cxnLst>
                        <a:rect l="l" t="t" r="r" b="b"/>
                        <a:pathLst>
                          <a:path w="927773" h="314677">
                            <a:moveTo>
                              <a:pt x="0" y="0"/>
                            </a:moveTo>
                            <a:cubicBezTo>
                              <a:pt x="56602" y="178780"/>
                              <a:pt x="241172" y="311803"/>
                              <a:pt x="460688" y="314633"/>
                            </a:cubicBezTo>
                            <a:cubicBezTo>
                              <a:pt x="685125" y="317464"/>
                              <a:pt x="874617" y="183497"/>
                              <a:pt x="927774"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52" name="Freeform: Shape 251">
                        <a:extLst>
                          <a:ext uri="{FF2B5EF4-FFF2-40B4-BE49-F238E27FC236}">
                            <a16:creationId xmlns:a16="http://schemas.microsoft.com/office/drawing/2014/main" id="{62E7229B-2D8C-47C3-8193-06E3B3453447}"/>
                          </a:ext>
                        </a:extLst>
                      </p:cNvPr>
                      <p:cNvSpPr/>
                      <p:nvPr/>
                    </p:nvSpPr>
                    <p:spPr>
                      <a:xfrm>
                        <a:off x="651963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sp>
              <p:nvSpPr>
                <p:cNvPr id="253" name="Freeform: Shape 252">
                  <a:extLst>
                    <a:ext uri="{FF2B5EF4-FFF2-40B4-BE49-F238E27FC236}">
                      <a16:creationId xmlns:a16="http://schemas.microsoft.com/office/drawing/2014/main" id="{C7150CBD-D353-4EE6-B194-312F5783F251}"/>
                    </a:ext>
                  </a:extLst>
                </p:cNvPr>
                <p:cNvSpPr/>
                <p:nvPr/>
              </p:nvSpPr>
              <p:spPr>
                <a:xfrm>
                  <a:off x="175542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54" name="Freeform: Shape 253">
                  <a:extLst>
                    <a:ext uri="{FF2B5EF4-FFF2-40B4-BE49-F238E27FC236}">
                      <a16:creationId xmlns:a16="http://schemas.microsoft.com/office/drawing/2014/main" id="{B926A572-D746-4165-9814-953C615A6586}"/>
                    </a:ext>
                  </a:extLst>
                </p:cNvPr>
                <p:cNvSpPr/>
                <p:nvPr/>
              </p:nvSpPr>
              <p:spPr>
                <a:xfrm>
                  <a:off x="3245772"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55" name="Freeform: Shape 254">
                  <a:extLst>
                    <a:ext uri="{FF2B5EF4-FFF2-40B4-BE49-F238E27FC236}">
                      <a16:creationId xmlns:a16="http://schemas.microsoft.com/office/drawing/2014/main" id="{0BFAF2B8-32C9-4C31-B197-2EF0DEB738FA}"/>
                    </a:ext>
                  </a:extLst>
                </p:cNvPr>
                <p:cNvSpPr/>
                <p:nvPr/>
              </p:nvSpPr>
              <p:spPr>
                <a:xfrm>
                  <a:off x="4755311"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56" name="Freeform: Shape 255">
                  <a:extLst>
                    <a:ext uri="{FF2B5EF4-FFF2-40B4-BE49-F238E27FC236}">
                      <a16:creationId xmlns:a16="http://schemas.microsoft.com/office/drawing/2014/main" id="{FEDAAF2A-4329-4249-AA55-2F97F2E38ECC}"/>
                    </a:ext>
                  </a:extLst>
                </p:cNvPr>
                <p:cNvSpPr/>
                <p:nvPr/>
              </p:nvSpPr>
              <p:spPr>
                <a:xfrm>
                  <a:off x="6245513" y="-475088"/>
                  <a:ext cx="869668" cy="646449"/>
                </a:xfrm>
                <a:custGeom>
                  <a:avLst/>
                  <a:gdLst>
                    <a:gd name="connsiteX0" fmla="*/ 44763 w 869668"/>
                    <a:gd name="connsiteY0" fmla="*/ 272651 h 646449"/>
                    <a:gd name="connsiteX1" fmla="*/ 869669 w 869668"/>
                    <a:gd name="connsiteY1" fmla="*/ 638229 h 646449"/>
                    <a:gd name="connsiteX2" fmla="*/ 23106 w 869668"/>
                    <a:gd name="connsiteY2" fmla="*/ 0 h 646449"/>
                    <a:gd name="connsiteX3" fmla="*/ 44763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3" y="272651"/>
                      </a:moveTo>
                      <a:cubicBezTo>
                        <a:pt x="44763" y="272651"/>
                        <a:pt x="245083" y="711345"/>
                        <a:pt x="869669" y="638229"/>
                      </a:cubicBezTo>
                      <a:cubicBezTo>
                        <a:pt x="869669" y="638229"/>
                        <a:pt x="119575" y="636814"/>
                        <a:pt x="23106" y="0"/>
                      </a:cubicBezTo>
                      <a:cubicBezTo>
                        <a:pt x="22614" y="0"/>
                        <a:pt x="-40878" y="107079"/>
                        <a:pt x="44763"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57" name="Graphic 19">
                <a:extLst>
                  <a:ext uri="{FF2B5EF4-FFF2-40B4-BE49-F238E27FC236}">
                    <a16:creationId xmlns:a16="http://schemas.microsoft.com/office/drawing/2014/main" id="{50E6F57C-6F60-4B54-9CFD-A606B1E4B46B}"/>
                  </a:ext>
                </a:extLst>
              </p:cNvPr>
              <p:cNvGrpSpPr/>
              <p:nvPr/>
            </p:nvGrpSpPr>
            <p:grpSpPr>
              <a:xfrm>
                <a:off x="7740260" y="-634999"/>
                <a:ext cx="6051938" cy="854746"/>
                <a:chOff x="7740260" y="-634999"/>
                <a:chExt cx="6051938" cy="854746"/>
              </a:xfrm>
            </p:grpSpPr>
            <p:grpSp>
              <p:nvGrpSpPr>
                <p:cNvPr id="258" name="Graphic 19">
                  <a:extLst>
                    <a:ext uri="{FF2B5EF4-FFF2-40B4-BE49-F238E27FC236}">
                      <a16:creationId xmlns:a16="http://schemas.microsoft.com/office/drawing/2014/main" id="{151995BD-F3AC-4665-9B66-345D922AB70D}"/>
                    </a:ext>
                  </a:extLst>
                </p:cNvPr>
                <p:cNvGrpSpPr/>
                <p:nvPr/>
              </p:nvGrpSpPr>
              <p:grpSpPr>
                <a:xfrm>
                  <a:off x="7740260" y="-634999"/>
                  <a:ext cx="6051938" cy="854746"/>
                  <a:chOff x="7740260" y="-634999"/>
                  <a:chExt cx="6051938" cy="854746"/>
                </a:xfrm>
              </p:grpSpPr>
              <p:grpSp>
                <p:nvGrpSpPr>
                  <p:cNvPr id="259" name="Graphic 19">
                    <a:extLst>
                      <a:ext uri="{FF2B5EF4-FFF2-40B4-BE49-F238E27FC236}">
                        <a16:creationId xmlns:a16="http://schemas.microsoft.com/office/drawing/2014/main" id="{4D7D39D9-AC84-40A8-A772-68B54EF18374}"/>
                      </a:ext>
                    </a:extLst>
                  </p:cNvPr>
                  <p:cNvGrpSpPr/>
                  <p:nvPr/>
                </p:nvGrpSpPr>
                <p:grpSpPr>
                  <a:xfrm>
                    <a:off x="7740260" y="-634999"/>
                    <a:ext cx="1570078" cy="854746"/>
                    <a:chOff x="7740260" y="-634999"/>
                    <a:chExt cx="1570078" cy="854746"/>
                  </a:xfrm>
                </p:grpSpPr>
                <p:sp>
                  <p:nvSpPr>
                    <p:cNvPr id="260" name="Freeform: Shape 259">
                      <a:extLst>
                        <a:ext uri="{FF2B5EF4-FFF2-40B4-BE49-F238E27FC236}">
                          <a16:creationId xmlns:a16="http://schemas.microsoft.com/office/drawing/2014/main" id="{C64E2B82-CA4B-42E2-98B8-0218973918BA}"/>
                        </a:ext>
                      </a:extLst>
                    </p:cNvPr>
                    <p:cNvSpPr/>
                    <p:nvPr/>
                  </p:nvSpPr>
                  <p:spPr>
                    <a:xfrm>
                      <a:off x="774026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9" y="543887"/>
                            <a:pt x="1570079" y="159911"/>
                          </a:cubicBezTo>
                          <a:cubicBezTo>
                            <a:pt x="1570079" y="104721"/>
                            <a:pt x="1562695"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61" name="Graphic 19">
                      <a:extLst>
                        <a:ext uri="{FF2B5EF4-FFF2-40B4-BE49-F238E27FC236}">
                          <a16:creationId xmlns:a16="http://schemas.microsoft.com/office/drawing/2014/main" id="{B4BCFD8D-30D5-4C51-A9E4-28E37AD20490}"/>
                        </a:ext>
                      </a:extLst>
                    </p:cNvPr>
                    <p:cNvGrpSpPr/>
                    <p:nvPr/>
                  </p:nvGrpSpPr>
                  <p:grpSpPr>
                    <a:xfrm>
                      <a:off x="7830330" y="-634999"/>
                      <a:ext cx="1389937" cy="694908"/>
                      <a:chOff x="7830330" y="-634999"/>
                      <a:chExt cx="1389937" cy="694908"/>
                    </a:xfrm>
                  </p:grpSpPr>
                  <p:sp>
                    <p:nvSpPr>
                      <p:cNvPr id="262" name="Freeform: Shape 261">
                        <a:extLst>
                          <a:ext uri="{FF2B5EF4-FFF2-40B4-BE49-F238E27FC236}">
                            <a16:creationId xmlns:a16="http://schemas.microsoft.com/office/drawing/2014/main" id="{3DA19428-4518-4F19-ADAC-302CADD7FD3A}"/>
                          </a:ext>
                        </a:extLst>
                      </p:cNvPr>
                      <p:cNvSpPr/>
                      <p:nvPr/>
                    </p:nvSpPr>
                    <p:spPr>
                      <a:xfrm>
                        <a:off x="7830817"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63" name="Freeform: Shape 262">
                        <a:extLst>
                          <a:ext uri="{FF2B5EF4-FFF2-40B4-BE49-F238E27FC236}">
                            <a16:creationId xmlns:a16="http://schemas.microsoft.com/office/drawing/2014/main" id="{79E5B416-07EF-46B3-8B7C-BE8FB6E4CC68}"/>
                          </a:ext>
                        </a:extLst>
                      </p:cNvPr>
                      <p:cNvSpPr/>
                      <p:nvPr/>
                    </p:nvSpPr>
                    <p:spPr>
                      <a:xfrm>
                        <a:off x="7830330" y="-634999"/>
                        <a:ext cx="1389445" cy="650965"/>
                      </a:xfrm>
                      <a:custGeom>
                        <a:avLst/>
                        <a:gdLst>
                          <a:gd name="connsiteX0" fmla="*/ 3445 w 1389445"/>
                          <a:gd name="connsiteY0" fmla="*/ 0 h 650965"/>
                          <a:gd name="connsiteX1" fmla="*/ 0 w 1389445"/>
                          <a:gd name="connsiteY1" fmla="*/ 58021 h 650965"/>
                          <a:gd name="connsiteX2" fmla="*/ 694476 w 1389445"/>
                          <a:gd name="connsiteY2" fmla="*/ 650966 h 650965"/>
                          <a:gd name="connsiteX3" fmla="*/ 1389446 w 1389445"/>
                          <a:gd name="connsiteY3" fmla="*/ 58021 h 650965"/>
                          <a:gd name="connsiteX4" fmla="*/ 1386000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6" y="650966"/>
                            </a:cubicBezTo>
                            <a:cubicBezTo>
                              <a:pt x="1078383" y="650966"/>
                              <a:pt x="1389446" y="385391"/>
                              <a:pt x="1389446" y="58021"/>
                            </a:cubicBezTo>
                            <a:cubicBezTo>
                              <a:pt x="1389446" y="38681"/>
                              <a:pt x="1388461" y="19340"/>
                              <a:pt x="1386000"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64" name="Graphic 19">
                      <a:extLst>
                        <a:ext uri="{FF2B5EF4-FFF2-40B4-BE49-F238E27FC236}">
                          <a16:creationId xmlns:a16="http://schemas.microsoft.com/office/drawing/2014/main" id="{ECD7A1AC-97DF-4B6B-B915-4607B707EE20}"/>
                        </a:ext>
                      </a:extLst>
                    </p:cNvPr>
                    <p:cNvGrpSpPr/>
                    <p:nvPr/>
                  </p:nvGrpSpPr>
                  <p:grpSpPr>
                    <a:xfrm>
                      <a:off x="7936151" y="-634999"/>
                      <a:ext cx="1178789" cy="509038"/>
                      <a:chOff x="7936151" y="-634999"/>
                      <a:chExt cx="1178789" cy="509038"/>
                    </a:xfrm>
                  </p:grpSpPr>
                  <p:sp>
                    <p:nvSpPr>
                      <p:cNvPr id="265" name="Freeform: Shape 264">
                        <a:extLst>
                          <a:ext uri="{FF2B5EF4-FFF2-40B4-BE49-F238E27FC236}">
                            <a16:creationId xmlns:a16="http://schemas.microsoft.com/office/drawing/2014/main" id="{9AA7600F-F4E7-4970-A728-0056F92F284C}"/>
                          </a:ext>
                        </a:extLst>
                      </p:cNvPr>
                      <p:cNvSpPr/>
                      <p:nvPr/>
                    </p:nvSpPr>
                    <p:spPr>
                      <a:xfrm>
                        <a:off x="7936151" y="-634999"/>
                        <a:ext cx="1178789" cy="509038"/>
                      </a:xfrm>
                      <a:custGeom>
                        <a:avLst/>
                        <a:gdLst>
                          <a:gd name="connsiteX0" fmla="*/ 0 w 1178789"/>
                          <a:gd name="connsiteY0" fmla="*/ 0 h 509038"/>
                          <a:gd name="connsiteX1" fmla="*/ 587179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79"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66" name="Freeform: Shape 265">
                        <a:extLst>
                          <a:ext uri="{FF2B5EF4-FFF2-40B4-BE49-F238E27FC236}">
                            <a16:creationId xmlns:a16="http://schemas.microsoft.com/office/drawing/2014/main" id="{F5104E0F-F633-4CCD-A64E-D02037F833B6}"/>
                          </a:ext>
                        </a:extLst>
                      </p:cNvPr>
                      <p:cNvSpPr/>
                      <p:nvPr/>
                    </p:nvSpPr>
                    <p:spPr>
                      <a:xfrm>
                        <a:off x="7936642"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67" name="Graphic 19">
                      <a:extLst>
                        <a:ext uri="{FF2B5EF4-FFF2-40B4-BE49-F238E27FC236}">
                          <a16:creationId xmlns:a16="http://schemas.microsoft.com/office/drawing/2014/main" id="{86E8D80C-7E84-44A7-88ED-39F7C06F388C}"/>
                        </a:ext>
                      </a:extLst>
                    </p:cNvPr>
                    <p:cNvGrpSpPr/>
                    <p:nvPr/>
                  </p:nvGrpSpPr>
                  <p:grpSpPr>
                    <a:xfrm>
                      <a:off x="8063135" y="-634999"/>
                      <a:ext cx="927281" cy="314677"/>
                      <a:chOff x="8063135" y="-634999"/>
                      <a:chExt cx="927281" cy="314677"/>
                    </a:xfrm>
                  </p:grpSpPr>
                  <p:sp>
                    <p:nvSpPr>
                      <p:cNvPr id="268" name="Freeform: Shape 267">
                        <a:extLst>
                          <a:ext uri="{FF2B5EF4-FFF2-40B4-BE49-F238E27FC236}">
                            <a16:creationId xmlns:a16="http://schemas.microsoft.com/office/drawing/2014/main" id="{BA84485B-0965-4CAD-8740-DB9275E30BBD}"/>
                          </a:ext>
                        </a:extLst>
                      </p:cNvPr>
                      <p:cNvSpPr/>
                      <p:nvPr/>
                    </p:nvSpPr>
                    <p:spPr>
                      <a:xfrm>
                        <a:off x="806313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69" name="Freeform: Shape 268">
                        <a:extLst>
                          <a:ext uri="{FF2B5EF4-FFF2-40B4-BE49-F238E27FC236}">
                            <a16:creationId xmlns:a16="http://schemas.microsoft.com/office/drawing/2014/main" id="{B051F502-AF77-4279-98AD-041223FBD993}"/>
                          </a:ext>
                        </a:extLst>
                      </p:cNvPr>
                      <p:cNvSpPr/>
                      <p:nvPr/>
                    </p:nvSpPr>
                    <p:spPr>
                      <a:xfrm>
                        <a:off x="8068056"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70" name="Graphic 19">
                    <a:extLst>
                      <a:ext uri="{FF2B5EF4-FFF2-40B4-BE49-F238E27FC236}">
                        <a16:creationId xmlns:a16="http://schemas.microsoft.com/office/drawing/2014/main" id="{F39C692C-C0AF-4B94-A8E6-25BBCDDDDD81}"/>
                      </a:ext>
                    </a:extLst>
                  </p:cNvPr>
                  <p:cNvGrpSpPr/>
                  <p:nvPr/>
                </p:nvGrpSpPr>
                <p:grpSpPr>
                  <a:xfrm>
                    <a:off x="9234049" y="-634999"/>
                    <a:ext cx="1570078" cy="854746"/>
                    <a:chOff x="9234049" y="-634999"/>
                    <a:chExt cx="1570078" cy="854746"/>
                  </a:xfrm>
                </p:grpSpPr>
                <p:sp>
                  <p:nvSpPr>
                    <p:cNvPr id="271" name="Freeform: Shape 270">
                      <a:extLst>
                        <a:ext uri="{FF2B5EF4-FFF2-40B4-BE49-F238E27FC236}">
                          <a16:creationId xmlns:a16="http://schemas.microsoft.com/office/drawing/2014/main" id="{EFFEE046-5D58-4F78-844E-A378A2A52BF9}"/>
                        </a:ext>
                      </a:extLst>
                    </p:cNvPr>
                    <p:cNvSpPr/>
                    <p:nvPr/>
                  </p:nvSpPr>
                  <p:spPr>
                    <a:xfrm>
                      <a:off x="923404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72" name="Graphic 19">
                      <a:extLst>
                        <a:ext uri="{FF2B5EF4-FFF2-40B4-BE49-F238E27FC236}">
                          <a16:creationId xmlns:a16="http://schemas.microsoft.com/office/drawing/2014/main" id="{434A8CE0-F08C-440C-81E1-69B57ABE6A45}"/>
                        </a:ext>
                      </a:extLst>
                    </p:cNvPr>
                    <p:cNvGrpSpPr/>
                    <p:nvPr/>
                  </p:nvGrpSpPr>
                  <p:grpSpPr>
                    <a:xfrm>
                      <a:off x="9324606" y="-634999"/>
                      <a:ext cx="1389943" cy="694908"/>
                      <a:chOff x="9324606" y="-634999"/>
                      <a:chExt cx="1389943" cy="694908"/>
                    </a:xfrm>
                  </p:grpSpPr>
                  <p:sp>
                    <p:nvSpPr>
                      <p:cNvPr id="273" name="Freeform: Shape 272">
                        <a:extLst>
                          <a:ext uri="{FF2B5EF4-FFF2-40B4-BE49-F238E27FC236}">
                            <a16:creationId xmlns:a16="http://schemas.microsoft.com/office/drawing/2014/main" id="{20514691-B221-4532-95B3-0FAECA30BDF9}"/>
                          </a:ext>
                        </a:extLst>
                      </p:cNvPr>
                      <p:cNvSpPr/>
                      <p:nvPr/>
                    </p:nvSpPr>
                    <p:spPr>
                      <a:xfrm>
                        <a:off x="9324606" y="-634999"/>
                        <a:ext cx="1389451" cy="694908"/>
                      </a:xfrm>
                      <a:custGeom>
                        <a:avLst/>
                        <a:gdLst>
                          <a:gd name="connsiteX0" fmla="*/ 4927 w 1389451"/>
                          <a:gd name="connsiteY0" fmla="*/ 0 h 694908"/>
                          <a:gd name="connsiteX1" fmla="*/ 5 w 1389451"/>
                          <a:gd name="connsiteY1" fmla="*/ 70757 h 694908"/>
                          <a:gd name="connsiteX2" fmla="*/ 692514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4"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74" name="Freeform: Shape 273">
                        <a:extLst>
                          <a:ext uri="{FF2B5EF4-FFF2-40B4-BE49-F238E27FC236}">
                            <a16:creationId xmlns:a16="http://schemas.microsoft.com/office/drawing/2014/main" id="{2B082BE4-73A3-4479-ADC0-0E4CF956A0C5}"/>
                          </a:ext>
                        </a:extLst>
                      </p:cNvPr>
                      <p:cNvSpPr/>
                      <p:nvPr/>
                    </p:nvSpPr>
                    <p:spPr>
                      <a:xfrm>
                        <a:off x="9324611" y="-634999"/>
                        <a:ext cx="1389938" cy="650965"/>
                      </a:xfrm>
                      <a:custGeom>
                        <a:avLst/>
                        <a:gdLst>
                          <a:gd name="connsiteX0" fmla="*/ 3446 w 1389938"/>
                          <a:gd name="connsiteY0" fmla="*/ 0 h 650965"/>
                          <a:gd name="connsiteX1" fmla="*/ 0 w 1389938"/>
                          <a:gd name="connsiteY1" fmla="*/ 58021 h 650965"/>
                          <a:gd name="connsiteX2" fmla="*/ 694969 w 1389938"/>
                          <a:gd name="connsiteY2" fmla="*/ 650966 h 650965"/>
                          <a:gd name="connsiteX3" fmla="*/ 1389938 w 1389938"/>
                          <a:gd name="connsiteY3" fmla="*/ 58021 h 650965"/>
                          <a:gd name="connsiteX4" fmla="*/ 1386492 w 1389938"/>
                          <a:gd name="connsiteY4" fmla="*/ 0 h 650965"/>
                          <a:gd name="connsiteX5" fmla="*/ 3446 w 1389938"/>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8" h="650965">
                            <a:moveTo>
                              <a:pt x="3446" y="0"/>
                            </a:moveTo>
                            <a:cubicBezTo>
                              <a:pt x="1477" y="18869"/>
                              <a:pt x="0" y="38209"/>
                              <a:pt x="0" y="58021"/>
                            </a:cubicBezTo>
                            <a:cubicBezTo>
                              <a:pt x="0" y="385391"/>
                              <a:pt x="311063" y="650966"/>
                              <a:pt x="694969" y="650966"/>
                            </a:cubicBezTo>
                            <a:cubicBezTo>
                              <a:pt x="1078383" y="650966"/>
                              <a:pt x="1389938" y="385391"/>
                              <a:pt x="1389938" y="58021"/>
                            </a:cubicBezTo>
                            <a:cubicBezTo>
                              <a:pt x="1389938" y="38681"/>
                              <a:pt x="1388954" y="19340"/>
                              <a:pt x="1386492" y="0"/>
                            </a:cubicBezTo>
                            <a:lnTo>
                              <a:pt x="3446"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75" name="Graphic 19">
                      <a:extLst>
                        <a:ext uri="{FF2B5EF4-FFF2-40B4-BE49-F238E27FC236}">
                          <a16:creationId xmlns:a16="http://schemas.microsoft.com/office/drawing/2014/main" id="{82A832CD-CA04-499B-965A-18669616B9DD}"/>
                        </a:ext>
                      </a:extLst>
                    </p:cNvPr>
                    <p:cNvGrpSpPr/>
                    <p:nvPr/>
                  </p:nvGrpSpPr>
                  <p:grpSpPr>
                    <a:xfrm>
                      <a:off x="9429939" y="-634999"/>
                      <a:ext cx="1178789" cy="509038"/>
                      <a:chOff x="9429939" y="-634999"/>
                      <a:chExt cx="1178789" cy="509038"/>
                    </a:xfrm>
                  </p:grpSpPr>
                  <p:sp>
                    <p:nvSpPr>
                      <p:cNvPr id="276" name="Freeform: Shape 275">
                        <a:extLst>
                          <a:ext uri="{FF2B5EF4-FFF2-40B4-BE49-F238E27FC236}">
                            <a16:creationId xmlns:a16="http://schemas.microsoft.com/office/drawing/2014/main" id="{717B84FA-B102-4ED5-9D07-7B8F255ADB7E}"/>
                          </a:ext>
                        </a:extLst>
                      </p:cNvPr>
                      <p:cNvSpPr/>
                      <p:nvPr/>
                    </p:nvSpPr>
                    <p:spPr>
                      <a:xfrm>
                        <a:off x="9429939"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1" y="278783"/>
                              <a:pt x="269719" y="504734"/>
                              <a:pt x="587180" y="508980"/>
                            </a:cubicBezTo>
                            <a:cubicBezTo>
                              <a:pt x="911040"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77" name="Freeform: Shape 276">
                        <a:extLst>
                          <a:ext uri="{FF2B5EF4-FFF2-40B4-BE49-F238E27FC236}">
                            <a16:creationId xmlns:a16="http://schemas.microsoft.com/office/drawing/2014/main" id="{DA600DBF-F8C6-4B7A-8CEE-856548288FEF}"/>
                          </a:ext>
                        </a:extLst>
                      </p:cNvPr>
                      <p:cNvSpPr/>
                      <p:nvPr/>
                    </p:nvSpPr>
                    <p:spPr>
                      <a:xfrm>
                        <a:off x="9430432"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78" name="Graphic 19">
                      <a:extLst>
                        <a:ext uri="{FF2B5EF4-FFF2-40B4-BE49-F238E27FC236}">
                          <a16:creationId xmlns:a16="http://schemas.microsoft.com/office/drawing/2014/main" id="{7473BA95-C199-4AB5-81DA-2D9D1EDC9C55}"/>
                        </a:ext>
                      </a:extLst>
                    </p:cNvPr>
                    <p:cNvGrpSpPr/>
                    <p:nvPr/>
                  </p:nvGrpSpPr>
                  <p:grpSpPr>
                    <a:xfrm>
                      <a:off x="9556924" y="-634999"/>
                      <a:ext cx="927281" cy="314677"/>
                      <a:chOff x="9556924" y="-634999"/>
                      <a:chExt cx="927281" cy="314677"/>
                    </a:xfrm>
                  </p:grpSpPr>
                  <p:sp>
                    <p:nvSpPr>
                      <p:cNvPr id="279" name="Freeform: Shape 278">
                        <a:extLst>
                          <a:ext uri="{FF2B5EF4-FFF2-40B4-BE49-F238E27FC236}">
                            <a16:creationId xmlns:a16="http://schemas.microsoft.com/office/drawing/2014/main" id="{0CCFE68E-14AC-4BE0-87C2-B42FC8B710F2}"/>
                          </a:ext>
                        </a:extLst>
                      </p:cNvPr>
                      <p:cNvSpPr/>
                      <p:nvPr/>
                    </p:nvSpPr>
                    <p:spPr>
                      <a:xfrm>
                        <a:off x="9556924"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618"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80" name="Freeform: Shape 279">
                        <a:extLst>
                          <a:ext uri="{FF2B5EF4-FFF2-40B4-BE49-F238E27FC236}">
                            <a16:creationId xmlns:a16="http://schemas.microsoft.com/office/drawing/2014/main" id="{F5C22AFB-B07E-441B-BC00-C282D018ADB8}"/>
                          </a:ext>
                        </a:extLst>
                      </p:cNvPr>
                      <p:cNvSpPr/>
                      <p:nvPr/>
                    </p:nvSpPr>
                    <p:spPr>
                      <a:xfrm>
                        <a:off x="9561846"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81" name="Graphic 19">
                    <a:extLst>
                      <a:ext uri="{FF2B5EF4-FFF2-40B4-BE49-F238E27FC236}">
                        <a16:creationId xmlns:a16="http://schemas.microsoft.com/office/drawing/2014/main" id="{1020B8F3-65A5-4770-9A37-70945FC85233}"/>
                      </a:ext>
                    </a:extLst>
                  </p:cNvPr>
                  <p:cNvGrpSpPr/>
                  <p:nvPr/>
                </p:nvGrpSpPr>
                <p:grpSpPr>
                  <a:xfrm>
                    <a:off x="10727839" y="-634999"/>
                    <a:ext cx="1570078" cy="854746"/>
                    <a:chOff x="10727839" y="-634999"/>
                    <a:chExt cx="1570078" cy="854746"/>
                  </a:xfrm>
                </p:grpSpPr>
                <p:sp>
                  <p:nvSpPr>
                    <p:cNvPr id="282" name="Freeform: Shape 281">
                      <a:extLst>
                        <a:ext uri="{FF2B5EF4-FFF2-40B4-BE49-F238E27FC236}">
                          <a16:creationId xmlns:a16="http://schemas.microsoft.com/office/drawing/2014/main" id="{EC77B135-99F3-477C-A1AA-A9724D49BC23}"/>
                        </a:ext>
                      </a:extLst>
                    </p:cNvPr>
                    <p:cNvSpPr/>
                    <p:nvPr/>
                  </p:nvSpPr>
                  <p:spPr>
                    <a:xfrm>
                      <a:off x="1072783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83" name="Graphic 19">
                      <a:extLst>
                        <a:ext uri="{FF2B5EF4-FFF2-40B4-BE49-F238E27FC236}">
                          <a16:creationId xmlns:a16="http://schemas.microsoft.com/office/drawing/2014/main" id="{B120726D-8EF1-4DA3-B0C6-CA7B8A1F08A4}"/>
                        </a:ext>
                      </a:extLst>
                    </p:cNvPr>
                    <p:cNvGrpSpPr/>
                    <p:nvPr/>
                  </p:nvGrpSpPr>
                  <p:grpSpPr>
                    <a:xfrm>
                      <a:off x="10818399" y="-634999"/>
                      <a:ext cx="1389447" cy="694908"/>
                      <a:chOff x="10818399" y="-634999"/>
                      <a:chExt cx="1389447" cy="694908"/>
                    </a:xfrm>
                  </p:grpSpPr>
                  <p:sp>
                    <p:nvSpPr>
                      <p:cNvPr id="284" name="Freeform: Shape 283">
                        <a:extLst>
                          <a:ext uri="{FF2B5EF4-FFF2-40B4-BE49-F238E27FC236}">
                            <a16:creationId xmlns:a16="http://schemas.microsoft.com/office/drawing/2014/main" id="{E9BE0059-5A84-46B3-8094-68AB293CECDA}"/>
                          </a:ext>
                        </a:extLst>
                      </p:cNvPr>
                      <p:cNvSpPr/>
                      <p:nvPr/>
                    </p:nvSpPr>
                    <p:spPr>
                      <a:xfrm>
                        <a:off x="10818399" y="-634999"/>
                        <a:ext cx="1389447" cy="694908"/>
                      </a:xfrm>
                      <a:custGeom>
                        <a:avLst/>
                        <a:gdLst>
                          <a:gd name="connsiteX0" fmla="*/ 4924 w 1389447"/>
                          <a:gd name="connsiteY0" fmla="*/ 0 h 694908"/>
                          <a:gd name="connsiteX1" fmla="*/ 2 w 1389447"/>
                          <a:gd name="connsiteY1" fmla="*/ 70757 h 694908"/>
                          <a:gd name="connsiteX2" fmla="*/ 692510 w 1389447"/>
                          <a:gd name="connsiteY2" fmla="*/ 694835 h 694908"/>
                          <a:gd name="connsiteX3" fmla="*/ 1389448 w 1389447"/>
                          <a:gd name="connsiteY3" fmla="*/ 89154 h 694908"/>
                          <a:gd name="connsiteX4" fmla="*/ 1382557 w 1389447"/>
                          <a:gd name="connsiteY4" fmla="*/ 0 h 694908"/>
                          <a:gd name="connsiteX5" fmla="*/ 4924 w 1389447"/>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7" h="694908">
                            <a:moveTo>
                              <a:pt x="4924" y="0"/>
                            </a:moveTo>
                            <a:cubicBezTo>
                              <a:pt x="1971" y="23114"/>
                              <a:pt x="2" y="46700"/>
                              <a:pt x="2" y="70757"/>
                            </a:cubicBezTo>
                            <a:cubicBezTo>
                              <a:pt x="-982" y="410391"/>
                              <a:pt x="308604" y="689646"/>
                              <a:pt x="692510" y="694835"/>
                            </a:cubicBezTo>
                            <a:cubicBezTo>
                              <a:pt x="1076416" y="700024"/>
                              <a:pt x="1388463" y="428788"/>
                              <a:pt x="1389448" y="89154"/>
                            </a:cubicBezTo>
                            <a:cubicBezTo>
                              <a:pt x="1389448" y="58964"/>
                              <a:pt x="1386987" y="29246"/>
                              <a:pt x="1382557"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85" name="Freeform: Shape 284">
                        <a:extLst>
                          <a:ext uri="{FF2B5EF4-FFF2-40B4-BE49-F238E27FC236}">
                            <a16:creationId xmlns:a16="http://schemas.microsoft.com/office/drawing/2014/main" id="{C3D01C5F-1AA9-46B3-84E7-25D0F13FD21F}"/>
                          </a:ext>
                        </a:extLst>
                      </p:cNvPr>
                      <p:cNvSpPr/>
                      <p:nvPr/>
                    </p:nvSpPr>
                    <p:spPr>
                      <a:xfrm>
                        <a:off x="10818401"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5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2" y="650966"/>
                              <a:pt x="694969" y="650966"/>
                            </a:cubicBezTo>
                            <a:cubicBezTo>
                              <a:pt x="1078875" y="650966"/>
                              <a:pt x="1389445" y="385391"/>
                              <a:pt x="1389445" y="58021"/>
                            </a:cubicBezTo>
                            <a:cubicBezTo>
                              <a:pt x="1389445" y="38681"/>
                              <a:pt x="1388461" y="19340"/>
                              <a:pt x="1386001"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86" name="Graphic 19">
                      <a:extLst>
                        <a:ext uri="{FF2B5EF4-FFF2-40B4-BE49-F238E27FC236}">
                          <a16:creationId xmlns:a16="http://schemas.microsoft.com/office/drawing/2014/main" id="{DE0B1105-6F46-48A9-A95A-81FE11AF5FF2}"/>
                        </a:ext>
                      </a:extLst>
                    </p:cNvPr>
                    <p:cNvGrpSpPr/>
                    <p:nvPr/>
                  </p:nvGrpSpPr>
                  <p:grpSpPr>
                    <a:xfrm>
                      <a:off x="10923729" y="-634999"/>
                      <a:ext cx="1179281" cy="509038"/>
                      <a:chOff x="10923729" y="-634999"/>
                      <a:chExt cx="1179281" cy="509038"/>
                    </a:xfrm>
                  </p:grpSpPr>
                  <p:sp>
                    <p:nvSpPr>
                      <p:cNvPr id="287" name="Freeform: Shape 286">
                        <a:extLst>
                          <a:ext uri="{FF2B5EF4-FFF2-40B4-BE49-F238E27FC236}">
                            <a16:creationId xmlns:a16="http://schemas.microsoft.com/office/drawing/2014/main" id="{D00D9236-F4C7-4B41-986A-C057D27DE713}"/>
                          </a:ext>
                        </a:extLst>
                      </p:cNvPr>
                      <p:cNvSpPr/>
                      <p:nvPr/>
                    </p:nvSpPr>
                    <p:spPr>
                      <a:xfrm>
                        <a:off x="10923729"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88" name="Freeform: Shape 287">
                        <a:extLst>
                          <a:ext uri="{FF2B5EF4-FFF2-40B4-BE49-F238E27FC236}">
                            <a16:creationId xmlns:a16="http://schemas.microsoft.com/office/drawing/2014/main" id="{02C96090-1CCB-4B17-BAA0-6F86A22D3A80}"/>
                          </a:ext>
                        </a:extLst>
                      </p:cNvPr>
                      <p:cNvSpPr/>
                      <p:nvPr/>
                    </p:nvSpPr>
                    <p:spPr>
                      <a:xfrm>
                        <a:off x="10924714"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79"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89" name="Graphic 19">
                      <a:extLst>
                        <a:ext uri="{FF2B5EF4-FFF2-40B4-BE49-F238E27FC236}">
                          <a16:creationId xmlns:a16="http://schemas.microsoft.com/office/drawing/2014/main" id="{D3E34A20-E8A8-4EBB-AB52-537CF6670795}"/>
                        </a:ext>
                      </a:extLst>
                    </p:cNvPr>
                    <p:cNvGrpSpPr/>
                    <p:nvPr/>
                  </p:nvGrpSpPr>
                  <p:grpSpPr>
                    <a:xfrm>
                      <a:off x="11051206" y="-634999"/>
                      <a:ext cx="927281" cy="314677"/>
                      <a:chOff x="11051206" y="-634999"/>
                      <a:chExt cx="927281" cy="314677"/>
                    </a:xfrm>
                  </p:grpSpPr>
                  <p:sp>
                    <p:nvSpPr>
                      <p:cNvPr id="290" name="Freeform: Shape 289">
                        <a:extLst>
                          <a:ext uri="{FF2B5EF4-FFF2-40B4-BE49-F238E27FC236}">
                            <a16:creationId xmlns:a16="http://schemas.microsoft.com/office/drawing/2014/main" id="{1E4FEF63-5DA3-4BBD-930C-6B472D6FEA90}"/>
                          </a:ext>
                        </a:extLst>
                      </p:cNvPr>
                      <p:cNvSpPr/>
                      <p:nvPr/>
                    </p:nvSpPr>
                    <p:spPr>
                      <a:xfrm>
                        <a:off x="11051206"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91" name="Freeform: Shape 290">
                        <a:extLst>
                          <a:ext uri="{FF2B5EF4-FFF2-40B4-BE49-F238E27FC236}">
                            <a16:creationId xmlns:a16="http://schemas.microsoft.com/office/drawing/2014/main" id="{C3ABAF1B-F307-4779-8F87-EA9A07993345}"/>
                          </a:ext>
                        </a:extLst>
                      </p:cNvPr>
                      <p:cNvSpPr/>
                      <p:nvPr/>
                    </p:nvSpPr>
                    <p:spPr>
                      <a:xfrm>
                        <a:off x="11056128"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292" name="Graphic 19">
                    <a:extLst>
                      <a:ext uri="{FF2B5EF4-FFF2-40B4-BE49-F238E27FC236}">
                        <a16:creationId xmlns:a16="http://schemas.microsoft.com/office/drawing/2014/main" id="{1C7B12EC-3ACD-4BBC-93C9-82AB5B4B8141}"/>
                      </a:ext>
                    </a:extLst>
                  </p:cNvPr>
                  <p:cNvGrpSpPr/>
                  <p:nvPr/>
                </p:nvGrpSpPr>
                <p:grpSpPr>
                  <a:xfrm>
                    <a:off x="12222120" y="-634999"/>
                    <a:ext cx="1570078" cy="854746"/>
                    <a:chOff x="12222120" y="-634999"/>
                    <a:chExt cx="1570078" cy="854746"/>
                  </a:xfrm>
                </p:grpSpPr>
                <p:sp>
                  <p:nvSpPr>
                    <p:cNvPr id="293" name="Freeform: Shape 292">
                      <a:extLst>
                        <a:ext uri="{FF2B5EF4-FFF2-40B4-BE49-F238E27FC236}">
                          <a16:creationId xmlns:a16="http://schemas.microsoft.com/office/drawing/2014/main" id="{F2AA986F-031B-45FA-9D55-2ACFDE17EB03}"/>
                        </a:ext>
                      </a:extLst>
                    </p:cNvPr>
                    <p:cNvSpPr/>
                    <p:nvPr/>
                  </p:nvSpPr>
                  <p:spPr>
                    <a:xfrm>
                      <a:off x="1222212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nvGrpSpPr>
                    <p:cNvPr id="294" name="Graphic 19">
                      <a:extLst>
                        <a:ext uri="{FF2B5EF4-FFF2-40B4-BE49-F238E27FC236}">
                          <a16:creationId xmlns:a16="http://schemas.microsoft.com/office/drawing/2014/main" id="{86362988-9518-437A-A46A-A5FBE90E832A}"/>
                        </a:ext>
                      </a:extLst>
                    </p:cNvPr>
                    <p:cNvGrpSpPr/>
                    <p:nvPr/>
                  </p:nvGrpSpPr>
                  <p:grpSpPr>
                    <a:xfrm>
                      <a:off x="12312190" y="-634999"/>
                      <a:ext cx="1389938" cy="694908"/>
                      <a:chOff x="12312190" y="-634999"/>
                      <a:chExt cx="1389938" cy="694908"/>
                    </a:xfrm>
                  </p:grpSpPr>
                  <p:sp>
                    <p:nvSpPr>
                      <p:cNvPr id="295" name="Freeform: Shape 294">
                        <a:extLst>
                          <a:ext uri="{FF2B5EF4-FFF2-40B4-BE49-F238E27FC236}">
                            <a16:creationId xmlns:a16="http://schemas.microsoft.com/office/drawing/2014/main" id="{55779369-EB0D-4C62-9860-B1245DACEFBA}"/>
                          </a:ext>
                        </a:extLst>
                      </p:cNvPr>
                      <p:cNvSpPr/>
                      <p:nvPr/>
                    </p:nvSpPr>
                    <p:spPr>
                      <a:xfrm>
                        <a:off x="12312677"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6419"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96" name="Freeform: Shape 295">
                        <a:extLst>
                          <a:ext uri="{FF2B5EF4-FFF2-40B4-BE49-F238E27FC236}">
                            <a16:creationId xmlns:a16="http://schemas.microsoft.com/office/drawing/2014/main" id="{DA813A86-C0A4-42FF-A58E-AD6749C276A5}"/>
                          </a:ext>
                        </a:extLst>
                      </p:cNvPr>
                      <p:cNvSpPr/>
                      <p:nvPr/>
                    </p:nvSpPr>
                    <p:spPr>
                      <a:xfrm>
                        <a:off x="12312190" y="-634999"/>
                        <a:ext cx="1389446" cy="650965"/>
                      </a:xfrm>
                      <a:custGeom>
                        <a:avLst/>
                        <a:gdLst>
                          <a:gd name="connsiteX0" fmla="*/ 3446 w 1389446"/>
                          <a:gd name="connsiteY0" fmla="*/ 0 h 650965"/>
                          <a:gd name="connsiteX1" fmla="*/ 0 w 1389446"/>
                          <a:gd name="connsiteY1" fmla="*/ 58021 h 650965"/>
                          <a:gd name="connsiteX2" fmla="*/ 694477 w 1389446"/>
                          <a:gd name="connsiteY2" fmla="*/ 650966 h 650965"/>
                          <a:gd name="connsiteX3" fmla="*/ 1389446 w 1389446"/>
                          <a:gd name="connsiteY3" fmla="*/ 58021 h 650965"/>
                          <a:gd name="connsiteX4" fmla="*/ 1386001 w 1389446"/>
                          <a:gd name="connsiteY4" fmla="*/ 0 h 650965"/>
                          <a:gd name="connsiteX5" fmla="*/ 3446 w 1389446"/>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6" h="650965">
                            <a:moveTo>
                              <a:pt x="3446"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6"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297" name="Graphic 19">
                      <a:extLst>
                        <a:ext uri="{FF2B5EF4-FFF2-40B4-BE49-F238E27FC236}">
                          <a16:creationId xmlns:a16="http://schemas.microsoft.com/office/drawing/2014/main" id="{55E29C97-3F20-4BA2-8CB2-5CD0D51C358A}"/>
                        </a:ext>
                      </a:extLst>
                    </p:cNvPr>
                    <p:cNvGrpSpPr/>
                    <p:nvPr/>
                  </p:nvGrpSpPr>
                  <p:grpSpPr>
                    <a:xfrm>
                      <a:off x="12418011" y="-634999"/>
                      <a:ext cx="1179281" cy="509038"/>
                      <a:chOff x="12418011" y="-634999"/>
                      <a:chExt cx="1179281" cy="509038"/>
                    </a:xfrm>
                  </p:grpSpPr>
                  <p:sp>
                    <p:nvSpPr>
                      <p:cNvPr id="298" name="Freeform: Shape 297">
                        <a:extLst>
                          <a:ext uri="{FF2B5EF4-FFF2-40B4-BE49-F238E27FC236}">
                            <a16:creationId xmlns:a16="http://schemas.microsoft.com/office/drawing/2014/main" id="{5FF89B91-0E8D-4FC7-9114-B946D9010127}"/>
                          </a:ext>
                        </a:extLst>
                      </p:cNvPr>
                      <p:cNvSpPr/>
                      <p:nvPr/>
                    </p:nvSpPr>
                    <p:spPr>
                      <a:xfrm>
                        <a:off x="12418011"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299" name="Freeform: Shape 298">
                        <a:extLst>
                          <a:ext uri="{FF2B5EF4-FFF2-40B4-BE49-F238E27FC236}">
                            <a16:creationId xmlns:a16="http://schemas.microsoft.com/office/drawing/2014/main" id="{76623D8F-2E46-4284-AE3B-8E7616068C79}"/>
                          </a:ext>
                        </a:extLst>
                      </p:cNvPr>
                      <p:cNvSpPr/>
                      <p:nvPr/>
                    </p:nvSpPr>
                    <p:spPr>
                      <a:xfrm>
                        <a:off x="12418503"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300" name="Graphic 19">
                      <a:extLst>
                        <a:ext uri="{FF2B5EF4-FFF2-40B4-BE49-F238E27FC236}">
                          <a16:creationId xmlns:a16="http://schemas.microsoft.com/office/drawing/2014/main" id="{6DE3C476-9BF4-4F43-8C4D-4E65C7CB7991}"/>
                        </a:ext>
                      </a:extLst>
                    </p:cNvPr>
                    <p:cNvGrpSpPr/>
                    <p:nvPr/>
                  </p:nvGrpSpPr>
                  <p:grpSpPr>
                    <a:xfrm>
                      <a:off x="12544995" y="-634999"/>
                      <a:ext cx="927281" cy="314677"/>
                      <a:chOff x="12544995" y="-634999"/>
                      <a:chExt cx="927281" cy="314677"/>
                    </a:xfrm>
                  </p:grpSpPr>
                  <p:sp>
                    <p:nvSpPr>
                      <p:cNvPr id="301" name="Freeform: Shape 300">
                        <a:extLst>
                          <a:ext uri="{FF2B5EF4-FFF2-40B4-BE49-F238E27FC236}">
                            <a16:creationId xmlns:a16="http://schemas.microsoft.com/office/drawing/2014/main" id="{A298ADE5-7673-4BDD-8A16-16DDBE94AB45}"/>
                          </a:ext>
                        </a:extLst>
                      </p:cNvPr>
                      <p:cNvSpPr/>
                      <p:nvPr/>
                    </p:nvSpPr>
                    <p:spPr>
                      <a:xfrm>
                        <a:off x="1254499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2" name="Freeform: Shape 301">
                        <a:extLst>
                          <a:ext uri="{FF2B5EF4-FFF2-40B4-BE49-F238E27FC236}">
                            <a16:creationId xmlns:a16="http://schemas.microsoft.com/office/drawing/2014/main" id="{2DB10760-2212-475A-B05F-AAE5739DE506}"/>
                          </a:ext>
                        </a:extLst>
                      </p:cNvPr>
                      <p:cNvSpPr/>
                      <p:nvPr/>
                    </p:nvSpPr>
                    <p:spPr>
                      <a:xfrm>
                        <a:off x="12549917"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sp>
              <p:nvSpPr>
                <p:cNvPr id="303" name="Freeform: Shape 302">
                  <a:extLst>
                    <a:ext uri="{FF2B5EF4-FFF2-40B4-BE49-F238E27FC236}">
                      <a16:creationId xmlns:a16="http://schemas.microsoft.com/office/drawing/2014/main" id="{CF4EABAB-447D-4FBD-A9D9-8ADBB7DE22DF}"/>
                    </a:ext>
                  </a:extLst>
                </p:cNvPr>
                <p:cNvSpPr/>
                <p:nvPr/>
              </p:nvSpPr>
              <p:spPr>
                <a:xfrm>
                  <a:off x="7786060"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3" y="711345"/>
                        <a:pt x="869669" y="638229"/>
                      </a:cubicBezTo>
                      <a:cubicBezTo>
                        <a:pt x="869669" y="638229"/>
                        <a:pt x="119575"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4" name="Freeform: Shape 303">
                  <a:extLst>
                    <a:ext uri="{FF2B5EF4-FFF2-40B4-BE49-F238E27FC236}">
                      <a16:creationId xmlns:a16="http://schemas.microsoft.com/office/drawing/2014/main" id="{0DFA2AE9-87B8-42B2-889C-7C7530D707C9}"/>
                    </a:ext>
                  </a:extLst>
                </p:cNvPr>
                <p:cNvSpPr/>
                <p:nvPr/>
              </p:nvSpPr>
              <p:spPr>
                <a:xfrm>
                  <a:off x="9276404"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2" y="711345"/>
                        <a:pt x="869669" y="638229"/>
                      </a:cubicBezTo>
                      <a:cubicBezTo>
                        <a:pt x="869669" y="638229"/>
                        <a:pt x="119574"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5" name="Freeform: Shape 304">
                  <a:extLst>
                    <a:ext uri="{FF2B5EF4-FFF2-40B4-BE49-F238E27FC236}">
                      <a16:creationId xmlns:a16="http://schemas.microsoft.com/office/drawing/2014/main" id="{3C3F3E5E-1C84-4502-AB87-49FBC276AB34}"/>
                    </a:ext>
                  </a:extLst>
                </p:cNvPr>
                <p:cNvSpPr/>
                <p:nvPr/>
              </p:nvSpPr>
              <p:spPr>
                <a:xfrm>
                  <a:off x="10785594" y="-475088"/>
                  <a:ext cx="869526" cy="646449"/>
                </a:xfrm>
                <a:custGeom>
                  <a:avLst/>
                  <a:gdLst>
                    <a:gd name="connsiteX0" fmla="*/ 44619 w 869526"/>
                    <a:gd name="connsiteY0" fmla="*/ 272651 h 646449"/>
                    <a:gd name="connsiteX1" fmla="*/ 869526 w 869526"/>
                    <a:gd name="connsiteY1" fmla="*/ 638229 h 646449"/>
                    <a:gd name="connsiteX2" fmla="*/ 22964 w 869526"/>
                    <a:gd name="connsiteY2" fmla="*/ 0 h 646449"/>
                    <a:gd name="connsiteX3" fmla="*/ 44619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19" y="272651"/>
                      </a:moveTo>
                      <a:cubicBezTo>
                        <a:pt x="44619" y="272651"/>
                        <a:pt x="244940" y="711345"/>
                        <a:pt x="869526" y="638229"/>
                      </a:cubicBezTo>
                      <a:cubicBezTo>
                        <a:pt x="869526" y="638229"/>
                        <a:pt x="119432" y="636814"/>
                        <a:pt x="22964" y="0"/>
                      </a:cubicBezTo>
                      <a:cubicBezTo>
                        <a:pt x="22964" y="0"/>
                        <a:pt x="-41021" y="107079"/>
                        <a:pt x="44619"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6" name="Freeform: Shape 305">
                  <a:extLst>
                    <a:ext uri="{FF2B5EF4-FFF2-40B4-BE49-F238E27FC236}">
                      <a16:creationId xmlns:a16="http://schemas.microsoft.com/office/drawing/2014/main" id="{B016543C-96D2-4BEF-8072-56405D39327E}"/>
                    </a:ext>
                  </a:extLst>
                </p:cNvPr>
                <p:cNvSpPr/>
                <p:nvPr/>
              </p:nvSpPr>
              <p:spPr>
                <a:xfrm>
                  <a:off x="1227593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grpSp>
          <p:nvGrpSpPr>
            <p:cNvPr id="307" name="Graphic 19">
              <a:extLst>
                <a:ext uri="{FF2B5EF4-FFF2-40B4-BE49-F238E27FC236}">
                  <a16:creationId xmlns:a16="http://schemas.microsoft.com/office/drawing/2014/main" id="{75FDF352-1C5A-444C-B41F-FB7CE5A85E3F}"/>
                </a:ext>
              </a:extLst>
            </p:cNvPr>
            <p:cNvGrpSpPr/>
            <p:nvPr/>
          </p:nvGrpSpPr>
          <p:grpSpPr>
            <a:xfrm>
              <a:off x="13887683" y="-760947"/>
              <a:ext cx="180140" cy="247178"/>
              <a:chOff x="13887683" y="-760947"/>
              <a:chExt cx="180140" cy="247178"/>
            </a:xfrm>
          </p:grpSpPr>
          <p:sp>
            <p:nvSpPr>
              <p:cNvPr id="308" name="Freeform: Shape 307">
                <a:extLst>
                  <a:ext uri="{FF2B5EF4-FFF2-40B4-BE49-F238E27FC236}">
                    <a16:creationId xmlns:a16="http://schemas.microsoft.com/office/drawing/2014/main" id="{4AE5E8D0-AF2F-4176-8AB9-8B247D1C09B7}"/>
                  </a:ext>
                </a:extLst>
              </p:cNvPr>
              <p:cNvSpPr/>
              <p:nvPr/>
            </p:nvSpPr>
            <p:spPr>
              <a:xfrm>
                <a:off x="13887683" y="-760947"/>
                <a:ext cx="180140" cy="247178"/>
              </a:xfrm>
              <a:custGeom>
                <a:avLst/>
                <a:gdLst>
                  <a:gd name="connsiteX0" fmla="*/ 180141 w 180140"/>
                  <a:gd name="connsiteY0" fmla="*/ 123589 h 247178"/>
                  <a:gd name="connsiteX1" fmla="*/ 90070 w 180140"/>
                  <a:gd name="connsiteY1" fmla="*/ 247178 h 247178"/>
                  <a:gd name="connsiteX2" fmla="*/ 0 w 180140"/>
                  <a:gd name="connsiteY2" fmla="*/ 123589 h 247178"/>
                  <a:gd name="connsiteX3" fmla="*/ 90070 w 180140"/>
                  <a:gd name="connsiteY3" fmla="*/ 0 h 247178"/>
                  <a:gd name="connsiteX4" fmla="*/ 180141 w 180140"/>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0" h="247178">
                    <a:moveTo>
                      <a:pt x="180141" y="123589"/>
                    </a:moveTo>
                    <a:cubicBezTo>
                      <a:pt x="180141" y="191516"/>
                      <a:pt x="139781" y="247178"/>
                      <a:pt x="90070" y="247178"/>
                    </a:cubicBezTo>
                    <a:cubicBezTo>
                      <a:pt x="40359" y="247178"/>
                      <a:pt x="0" y="191988"/>
                      <a:pt x="0" y="123589"/>
                    </a:cubicBezTo>
                    <a:cubicBezTo>
                      <a:pt x="0" y="55191"/>
                      <a:pt x="40359" y="0"/>
                      <a:pt x="90070" y="0"/>
                    </a:cubicBezTo>
                    <a:cubicBezTo>
                      <a:pt x="139781" y="0"/>
                      <a:pt x="180141" y="55191"/>
                      <a:pt x="180141"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09" name="Freeform: Shape 308">
                <a:extLst>
                  <a:ext uri="{FF2B5EF4-FFF2-40B4-BE49-F238E27FC236}">
                    <a16:creationId xmlns:a16="http://schemas.microsoft.com/office/drawing/2014/main" id="{CCB7ABB9-A263-4C8E-B960-040E5454188F}"/>
                  </a:ext>
                </a:extLst>
              </p:cNvPr>
              <p:cNvSpPr/>
              <p:nvPr/>
            </p:nvSpPr>
            <p:spPr>
              <a:xfrm>
                <a:off x="13887683" y="-720379"/>
                <a:ext cx="121077" cy="166043"/>
              </a:xfrm>
              <a:custGeom>
                <a:avLst/>
                <a:gdLst>
                  <a:gd name="connsiteX0" fmla="*/ 121078 w 121077"/>
                  <a:gd name="connsiteY0" fmla="*/ 83022 h 166043"/>
                  <a:gd name="connsiteX1" fmla="*/ 60539 w 121077"/>
                  <a:gd name="connsiteY1" fmla="*/ 166043 h 166043"/>
                  <a:gd name="connsiteX2" fmla="*/ 0 w 121077"/>
                  <a:gd name="connsiteY2" fmla="*/ 83022 h 166043"/>
                  <a:gd name="connsiteX3" fmla="*/ 60539 w 121077"/>
                  <a:gd name="connsiteY3" fmla="*/ 0 h 166043"/>
                  <a:gd name="connsiteX4" fmla="*/ 121078 w 121077"/>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7" h="166043">
                    <a:moveTo>
                      <a:pt x="121078" y="83022"/>
                    </a:moveTo>
                    <a:cubicBezTo>
                      <a:pt x="121078" y="128778"/>
                      <a:pt x="94008" y="166043"/>
                      <a:pt x="60539" y="166043"/>
                    </a:cubicBezTo>
                    <a:cubicBezTo>
                      <a:pt x="27070" y="166043"/>
                      <a:pt x="0" y="128778"/>
                      <a:pt x="0" y="83022"/>
                    </a:cubicBezTo>
                    <a:cubicBezTo>
                      <a:pt x="0" y="37265"/>
                      <a:pt x="27070" y="0"/>
                      <a:pt x="60539" y="0"/>
                    </a:cubicBezTo>
                    <a:cubicBezTo>
                      <a:pt x="93515" y="0"/>
                      <a:pt x="121078" y="36794"/>
                      <a:pt x="121078"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310" name="Graphic 19">
              <a:extLst>
                <a:ext uri="{FF2B5EF4-FFF2-40B4-BE49-F238E27FC236}">
                  <a16:creationId xmlns:a16="http://schemas.microsoft.com/office/drawing/2014/main" id="{AE70A4A2-6547-4F41-9620-D173D142EA3A}"/>
                </a:ext>
              </a:extLst>
            </p:cNvPr>
            <p:cNvGrpSpPr/>
            <p:nvPr/>
          </p:nvGrpSpPr>
          <p:grpSpPr>
            <a:xfrm>
              <a:off x="1555923" y="-760947"/>
              <a:ext cx="180145" cy="247178"/>
              <a:chOff x="1555923" y="-760947"/>
              <a:chExt cx="180145" cy="247178"/>
            </a:xfrm>
          </p:grpSpPr>
          <p:sp>
            <p:nvSpPr>
              <p:cNvPr id="311" name="Freeform: Shape 310">
                <a:extLst>
                  <a:ext uri="{FF2B5EF4-FFF2-40B4-BE49-F238E27FC236}">
                    <a16:creationId xmlns:a16="http://schemas.microsoft.com/office/drawing/2014/main" id="{E609A44A-1DC4-454F-9A9D-C7B7282C92AD}"/>
                  </a:ext>
                </a:extLst>
              </p:cNvPr>
              <p:cNvSpPr/>
              <p:nvPr/>
            </p:nvSpPr>
            <p:spPr>
              <a:xfrm>
                <a:off x="1555923" y="-760947"/>
                <a:ext cx="180145" cy="247178"/>
              </a:xfrm>
              <a:custGeom>
                <a:avLst/>
                <a:gdLst>
                  <a:gd name="connsiteX0" fmla="*/ 0 w 180145"/>
                  <a:gd name="connsiteY0" fmla="*/ 123589 h 247178"/>
                  <a:gd name="connsiteX1" fmla="*/ 90070 w 180145"/>
                  <a:gd name="connsiteY1" fmla="*/ 247178 h 247178"/>
                  <a:gd name="connsiteX2" fmla="*/ 180141 w 180145"/>
                  <a:gd name="connsiteY2" fmla="*/ 123589 h 247178"/>
                  <a:gd name="connsiteX3" fmla="*/ 90070 w 180145"/>
                  <a:gd name="connsiteY3" fmla="*/ 0 h 247178"/>
                  <a:gd name="connsiteX4" fmla="*/ 0 w 180145"/>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5" h="247178">
                    <a:moveTo>
                      <a:pt x="0" y="123589"/>
                    </a:moveTo>
                    <a:cubicBezTo>
                      <a:pt x="0" y="191516"/>
                      <a:pt x="40359" y="247178"/>
                      <a:pt x="90070" y="247178"/>
                    </a:cubicBezTo>
                    <a:cubicBezTo>
                      <a:pt x="139781" y="247178"/>
                      <a:pt x="180141" y="191988"/>
                      <a:pt x="180141" y="123589"/>
                    </a:cubicBezTo>
                    <a:cubicBezTo>
                      <a:pt x="180633" y="55191"/>
                      <a:pt x="140273" y="0"/>
                      <a:pt x="90070" y="0"/>
                    </a:cubicBezTo>
                    <a:cubicBezTo>
                      <a:pt x="40359" y="0"/>
                      <a:pt x="0" y="55191"/>
                      <a:pt x="0"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12" name="Freeform: Shape 311">
                <a:extLst>
                  <a:ext uri="{FF2B5EF4-FFF2-40B4-BE49-F238E27FC236}">
                    <a16:creationId xmlns:a16="http://schemas.microsoft.com/office/drawing/2014/main" id="{3F01FDFE-23D1-4B93-A867-105D6EDBC643}"/>
                  </a:ext>
                </a:extLst>
              </p:cNvPr>
              <p:cNvSpPr/>
              <p:nvPr/>
            </p:nvSpPr>
            <p:spPr>
              <a:xfrm>
                <a:off x="1614985" y="-720379"/>
                <a:ext cx="121078" cy="166043"/>
              </a:xfrm>
              <a:custGeom>
                <a:avLst/>
                <a:gdLst>
                  <a:gd name="connsiteX0" fmla="*/ 0 w 121078"/>
                  <a:gd name="connsiteY0" fmla="*/ 83022 h 166043"/>
                  <a:gd name="connsiteX1" fmla="*/ 60539 w 121078"/>
                  <a:gd name="connsiteY1" fmla="*/ 166043 h 166043"/>
                  <a:gd name="connsiteX2" fmla="*/ 121078 w 121078"/>
                  <a:gd name="connsiteY2" fmla="*/ 83022 h 166043"/>
                  <a:gd name="connsiteX3" fmla="*/ 60539 w 121078"/>
                  <a:gd name="connsiteY3" fmla="*/ 0 h 166043"/>
                  <a:gd name="connsiteX4" fmla="*/ 0 w 121078"/>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8" h="166043">
                    <a:moveTo>
                      <a:pt x="0" y="83022"/>
                    </a:moveTo>
                    <a:cubicBezTo>
                      <a:pt x="0" y="128778"/>
                      <a:pt x="27070" y="166043"/>
                      <a:pt x="60539" y="166043"/>
                    </a:cubicBezTo>
                    <a:cubicBezTo>
                      <a:pt x="94008" y="166043"/>
                      <a:pt x="121078" y="128778"/>
                      <a:pt x="121078" y="83022"/>
                    </a:cubicBezTo>
                    <a:cubicBezTo>
                      <a:pt x="121078" y="37265"/>
                      <a:pt x="94008" y="0"/>
                      <a:pt x="60539" y="0"/>
                    </a:cubicBezTo>
                    <a:cubicBezTo>
                      <a:pt x="27070" y="0"/>
                      <a:pt x="0" y="36794"/>
                      <a:pt x="0"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nvGrpSpPr>
            <p:cNvPr id="313" name="Graphic 19">
              <a:extLst>
                <a:ext uri="{FF2B5EF4-FFF2-40B4-BE49-F238E27FC236}">
                  <a16:creationId xmlns:a16="http://schemas.microsoft.com/office/drawing/2014/main" id="{83939990-22FA-4F3F-AD59-E3758C804494}"/>
                </a:ext>
              </a:extLst>
            </p:cNvPr>
            <p:cNvGrpSpPr/>
            <p:nvPr/>
          </p:nvGrpSpPr>
          <p:grpSpPr>
            <a:xfrm>
              <a:off x="1623844" y="-685472"/>
              <a:ext cx="12353908" cy="90569"/>
              <a:chOff x="1623844" y="-685472"/>
              <a:chExt cx="12353908" cy="90569"/>
            </a:xfrm>
          </p:grpSpPr>
          <p:sp>
            <p:nvSpPr>
              <p:cNvPr id="314" name="Freeform: Shape 313">
                <a:extLst>
                  <a:ext uri="{FF2B5EF4-FFF2-40B4-BE49-F238E27FC236}">
                    <a16:creationId xmlns:a16="http://schemas.microsoft.com/office/drawing/2014/main" id="{861A924A-1C1A-4904-AC41-083D4EC19844}"/>
                  </a:ext>
                </a:extLst>
              </p:cNvPr>
              <p:cNvSpPr/>
              <p:nvPr/>
            </p:nvSpPr>
            <p:spPr>
              <a:xfrm>
                <a:off x="1623844" y="-685472"/>
                <a:ext cx="12353908" cy="90569"/>
              </a:xfrm>
              <a:custGeom>
                <a:avLst/>
                <a:gdLst>
                  <a:gd name="connsiteX0" fmla="*/ 12302721 w 12353908"/>
                  <a:gd name="connsiteY0" fmla="*/ 90569 h 90569"/>
                  <a:gd name="connsiteX1" fmla="*/ 50695 w 12353908"/>
                  <a:gd name="connsiteY1" fmla="*/ 90569 h 90569"/>
                  <a:gd name="connsiteX2" fmla="*/ 0 w 12353908"/>
                  <a:gd name="connsiteY2" fmla="*/ 45285 h 90569"/>
                  <a:gd name="connsiteX3" fmla="*/ 50695 w 12353908"/>
                  <a:gd name="connsiteY3" fmla="*/ 0 h 90569"/>
                  <a:gd name="connsiteX4" fmla="*/ 12303214 w 12353908"/>
                  <a:gd name="connsiteY4" fmla="*/ 0 h 90569"/>
                  <a:gd name="connsiteX5" fmla="*/ 12353909 w 12353908"/>
                  <a:gd name="connsiteY5" fmla="*/ 45285 h 90569"/>
                  <a:gd name="connsiteX6" fmla="*/ 12302721 w 12353908"/>
                  <a:gd name="connsiteY6" fmla="*/ 90569 h 9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908" h="90569">
                    <a:moveTo>
                      <a:pt x="12302721" y="90569"/>
                    </a:moveTo>
                    <a:lnTo>
                      <a:pt x="50695" y="90569"/>
                    </a:lnTo>
                    <a:cubicBezTo>
                      <a:pt x="22641" y="90569"/>
                      <a:pt x="0" y="70285"/>
                      <a:pt x="0" y="45285"/>
                    </a:cubicBezTo>
                    <a:cubicBezTo>
                      <a:pt x="0" y="20284"/>
                      <a:pt x="22641" y="0"/>
                      <a:pt x="50695" y="0"/>
                    </a:cubicBezTo>
                    <a:lnTo>
                      <a:pt x="12303214" y="0"/>
                    </a:lnTo>
                    <a:cubicBezTo>
                      <a:pt x="12331268" y="0"/>
                      <a:pt x="12353909" y="20284"/>
                      <a:pt x="12353909" y="45285"/>
                    </a:cubicBezTo>
                    <a:cubicBezTo>
                      <a:pt x="12353909" y="70285"/>
                      <a:pt x="12330776" y="90569"/>
                      <a:pt x="12302721" y="90569"/>
                    </a:cubicBezTo>
                    <a:close/>
                  </a:path>
                </a:pathLst>
              </a:custGeom>
              <a:solidFill>
                <a:srgbClr val="231F2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315" name="Freeform: Shape 314">
                <a:extLst>
                  <a:ext uri="{FF2B5EF4-FFF2-40B4-BE49-F238E27FC236}">
                    <a16:creationId xmlns:a16="http://schemas.microsoft.com/office/drawing/2014/main" id="{88050885-F795-484E-A3E8-B99EC6C5E541}"/>
                  </a:ext>
                </a:extLst>
              </p:cNvPr>
              <p:cNvSpPr/>
              <p:nvPr/>
            </p:nvSpPr>
            <p:spPr>
              <a:xfrm>
                <a:off x="1651899" y="-675566"/>
                <a:ext cx="12275159" cy="40567"/>
              </a:xfrm>
              <a:custGeom>
                <a:avLst/>
                <a:gdLst>
                  <a:gd name="connsiteX0" fmla="*/ 12224464 w 12275159"/>
                  <a:gd name="connsiteY0" fmla="*/ 40567 h 40567"/>
                  <a:gd name="connsiteX1" fmla="*/ 50203 w 12275159"/>
                  <a:gd name="connsiteY1" fmla="*/ 40567 h 40567"/>
                  <a:gd name="connsiteX2" fmla="*/ 0 w 12275159"/>
                  <a:gd name="connsiteY2" fmla="*/ 20284 h 40567"/>
                  <a:gd name="connsiteX3" fmla="*/ 50203 w 12275159"/>
                  <a:gd name="connsiteY3" fmla="*/ 0 h 40567"/>
                  <a:gd name="connsiteX4" fmla="*/ 12224464 w 12275159"/>
                  <a:gd name="connsiteY4" fmla="*/ 0 h 40567"/>
                  <a:gd name="connsiteX5" fmla="*/ 12275159 w 12275159"/>
                  <a:gd name="connsiteY5" fmla="*/ 20284 h 40567"/>
                  <a:gd name="connsiteX6" fmla="*/ 12224464 w 12275159"/>
                  <a:gd name="connsiteY6" fmla="*/ 40567 h 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5159" h="40567">
                    <a:moveTo>
                      <a:pt x="12224464" y="40567"/>
                    </a:moveTo>
                    <a:lnTo>
                      <a:pt x="50203" y="40567"/>
                    </a:lnTo>
                    <a:cubicBezTo>
                      <a:pt x="22148" y="40567"/>
                      <a:pt x="0" y="31605"/>
                      <a:pt x="0" y="20284"/>
                    </a:cubicBezTo>
                    <a:cubicBezTo>
                      <a:pt x="0" y="9434"/>
                      <a:pt x="22641" y="0"/>
                      <a:pt x="50203" y="0"/>
                    </a:cubicBezTo>
                    <a:lnTo>
                      <a:pt x="12224464" y="0"/>
                    </a:lnTo>
                    <a:cubicBezTo>
                      <a:pt x="12252518" y="0"/>
                      <a:pt x="12275159" y="8963"/>
                      <a:pt x="12275159" y="20284"/>
                    </a:cubicBezTo>
                    <a:cubicBezTo>
                      <a:pt x="12274666" y="31605"/>
                      <a:pt x="12252518" y="40567"/>
                      <a:pt x="12224464" y="40567"/>
                    </a:cubicBezTo>
                    <a:close/>
                  </a:path>
                </a:pathLst>
              </a:custGeom>
              <a:solidFill>
                <a:srgbClr val="48484A"/>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grpSp>
      </p:grpSp>
      <p:pic>
        <p:nvPicPr>
          <p:cNvPr id="318" name="Picture 317" descr="Text&#10;&#10;Description automatically generated">
            <a:extLst>
              <a:ext uri="{FF2B5EF4-FFF2-40B4-BE49-F238E27FC236}">
                <a16:creationId xmlns:a16="http://schemas.microsoft.com/office/drawing/2014/main" id="{5D0D33C6-03B0-45D8-A342-2896C42FCE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0279" y="752223"/>
            <a:ext cx="6828369" cy="2533105"/>
          </a:xfrm>
          <a:prstGeom prst="rect">
            <a:avLst/>
          </a:prstGeom>
        </p:spPr>
      </p:pic>
      <p:pic>
        <p:nvPicPr>
          <p:cNvPr id="322" name="Picture 321" descr="A picture containing toy, doll&#10;&#10;Description automatically generated">
            <a:extLst>
              <a:ext uri="{FF2B5EF4-FFF2-40B4-BE49-F238E27FC236}">
                <a16:creationId xmlns:a16="http://schemas.microsoft.com/office/drawing/2014/main" id="{FED298F6-6497-45D5-9F0B-29F760A614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9238" y="2760773"/>
            <a:ext cx="3772311" cy="3459209"/>
          </a:xfrm>
          <a:prstGeom prst="rect">
            <a:avLst/>
          </a:prstGeom>
        </p:spPr>
      </p:pic>
      <p:pic>
        <p:nvPicPr>
          <p:cNvPr id="320" name="Picture 319" descr="A picture containing toy, doll&#10;&#10;Description automatically generated">
            <a:extLst>
              <a:ext uri="{FF2B5EF4-FFF2-40B4-BE49-F238E27FC236}">
                <a16:creationId xmlns:a16="http://schemas.microsoft.com/office/drawing/2014/main" id="{6C79553A-806D-4907-AB9F-B11C9C5604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2269" y="2541330"/>
            <a:ext cx="2258112" cy="3507747"/>
          </a:xfrm>
          <a:prstGeom prst="rect">
            <a:avLst/>
          </a:prstGeom>
        </p:spPr>
      </p:pic>
    </p:spTree>
    <p:extLst>
      <p:ext uri="{BB962C8B-B14F-4D97-AF65-F5344CB8AC3E}">
        <p14:creationId xmlns:p14="http://schemas.microsoft.com/office/powerpoint/2010/main" val="334357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 calcmode="lin" valueType="num">
                                      <p:cBhvr>
                                        <p:cTn id="7" dur="500" fill="hold"/>
                                        <p:tgtEl>
                                          <p:spTgt spid="318"/>
                                        </p:tgtEl>
                                        <p:attrNameLst>
                                          <p:attrName>ppt_w</p:attrName>
                                        </p:attrNameLst>
                                      </p:cBhvr>
                                      <p:tavLst>
                                        <p:tav tm="0">
                                          <p:val>
                                            <p:fltVal val="0"/>
                                          </p:val>
                                        </p:tav>
                                        <p:tav tm="100000">
                                          <p:val>
                                            <p:strVal val="#ppt_w"/>
                                          </p:val>
                                        </p:tav>
                                      </p:tavLst>
                                    </p:anim>
                                    <p:anim calcmode="lin" valueType="num">
                                      <p:cBhvr>
                                        <p:cTn id="8" dur="500" fill="hold"/>
                                        <p:tgtEl>
                                          <p:spTgt spid="318"/>
                                        </p:tgtEl>
                                        <p:attrNameLst>
                                          <p:attrName>ppt_h</p:attrName>
                                        </p:attrNameLst>
                                      </p:cBhvr>
                                      <p:tavLst>
                                        <p:tav tm="0">
                                          <p:val>
                                            <p:fltVal val="0"/>
                                          </p:val>
                                        </p:tav>
                                        <p:tav tm="100000">
                                          <p:val>
                                            <p:strVal val="#ppt_h"/>
                                          </p:val>
                                        </p:tav>
                                      </p:tavLst>
                                    </p:anim>
                                    <p:animEffect transition="in" filter="fade">
                                      <p:cBhvr>
                                        <p:cTn id="9" dur="500"/>
                                        <p:tgtEl>
                                          <p:spTgt spid="318"/>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20"/>
                                        </p:tgtEl>
                                        <p:attrNameLst>
                                          <p:attrName>style.visibility</p:attrName>
                                        </p:attrNameLst>
                                      </p:cBhvr>
                                      <p:to>
                                        <p:strVal val="visible"/>
                                      </p:to>
                                    </p:set>
                                    <p:anim calcmode="lin" valueType="num">
                                      <p:cBhvr additive="base">
                                        <p:cTn id="13" dur="500" fill="hold"/>
                                        <p:tgtEl>
                                          <p:spTgt spid="320"/>
                                        </p:tgtEl>
                                        <p:attrNameLst>
                                          <p:attrName>ppt_x</p:attrName>
                                        </p:attrNameLst>
                                      </p:cBhvr>
                                      <p:tavLst>
                                        <p:tav tm="0">
                                          <p:val>
                                            <p:strVal val="0-#ppt_w/2"/>
                                          </p:val>
                                        </p:tav>
                                        <p:tav tm="100000">
                                          <p:val>
                                            <p:strVal val="#ppt_x"/>
                                          </p:val>
                                        </p:tav>
                                      </p:tavLst>
                                    </p:anim>
                                    <p:anim calcmode="lin" valueType="num">
                                      <p:cBhvr additive="base">
                                        <p:cTn id="14" dur="500" fill="hold"/>
                                        <p:tgtEl>
                                          <p:spTgt spid="32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22"/>
                                        </p:tgtEl>
                                        <p:attrNameLst>
                                          <p:attrName>style.visibility</p:attrName>
                                        </p:attrNameLst>
                                      </p:cBhvr>
                                      <p:to>
                                        <p:strVal val="visible"/>
                                      </p:to>
                                    </p:set>
                                    <p:anim calcmode="lin" valueType="num">
                                      <p:cBhvr additive="base">
                                        <p:cTn id="17" dur="500" fill="hold"/>
                                        <p:tgtEl>
                                          <p:spTgt spid="322"/>
                                        </p:tgtEl>
                                        <p:attrNameLst>
                                          <p:attrName>ppt_x</p:attrName>
                                        </p:attrNameLst>
                                      </p:cBhvr>
                                      <p:tavLst>
                                        <p:tav tm="0">
                                          <p:val>
                                            <p:strVal val="0-#ppt_w/2"/>
                                          </p:val>
                                        </p:tav>
                                        <p:tav tm="100000">
                                          <p:val>
                                            <p:strVal val="#ppt_x"/>
                                          </p:val>
                                        </p:tav>
                                      </p:tavLst>
                                    </p:anim>
                                    <p:anim calcmode="lin" valueType="num">
                                      <p:cBhvr additive="base">
                                        <p:cTn id="18" dur="500" fill="hold"/>
                                        <p:tgtEl>
                                          <p:spTgt spid="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176</Words>
  <Application>Microsoft Office PowerPoint</Application>
  <PresentationFormat>Widescreen</PresentationFormat>
  <Paragraphs>18</Paragraphs>
  <Slides>14</Slides>
  <Notes>7</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14</vt:i4>
      </vt:variant>
    </vt:vector>
  </HeadingPairs>
  <TitlesOfParts>
    <vt:vector size="29" baseType="lpstr">
      <vt:lpstr>微软雅黑</vt:lpstr>
      <vt:lpstr>宋体</vt:lpstr>
      <vt:lpstr>Arial</vt:lpstr>
      <vt:lpstr>Calibri</vt:lpstr>
      <vt:lpstr>Calibri Light</vt:lpstr>
      <vt:lpstr>Coiny</vt:lpstr>
      <vt:lpstr>等线</vt:lpstr>
      <vt:lpstr>Odibee Sans</vt:lpstr>
      <vt:lpstr>Times New Roman</vt:lpstr>
      <vt:lpstr>字魂59号-创粗黑</vt:lpstr>
      <vt:lpstr>包图主题2</vt:lpstr>
      <vt:lpstr>1_Office 主题</vt:lpstr>
      <vt:lpstr>Office Theme</vt:lpstr>
      <vt:lpstr>www.jpppt.com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10</cp:revision>
  <dcterms:created xsi:type="dcterms:W3CDTF">2022-01-02T04:00:40Z</dcterms:created>
  <dcterms:modified xsi:type="dcterms:W3CDTF">2024-05-02T11:11:25Z</dcterms:modified>
</cp:coreProperties>
</file>