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3" r:id="rId3"/>
    <p:sldId id="265" r:id="rId4"/>
    <p:sldId id="274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9"/>
    <a:srgbClr val="5BD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E78982-0A61-4643-982B-DDCE5CBBF778}" v="98" dt="2021-08-14T07:29:36.851"/>
    <p1510:client id="{AD51301E-BF40-4513-9635-F29A836A8474}" v="625" dt="2021-08-14T09:01:14.0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11" autoAdjust="0"/>
    <p:restoredTop sz="94660"/>
  </p:normalViewPr>
  <p:slideViewPr>
    <p:cSldViewPr snapToGrid="0">
      <p:cViewPr varScale="1">
        <p:scale>
          <a:sx n="73" d="100"/>
          <a:sy n="73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ếu Phạm Văn" userId="cbc5512fc0d5d692" providerId="LiveId" clId="{02E78982-0A61-4643-982B-DDCE5CBBF778}"/>
    <pc:docChg chg="custSel addSld delSld modSld">
      <pc:chgData name="Hiếu Phạm Văn" userId="cbc5512fc0d5d692" providerId="LiveId" clId="{02E78982-0A61-4643-982B-DDCE5CBBF778}" dt="2021-08-14T07:29:43.668" v="143" actId="21"/>
      <pc:docMkLst>
        <pc:docMk/>
      </pc:docMkLst>
      <pc:sldChg chg="del">
        <pc:chgData name="Hiếu Phạm Văn" userId="cbc5512fc0d5d692" providerId="LiveId" clId="{02E78982-0A61-4643-982B-DDCE5CBBF778}" dt="2021-08-14T07:25:26.695" v="1" actId="2696"/>
        <pc:sldMkLst>
          <pc:docMk/>
          <pc:sldMk cId="2704962565" sldId="256"/>
        </pc:sldMkLst>
      </pc:sldChg>
      <pc:sldChg chg="addSp delSp modSp mod">
        <pc:chgData name="Hiếu Phạm Văn" userId="cbc5512fc0d5d692" providerId="LiveId" clId="{02E78982-0A61-4643-982B-DDCE5CBBF778}" dt="2021-08-14T07:29:43.668" v="143" actId="21"/>
        <pc:sldMkLst>
          <pc:docMk/>
          <pc:sldMk cId="1161178017" sldId="258"/>
        </pc:sldMkLst>
        <pc:picChg chg="del">
          <ac:chgData name="Hiếu Phạm Văn" userId="cbc5512fc0d5d692" providerId="LiveId" clId="{02E78982-0A61-4643-982B-DDCE5CBBF778}" dt="2021-08-14T07:29:43.668" v="143" actId="21"/>
          <ac:picMkLst>
            <pc:docMk/>
            <pc:sldMk cId="1161178017" sldId="258"/>
            <ac:picMk id="3" creationId="{A7DA8F0A-90DC-41FF-822B-3723812C6C56}"/>
          </ac:picMkLst>
        </pc:picChg>
        <pc:picChg chg="add mod">
          <ac:chgData name="Hiếu Phạm Văn" userId="cbc5512fc0d5d692" providerId="LiveId" clId="{02E78982-0A61-4643-982B-DDCE5CBBF778}" dt="2021-08-14T07:27:49.867" v="44" actId="962"/>
          <ac:picMkLst>
            <pc:docMk/>
            <pc:sldMk cId="1161178017" sldId="258"/>
            <ac:picMk id="5" creationId="{0744C60D-BCBD-4169-97D2-C4C5B9103ECB}"/>
          </ac:picMkLst>
        </pc:picChg>
      </pc:sldChg>
      <pc:sldChg chg="modSp add mod">
        <pc:chgData name="Hiếu Phạm Văn" userId="cbc5512fc0d5d692" providerId="LiveId" clId="{02E78982-0A61-4643-982B-DDCE5CBBF778}" dt="2021-08-14T07:25:44.381" v="41" actId="1076"/>
        <pc:sldMkLst>
          <pc:docMk/>
          <pc:sldMk cId="757165455" sldId="268"/>
        </pc:sldMkLst>
        <pc:spChg chg="mod">
          <ac:chgData name="Hiếu Phạm Văn" userId="cbc5512fc0d5d692" providerId="LiveId" clId="{02E78982-0A61-4643-982B-DDCE5CBBF778}" dt="2021-08-14T07:25:44.381" v="41" actId="1076"/>
          <ac:spMkLst>
            <pc:docMk/>
            <pc:sldMk cId="757165455" sldId="268"/>
            <ac:spMk id="7" creationId="{E522C2AD-7D08-44FB-B74E-135A7B9363B7}"/>
          </ac:spMkLst>
        </pc:spChg>
      </pc:sldChg>
      <pc:sldChg chg="addSp modSp add mod setBg">
        <pc:chgData name="Hiếu Phạm Văn" userId="cbc5512fc0d5d692" providerId="LiveId" clId="{02E78982-0A61-4643-982B-DDCE5CBBF778}" dt="2021-08-14T07:29:36.851" v="142" actId="20577"/>
        <pc:sldMkLst>
          <pc:docMk/>
          <pc:sldMk cId="1520259951" sldId="269"/>
        </pc:sldMkLst>
        <pc:spChg chg="mod">
          <ac:chgData name="Hiếu Phạm Văn" userId="cbc5512fc0d5d692" providerId="LiveId" clId="{02E78982-0A61-4643-982B-DDCE5CBBF778}" dt="2021-08-14T07:29:29.544" v="140" actId="20577"/>
          <ac:spMkLst>
            <pc:docMk/>
            <pc:sldMk cId="1520259951" sldId="269"/>
            <ac:spMk id="8" creationId="{5C7A2299-8D9B-4764-87EF-B50512582AE1}"/>
          </ac:spMkLst>
        </pc:spChg>
        <pc:spChg chg="mod">
          <ac:chgData name="Hiếu Phạm Văn" userId="cbc5512fc0d5d692" providerId="LiveId" clId="{02E78982-0A61-4643-982B-DDCE5CBBF778}" dt="2021-08-14T07:29:36.851" v="142" actId="20577"/>
          <ac:spMkLst>
            <pc:docMk/>
            <pc:sldMk cId="1520259951" sldId="269"/>
            <ac:spMk id="9" creationId="{8EA4ACF5-2BA3-4FD3-8F3D-20CECDA3A2AA}"/>
          </ac:spMkLst>
        </pc:spChg>
        <pc:picChg chg="add mod">
          <ac:chgData name="Hiếu Phạm Văn" userId="cbc5512fc0d5d692" providerId="LiveId" clId="{02E78982-0A61-4643-982B-DDCE5CBBF778}" dt="2021-08-14T07:29:11.321" v="51" actId="1076"/>
          <ac:picMkLst>
            <pc:docMk/>
            <pc:sldMk cId="1520259951" sldId="269"/>
            <ac:picMk id="4" creationId="{2B0F7C75-2945-455B-9886-79B87898EF05}"/>
          </ac:picMkLst>
        </pc:picChg>
      </pc:sldChg>
    </pc:docChg>
  </pc:docChgLst>
  <pc:docChgLst>
    <pc:chgData name="Hiếu Phạm Văn" userId="cbc5512fc0d5d692" providerId="LiveId" clId="{AD51301E-BF40-4513-9635-F29A836A8474}"/>
    <pc:docChg chg="undo custSel addSld delSld modSld sldOrd">
      <pc:chgData name="Hiếu Phạm Văn" userId="cbc5512fc0d5d692" providerId="LiveId" clId="{AD51301E-BF40-4513-9635-F29A836A8474}" dt="2021-08-14T09:03:39.825" v="1979" actId="2696"/>
      <pc:docMkLst>
        <pc:docMk/>
      </pc:docMkLst>
      <pc:sldChg chg="del">
        <pc:chgData name="Hiếu Phạm Văn" userId="cbc5512fc0d5d692" providerId="LiveId" clId="{AD51301E-BF40-4513-9635-F29A836A8474}" dt="2021-08-14T08:04:46.015" v="1592" actId="2696"/>
        <pc:sldMkLst>
          <pc:docMk/>
          <pc:sldMk cId="1161178017" sldId="258"/>
        </pc:sldMkLst>
      </pc:sldChg>
      <pc:sldChg chg="ord">
        <pc:chgData name="Hiếu Phạm Văn" userId="cbc5512fc0d5d692" providerId="LiveId" clId="{AD51301E-BF40-4513-9635-F29A836A8474}" dt="2021-08-14T07:39:16.555" v="30"/>
        <pc:sldMkLst>
          <pc:docMk/>
          <pc:sldMk cId="4275101680" sldId="259"/>
        </pc:sldMkLst>
      </pc:sldChg>
      <pc:sldChg chg="addSp delSp modSp mod ord modAnim">
        <pc:chgData name="Hiếu Phạm Văn" userId="cbc5512fc0d5d692" providerId="LiveId" clId="{AD51301E-BF40-4513-9635-F29A836A8474}" dt="2021-08-14T07:38:59.147" v="26" actId="14100"/>
        <pc:sldMkLst>
          <pc:docMk/>
          <pc:sldMk cId="2814954120" sldId="262"/>
        </pc:sldMkLst>
        <pc:spChg chg="del">
          <ac:chgData name="Hiếu Phạm Văn" userId="cbc5512fc0d5d692" providerId="LiveId" clId="{AD51301E-BF40-4513-9635-F29A836A8474}" dt="2021-08-14T07:37:16.971" v="9" actId="21"/>
          <ac:spMkLst>
            <pc:docMk/>
            <pc:sldMk cId="2814954120" sldId="262"/>
            <ac:spMk id="3" creationId="{07083AE8-5828-4AB5-B574-434E478FF177}"/>
          </ac:spMkLst>
        </pc:spChg>
        <pc:picChg chg="mod">
          <ac:chgData name="Hiếu Phạm Văn" userId="cbc5512fc0d5d692" providerId="LiveId" clId="{AD51301E-BF40-4513-9635-F29A836A8474}" dt="2021-08-14T07:38:05.979" v="17" actId="1076"/>
          <ac:picMkLst>
            <pc:docMk/>
            <pc:sldMk cId="2814954120" sldId="262"/>
            <ac:picMk id="2" creationId="{CD2153E6-7B33-438D-BE08-AB575E8C5E00}"/>
          </ac:picMkLst>
        </pc:picChg>
        <pc:picChg chg="add mod">
          <ac:chgData name="Hiếu Phạm Văn" userId="cbc5512fc0d5d692" providerId="LiveId" clId="{AD51301E-BF40-4513-9635-F29A836A8474}" dt="2021-08-14T07:38:59.147" v="26" actId="14100"/>
          <ac:picMkLst>
            <pc:docMk/>
            <pc:sldMk cId="2814954120" sldId="262"/>
            <ac:picMk id="4" creationId="{CFD1063D-9E04-4E74-B801-D51E4841B89A}"/>
          </ac:picMkLst>
        </pc:picChg>
      </pc:sldChg>
      <pc:sldChg chg="addSp delSp modSp mod ord setBg modAnim">
        <pc:chgData name="Hiếu Phạm Văn" userId="cbc5512fc0d5d692" providerId="LiveId" clId="{AD51301E-BF40-4513-9635-F29A836A8474}" dt="2021-08-14T07:56:16.578" v="1300"/>
        <pc:sldMkLst>
          <pc:docMk/>
          <pc:sldMk cId="4293964015" sldId="263"/>
        </pc:sldMkLst>
        <pc:spChg chg="del">
          <ac:chgData name="Hiếu Phạm Văn" userId="cbc5512fc0d5d692" providerId="LiveId" clId="{AD51301E-BF40-4513-9635-F29A836A8474}" dt="2021-08-14T07:39:22.970" v="33" actId="21"/>
          <ac:spMkLst>
            <pc:docMk/>
            <pc:sldMk cId="4293964015" sldId="263"/>
            <ac:spMk id="3" creationId="{07083AE8-5828-4AB5-B574-434E478FF177}"/>
          </ac:spMkLst>
        </pc:spChg>
        <pc:spChg chg="mod">
          <ac:chgData name="Hiếu Phạm Văn" userId="cbc5512fc0d5d692" providerId="LiveId" clId="{AD51301E-BF40-4513-9635-F29A836A8474}" dt="2021-08-14T07:39:33.136" v="34"/>
          <ac:spMkLst>
            <pc:docMk/>
            <pc:sldMk cId="4293964015" sldId="263"/>
            <ac:spMk id="7" creationId="{97D9DD26-AEF4-41DD-81E9-9B1513C52AA3}"/>
          </ac:spMkLst>
        </pc:spChg>
        <pc:spChg chg="mod">
          <ac:chgData name="Hiếu Phạm Văn" userId="cbc5512fc0d5d692" providerId="LiveId" clId="{AD51301E-BF40-4513-9635-F29A836A8474}" dt="2021-08-14T07:39:33.136" v="34"/>
          <ac:spMkLst>
            <pc:docMk/>
            <pc:sldMk cId="4293964015" sldId="263"/>
            <ac:spMk id="8" creationId="{17323272-F8C2-463C-8DCC-308FC0276DEB}"/>
          </ac:spMkLst>
        </pc:spChg>
        <pc:spChg chg="add mod">
          <ac:chgData name="Hiếu Phạm Văn" userId="cbc5512fc0d5d692" providerId="LiveId" clId="{AD51301E-BF40-4513-9635-F29A836A8474}" dt="2021-08-14T07:45:56.368" v="553" actId="1076"/>
          <ac:spMkLst>
            <pc:docMk/>
            <pc:sldMk cId="4293964015" sldId="263"/>
            <ac:spMk id="11" creationId="{2C45B3BE-DED3-408A-AECA-0992BFF1F7DC}"/>
          </ac:spMkLst>
        </pc:spChg>
        <pc:spChg chg="add mod">
          <ac:chgData name="Hiếu Phạm Văn" userId="cbc5512fc0d5d692" providerId="LiveId" clId="{AD51301E-BF40-4513-9635-F29A836A8474}" dt="2021-08-14T07:55:29.148" v="1251" actId="1076"/>
          <ac:spMkLst>
            <pc:docMk/>
            <pc:sldMk cId="4293964015" sldId="263"/>
            <ac:spMk id="14" creationId="{70E8A4A1-04D9-4137-9F98-79F00485FA99}"/>
          </ac:spMkLst>
        </pc:spChg>
        <pc:spChg chg="add mod">
          <ac:chgData name="Hiếu Phạm Văn" userId="cbc5512fc0d5d692" providerId="LiveId" clId="{AD51301E-BF40-4513-9635-F29A836A8474}" dt="2021-08-14T07:55:53.025" v="1296" actId="113"/>
          <ac:spMkLst>
            <pc:docMk/>
            <pc:sldMk cId="4293964015" sldId="263"/>
            <ac:spMk id="15" creationId="{FECADB70-EC46-4635-A24F-73B7EAA1C1DF}"/>
          </ac:spMkLst>
        </pc:spChg>
        <pc:grpChg chg="add mod">
          <ac:chgData name="Hiếu Phạm Văn" userId="cbc5512fc0d5d692" providerId="LiveId" clId="{AD51301E-BF40-4513-9635-F29A836A8474}" dt="2021-08-14T07:54:41.387" v="1241" actId="1076"/>
          <ac:grpSpMkLst>
            <pc:docMk/>
            <pc:sldMk cId="4293964015" sldId="263"/>
            <ac:grpSpMk id="4" creationId="{E10D3C9C-3737-45A1-BE83-7C35D854D06D}"/>
          </ac:grpSpMkLst>
        </pc:grpChg>
        <pc:grpChg chg="mod">
          <ac:chgData name="Hiếu Phạm Văn" userId="cbc5512fc0d5d692" providerId="LiveId" clId="{AD51301E-BF40-4513-9635-F29A836A8474}" dt="2021-08-14T07:39:33.136" v="34"/>
          <ac:grpSpMkLst>
            <pc:docMk/>
            <pc:sldMk cId="4293964015" sldId="263"/>
            <ac:grpSpMk id="5" creationId="{157E0C99-C15D-4096-9A44-FAFC143B6757}"/>
          </ac:grpSpMkLst>
        </pc:grpChg>
        <pc:graphicFrameChg chg="add mod modGraphic">
          <ac:chgData name="Hiếu Phạm Văn" userId="cbc5512fc0d5d692" providerId="LiveId" clId="{AD51301E-BF40-4513-9635-F29A836A8474}" dt="2021-08-14T07:44:32.725" v="546"/>
          <ac:graphicFrameMkLst>
            <pc:docMk/>
            <pc:sldMk cId="4293964015" sldId="263"/>
            <ac:graphicFrameMk id="12" creationId="{95145B9F-D86B-4F1E-82DE-84267D9F87B3}"/>
          </ac:graphicFrameMkLst>
        </pc:graphicFrameChg>
        <pc:picChg chg="del">
          <ac:chgData name="Hiếu Phạm Văn" userId="cbc5512fc0d5d692" providerId="LiveId" clId="{AD51301E-BF40-4513-9635-F29A836A8474}" dt="2021-08-14T07:39:39.748" v="35" actId="21"/>
          <ac:picMkLst>
            <pc:docMk/>
            <pc:sldMk cId="4293964015" sldId="263"/>
            <ac:picMk id="2" creationId="{CD2153E6-7B33-438D-BE08-AB575E8C5E00}"/>
          </ac:picMkLst>
        </pc:picChg>
        <pc:picChg chg="mod">
          <ac:chgData name="Hiếu Phạm Văn" userId="cbc5512fc0d5d692" providerId="LiveId" clId="{AD51301E-BF40-4513-9635-F29A836A8474}" dt="2021-08-14T07:39:33.136" v="34"/>
          <ac:picMkLst>
            <pc:docMk/>
            <pc:sldMk cId="4293964015" sldId="263"/>
            <ac:picMk id="6" creationId="{B01E3C3E-4852-41D7-B488-99135403BE1A}"/>
          </ac:picMkLst>
        </pc:picChg>
        <pc:picChg chg="add mod">
          <ac:chgData name="Hiếu Phạm Văn" userId="cbc5512fc0d5d692" providerId="LiveId" clId="{AD51301E-BF40-4513-9635-F29A836A8474}" dt="2021-08-14T07:39:52.553" v="39" actId="1076"/>
          <ac:picMkLst>
            <pc:docMk/>
            <pc:sldMk cId="4293964015" sldId="263"/>
            <ac:picMk id="9" creationId="{49F837C8-4376-4CC2-9362-E06D744211EE}"/>
          </ac:picMkLst>
        </pc:picChg>
        <pc:picChg chg="add del mod modCrop">
          <ac:chgData name="Hiếu Phạm Văn" userId="cbc5512fc0d5d692" providerId="LiveId" clId="{AD51301E-BF40-4513-9635-F29A836A8474}" dt="2021-08-14T07:43:40.244" v="541" actId="21"/>
          <ac:picMkLst>
            <pc:docMk/>
            <pc:sldMk cId="4293964015" sldId="263"/>
            <ac:picMk id="10" creationId="{F5AC07FE-C54A-4415-9FD4-732E75D3F30D}"/>
          </ac:picMkLst>
        </pc:picChg>
        <pc:picChg chg="add del mod">
          <ac:chgData name="Hiếu Phạm Văn" userId="cbc5512fc0d5d692" providerId="LiveId" clId="{AD51301E-BF40-4513-9635-F29A836A8474}" dt="2021-08-14T07:55:44.281" v="1294" actId="21"/>
          <ac:picMkLst>
            <pc:docMk/>
            <pc:sldMk cId="4293964015" sldId="263"/>
            <ac:picMk id="13" creationId="{8048E811-00E5-444A-A9A4-8397D20A761F}"/>
          </ac:picMkLst>
        </pc:picChg>
      </pc:sldChg>
      <pc:sldChg chg="addSp delSp modSp mod ord modAnim">
        <pc:chgData name="Hiếu Phạm Văn" userId="cbc5512fc0d5d692" providerId="LiveId" clId="{AD51301E-BF40-4513-9635-F29A836A8474}" dt="2021-08-14T07:54:17.106" v="1208" actId="21"/>
        <pc:sldMkLst>
          <pc:docMk/>
          <pc:sldMk cId="2193615828" sldId="264"/>
        </pc:sldMkLst>
        <pc:spChg chg="del mod">
          <ac:chgData name="Hiếu Phạm Văn" userId="cbc5512fc0d5d692" providerId="LiveId" clId="{AD51301E-BF40-4513-9635-F29A836A8474}" dt="2021-08-14T07:53:58.577" v="1204" actId="21"/>
          <ac:spMkLst>
            <pc:docMk/>
            <pc:sldMk cId="2193615828" sldId="264"/>
            <ac:spMk id="3" creationId="{07083AE8-5828-4AB5-B574-434E478FF177}"/>
          </ac:spMkLst>
        </pc:spChg>
        <pc:spChg chg="add mod">
          <ac:chgData name="Hiếu Phạm Văn" userId="cbc5512fc0d5d692" providerId="LiveId" clId="{AD51301E-BF40-4513-9635-F29A836A8474}" dt="2021-08-14T07:54:09.456" v="1206" actId="255"/>
          <ac:spMkLst>
            <pc:docMk/>
            <pc:sldMk cId="2193615828" sldId="264"/>
            <ac:spMk id="6" creationId="{A30644C9-8571-4D9D-A700-DBDD5D681678}"/>
          </ac:spMkLst>
        </pc:spChg>
        <pc:picChg chg="mod">
          <ac:chgData name="Hiếu Phạm Văn" userId="cbc5512fc0d5d692" providerId="LiveId" clId="{AD51301E-BF40-4513-9635-F29A836A8474}" dt="2021-08-14T07:53:19.402" v="1198" actId="1076"/>
          <ac:picMkLst>
            <pc:docMk/>
            <pc:sldMk cId="2193615828" sldId="264"/>
            <ac:picMk id="2" creationId="{CD2153E6-7B33-438D-BE08-AB575E8C5E00}"/>
          </ac:picMkLst>
        </pc:picChg>
        <pc:picChg chg="add del mod">
          <ac:chgData name="Hiếu Phạm Văn" userId="cbc5512fc0d5d692" providerId="LiveId" clId="{AD51301E-BF40-4513-9635-F29A836A8474}" dt="2021-08-14T07:54:17.106" v="1208" actId="21"/>
          <ac:picMkLst>
            <pc:docMk/>
            <pc:sldMk cId="2193615828" sldId="264"/>
            <ac:picMk id="5" creationId="{AA94AC24-FE88-4713-8194-C06E9367E8C6}"/>
          </ac:picMkLst>
        </pc:picChg>
      </pc:sldChg>
      <pc:sldChg chg="addSp delSp modSp mod modAnim">
        <pc:chgData name="Hiếu Phạm Văn" userId="cbc5512fc0d5d692" providerId="LiveId" clId="{AD51301E-BF40-4513-9635-F29A836A8474}" dt="2021-08-14T09:01:14.048" v="1897"/>
        <pc:sldMkLst>
          <pc:docMk/>
          <pc:sldMk cId="4186497104" sldId="265"/>
        </pc:sldMkLst>
        <pc:spChg chg="del">
          <ac:chgData name="Hiếu Phạm Văn" userId="cbc5512fc0d5d692" providerId="LiveId" clId="{AD51301E-BF40-4513-9635-F29A836A8474}" dt="2021-08-14T08:58:53.166" v="1744" actId="21"/>
          <ac:spMkLst>
            <pc:docMk/>
            <pc:sldMk cId="4186497104" sldId="265"/>
            <ac:spMk id="3" creationId="{07083AE8-5828-4AB5-B574-434E478FF177}"/>
          </ac:spMkLst>
        </pc:spChg>
        <pc:graphicFrameChg chg="add mod modGraphic">
          <ac:chgData name="Hiếu Phạm Văn" userId="cbc5512fc0d5d692" providerId="LiveId" clId="{AD51301E-BF40-4513-9635-F29A836A8474}" dt="2021-08-14T09:01:09.141" v="1896" actId="255"/>
          <ac:graphicFrameMkLst>
            <pc:docMk/>
            <pc:sldMk cId="4186497104" sldId="265"/>
            <ac:graphicFrameMk id="4" creationId="{821DABFD-7CF2-4738-80A0-18FEC74C3832}"/>
          </ac:graphicFrameMkLst>
        </pc:graphicFrameChg>
      </pc:sldChg>
      <pc:sldChg chg="modSp mod">
        <pc:chgData name="Hiếu Phạm Văn" userId="cbc5512fc0d5d692" providerId="LiveId" clId="{AD51301E-BF40-4513-9635-F29A836A8474}" dt="2021-08-14T09:03:35.822" v="1978" actId="1076"/>
        <pc:sldMkLst>
          <pc:docMk/>
          <pc:sldMk cId="655332592" sldId="266"/>
        </pc:sldMkLst>
        <pc:spChg chg="mod">
          <ac:chgData name="Hiếu Phạm Văn" userId="cbc5512fc0d5d692" providerId="LiveId" clId="{AD51301E-BF40-4513-9635-F29A836A8474}" dt="2021-08-14T09:03:35.822" v="1978" actId="1076"/>
          <ac:spMkLst>
            <pc:docMk/>
            <pc:sldMk cId="655332592" sldId="266"/>
            <ac:spMk id="14" creationId="{0C50AB22-24C0-4F06-AAEF-B60BDDA51076}"/>
          </ac:spMkLst>
        </pc:spChg>
        <pc:picChg chg="mod">
          <ac:chgData name="Hiếu Phạm Văn" userId="cbc5512fc0d5d692" providerId="LiveId" clId="{AD51301E-BF40-4513-9635-F29A836A8474}" dt="2021-08-14T09:03:33.398" v="1977" actId="14100"/>
          <ac:picMkLst>
            <pc:docMk/>
            <pc:sldMk cId="655332592" sldId="266"/>
            <ac:picMk id="7" creationId="{E064B587-FC5E-4C0A-B468-EA3D1A49169E}"/>
          </ac:picMkLst>
        </pc:picChg>
      </pc:sldChg>
      <pc:sldChg chg="del">
        <pc:chgData name="Hiếu Phạm Văn" userId="cbc5512fc0d5d692" providerId="LiveId" clId="{AD51301E-BF40-4513-9635-F29A836A8474}" dt="2021-08-14T09:03:39.825" v="1979" actId="2696"/>
        <pc:sldMkLst>
          <pc:docMk/>
          <pc:sldMk cId="1488572089" sldId="267"/>
        </pc:sldMkLst>
      </pc:sldChg>
      <pc:sldChg chg="delSp mod ord">
        <pc:chgData name="Hiếu Phạm Văn" userId="cbc5512fc0d5d692" providerId="LiveId" clId="{AD51301E-BF40-4513-9635-F29A836A8474}" dt="2021-08-14T07:51:05.220" v="1002" actId="21"/>
        <pc:sldMkLst>
          <pc:docMk/>
          <pc:sldMk cId="1520259951" sldId="269"/>
        </pc:sldMkLst>
        <pc:picChg chg="del">
          <ac:chgData name="Hiếu Phạm Văn" userId="cbc5512fc0d5d692" providerId="LiveId" clId="{AD51301E-BF40-4513-9635-F29A836A8474}" dt="2021-08-14T07:51:05.220" v="1002" actId="21"/>
          <ac:picMkLst>
            <pc:docMk/>
            <pc:sldMk cId="1520259951" sldId="269"/>
            <ac:picMk id="4" creationId="{2B0F7C75-2945-455B-9886-79B87898EF05}"/>
          </ac:picMkLst>
        </pc:picChg>
      </pc:sldChg>
      <pc:sldChg chg="addSp delSp modSp new mod setBg modClrScheme modAnim chgLayout">
        <pc:chgData name="Hiếu Phạm Văn" userId="cbc5512fc0d5d692" providerId="LiveId" clId="{AD51301E-BF40-4513-9635-F29A836A8474}" dt="2021-08-14T08:04:10.247" v="1585"/>
        <pc:sldMkLst>
          <pc:docMk/>
          <pc:sldMk cId="47960308" sldId="270"/>
        </pc:sldMkLst>
        <pc:spChg chg="del">
          <ac:chgData name="Hiếu Phạm Văn" userId="cbc5512fc0d5d692" providerId="LiveId" clId="{AD51301E-BF40-4513-9635-F29A836A8474}" dt="2021-08-14T07:36:32.776" v="1" actId="700"/>
          <ac:spMkLst>
            <pc:docMk/>
            <pc:sldMk cId="47960308" sldId="270"/>
            <ac:spMk id="2" creationId="{AE038EC7-DE3F-4272-8A89-5388227B80CC}"/>
          </ac:spMkLst>
        </pc:spChg>
        <pc:spChg chg="del">
          <ac:chgData name="Hiếu Phạm Văn" userId="cbc5512fc0d5d692" providerId="LiveId" clId="{AD51301E-BF40-4513-9635-F29A836A8474}" dt="2021-08-14T07:36:32.776" v="1" actId="700"/>
          <ac:spMkLst>
            <pc:docMk/>
            <pc:sldMk cId="47960308" sldId="270"/>
            <ac:spMk id="3" creationId="{2CCFE203-7E3D-408D-A2B2-CFA308448C4D}"/>
          </ac:spMkLst>
        </pc:spChg>
        <pc:spChg chg="add mod">
          <ac:chgData name="Hiếu Phạm Văn" userId="cbc5512fc0d5d692" providerId="LiveId" clId="{AD51301E-BF40-4513-9635-F29A836A8474}" dt="2021-08-14T07:58:41.055" v="1338" actId="1076"/>
          <ac:spMkLst>
            <pc:docMk/>
            <pc:sldMk cId="47960308" sldId="270"/>
            <ac:spMk id="8" creationId="{67ECCB49-173C-45B1-988B-411F55DDD409}"/>
          </ac:spMkLst>
        </pc:spChg>
        <pc:spChg chg="add mod">
          <ac:chgData name="Hiếu Phạm Văn" userId="cbc5512fc0d5d692" providerId="LiveId" clId="{AD51301E-BF40-4513-9635-F29A836A8474}" dt="2021-08-14T08:03:33.786" v="1582" actId="1076"/>
          <ac:spMkLst>
            <pc:docMk/>
            <pc:sldMk cId="47960308" sldId="270"/>
            <ac:spMk id="9" creationId="{2693A8B7-15FB-42A2-A77C-3A2D1D759EC6}"/>
          </ac:spMkLst>
        </pc:spChg>
        <pc:picChg chg="add del mod modCrop">
          <ac:chgData name="Hiếu Phạm Văn" userId="cbc5512fc0d5d692" providerId="LiveId" clId="{AD51301E-BF40-4513-9635-F29A836A8474}" dt="2021-08-14T07:57:40.049" v="1304" actId="21"/>
          <ac:picMkLst>
            <pc:docMk/>
            <pc:sldMk cId="47960308" sldId="270"/>
            <ac:picMk id="5" creationId="{3C78215E-AF63-45B9-A178-AE99ED2B5E39}"/>
          </ac:picMkLst>
        </pc:picChg>
        <pc:picChg chg="add mod">
          <ac:chgData name="Hiếu Phạm Văn" userId="cbc5512fc0d5d692" providerId="LiveId" clId="{AD51301E-BF40-4513-9635-F29A836A8474}" dt="2021-08-14T07:58:36.275" v="1337" actId="1076"/>
          <ac:picMkLst>
            <pc:docMk/>
            <pc:sldMk cId="47960308" sldId="270"/>
            <ac:picMk id="6" creationId="{EF56D6B9-BC54-424C-90E8-48E34A3126F7}"/>
          </ac:picMkLst>
        </pc:picChg>
        <pc:picChg chg="add mod modCrop">
          <ac:chgData name="Hiếu Phạm Văn" userId="cbc5512fc0d5d692" providerId="LiveId" clId="{AD51301E-BF40-4513-9635-F29A836A8474}" dt="2021-08-14T08:02:43.899" v="1574" actId="1076"/>
          <ac:picMkLst>
            <pc:docMk/>
            <pc:sldMk cId="47960308" sldId="270"/>
            <ac:picMk id="7" creationId="{8422E3BB-0A5E-4472-A1F6-B8FB72E2AA18}"/>
          </ac:picMkLst>
        </pc:picChg>
      </pc:sldChg>
      <pc:sldChg chg="addSp delSp modSp new mod modClrScheme delAnim modAnim chgLayout">
        <pc:chgData name="Hiếu Phạm Văn" userId="cbc5512fc0d5d692" providerId="LiveId" clId="{AD51301E-BF40-4513-9635-F29A836A8474}" dt="2021-08-14T07:50:55.412" v="1001" actId="21"/>
        <pc:sldMkLst>
          <pc:docMk/>
          <pc:sldMk cId="2713933979" sldId="271"/>
        </pc:sldMkLst>
        <pc:spChg chg="del">
          <ac:chgData name="Hiếu Phạm Văn" userId="cbc5512fc0d5d692" providerId="LiveId" clId="{AD51301E-BF40-4513-9635-F29A836A8474}" dt="2021-08-14T07:48:03.699" v="559" actId="700"/>
          <ac:spMkLst>
            <pc:docMk/>
            <pc:sldMk cId="2713933979" sldId="271"/>
            <ac:spMk id="2" creationId="{6FA4A799-2339-47DE-A652-9981F2556482}"/>
          </ac:spMkLst>
        </pc:spChg>
        <pc:spChg chg="del">
          <ac:chgData name="Hiếu Phạm Văn" userId="cbc5512fc0d5d692" providerId="LiveId" clId="{AD51301E-BF40-4513-9635-F29A836A8474}" dt="2021-08-14T07:48:03.699" v="559" actId="700"/>
          <ac:spMkLst>
            <pc:docMk/>
            <pc:sldMk cId="2713933979" sldId="271"/>
            <ac:spMk id="3" creationId="{44A28ED8-9AFD-47C7-A026-B95507C633DF}"/>
          </ac:spMkLst>
        </pc:spChg>
        <pc:spChg chg="add mod">
          <ac:chgData name="Hiếu Phạm Văn" userId="cbc5512fc0d5d692" providerId="LiveId" clId="{AD51301E-BF40-4513-9635-F29A836A8474}" dt="2021-08-14T07:50:43.666" v="997" actId="1076"/>
          <ac:spMkLst>
            <pc:docMk/>
            <pc:sldMk cId="2713933979" sldId="271"/>
            <ac:spMk id="5" creationId="{24960D8B-0243-4BCD-B43D-BD0BDC8E8D0D}"/>
          </ac:spMkLst>
        </pc:spChg>
        <pc:spChg chg="add mod">
          <ac:chgData name="Hiếu Phạm Văn" userId="cbc5512fc0d5d692" providerId="LiveId" clId="{AD51301E-BF40-4513-9635-F29A836A8474}" dt="2021-08-14T07:50:53.086" v="1000" actId="113"/>
          <ac:spMkLst>
            <pc:docMk/>
            <pc:sldMk cId="2713933979" sldId="271"/>
            <ac:spMk id="11" creationId="{B80840AC-6E2E-4E1F-BCA0-E0E39E8CB446}"/>
          </ac:spMkLst>
        </pc:spChg>
        <pc:picChg chg="add mod">
          <ac:chgData name="Hiếu Phạm Văn" userId="cbc5512fc0d5d692" providerId="LiveId" clId="{AD51301E-BF40-4513-9635-F29A836A8474}" dt="2021-08-14T07:50:40.622" v="996" actId="1076"/>
          <ac:picMkLst>
            <pc:docMk/>
            <pc:sldMk cId="2713933979" sldId="271"/>
            <ac:picMk id="4" creationId="{2E5F4728-DD1A-4387-BC83-54E79833F851}"/>
          </ac:picMkLst>
        </pc:picChg>
        <pc:picChg chg="add mod">
          <ac:chgData name="Hiếu Phạm Văn" userId="cbc5512fc0d5d692" providerId="LiveId" clId="{AD51301E-BF40-4513-9635-F29A836A8474}" dt="2021-08-14T07:48:05.626" v="560"/>
          <ac:picMkLst>
            <pc:docMk/>
            <pc:sldMk cId="2713933979" sldId="271"/>
            <ac:picMk id="6" creationId="{0D0D0994-E285-4FC3-846C-36367067BFDE}"/>
          </ac:picMkLst>
        </pc:picChg>
        <pc:picChg chg="add mod">
          <ac:chgData name="Hiếu Phạm Văn" userId="cbc5512fc0d5d692" providerId="LiveId" clId="{AD51301E-BF40-4513-9635-F29A836A8474}" dt="2021-08-14T07:48:05.626" v="560"/>
          <ac:picMkLst>
            <pc:docMk/>
            <pc:sldMk cId="2713933979" sldId="271"/>
            <ac:picMk id="7" creationId="{2C3B1BD4-E88B-4415-8B32-5B134412CF5D}"/>
          </ac:picMkLst>
        </pc:picChg>
        <pc:picChg chg="add mod">
          <ac:chgData name="Hiếu Phạm Văn" userId="cbc5512fc0d5d692" providerId="LiveId" clId="{AD51301E-BF40-4513-9635-F29A836A8474}" dt="2021-08-14T07:48:05.626" v="560"/>
          <ac:picMkLst>
            <pc:docMk/>
            <pc:sldMk cId="2713933979" sldId="271"/>
            <ac:picMk id="8" creationId="{36C753C3-77C6-42A2-BC9F-3684A8D7A94D}"/>
          </ac:picMkLst>
        </pc:picChg>
        <pc:picChg chg="add del mod">
          <ac:chgData name="Hiếu Phạm Văn" userId="cbc5512fc0d5d692" providerId="LiveId" clId="{AD51301E-BF40-4513-9635-F29A836A8474}" dt="2021-08-14T07:48:09.937" v="561" actId="21"/>
          <ac:picMkLst>
            <pc:docMk/>
            <pc:sldMk cId="2713933979" sldId="271"/>
            <ac:picMk id="9" creationId="{CA0EE4CC-3ECD-46BE-B94C-EA8297011129}"/>
          </ac:picMkLst>
        </pc:picChg>
        <pc:picChg chg="add del mod modCrop">
          <ac:chgData name="Hiếu Phạm Văn" userId="cbc5512fc0d5d692" providerId="LiveId" clId="{AD51301E-BF40-4513-9635-F29A836A8474}" dt="2021-08-14T07:50:55.412" v="1001" actId="21"/>
          <ac:picMkLst>
            <pc:docMk/>
            <pc:sldMk cId="2713933979" sldId="271"/>
            <ac:picMk id="10" creationId="{382D8266-7761-4205-A834-829D9CA2460B}"/>
          </ac:picMkLst>
        </pc:picChg>
      </pc:sldChg>
      <pc:sldChg chg="delSp new del mod ord modClrScheme chgLayout">
        <pc:chgData name="Hiếu Phạm Văn" userId="cbc5512fc0d5d692" providerId="LiveId" clId="{AD51301E-BF40-4513-9635-F29A836A8474}" dt="2021-08-14T08:04:33.238" v="1589" actId="2696"/>
        <pc:sldMkLst>
          <pc:docMk/>
          <pc:sldMk cId="3664624441" sldId="272"/>
        </pc:sldMkLst>
        <pc:spChg chg="del">
          <ac:chgData name="Hiếu Phạm Văn" userId="cbc5512fc0d5d692" providerId="LiveId" clId="{AD51301E-BF40-4513-9635-F29A836A8474}" dt="2021-08-14T07:51:37.289" v="1006" actId="700"/>
          <ac:spMkLst>
            <pc:docMk/>
            <pc:sldMk cId="3664624441" sldId="272"/>
            <ac:spMk id="2" creationId="{612EA5F3-12DC-463D-8DDD-3AA008A22837}"/>
          </ac:spMkLst>
        </pc:spChg>
        <pc:spChg chg="del">
          <ac:chgData name="Hiếu Phạm Văn" userId="cbc5512fc0d5d692" providerId="LiveId" clId="{AD51301E-BF40-4513-9635-F29A836A8474}" dt="2021-08-14T07:51:37.289" v="1006" actId="700"/>
          <ac:spMkLst>
            <pc:docMk/>
            <pc:sldMk cId="3664624441" sldId="272"/>
            <ac:spMk id="3" creationId="{E5FDCC57-44D3-40B2-9874-0F8B0534757A}"/>
          </ac:spMkLst>
        </pc:spChg>
      </pc:sldChg>
      <pc:sldChg chg="addSp delSp modSp add mod ord">
        <pc:chgData name="Hiếu Phạm Văn" userId="cbc5512fc0d5d692" providerId="LiveId" clId="{AD51301E-BF40-4513-9635-F29A836A8474}" dt="2021-08-14T08:06:54.898" v="1742" actId="1038"/>
        <pc:sldMkLst>
          <pc:docMk/>
          <pc:sldMk cId="1468185131" sldId="273"/>
        </pc:sldMkLst>
        <pc:spChg chg="mod">
          <ac:chgData name="Hiếu Phạm Văn" userId="cbc5512fc0d5d692" providerId="LiveId" clId="{AD51301E-BF40-4513-9635-F29A836A8474}" dt="2021-08-14T08:06:54.898" v="1742" actId="1038"/>
          <ac:spMkLst>
            <pc:docMk/>
            <pc:sldMk cId="1468185131" sldId="273"/>
            <ac:spMk id="6" creationId="{A30644C9-8571-4D9D-A700-DBDD5D681678}"/>
          </ac:spMkLst>
        </pc:spChg>
        <pc:picChg chg="add del">
          <ac:chgData name="Hiếu Phạm Văn" userId="cbc5512fc0d5d692" providerId="LiveId" clId="{AD51301E-BF40-4513-9635-F29A836A8474}" dt="2021-08-14T08:06:28.327" v="1729" actId="21"/>
          <ac:picMkLst>
            <pc:docMk/>
            <pc:sldMk cId="1468185131" sldId="273"/>
            <ac:picMk id="4" creationId="{C2AC0216-E6B8-43F1-810B-D769E76344E8}"/>
          </ac:picMkLst>
        </pc:picChg>
      </pc:sldChg>
      <pc:sldChg chg="modSp add mod ord">
        <pc:chgData name="Hiếu Phạm Văn" userId="cbc5512fc0d5d692" providerId="LiveId" clId="{AD51301E-BF40-4513-9635-F29A836A8474}" dt="2021-08-14T09:01:32.151" v="1927" actId="20577"/>
        <pc:sldMkLst>
          <pc:docMk/>
          <pc:sldMk cId="262475046" sldId="274"/>
        </pc:sldMkLst>
        <pc:spChg chg="mod">
          <ac:chgData name="Hiếu Phạm Văn" userId="cbc5512fc0d5d692" providerId="LiveId" clId="{AD51301E-BF40-4513-9635-F29A836A8474}" dt="2021-08-14T09:01:32.151" v="1927" actId="20577"/>
          <ac:spMkLst>
            <pc:docMk/>
            <pc:sldMk cId="262475046" sldId="274"/>
            <ac:spMk id="5" creationId="{6A6D5E53-4DA9-4671-9C39-6BD20806C05B}"/>
          </ac:spMkLst>
        </pc:spChg>
      </pc:sldChg>
      <pc:sldChg chg="delSp new del mod modClrScheme chgLayout">
        <pc:chgData name="Hiếu Phạm Văn" userId="cbc5512fc0d5d692" providerId="LiveId" clId="{AD51301E-BF40-4513-9635-F29A836A8474}" dt="2021-08-14T08:07:00.956" v="1743" actId="2696"/>
        <pc:sldMkLst>
          <pc:docMk/>
          <pc:sldMk cId="1724491658" sldId="274"/>
        </pc:sldMkLst>
        <pc:spChg chg="del">
          <ac:chgData name="Hiếu Phạm Văn" userId="cbc5512fc0d5d692" providerId="LiveId" clId="{AD51301E-BF40-4513-9635-F29A836A8474}" dt="2021-08-14T08:04:53.046" v="1594" actId="700"/>
          <ac:spMkLst>
            <pc:docMk/>
            <pc:sldMk cId="1724491658" sldId="274"/>
            <ac:spMk id="2" creationId="{6F0032CD-C36E-457F-9FDD-1CE0F0639777}"/>
          </ac:spMkLst>
        </pc:spChg>
        <pc:spChg chg="del">
          <ac:chgData name="Hiếu Phạm Văn" userId="cbc5512fc0d5d692" providerId="LiveId" clId="{AD51301E-BF40-4513-9635-F29A836A8474}" dt="2021-08-14T08:04:53.046" v="1594" actId="700"/>
          <ac:spMkLst>
            <pc:docMk/>
            <pc:sldMk cId="1724491658" sldId="274"/>
            <ac:spMk id="3" creationId="{2C02A928-6B3F-424B-AC98-F5C75C2658F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7C58E-802B-40B7-BF73-1967524A2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9FAD66-FEBA-49AB-8AC8-ECBA92F15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195A1-C02C-46B4-8F86-53D05FF1D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26731-1C39-418F-B32B-C0617692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94427-FD50-49BD-BFA2-567C9457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7605B-00A2-42F4-BBC5-B7802696C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5EB22E-5CBC-4E14-AC7F-C673300D2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EEE4B-C56E-4323-9C12-EF8D1B4F0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F0328-80D7-4A40-91BA-03512B4C1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50CD9-12AC-4C4C-998F-5BD94C885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7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690797-9159-4834-B964-8AD2E07F3F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700FD-9760-43A4-B0BF-2BEFA7181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46710-081C-43FF-94C4-8A225710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AFD49-FE17-49BF-A99B-0A958D37F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64C0D-982A-43DC-B53D-E7A9BD64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6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86834-9665-48DB-9B24-A7C83F0F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20F8E-FBBB-415B-A949-0161C6E14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D3636-4905-4BA2-AF65-3A6BEE7BF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D1C9C-8CB3-46B6-A29B-31B210EB5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D2936-FC6F-4838-9847-FAE43D4C6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5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4489C-6E5E-4476-A0D8-77E7C4DEC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BA20E-6A65-42F3-AF6B-E7E6A3704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76ADB-E405-46E8-81C3-F9F2408D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0F4DD-FE76-40CD-A3BD-E9E6F93E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94B20-661C-4101-A3CD-70EB7CA3E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5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82FA4-CA23-4129-80FC-257FAB77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2A72B-19CD-43FD-AD2C-B3713DCD2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BF56C-EA39-49CA-A147-D0171568D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5D4A6-9F49-4FF0-AA0E-79D730471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EAC54-F60F-49B6-9E72-1000850E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C70A6-5B8C-46DC-A5C2-A20059F8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1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0ED2E-732A-40C8-81C4-F6B111914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17BFA-B735-4D84-9085-95DBD8B1A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252C2-9E3D-46FF-9363-647450E54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A1C5E1-D45C-4C1E-96CB-30D8F508D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369818-9B82-4F97-A6BC-E80E2BEF3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056919-F0B4-4587-91AA-FB3007FEC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9566F8-D1DA-4169-B61D-FD9E0736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F5F49B-8D85-4BAF-9210-BA35F091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5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C2835-02B2-45BD-9E8F-EBB6F4F45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B424F2-72FC-493B-809E-5E32AB6E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D266BA-E18C-4E3C-B153-75CF6F71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68DE1-0160-4E3A-A7C2-FC12D66FD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5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6B0712-4A3E-456B-9DA9-DCFDEE14B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6738A5-4AAC-403B-A0E2-272F2F07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2970C-2C6E-4FD4-8847-038723D3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4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CE03-5C5D-40CC-A14D-FF2132A3C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64BB6-4F36-41F8-AEED-504AD20D3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39C1F-DC28-4CEA-B8AD-B5D032EE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46C3A-BF82-4B83-B0EB-453C091EC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C4A0DA-6746-4B9A-B7E8-31BA3237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A0D7D-61E0-4B66-B106-D72FA0711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1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068E-2110-4582-92D3-95DA0BB4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A27526-F292-4822-82C6-C43CF3AFA2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A10E2-B53B-42D4-95A0-8C62420FA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EC559-0734-4861-B62B-15D4E26A1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9B5B9-3F99-465B-8936-004D1C0C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4C7E6-8970-4F2A-BA05-1537D7A08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8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F934F8-171B-4F95-A6AC-1DE75FB1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4626E-E746-49DE-863A-27565F47E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581B0-2D23-416E-95A7-326330E8C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EE5C0-6F87-4B4A-90AF-B89323E68C4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E6A6D-7AAC-4835-84DF-0F223CC33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15637-F4D2-42BC-8C00-F871DEB69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1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2EE928-2771-4821-B1F9-D0F5C0065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22C2AD-7D08-44FB-B74E-135A7B9363B7}"/>
              </a:ext>
            </a:extLst>
          </p:cNvPr>
          <p:cNvSpPr txBox="1"/>
          <p:nvPr/>
        </p:nvSpPr>
        <p:spPr>
          <a:xfrm>
            <a:off x="2318899" y="118310"/>
            <a:ext cx="7883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TỰ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 VÀ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 HỘI</a:t>
            </a:r>
          </a:p>
        </p:txBody>
      </p:sp>
    </p:spTree>
    <p:extLst>
      <p:ext uri="{BB962C8B-B14F-4D97-AF65-F5344CB8AC3E}">
        <p14:creationId xmlns:p14="http://schemas.microsoft.com/office/powerpoint/2010/main" val="757165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2153E6-7B33-438D-BE08-AB575E8C5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0644C9-8571-4D9D-A700-DBDD5D681678}"/>
              </a:ext>
            </a:extLst>
          </p:cNvPr>
          <p:cNvSpPr/>
          <p:nvPr/>
        </p:nvSpPr>
        <p:spPr>
          <a:xfrm>
            <a:off x="-93702" y="1578170"/>
            <a:ext cx="12420388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6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6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</a:p>
          <a:p>
            <a:pPr algn="ctr"/>
            <a:r>
              <a:rPr lang="en-US" sz="46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6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6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6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“</a:t>
            </a:r>
            <a:r>
              <a:rPr lang="en-US" sz="46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6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6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6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6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6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tai”</a:t>
            </a:r>
            <a:endParaRPr lang="vi-VN" sz="4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8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2153E6-7B33-438D-BE08-AB575E8C5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21DABFD-7CF2-4738-80A0-18FEC74C3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407180"/>
              </p:ext>
            </p:extLst>
          </p:nvPr>
        </p:nvGraphicFramePr>
        <p:xfrm>
          <a:off x="966839" y="1712725"/>
          <a:ext cx="10258322" cy="291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9161">
                  <a:extLst>
                    <a:ext uri="{9D8B030D-6E8A-4147-A177-3AD203B41FA5}">
                      <a16:colId xmlns:a16="http://schemas.microsoft.com/office/drawing/2014/main" val="3988063119"/>
                    </a:ext>
                  </a:extLst>
                </a:gridCol>
                <a:gridCol w="5129161">
                  <a:extLst>
                    <a:ext uri="{9D8B030D-6E8A-4147-A177-3AD203B41FA5}">
                      <a16:colId xmlns:a16="http://schemas.microsoft.com/office/drawing/2014/main" val="2523372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</a:t>
                      </a:r>
                      <a:endParaRPr lang="vi-VN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vi-VN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788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hán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cằn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020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Bão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286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803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70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776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49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B78B0E-AC03-4D04-961F-E69D4308C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A6E75-D18A-4191-8CF5-2A217E44D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17" y="3579784"/>
            <a:ext cx="2981202" cy="24690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577D05-1F82-4B13-BBC1-3801C6480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77" y="739338"/>
            <a:ext cx="7254006" cy="36331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895850" y="2291060"/>
            <a:ext cx="376237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CỦNG CỐ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475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C6D701-C0FC-4108-8287-F8B201283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64B587-FC5E-4C0A-B468-EA3D1A49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35" y="619086"/>
            <a:ext cx="8967019" cy="4371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A53800-DA53-40A0-8B92-39341DEEF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4943"/>
            <a:ext cx="12192000" cy="117305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50AB22-24C0-4F06-AAEF-B60BDDA51076}"/>
              </a:ext>
            </a:extLst>
          </p:cNvPr>
          <p:cNvSpPr txBox="1"/>
          <p:nvPr/>
        </p:nvSpPr>
        <p:spPr>
          <a:xfrm>
            <a:off x="2842819" y="2241276"/>
            <a:ext cx="6806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EM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32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47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2021-07-25T04:07:20Z</dcterms:created>
  <dcterms:modified xsi:type="dcterms:W3CDTF">2024-05-02T10:31:19Z</dcterms:modified>
</cp:coreProperties>
</file>