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63" r:id="rId4"/>
    <p:sldId id="274" r:id="rId5"/>
    <p:sldId id="265" r:id="rId6"/>
    <p:sldId id="276" r:id="rId7"/>
    <p:sldId id="275" r:id="rId8"/>
    <p:sldId id="27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8982-0A61-4643-982B-DDCE5CBBF778}" v="98" dt="2021-08-14T07:29:36.851"/>
    <p1510:client id="{F5236E05-42B0-4B28-BBF7-AC4C0F570D13}" v="1774" dt="2021-08-14T13:01:02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02E78982-0A61-4643-982B-DDCE5CBBF778}"/>
    <pc:docChg chg="custSel addSld delSld modSld">
      <pc:chgData name="Hiếu Phạm Văn" userId="cbc5512fc0d5d692" providerId="LiveId" clId="{02E78982-0A61-4643-982B-DDCE5CBBF778}" dt="2021-08-14T07:29:43.668" v="143" actId="21"/>
      <pc:docMkLst>
        <pc:docMk/>
      </pc:docMkLst>
      <pc:sldChg chg="del">
        <pc:chgData name="Hiếu Phạm Văn" userId="cbc5512fc0d5d692" providerId="LiveId" clId="{02E78982-0A61-4643-982B-DDCE5CBBF778}" dt="2021-08-14T07:25:26.695" v="1" actId="2696"/>
        <pc:sldMkLst>
          <pc:docMk/>
          <pc:sldMk cId="2704962565" sldId="256"/>
        </pc:sldMkLst>
      </pc:sldChg>
      <pc:sldChg chg="addSp delSp modSp mod">
        <pc:chgData name="Hiếu Phạm Văn" userId="cbc5512fc0d5d692" providerId="LiveId" clId="{02E78982-0A61-4643-982B-DDCE5CBBF778}" dt="2021-08-14T07:29:43.668" v="143" actId="21"/>
        <pc:sldMkLst>
          <pc:docMk/>
          <pc:sldMk cId="1161178017" sldId="258"/>
        </pc:sldMkLst>
        <pc:picChg chg="del">
          <ac:chgData name="Hiếu Phạm Văn" userId="cbc5512fc0d5d692" providerId="LiveId" clId="{02E78982-0A61-4643-982B-DDCE5CBBF778}" dt="2021-08-14T07:29:43.668" v="143" actId="21"/>
          <ac:picMkLst>
            <pc:docMk/>
            <pc:sldMk cId="1161178017" sldId="258"/>
            <ac:picMk id="3" creationId="{A7DA8F0A-90DC-41FF-822B-3723812C6C56}"/>
          </ac:picMkLst>
        </pc:picChg>
        <pc:picChg chg="add mod">
          <ac:chgData name="Hiếu Phạm Văn" userId="cbc5512fc0d5d692" providerId="LiveId" clId="{02E78982-0A61-4643-982B-DDCE5CBBF778}" dt="2021-08-14T07:27:49.867" v="44" actId="962"/>
          <ac:picMkLst>
            <pc:docMk/>
            <pc:sldMk cId="1161178017" sldId="258"/>
            <ac:picMk id="5" creationId="{0744C60D-BCBD-4169-97D2-C4C5B9103ECB}"/>
          </ac:picMkLst>
        </pc:picChg>
      </pc:sldChg>
      <pc:sldChg chg="modSp add mod">
        <pc:chgData name="Hiếu Phạm Văn" userId="cbc5512fc0d5d692" providerId="LiveId" clId="{02E78982-0A61-4643-982B-DDCE5CBBF778}" dt="2021-08-14T07:25:44.381" v="41" actId="1076"/>
        <pc:sldMkLst>
          <pc:docMk/>
          <pc:sldMk cId="757165455" sldId="268"/>
        </pc:sldMkLst>
        <pc:spChg chg="mod">
          <ac:chgData name="Hiếu Phạm Văn" userId="cbc5512fc0d5d692" providerId="LiveId" clId="{02E78982-0A61-4643-982B-DDCE5CBBF778}" dt="2021-08-14T07:25:44.381" v="41" actId="1076"/>
          <ac:spMkLst>
            <pc:docMk/>
            <pc:sldMk cId="757165455" sldId="268"/>
            <ac:spMk id="7" creationId="{E522C2AD-7D08-44FB-B74E-135A7B9363B7}"/>
          </ac:spMkLst>
        </pc:spChg>
      </pc:sldChg>
      <pc:sldChg chg="addSp modSp add mod setBg">
        <pc:chgData name="Hiếu Phạm Văn" userId="cbc5512fc0d5d692" providerId="LiveId" clId="{02E78982-0A61-4643-982B-DDCE5CBBF778}" dt="2021-08-14T07:29:36.851" v="142" actId="20577"/>
        <pc:sldMkLst>
          <pc:docMk/>
          <pc:sldMk cId="1520259951" sldId="269"/>
        </pc:sldMkLst>
        <pc:spChg chg="mod">
          <ac:chgData name="Hiếu Phạm Văn" userId="cbc5512fc0d5d692" providerId="LiveId" clId="{02E78982-0A61-4643-982B-DDCE5CBBF778}" dt="2021-08-14T07:29:29.544" v="140" actId="20577"/>
          <ac:spMkLst>
            <pc:docMk/>
            <pc:sldMk cId="1520259951" sldId="269"/>
            <ac:spMk id="8" creationId="{5C7A2299-8D9B-4764-87EF-B50512582AE1}"/>
          </ac:spMkLst>
        </pc:spChg>
        <pc:spChg chg="mod">
          <ac:chgData name="Hiếu Phạm Văn" userId="cbc5512fc0d5d692" providerId="LiveId" clId="{02E78982-0A61-4643-982B-DDCE5CBBF778}" dt="2021-08-14T07:29:36.851" v="142" actId="20577"/>
          <ac:spMkLst>
            <pc:docMk/>
            <pc:sldMk cId="1520259951" sldId="269"/>
            <ac:spMk id="9" creationId="{8EA4ACF5-2BA3-4FD3-8F3D-20CECDA3A2AA}"/>
          </ac:spMkLst>
        </pc:spChg>
        <pc:picChg chg="add mod">
          <ac:chgData name="Hiếu Phạm Văn" userId="cbc5512fc0d5d692" providerId="LiveId" clId="{02E78982-0A61-4643-982B-DDCE5CBBF778}" dt="2021-08-14T07:29:11.321" v="51" actId="1076"/>
          <ac:picMkLst>
            <pc:docMk/>
            <pc:sldMk cId="1520259951" sldId="269"/>
            <ac:picMk id="4" creationId="{2B0F7C75-2945-455B-9886-79B87898EF05}"/>
          </ac:picMkLst>
        </pc:picChg>
      </pc:sldChg>
    </pc:docChg>
  </pc:docChgLst>
  <pc:docChgLst>
    <pc:chgData name="Hiếu Phạm Văn" userId="cbc5512fc0d5d692" providerId="LiveId" clId="{F5236E05-42B0-4B28-BBF7-AC4C0F570D13}"/>
    <pc:docChg chg="undo custSel addSld delSld modSld sldOrd">
      <pc:chgData name="Hiếu Phạm Văn" userId="cbc5512fc0d5d692" providerId="LiveId" clId="{F5236E05-42B0-4B28-BBF7-AC4C0F570D13}" dt="2021-08-14T13:01:02.428" v="3256"/>
      <pc:docMkLst>
        <pc:docMk/>
      </pc:docMkLst>
      <pc:sldChg chg="del">
        <pc:chgData name="Hiếu Phạm Văn" userId="cbc5512fc0d5d692" providerId="LiveId" clId="{F5236E05-42B0-4B28-BBF7-AC4C0F570D13}" dt="2021-08-14T07:30:46.428" v="0" actId="2696"/>
        <pc:sldMkLst>
          <pc:docMk/>
          <pc:sldMk cId="1161178017" sldId="258"/>
        </pc:sldMkLst>
      </pc:sldChg>
      <pc:sldChg chg="addSp delSp modSp mod ord delAnim modAnim">
        <pc:chgData name="Hiếu Phạm Văn" userId="cbc5512fc0d5d692" providerId="LiveId" clId="{F5236E05-42B0-4B28-BBF7-AC4C0F570D13}" dt="2021-08-14T11:29:57.298" v="1853" actId="21"/>
        <pc:sldMkLst>
          <pc:docMk/>
          <pc:sldMk cId="2814954120" sldId="262"/>
        </pc:sldMkLst>
        <pc:spChg chg="del">
          <ac:chgData name="Hiếu Phạm Văn" userId="cbc5512fc0d5d692" providerId="LiveId" clId="{F5236E05-42B0-4B28-BBF7-AC4C0F570D13}" dt="2021-08-14T09:45:50.889" v="952" actId="21"/>
          <ac:spMkLst>
            <pc:docMk/>
            <pc:sldMk cId="2814954120" sldId="262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9:16.162" v="1740" actId="21"/>
          <ac:spMkLst>
            <pc:docMk/>
            <pc:sldMk cId="2814954120" sldId="262"/>
            <ac:spMk id="9" creationId="{D199B70D-6F32-4113-9FFC-EF7C26316A82}"/>
          </ac:spMkLst>
        </pc:spChg>
        <pc:spChg chg="add del mod">
          <ac:chgData name="Hiếu Phạm Văn" userId="cbc5512fc0d5d692" providerId="LiveId" clId="{F5236E05-42B0-4B28-BBF7-AC4C0F570D13}" dt="2021-08-14T09:42:53.076" v="517" actId="21"/>
          <ac:spMkLst>
            <pc:docMk/>
            <pc:sldMk cId="2814954120" sldId="262"/>
            <ac:spMk id="14" creationId="{3E9F6A60-38E2-414B-81CF-337486989A32}"/>
          </ac:spMkLst>
        </pc:spChg>
        <pc:spChg chg="add mod">
          <ac:chgData name="Hiếu Phạm Văn" userId="cbc5512fc0d5d692" providerId="LiveId" clId="{F5236E05-42B0-4B28-BBF7-AC4C0F570D13}" dt="2021-08-14T09:47:29.929" v="978" actId="20577"/>
          <ac:spMkLst>
            <pc:docMk/>
            <pc:sldMk cId="2814954120" sldId="262"/>
            <ac:spMk id="15" creationId="{044E1951-82C4-494F-BFAD-12C6BBFC0291}"/>
          </ac:spMkLst>
        </pc:spChg>
        <pc:spChg chg="add mod">
          <ac:chgData name="Hiếu Phạm Văn" userId="cbc5512fc0d5d692" providerId="LiveId" clId="{F5236E05-42B0-4B28-BBF7-AC4C0F570D13}" dt="2021-08-14T09:47:46.478" v="982" actId="14100"/>
          <ac:spMkLst>
            <pc:docMk/>
            <pc:sldMk cId="2814954120" sldId="262"/>
            <ac:spMk id="16" creationId="{BD095EEE-C81A-480E-B198-1C4080F0DA25}"/>
          </ac:spMkLst>
        </pc:spChg>
        <pc:spChg chg="add mod">
          <ac:chgData name="Hiếu Phạm Văn" userId="cbc5512fc0d5d692" providerId="LiveId" clId="{F5236E05-42B0-4B28-BBF7-AC4C0F570D13}" dt="2021-08-14T09:47:57.134" v="983" actId="14100"/>
          <ac:spMkLst>
            <pc:docMk/>
            <pc:sldMk cId="2814954120" sldId="262"/>
            <ac:spMk id="17" creationId="{9CA0EACE-C78C-4DA0-A1F8-A7B0381CDAC1}"/>
          </ac:spMkLst>
        </pc:spChg>
        <pc:picChg chg="del mod">
          <ac:chgData name="Hiếu Phạm Văn" userId="cbc5512fc0d5d692" providerId="LiveId" clId="{F5236E05-42B0-4B28-BBF7-AC4C0F570D13}" dt="2021-08-14T11:29:57.298" v="1853" actId="21"/>
          <ac:picMkLst>
            <pc:docMk/>
            <pc:sldMk cId="2814954120" sldId="262"/>
            <ac:picMk id="2" creationId="{CD2153E6-7B33-438D-BE08-AB575E8C5E00}"/>
          </ac:picMkLst>
        </pc:picChg>
        <pc:picChg chg="add del mod">
          <ac:chgData name="Hiếu Phạm Văn" userId="cbc5512fc0d5d692" providerId="LiveId" clId="{F5236E05-42B0-4B28-BBF7-AC4C0F570D13}" dt="2021-08-14T09:05:56.694" v="88" actId="21"/>
          <ac:picMkLst>
            <pc:docMk/>
            <pc:sldMk cId="2814954120" sldId="262"/>
            <ac:picMk id="4" creationId="{3136F29E-B62B-4BC5-A1A2-D41B49F37994}"/>
          </ac:picMkLst>
        </pc:picChg>
        <pc:picChg chg="add del mod">
          <ac:chgData name="Hiếu Phạm Văn" userId="cbc5512fc0d5d692" providerId="LiveId" clId="{F5236E05-42B0-4B28-BBF7-AC4C0F570D13}" dt="2021-08-14T09:09:02.837" v="104" actId="21"/>
          <ac:picMkLst>
            <pc:docMk/>
            <pc:sldMk cId="2814954120" sldId="262"/>
            <ac:picMk id="6" creationId="{5CD228D4-24DF-4565-9B06-F7476B1EF0AD}"/>
          </ac:picMkLst>
        </pc:picChg>
        <pc:picChg chg="add del mod">
          <ac:chgData name="Hiếu Phạm Văn" userId="cbc5512fc0d5d692" providerId="LiveId" clId="{F5236E05-42B0-4B28-BBF7-AC4C0F570D13}" dt="2021-08-14T09:45:47.937" v="951" actId="21"/>
          <ac:picMkLst>
            <pc:docMk/>
            <pc:sldMk cId="2814954120" sldId="262"/>
            <ac:picMk id="8" creationId="{92301AA8-368B-4A25-8A63-2414109F2E1A}"/>
          </ac:picMkLst>
        </pc:picChg>
        <pc:picChg chg="add mod modCrop">
          <ac:chgData name="Hiếu Phạm Văn" userId="cbc5512fc0d5d692" providerId="LiveId" clId="{F5236E05-42B0-4B28-BBF7-AC4C0F570D13}" dt="2021-08-14T09:47:23.881" v="972" actId="14100"/>
          <ac:picMkLst>
            <pc:docMk/>
            <pc:sldMk cId="2814954120" sldId="262"/>
            <ac:picMk id="11" creationId="{F2C8662C-830D-4B55-A7BA-BC46F3F1FDCF}"/>
          </ac:picMkLst>
        </pc:picChg>
        <pc:picChg chg="add mod modCrop">
          <ac:chgData name="Hiếu Phạm Văn" userId="cbc5512fc0d5d692" providerId="LiveId" clId="{F5236E05-42B0-4B28-BBF7-AC4C0F570D13}" dt="2021-08-14T09:46:06.698" v="956" actId="1076"/>
          <ac:picMkLst>
            <pc:docMk/>
            <pc:sldMk cId="2814954120" sldId="262"/>
            <ac:picMk id="13" creationId="{22BE9634-7A61-4B82-8F24-5C34A52CDAF0}"/>
          </ac:picMkLst>
        </pc:picChg>
      </pc:sldChg>
      <pc:sldChg chg="addSp delSp modSp mod delAnim modAnim">
        <pc:chgData name="Hiếu Phạm Văn" userId="cbc5512fc0d5d692" providerId="LiveId" clId="{F5236E05-42B0-4B28-BBF7-AC4C0F570D13}" dt="2021-08-14T11:27:00.464" v="1569" actId="21"/>
        <pc:sldMkLst>
          <pc:docMk/>
          <pc:sldMk cId="4293964015" sldId="263"/>
        </pc:sldMkLst>
        <pc:spChg chg="del">
          <ac:chgData name="Hiếu Phạm Văn" userId="cbc5512fc0d5d692" providerId="LiveId" clId="{F5236E05-42B0-4B28-BBF7-AC4C0F570D13}" dt="2021-08-14T09:50:05.823" v="992" actId="21"/>
          <ac:spMkLst>
            <pc:docMk/>
            <pc:sldMk cId="4293964015" sldId="263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4:55.674" v="1228" actId="21"/>
          <ac:spMkLst>
            <pc:docMk/>
            <pc:sldMk cId="4293964015" sldId="263"/>
            <ac:spMk id="6" creationId="{C945625A-5DEB-4E60-9275-B15A8B4A889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" creationId="{49E85A93-66B1-41C8-B449-96F219FE338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" creationId="{1269B6E3-5291-418D-90A9-F7B4C1D3443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5" creationId="{5C3C8880-ECE4-4A62-8283-8615244804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6" creationId="{7E27B69E-2D45-44E9-931F-8516EAB2F27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7" creationId="{290962FF-E97D-4D5B-96CE-83BE5B0F3C3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8" creationId="{F0CB2C01-0E98-46BD-8E19-ED2924F834E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9" creationId="{1824A3A3-7241-4186-A8CA-45E60C5B30A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0" creationId="{31656061-95CE-4B41-908B-00C62FC8980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1" creationId="{6F5AA1FF-8C46-4CB0-881E-9913B62E21B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2" creationId="{74BEDB0C-C715-4697-8EE2-9D077C976C7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3" creationId="{D6BBB21B-35B7-49C4-A845-F1DBABA4147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4" creationId="{8308BC07-ACAA-4C50-B2E4-BD9ED123EF3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5" creationId="{2BA1A10E-1DD8-401A-9C1B-67206464BA3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6" creationId="{A0E9D96D-62D1-413E-B9BA-60CDC9409D0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7" creationId="{E268E2A1-4536-4468-A52B-ED31A6152EB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8" creationId="{874C079B-0EA2-4F70-AA82-FD05802DC5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9" creationId="{D9C3A239-5F86-4295-ADBA-A54142772B1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0" creationId="{340A7DC0-728E-44C5-AABC-0D4EEF15932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1" creationId="{28C03C2D-0D69-405C-9602-4BEA4AC479C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2" creationId="{A210550A-4F77-4CE4-8717-370ED28B057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3" creationId="{EE6A2A5E-E4AE-41C5-9D34-1E618597329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4" creationId="{47308351-9919-4234-9B9D-04191E59885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5" creationId="{2F48180B-C742-4DD5-ACA5-F2AA2DD3DFF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6" creationId="{14EA6CF7-8179-42FD-B88B-92418030301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7" creationId="{D88C846D-5A6A-4A4B-9F4C-107966B7DCF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8" creationId="{96DED64A-7997-4E4F-9E95-48711DA1A51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9" creationId="{898E5295-C6B5-4CB4-B233-62A484C0C48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0" creationId="{3687713A-D61B-4868-9952-B3E220D7D39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1" creationId="{E251000C-50D4-44E3-BED8-7F258315D9C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2" creationId="{C9BBCA5C-ED46-4FF0-A337-AA675C3A35B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3" creationId="{81195D12-7C96-4C92-9537-B60BFD654AB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4" creationId="{4545391B-EFEA-4ADF-BBE2-598598883BD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5" creationId="{B766B606-07FE-4C6E-96D7-1949549D513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6" creationId="{EF113C3E-8F73-49AF-866E-725809AEBEA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7" creationId="{CA04AE26-6394-4B1E-8A0F-7CD8F5C9412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8" creationId="{A6E2D4DB-8CAA-4119-A957-35093FAA0A0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9" creationId="{F2D67E34-FF5B-453D-8ECE-97F939396B8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0" creationId="{A13A89BE-ACE0-42FA-AD19-2919C0EB2B4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1" creationId="{0915F9C0-1223-4C74-9ED5-F7CEAADF97A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2" creationId="{A285C063-5734-4298-9569-6A5211C1252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3" creationId="{50E9CE51-6A47-49AE-9170-02369A71C06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4" creationId="{99EDEF02-5A01-4413-860A-524DAF26425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5" creationId="{E3FFCBC4-A359-46B0-B229-11F5479D811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6" creationId="{2A6FECAE-CEC2-48BB-AD23-EF923A226AA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7" creationId="{B6896976-F422-4495-8483-1EF95B7D996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8" creationId="{4D6A4F55-140A-40AC-A322-AA36480ABBB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9" creationId="{F3C83CAD-B69A-4975-B90A-907AD8C9AD1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0" creationId="{F229D758-66DB-46D9-9E94-4454514B371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1" creationId="{821239BC-64BD-47B7-9945-EFDB6DBCA22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2" creationId="{07210CEA-87AD-4BCB-835E-8E6CA177D2B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3" creationId="{C71E118A-0DF7-4B8C-AEE7-999D7F1B9A5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4" creationId="{F349C0D5-BA37-4A75-A3D2-947A16B4C2D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5" creationId="{5DB2648C-F991-4DA0-B117-10BC91AD7FD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6" creationId="{65D69667-3D00-4B40-A9F4-0E2E429717D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7" creationId="{654E0F53-FCF2-424B-AC2E-3E275B95315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8" creationId="{A6D1C65E-A37C-4F6E-8E46-ECE98355BB7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9" creationId="{B9FB99FF-FA37-4D97-8C9A-8F4F193538E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0" creationId="{AC64D989-D809-4821-827C-6CBAD4129E9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1" creationId="{296BC11E-049E-4003-9810-4D2C4C69C86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2" creationId="{7ECF63B9-940A-4A4F-8230-DAB01262DE1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3" creationId="{7231D25D-7529-4202-BFB9-F95ED89E25B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4" creationId="{6B1222F3-431E-4356-8C92-F0563875CB2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5" creationId="{7F53908F-DE38-4C8D-A4B0-E3F40C38C82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6" creationId="{55F861DB-D09B-4593-B3C8-9662FD5EE0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7" creationId="{E8FDF41F-7C79-4338-AE61-30039C07FB4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8" creationId="{6CA07893-DAA4-44CC-9767-EF7897AF287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9" creationId="{D3A06281-75D3-4C23-9FD9-333A42CE114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0" creationId="{564E3D2A-A875-45B0-8C3C-1B8F64BB5A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1" creationId="{592D3A18-C894-4702-BB95-0C19A1236E0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2" creationId="{A46CE69E-7AAD-46C0-902E-DD1D65C400F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3" creationId="{7AB8CF78-2A01-4946-B012-0103655FCD7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4" creationId="{11AB8073-3C15-4ABB-B43A-35933FF1280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5" creationId="{6DEA3F97-F28C-4894-AB7A-3576AEF69A9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6" creationId="{07E8D1FA-BCF7-48E4-B341-1467CA74EE1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7" creationId="{EE999AB8-D509-44F5-BB2D-DEC4EF57218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8" creationId="{61DDE663-4227-4D3C-8C8E-41716B46873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9" creationId="{B1D8C83C-181B-4DA7-AD00-450BEAAC648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0" creationId="{BC2DC4E8-9EA0-42A1-AE25-BBFEA959FC9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1" creationId="{0FF16CB4-83BF-4B87-B8E8-D30767C962C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2" creationId="{30F793F3-DE52-4636-8FCD-FB2338C4ACA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3" creationId="{62BE0BCF-91F9-4EA4-B73A-966A3E57D95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4" creationId="{07D54546-B424-4F97-89CC-3FB42DA9C51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5" creationId="{14792B22-2A5F-4032-8CD6-4B39858F586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6" creationId="{A46A8313-0103-4A7C-AA4D-0D2648CDB6B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7" creationId="{6C5BFC2F-4ACE-4291-8A58-205AE467873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8" creationId="{900BF79C-ED1A-4FBE-8201-8428DDFE1E6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9" creationId="{8A95676E-8A9C-4BC6-8EDF-447E142B84C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0" creationId="{6044A617-3801-4C46-BF95-CCE3807940A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1" creationId="{4E53DE3D-7DE9-4F9C-8C11-EA95E2765D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2" creationId="{C1E3709B-45AD-4425-82B8-D38A60F7878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3" creationId="{7241793E-7E18-4EE4-911A-D27FE21C561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4" creationId="{24E78B96-4A82-4EA5-B4ED-57ADD8D2CFF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5" creationId="{6B05FE90-7E2A-465D-892F-292FC6ECEEC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6" creationId="{F591765B-C9FF-476A-8574-FBA80F1970D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7" creationId="{3DA11284-9282-4C67-8407-C7A1BBA6108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8" creationId="{1F5657D6-77FA-46BC-8ABB-0BCC34272E4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9" creationId="{3BD55697-DF49-4DA7-8525-511508F4FD8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0" creationId="{E546CBBD-177A-4CDE-8EE4-4D0D3916EF3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1" creationId="{C5D0466B-AE36-4807-B93E-B8ED65033C4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2" creationId="{53AFDDF8-379D-4ECD-98EF-F5153585E0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3" creationId="{81B5D12A-135C-4A43-882A-855CE602D90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4" creationId="{CC18FAEA-675B-4C38-9405-A450CFF9428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5" creationId="{F231B139-D1E9-4D84-A4A8-29815F1E062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6" creationId="{2C8A9770-3064-4163-85F5-040041EBD2E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7" creationId="{E1B9796F-8BCA-4BA8-A8B0-D96B2CFBEE9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8" creationId="{639762FA-C6B5-4F0B-AACE-3629CCBF0F5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9" creationId="{66BD0068-668E-4D70-8CFE-B0D6540D53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0" creationId="{7784D912-20C1-42F2-B9BC-00EFB9F5D1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1" creationId="{083B024E-8F3D-4AC5-9FB8-1D1D1481127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2" creationId="{6D960BAD-A297-4831-AA64-7056B8EFB99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3" creationId="{BF7483F1-527C-4B2F-A37C-2335A98C0A4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4" creationId="{0AA1C71F-63C4-488A-BB69-CC2F76A8CC0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5" creationId="{2583E758-7C6B-419D-9A98-D4C87533F5A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6" creationId="{50421BDB-6C1B-4681-9B41-8B3D28A8E78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7" creationId="{6B935BD5-5FE7-4CE0-92B8-1C7440B5D27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8" creationId="{54292A4E-E157-41B8-BE44-79345A05F86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9" creationId="{2049AF41-61E2-4DC2-9656-19ED1D2DA19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0" creationId="{F6A8ADCE-5B27-435B-BB98-775DEA6D23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1" creationId="{759A50A8-46DD-49AB-AFD3-AAFDE305A04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2" creationId="{64F69E12-D288-49AC-A69D-9FD0BDCD944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3" creationId="{8E2B3B05-0314-43F7-A9C3-17C33D764CB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4" creationId="{0B80C4B7-1748-4426-B13D-A65E0BCB937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5" creationId="{ACE11A21-A7AD-4DE7-8C02-07B5749EF14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6" creationId="{0DB6CBEF-DB3E-40D6-AB84-5BB3D44ECAA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7" creationId="{2D1E38DA-A4CA-46ED-A63C-4563EC79C11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8" creationId="{099245F9-C890-470F-B498-A34300F690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9" creationId="{7A1B524E-CA30-4DFC-B139-E1236762C51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0" creationId="{8A4D9E65-8170-4B69-BDFF-85C7FC68832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1" creationId="{456A5D33-FDB8-47F0-8CFE-8099DE10CCE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2" creationId="{2FB5AC90-B9D1-4ABE-B204-BAF6BEAC083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3" creationId="{153163AF-A548-4D99-A764-788C2F7D876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4" creationId="{71C73990-1406-45C8-8004-BBFD6E02B4E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5" creationId="{E62C2CE5-0B93-4FF6-936D-F08F1B778DB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6" creationId="{9E1E7681-5BE3-4F89-A628-502D22F9ED5D}"/>
          </ac:spMkLst>
        </pc:spChg>
        <pc:spChg chg="add 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7" creationId="{0E3E6D95-7392-4EBA-BE5D-5223B6141756}"/>
          </ac:spMkLst>
        </pc:spChg>
        <pc:spChg chg="add 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8" creationId="{5765703A-1E1D-421E-9336-A9111A8EC8F7}"/>
          </ac:spMkLst>
        </pc:spChg>
        <pc:spChg chg="mod">
          <ac:chgData name="Hiếu Phạm Văn" userId="cbc5512fc0d5d692" providerId="LiveId" clId="{F5236E05-42B0-4B28-BBF7-AC4C0F570D13}" dt="2021-08-14T11:26:06.965" v="1356" actId="20577"/>
          <ac:spMkLst>
            <pc:docMk/>
            <pc:sldMk cId="4293964015" sldId="263"/>
            <ac:spMk id="151" creationId="{E89E4D83-2C8B-49B9-87B4-D698F71723B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56" creationId="{24185039-9D72-4699-9E9E-2538EC2B9A28}"/>
          </ac:spMkLst>
        </pc:spChg>
        <pc:spChg chg="mod">
          <ac:chgData name="Hiếu Phạm Văn" userId="cbc5512fc0d5d692" providerId="LiveId" clId="{F5236E05-42B0-4B28-BBF7-AC4C0F570D13}" dt="2021-08-14T11:26:57.212" v="1568" actId="1076"/>
          <ac:spMkLst>
            <pc:docMk/>
            <pc:sldMk cId="4293964015" sldId="263"/>
            <ac:spMk id="157" creationId="{B36E49B4-957F-4424-A3AB-280F9E91E2D5}"/>
          </ac:spMkLst>
        </pc:s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2" creationId="{97AEDF80-CD11-498D-865F-4C2563F59DCA}"/>
          </ac:grpSpMkLst>
        </pc:gr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49" creationId="{9DFB6B96-D1CE-47F5-881F-946211D1B619}"/>
          </ac:grpSpMkLst>
        </pc:gr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52" creationId="{42B4A984-EDCC-4D58-9D70-0B67BF1AE4FE}"/>
          </ac:grpSpMkLst>
        </pc:grpChg>
        <pc:grpChg chg="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55" creationId="{13CACEEE-9887-47D8-B3B6-BDC34D225208}"/>
          </ac:grpSpMkLst>
        </pc:grpChg>
        <pc:picChg chg="del">
          <ac:chgData name="Hiếu Phạm Văn" userId="cbc5512fc0d5d692" providerId="LiveId" clId="{F5236E05-42B0-4B28-BBF7-AC4C0F570D13}" dt="2021-08-14T11:23:46.748" v="1220" actId="21"/>
          <ac:picMkLst>
            <pc:docMk/>
            <pc:sldMk cId="4293964015" sldId="263"/>
            <ac:picMk id="2" creationId="{CD2153E6-7B33-438D-BE08-AB575E8C5E00}"/>
          </ac:picMkLst>
        </pc:picChg>
        <pc:picChg chg="add del mod">
          <ac:chgData name="Hiếu Phạm Văn" userId="cbc5512fc0d5d692" providerId="LiveId" clId="{F5236E05-42B0-4B28-BBF7-AC4C0F570D13}" dt="2021-08-14T09:51:04.012" v="1207" actId="21"/>
          <ac:picMkLst>
            <pc:docMk/>
            <pc:sldMk cId="4293964015" sldId="263"/>
            <ac:picMk id="5" creationId="{FCD9B2F9-4F2A-4BD6-973A-3B00C2C55E85}"/>
          </ac:picMkLst>
        </pc:picChg>
        <pc:picChg chg="add del mod">
          <ac:chgData name="Hiếu Phạm Văn" userId="cbc5512fc0d5d692" providerId="LiveId" clId="{F5236E05-42B0-4B28-BBF7-AC4C0F570D13}" dt="2021-08-14T11:24:07.233" v="1224" actId="21"/>
          <ac:picMkLst>
            <pc:docMk/>
            <pc:sldMk cId="4293964015" sldId="263"/>
            <ac:picMk id="8" creationId="{F5E28600-BEB3-4F07-9710-E031919B06D8}"/>
          </ac:picMkLst>
        </pc:picChg>
        <pc:picChg chg="add del mod">
          <ac:chgData name="Hiếu Phạm Văn" userId="cbc5512fc0d5d692" providerId="LiveId" clId="{F5236E05-42B0-4B28-BBF7-AC4C0F570D13}" dt="2021-08-14T11:27:00.464" v="1569" actId="21"/>
          <ac:picMkLst>
            <pc:docMk/>
            <pc:sldMk cId="4293964015" sldId="263"/>
            <ac:picMk id="10" creationId="{05C8A76B-868F-4AD0-8171-688CB3ED7CF2}"/>
          </ac:picMkLst>
        </pc:picChg>
        <pc:picChg chg="add 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1" creationId="{885DF145-A88C-416B-8DAC-EF97FA95F065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0" creationId="{B5C7E4BF-2E4A-4566-8341-F441F90C672F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3" creationId="{BA7FEBE2-AFAA-4B7D-A81F-B75022C41F27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4" creationId="{DB30B52D-019E-4714-A28C-D6444346F7B0}"/>
          </ac:picMkLst>
        </pc:picChg>
      </pc:sldChg>
      <pc:sldChg chg="addSp delSp modSp mod ord delAnim modAnim">
        <pc:chgData name="Hiếu Phạm Văn" userId="cbc5512fc0d5d692" providerId="LiveId" clId="{F5236E05-42B0-4B28-BBF7-AC4C0F570D13}" dt="2021-08-14T11:29:50.354" v="1852" actId="21"/>
        <pc:sldMkLst>
          <pc:docMk/>
          <pc:sldMk cId="2193615828" sldId="264"/>
        </pc:sldMkLst>
        <pc:spChg chg="del mod">
          <ac:chgData name="Hiếu Phạm Văn" userId="cbc5512fc0d5d692" providerId="LiveId" clId="{F5236E05-42B0-4B28-BBF7-AC4C0F570D13}" dt="2021-08-14T11:28:38.690" v="1732" actId="21"/>
          <ac:spMkLst>
            <pc:docMk/>
            <pc:sldMk cId="2193615828" sldId="264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7:59.454" v="1726" actId="21"/>
          <ac:spMkLst>
            <pc:docMk/>
            <pc:sldMk cId="2193615828" sldId="264"/>
            <ac:spMk id="4" creationId="{53D9A630-2101-4F6C-A212-309678C191FF}"/>
          </ac:spMkLst>
        </pc:spChg>
        <pc:spChg chg="add mod">
          <ac:chgData name="Hiếu Phạm Văn" userId="cbc5512fc0d5d692" providerId="LiveId" clId="{F5236E05-42B0-4B28-BBF7-AC4C0F570D13}" dt="2021-08-14T11:29:45.600" v="1851" actId="20577"/>
          <ac:spMkLst>
            <pc:docMk/>
            <pc:sldMk cId="2193615828" sldId="264"/>
            <ac:spMk id="5" creationId="{04E1BD8C-20B3-4A1F-93B4-5331FCB987F9}"/>
          </ac:spMkLst>
        </pc:spChg>
        <pc:spChg chg="add del mod">
          <ac:chgData name="Hiếu Phạm Văn" userId="cbc5512fc0d5d692" providerId="LiveId" clId="{F5236E05-42B0-4B28-BBF7-AC4C0F570D13}" dt="2021-08-14T11:29:50.354" v="1852" actId="21"/>
          <ac:spMkLst>
            <pc:docMk/>
            <pc:sldMk cId="2193615828" sldId="264"/>
            <ac:spMk id="6" creationId="{D575D0BC-93A9-48E4-AF25-D5E2C10E17B7}"/>
          </ac:spMkLst>
        </pc:spChg>
      </pc:sldChg>
      <pc:sldChg chg="addSp delSp modSp mod modAnim">
        <pc:chgData name="Hiếu Phạm Văn" userId="cbc5512fc0d5d692" providerId="LiveId" clId="{F5236E05-42B0-4B28-BBF7-AC4C0F570D13}" dt="2021-08-14T12:59:56.603" v="3252" actId="1076"/>
        <pc:sldMkLst>
          <pc:docMk/>
          <pc:sldMk cId="4186497104" sldId="265"/>
        </pc:sldMkLst>
        <pc:spChg chg="del mod">
          <ac:chgData name="Hiếu Phạm Văn" userId="cbc5512fc0d5d692" providerId="LiveId" clId="{F5236E05-42B0-4B28-BBF7-AC4C0F570D13}" dt="2021-08-14T11:34:25.019" v="1939" actId="21"/>
          <ac:spMkLst>
            <pc:docMk/>
            <pc:sldMk cId="4186497104" sldId="265"/>
            <ac:spMk id="3" creationId="{07083AE8-5828-4AB5-B574-434E478FF177}"/>
          </ac:spMkLst>
        </pc:spChg>
        <pc:spChg chg="add mod">
          <ac:chgData name="Hiếu Phạm Văn" userId="cbc5512fc0d5d692" providerId="LiveId" clId="{F5236E05-42B0-4B28-BBF7-AC4C0F570D13}" dt="2021-08-14T12:13:25.944" v="2395" actId="20577"/>
          <ac:spMkLst>
            <pc:docMk/>
            <pc:sldMk cId="4186497104" sldId="265"/>
            <ac:spMk id="10" creationId="{815B6203-B459-48FE-B239-9B445414F2AF}"/>
          </ac:spMkLst>
        </pc:spChg>
        <pc:spChg chg="add mod">
          <ac:chgData name="Hiếu Phạm Văn" userId="cbc5512fc0d5d692" providerId="LiveId" clId="{F5236E05-42B0-4B28-BBF7-AC4C0F570D13}" dt="2021-08-14T12:13:48.916" v="2433" actId="14100"/>
          <ac:spMkLst>
            <pc:docMk/>
            <pc:sldMk cId="4186497104" sldId="265"/>
            <ac:spMk id="11" creationId="{7C555928-0B05-42C5-B13D-F29B165445AB}"/>
          </ac:spMkLst>
        </pc:spChg>
        <pc:spChg chg="add mod">
          <ac:chgData name="Hiếu Phạm Văn" userId="cbc5512fc0d5d692" providerId="LiveId" clId="{F5236E05-42B0-4B28-BBF7-AC4C0F570D13}" dt="2021-08-14T12:58:56.448" v="3196" actId="1076"/>
          <ac:spMkLst>
            <pc:docMk/>
            <pc:sldMk cId="4186497104" sldId="265"/>
            <ac:spMk id="12" creationId="{FD456024-BC79-47F0-A068-B584C59533D8}"/>
          </ac:spMkLst>
        </pc:spChg>
        <pc:spChg chg="add mod">
          <ac:chgData name="Hiếu Phạm Văn" userId="cbc5512fc0d5d692" providerId="LiveId" clId="{F5236E05-42B0-4B28-BBF7-AC4C0F570D13}" dt="2021-08-14T12:58:59.869" v="3197" actId="1076"/>
          <ac:spMkLst>
            <pc:docMk/>
            <pc:sldMk cId="4186497104" sldId="265"/>
            <ac:spMk id="13" creationId="{3A0082B6-B7C4-44F4-A4D1-881D6B2BC474}"/>
          </ac:spMkLst>
        </pc:spChg>
        <pc:spChg chg="add mod">
          <ac:chgData name="Hiếu Phạm Văn" userId="cbc5512fc0d5d692" providerId="LiveId" clId="{F5236E05-42B0-4B28-BBF7-AC4C0F570D13}" dt="2021-08-14T12:59:16.913" v="3212" actId="1038"/>
          <ac:spMkLst>
            <pc:docMk/>
            <pc:sldMk cId="4186497104" sldId="265"/>
            <ac:spMk id="14" creationId="{C6959B3E-2216-40C7-856F-A6E37EF5AA0C}"/>
          </ac:spMkLst>
        </pc:spChg>
        <pc:spChg chg="add mod">
          <ac:chgData name="Hiếu Phạm Văn" userId="cbc5512fc0d5d692" providerId="LiveId" clId="{F5236E05-42B0-4B28-BBF7-AC4C0F570D13}" dt="2021-08-14T12:59:26.211" v="3247" actId="1038"/>
          <ac:spMkLst>
            <pc:docMk/>
            <pc:sldMk cId="4186497104" sldId="265"/>
            <ac:spMk id="15" creationId="{5D29B4DC-F8B9-444E-AF95-D8BEC9109AC4}"/>
          </ac:spMkLst>
        </pc:spChg>
        <pc:spChg chg="add mod">
          <ac:chgData name="Hiếu Phạm Văn" userId="cbc5512fc0d5d692" providerId="LiveId" clId="{F5236E05-42B0-4B28-BBF7-AC4C0F570D13}" dt="2021-08-14T12:59:36.292" v="3248" actId="1076"/>
          <ac:spMkLst>
            <pc:docMk/>
            <pc:sldMk cId="4186497104" sldId="265"/>
            <ac:spMk id="16" creationId="{7B3C359B-F437-497B-B61F-F7B12E229927}"/>
          </ac:spMkLst>
        </pc:spChg>
        <pc:spChg chg="add mod">
          <ac:chgData name="Hiếu Phạm Văn" userId="cbc5512fc0d5d692" providerId="LiveId" clId="{F5236E05-42B0-4B28-BBF7-AC4C0F570D13}" dt="2021-08-14T12:59:47.221" v="3250" actId="208"/>
          <ac:spMkLst>
            <pc:docMk/>
            <pc:sldMk cId="4186497104" sldId="265"/>
            <ac:spMk id="17" creationId="{B5230872-6652-44BC-ACBB-85C15389D880}"/>
          </ac:spMkLst>
        </pc:spChg>
        <pc:spChg chg="add mod">
          <ac:chgData name="Hiếu Phạm Văn" userId="cbc5512fc0d5d692" providerId="LiveId" clId="{F5236E05-42B0-4B28-BBF7-AC4C0F570D13}" dt="2021-08-14T12:59:56.603" v="3252" actId="1076"/>
          <ac:spMkLst>
            <pc:docMk/>
            <pc:sldMk cId="4186497104" sldId="265"/>
            <ac:spMk id="18" creationId="{B9E77EBF-B568-4EF1-B5F5-CC02DD53A0E5}"/>
          </ac:spMkLst>
        </pc:spChg>
        <pc:picChg chg="del mod">
          <ac:chgData name="Hiếu Phạm Văn" userId="cbc5512fc0d5d692" providerId="LiveId" clId="{F5236E05-42B0-4B28-BBF7-AC4C0F570D13}" dt="2021-08-14T11:34:21.467" v="1938" actId="21"/>
          <ac:picMkLst>
            <pc:docMk/>
            <pc:sldMk cId="4186497104" sldId="265"/>
            <ac:picMk id="2" creationId="{CD2153E6-7B33-438D-BE08-AB575E8C5E00}"/>
          </ac:picMkLst>
        </pc:picChg>
        <pc:picChg chg="add del mod modCrop">
          <ac:chgData name="Hiếu Phạm Văn" userId="cbc5512fc0d5d692" providerId="LiveId" clId="{F5236E05-42B0-4B28-BBF7-AC4C0F570D13}" dt="2021-08-14T11:36:31.694" v="2060" actId="21"/>
          <ac:picMkLst>
            <pc:docMk/>
            <pc:sldMk cId="4186497104" sldId="265"/>
            <ac:picMk id="5" creationId="{34736D25-8FCD-4713-8E8A-5A60D609DB36}"/>
          </ac:picMkLst>
        </pc:picChg>
        <pc:picChg chg="add del mod">
          <ac:chgData name="Hiếu Phạm Văn" userId="cbc5512fc0d5d692" providerId="LiveId" clId="{F5236E05-42B0-4B28-BBF7-AC4C0F570D13}" dt="2021-08-14T11:33:01.827" v="1878" actId="21"/>
          <ac:picMkLst>
            <pc:docMk/>
            <pc:sldMk cId="4186497104" sldId="265"/>
            <ac:picMk id="7" creationId="{6EAAB479-5DE0-488B-97C3-0BBD858BEEC7}"/>
          </ac:picMkLst>
        </pc:picChg>
        <pc:picChg chg="add del mod">
          <ac:chgData name="Hiếu Phạm Văn" userId="cbc5512fc0d5d692" providerId="LiveId" clId="{F5236E05-42B0-4B28-BBF7-AC4C0F570D13}" dt="2021-08-14T11:34:16.328" v="1936" actId="21"/>
          <ac:picMkLst>
            <pc:docMk/>
            <pc:sldMk cId="4186497104" sldId="265"/>
            <ac:picMk id="8" creationId="{0F6FEACD-D02D-4BA6-80A8-EC43A88FBD3C}"/>
          </ac:picMkLst>
        </pc:picChg>
        <pc:picChg chg="add del mod modCrop">
          <ac:chgData name="Hiếu Phạm Văn" userId="cbc5512fc0d5d692" providerId="LiveId" clId="{F5236E05-42B0-4B28-BBF7-AC4C0F570D13}" dt="2021-08-14T12:59:51.194" v="3251" actId="21"/>
          <ac:picMkLst>
            <pc:docMk/>
            <pc:sldMk cId="4186497104" sldId="265"/>
            <ac:picMk id="9" creationId="{DB5811F9-F027-4D5E-BC7B-34D9C26A0482}"/>
          </ac:picMkLst>
        </pc:picChg>
      </pc:sldChg>
      <pc:sldChg chg="modSp mod">
        <pc:chgData name="Hiếu Phạm Văn" userId="cbc5512fc0d5d692" providerId="LiveId" clId="{F5236E05-42B0-4B28-BBF7-AC4C0F570D13}" dt="2021-08-14T11:35:19.953" v="2045" actId="255"/>
        <pc:sldMkLst>
          <pc:docMk/>
          <pc:sldMk cId="655332592" sldId="266"/>
        </pc:sldMkLst>
        <pc:spChg chg="mod">
          <ac:chgData name="Hiếu Phạm Văn" userId="cbc5512fc0d5d692" providerId="LiveId" clId="{F5236E05-42B0-4B28-BBF7-AC4C0F570D13}" dt="2021-08-14T11:35:19.953" v="2045" actId="255"/>
          <ac:spMkLst>
            <pc:docMk/>
            <pc:sldMk cId="655332592" sldId="266"/>
            <ac:spMk id="14" creationId="{0C50AB22-24C0-4F06-AAEF-B60BDDA51076}"/>
          </ac:spMkLst>
        </pc:spChg>
      </pc:sldChg>
      <pc:sldChg chg="del">
        <pc:chgData name="Hiếu Phạm Văn" userId="cbc5512fc0d5d692" providerId="LiveId" clId="{F5236E05-42B0-4B28-BBF7-AC4C0F570D13}" dt="2021-08-14T11:35:24.381" v="2046" actId="2696"/>
        <pc:sldMkLst>
          <pc:docMk/>
          <pc:sldMk cId="1488572089" sldId="267"/>
        </pc:sldMkLst>
      </pc:sldChg>
      <pc:sldChg chg="delSp modSp mod">
        <pc:chgData name="Hiếu Phạm Văn" userId="cbc5512fc0d5d692" providerId="LiveId" clId="{F5236E05-42B0-4B28-BBF7-AC4C0F570D13}" dt="2021-08-14T07:31:51.560" v="84" actId="21"/>
        <pc:sldMkLst>
          <pc:docMk/>
          <pc:sldMk cId="1520259951" sldId="269"/>
        </pc:sldMkLst>
        <pc:spChg chg="mod">
          <ac:chgData name="Hiếu Phạm Văn" userId="cbc5512fc0d5d692" providerId="LiveId" clId="{F5236E05-42B0-4B28-BBF7-AC4C0F570D13}" dt="2021-08-14T07:31:32.428" v="81" actId="14100"/>
          <ac:spMkLst>
            <pc:docMk/>
            <pc:sldMk cId="1520259951" sldId="269"/>
            <ac:spMk id="8" creationId="{5C7A2299-8D9B-4764-87EF-B50512582AE1}"/>
          </ac:spMkLst>
        </pc:spChg>
        <pc:spChg chg="mod">
          <ac:chgData name="Hiếu Phạm Văn" userId="cbc5512fc0d5d692" providerId="LiveId" clId="{F5236E05-42B0-4B28-BBF7-AC4C0F570D13}" dt="2021-08-14T07:31:40.007" v="83" actId="20577"/>
          <ac:spMkLst>
            <pc:docMk/>
            <pc:sldMk cId="1520259951" sldId="269"/>
            <ac:spMk id="9" creationId="{8EA4ACF5-2BA3-4FD3-8F3D-20CECDA3A2AA}"/>
          </ac:spMkLst>
        </pc:spChg>
        <pc:picChg chg="del">
          <ac:chgData name="Hiếu Phạm Văn" userId="cbc5512fc0d5d692" providerId="LiveId" clId="{F5236E05-42B0-4B28-BBF7-AC4C0F570D13}" dt="2021-08-14T07:31:51.560" v="84" actId="21"/>
          <ac:picMkLst>
            <pc:docMk/>
            <pc:sldMk cId="1520259951" sldId="269"/>
            <ac:picMk id="4" creationId="{2B0F7C75-2945-455B-9886-79B87898EF05}"/>
          </ac:picMkLst>
        </pc:picChg>
      </pc:sldChg>
      <pc:sldChg chg="addSp delSp modSp new mod modClrScheme modAnim chgLayout">
        <pc:chgData name="Hiếu Phạm Văn" userId="cbc5512fc0d5d692" providerId="LiveId" clId="{F5236E05-42B0-4B28-BBF7-AC4C0F570D13}" dt="2021-08-14T09:07:28.897" v="94" actId="14100"/>
        <pc:sldMkLst>
          <pc:docMk/>
          <pc:sldMk cId="1718165858" sldId="270"/>
        </pc:sldMkLst>
        <pc:spChg chg="del">
          <ac:chgData name="Hiếu Phạm Văn" userId="cbc5512fc0d5d692" providerId="LiveId" clId="{F5236E05-42B0-4B28-BBF7-AC4C0F570D13}" dt="2021-08-14T09:04:45.781" v="87" actId="700"/>
          <ac:spMkLst>
            <pc:docMk/>
            <pc:sldMk cId="1718165858" sldId="270"/>
            <ac:spMk id="2" creationId="{EEC3A242-BF19-43F3-9A4C-9BEA56DE87A3}"/>
          </ac:spMkLst>
        </pc:spChg>
        <pc:spChg chg="del">
          <ac:chgData name="Hiếu Phạm Văn" userId="cbc5512fc0d5d692" providerId="LiveId" clId="{F5236E05-42B0-4B28-BBF7-AC4C0F570D13}" dt="2021-08-14T09:04:45.781" v="87" actId="700"/>
          <ac:spMkLst>
            <pc:docMk/>
            <pc:sldMk cId="1718165858" sldId="270"/>
            <ac:spMk id="3" creationId="{B7EAAA75-B921-4D63-BB08-1CA1F3B5B551}"/>
          </ac:spMkLst>
        </pc:spChg>
        <pc:picChg chg="add mod">
          <ac:chgData name="Hiếu Phạm Văn" userId="cbc5512fc0d5d692" providerId="LiveId" clId="{F5236E05-42B0-4B28-BBF7-AC4C0F570D13}" dt="2021-08-14T09:07:28.897" v="94" actId="14100"/>
          <ac:picMkLst>
            <pc:docMk/>
            <pc:sldMk cId="1718165858" sldId="270"/>
            <ac:picMk id="4" creationId="{98CFF56D-2C30-4140-B250-BC7269C64005}"/>
          </ac:picMkLst>
        </pc:picChg>
      </pc:sldChg>
      <pc:sldChg chg="addSp delSp modSp new del mod">
        <pc:chgData name="Hiếu Phạm Văn" userId="cbc5512fc0d5d692" providerId="LiveId" clId="{F5236E05-42B0-4B28-BBF7-AC4C0F570D13}" dt="2021-08-14T09:49:53.369" v="991" actId="2696"/>
        <pc:sldMkLst>
          <pc:docMk/>
          <pc:sldMk cId="2301200450" sldId="271"/>
        </pc:sldMkLst>
        <pc:picChg chg="add del mod">
          <ac:chgData name="Hiếu Phạm Văn" userId="cbc5512fc0d5d692" providerId="LiveId" clId="{F5236E05-42B0-4B28-BBF7-AC4C0F570D13}" dt="2021-08-14T09:08:53.537" v="101" actId="21"/>
          <ac:picMkLst>
            <pc:docMk/>
            <pc:sldMk cId="2301200450" sldId="271"/>
            <ac:picMk id="3" creationId="{EE458A65-DAFC-49BD-BB99-44FE12022626}"/>
          </ac:picMkLst>
        </pc:picChg>
      </pc:sldChg>
      <pc:sldChg chg="addSp delSp modSp new mod setBg modAnim">
        <pc:chgData name="Hiếu Phạm Văn" userId="cbc5512fc0d5d692" providerId="LiveId" clId="{F5236E05-42B0-4B28-BBF7-AC4C0F570D13}" dt="2021-08-14T11:37:14.462" v="2064"/>
        <pc:sldMkLst>
          <pc:docMk/>
          <pc:sldMk cId="1693842066" sldId="272"/>
        </pc:sldMkLst>
        <pc:spChg chg="mod">
          <ac:chgData name="Hiếu Phạm Văn" userId="cbc5512fc0d5d692" providerId="LiveId" clId="{F5236E05-42B0-4B28-BBF7-AC4C0F570D13}" dt="2021-08-14T09:08:48.204" v="100"/>
          <ac:spMkLst>
            <pc:docMk/>
            <pc:sldMk cId="1693842066" sldId="272"/>
            <ac:spMk id="5" creationId="{15BA2153-2345-4358-9774-96F235018CC3}"/>
          </ac:spMkLst>
        </pc:spChg>
        <pc:spChg chg="mod">
          <ac:chgData name="Hiếu Phạm Văn" userId="cbc5512fc0d5d692" providerId="LiveId" clId="{F5236E05-42B0-4B28-BBF7-AC4C0F570D13}" dt="2021-08-14T09:08:48.204" v="100"/>
          <ac:spMkLst>
            <pc:docMk/>
            <pc:sldMk cId="1693842066" sldId="272"/>
            <ac:spMk id="6" creationId="{6CC4BE67-7A2E-4ECC-B33C-AD9849D94562}"/>
          </ac:spMkLst>
        </pc:spChg>
        <pc:spChg chg="add mod">
          <ac:chgData name="Hiếu Phạm Văn" userId="cbc5512fc0d5d692" providerId="LiveId" clId="{F5236E05-42B0-4B28-BBF7-AC4C0F570D13}" dt="2021-08-14T09:10:22.166" v="190" actId="1076"/>
          <ac:spMkLst>
            <pc:docMk/>
            <pc:sldMk cId="1693842066" sldId="272"/>
            <ac:spMk id="10" creationId="{29C54108-FFAC-4F4C-83CA-6BA120CF290E}"/>
          </ac:spMkLst>
        </pc:spChg>
        <pc:spChg chg="add mod">
          <ac:chgData name="Hiếu Phạm Văn" userId="cbc5512fc0d5d692" providerId="LiveId" clId="{F5236E05-42B0-4B28-BBF7-AC4C0F570D13}" dt="2021-08-14T09:10:57.746" v="328" actId="20577"/>
          <ac:spMkLst>
            <pc:docMk/>
            <pc:sldMk cId="1693842066" sldId="272"/>
            <ac:spMk id="11" creationId="{CD9B19F7-963D-4793-A5A2-7F245840FD70}"/>
          </ac:spMkLst>
        </pc:spChg>
        <pc:grpChg chg="add mod">
          <ac:chgData name="Hiếu Phạm Văn" userId="cbc5512fc0d5d692" providerId="LiveId" clId="{F5236E05-42B0-4B28-BBF7-AC4C0F570D13}" dt="2021-08-14T09:09:24.150" v="107" actId="1076"/>
          <ac:grpSpMkLst>
            <pc:docMk/>
            <pc:sldMk cId="1693842066" sldId="272"/>
            <ac:grpSpMk id="2" creationId="{9D8C76F1-A681-4465-9DF2-B8648DBE9192}"/>
          </ac:grpSpMkLst>
        </pc:grpChg>
        <pc:grpChg chg="mod">
          <ac:chgData name="Hiếu Phạm Văn" userId="cbc5512fc0d5d692" providerId="LiveId" clId="{F5236E05-42B0-4B28-BBF7-AC4C0F570D13}" dt="2021-08-14T09:08:48.204" v="100"/>
          <ac:grpSpMkLst>
            <pc:docMk/>
            <pc:sldMk cId="1693842066" sldId="272"/>
            <ac:grpSpMk id="3" creationId="{33BC5D8F-A302-40CF-9E3F-45C574E46F46}"/>
          </ac:grpSpMkLst>
        </pc:grpChg>
        <pc:picChg chg="mod">
          <ac:chgData name="Hiếu Phạm Văn" userId="cbc5512fc0d5d692" providerId="LiveId" clId="{F5236E05-42B0-4B28-BBF7-AC4C0F570D13}" dt="2021-08-14T09:08:48.204" v="100"/>
          <ac:picMkLst>
            <pc:docMk/>
            <pc:sldMk cId="1693842066" sldId="272"/>
            <ac:picMk id="4" creationId="{7C8ED5AC-0925-4F04-8813-E7A392D2E0C1}"/>
          </ac:picMkLst>
        </pc:picChg>
        <pc:picChg chg="add mod">
          <ac:chgData name="Hiếu Phạm Văn" userId="cbc5512fc0d5d692" providerId="LiveId" clId="{F5236E05-42B0-4B28-BBF7-AC4C0F570D13}" dt="2021-08-14T09:08:48.204" v="100"/>
          <ac:picMkLst>
            <pc:docMk/>
            <pc:sldMk cId="1693842066" sldId="272"/>
            <ac:picMk id="7" creationId="{5CF0C1A6-A2AB-4BB5-8DAB-38739ED7ACCD}"/>
          </ac:picMkLst>
        </pc:picChg>
        <pc:picChg chg="add mod">
          <ac:chgData name="Hiếu Phạm Văn" userId="cbc5512fc0d5d692" providerId="LiveId" clId="{F5236E05-42B0-4B28-BBF7-AC4C0F570D13}" dt="2021-08-14T09:09:27.007" v="108" actId="1076"/>
          <ac:picMkLst>
            <pc:docMk/>
            <pc:sldMk cId="1693842066" sldId="272"/>
            <ac:picMk id="8" creationId="{8186C3F3-981F-4459-AEAD-96A7A850D8A2}"/>
          </ac:picMkLst>
        </pc:picChg>
        <pc:picChg chg="add del mod">
          <ac:chgData name="Hiếu Phạm Văn" userId="cbc5512fc0d5d692" providerId="LiveId" clId="{F5236E05-42B0-4B28-BBF7-AC4C0F570D13}" dt="2021-08-14T09:11:18.852" v="331" actId="21"/>
          <ac:picMkLst>
            <pc:docMk/>
            <pc:sldMk cId="1693842066" sldId="272"/>
            <ac:picMk id="9" creationId="{300336F1-72C4-42D0-A5F0-6504301432DD}"/>
          </ac:picMkLst>
        </pc:picChg>
      </pc:sldChg>
      <pc:sldChg chg="add">
        <pc:chgData name="Hiếu Phạm Văn" userId="cbc5512fc0d5d692" providerId="LiveId" clId="{F5236E05-42B0-4B28-BBF7-AC4C0F570D13}" dt="2021-08-14T11:29:09.819" v="1737" actId="2890"/>
        <pc:sldMkLst>
          <pc:docMk/>
          <pc:sldMk cId="1910240280" sldId="273"/>
        </pc:sldMkLst>
      </pc:sldChg>
      <pc:sldChg chg="addSp delSp modSp add mod ord">
        <pc:chgData name="Hiếu Phạm Văn" userId="cbc5512fc0d5d692" providerId="LiveId" clId="{F5236E05-42B0-4B28-BBF7-AC4C0F570D13}" dt="2021-08-14T11:33:49.389" v="1932" actId="313"/>
        <pc:sldMkLst>
          <pc:docMk/>
          <pc:sldMk cId="3730622591" sldId="274"/>
        </pc:sldMkLst>
        <pc:spChg chg="mod">
          <ac:chgData name="Hiếu Phạm Văn" userId="cbc5512fc0d5d692" providerId="LiveId" clId="{F5236E05-42B0-4B28-BBF7-AC4C0F570D13}" dt="2021-08-14T11:33:49.389" v="1932" actId="313"/>
          <ac:spMkLst>
            <pc:docMk/>
            <pc:sldMk cId="3730622591" sldId="274"/>
            <ac:spMk id="5" creationId="{04E1BD8C-20B3-4A1F-93B4-5331FCB987F9}"/>
          </ac:spMkLst>
        </pc:spChg>
        <pc:picChg chg="add del mod">
          <ac:chgData name="Hiếu Phạm Văn" userId="cbc5512fc0d5d692" providerId="LiveId" clId="{F5236E05-42B0-4B28-BBF7-AC4C0F570D13}" dt="2021-08-14T11:33:34.452" v="1928" actId="21"/>
          <ac:picMkLst>
            <pc:docMk/>
            <pc:sldMk cId="3730622591" sldId="274"/>
            <ac:picMk id="4" creationId="{A76AAC5B-8509-4749-80BC-DB3AD5370620}"/>
          </ac:picMkLst>
        </pc:picChg>
      </pc:sldChg>
      <pc:sldChg chg="modSp add mod ord">
        <pc:chgData name="Hiếu Phạm Văn" userId="cbc5512fc0d5d692" providerId="LiveId" clId="{F5236E05-42B0-4B28-BBF7-AC4C0F570D13}" dt="2021-08-14T11:34:56.478" v="1991" actId="20577"/>
        <pc:sldMkLst>
          <pc:docMk/>
          <pc:sldMk cId="2949146415" sldId="275"/>
        </pc:sldMkLst>
        <pc:spChg chg="mod">
          <ac:chgData name="Hiếu Phạm Văn" userId="cbc5512fc0d5d692" providerId="LiveId" clId="{F5236E05-42B0-4B28-BBF7-AC4C0F570D13}" dt="2021-08-14T11:34:56.478" v="1991" actId="20577"/>
          <ac:spMkLst>
            <pc:docMk/>
            <pc:sldMk cId="2949146415" sldId="275"/>
            <ac:spMk id="5" creationId="{6A6D5E53-4DA9-4671-9C39-6BD20806C05B}"/>
          </ac:spMkLst>
        </pc:spChg>
      </pc:sldChg>
      <pc:sldChg chg="addSp delSp modSp new mod modClrScheme addAnim delAnim modAnim chgLayout">
        <pc:chgData name="Hiếu Phạm Văn" userId="cbc5512fc0d5d692" providerId="LiveId" clId="{F5236E05-42B0-4B28-BBF7-AC4C0F570D13}" dt="2021-08-14T12:11:13.012" v="2335"/>
        <pc:sldMkLst>
          <pc:docMk/>
          <pc:sldMk cId="4059648108" sldId="276"/>
        </pc:sldMkLst>
        <pc:spChg chg="del">
          <ac:chgData name="Hiếu Phạm Văn" userId="cbc5512fc0d5d692" providerId="LiveId" clId="{F5236E05-42B0-4B28-BBF7-AC4C0F570D13}" dt="2021-08-14T11:36:21.900" v="2058" actId="700"/>
          <ac:spMkLst>
            <pc:docMk/>
            <pc:sldMk cId="4059648108" sldId="276"/>
            <ac:spMk id="2" creationId="{9991E939-CAE0-4B6B-8D2E-C62264B5AEA8}"/>
          </ac:spMkLst>
        </pc:spChg>
        <pc:spChg chg="del">
          <ac:chgData name="Hiếu Phạm Văn" userId="cbc5512fc0d5d692" providerId="LiveId" clId="{F5236E05-42B0-4B28-BBF7-AC4C0F570D13}" dt="2021-08-14T11:36:21.900" v="2058" actId="700"/>
          <ac:spMkLst>
            <pc:docMk/>
            <pc:sldMk cId="4059648108" sldId="276"/>
            <ac:spMk id="3" creationId="{811D1888-9345-499F-8789-4E7F7AE3609D}"/>
          </ac:spMkLst>
        </pc:spChg>
        <pc:spChg chg="mod">
          <ac:chgData name="Hiếu Phạm Văn" userId="cbc5512fc0d5d692" providerId="LiveId" clId="{F5236E05-42B0-4B28-BBF7-AC4C0F570D13}" dt="2021-08-14T12:00:40.703" v="2066"/>
          <ac:spMkLst>
            <pc:docMk/>
            <pc:sldMk cId="4059648108" sldId="276"/>
            <ac:spMk id="8" creationId="{4F681D7D-842D-4F22-BC66-DA3B564D27BF}"/>
          </ac:spMkLst>
        </pc:spChg>
        <pc:spChg chg="mod">
          <ac:chgData name="Hiếu Phạm Văn" userId="cbc5512fc0d5d692" providerId="LiveId" clId="{F5236E05-42B0-4B28-BBF7-AC4C0F570D13}" dt="2021-08-14T12:00:40.703" v="2066"/>
          <ac:spMkLst>
            <pc:docMk/>
            <pc:sldMk cId="4059648108" sldId="276"/>
            <ac:spMk id="9" creationId="{51E803B4-E60D-4255-A888-61908B3485BB}"/>
          </ac:spMkLst>
        </pc:spChg>
        <pc:spChg chg="add mod">
          <ac:chgData name="Hiếu Phạm Văn" userId="cbc5512fc0d5d692" providerId="LiveId" clId="{F5236E05-42B0-4B28-BBF7-AC4C0F570D13}" dt="2021-08-14T12:03:46.424" v="2317" actId="2711"/>
          <ac:spMkLst>
            <pc:docMk/>
            <pc:sldMk cId="4059648108" sldId="276"/>
            <ac:spMk id="10" creationId="{CB106B2E-3AB7-4F31-9F0D-C1D71ED0F672}"/>
          </ac:spMkLst>
        </pc:spChg>
        <pc:spChg chg="add mod">
          <ac:chgData name="Hiếu Phạm Văn" userId="cbc5512fc0d5d692" providerId="LiveId" clId="{F5236E05-42B0-4B28-BBF7-AC4C0F570D13}" dt="2021-08-14T12:03:46.424" v="2317" actId="2711"/>
          <ac:spMkLst>
            <pc:docMk/>
            <pc:sldMk cId="4059648108" sldId="276"/>
            <ac:spMk id="11" creationId="{EE8F7948-B680-4E03-AF40-5B39ACE028AD}"/>
          </ac:spMkLst>
        </pc:spChg>
        <pc:spChg chg="add del mod">
          <ac:chgData name="Hiếu Phạm Văn" userId="cbc5512fc0d5d692" providerId="LiveId" clId="{F5236E05-42B0-4B28-BBF7-AC4C0F570D13}" dt="2021-08-14T12:03:20.935" v="2312" actId="21"/>
          <ac:spMkLst>
            <pc:docMk/>
            <pc:sldMk cId="4059648108" sldId="276"/>
            <ac:spMk id="15" creationId="{89A2E24F-29C7-420A-9730-EDA08254F82B}"/>
          </ac:spMkLst>
        </pc:spChg>
        <pc:spChg chg="add del mod">
          <ac:chgData name="Hiếu Phạm Văn" userId="cbc5512fc0d5d692" providerId="LiveId" clId="{F5236E05-42B0-4B28-BBF7-AC4C0F570D13}" dt="2021-08-14T12:03:02.007" v="2306" actId="21"/>
          <ac:spMkLst>
            <pc:docMk/>
            <pc:sldMk cId="4059648108" sldId="276"/>
            <ac:spMk id="16" creationId="{F4B35A07-D52C-412E-90DE-A7A04D285048}"/>
          </ac:spMkLst>
        </pc:spChg>
        <pc:spChg chg="add del mod">
          <ac:chgData name="Hiếu Phạm Văn" userId="cbc5512fc0d5d692" providerId="LiveId" clId="{F5236E05-42B0-4B28-BBF7-AC4C0F570D13}" dt="2021-08-14T12:03:08.862" v="2308" actId="21"/>
          <ac:spMkLst>
            <pc:docMk/>
            <pc:sldMk cId="4059648108" sldId="276"/>
            <ac:spMk id="17" creationId="{6C412953-86E6-46A7-BD50-9FE4DCD82C62}"/>
          </ac:spMkLst>
        </pc:spChg>
        <pc:spChg chg="add del mod">
          <ac:chgData name="Hiếu Phạm Văn" userId="cbc5512fc0d5d692" providerId="LiveId" clId="{F5236E05-42B0-4B28-BBF7-AC4C0F570D13}" dt="2021-08-14T12:03:04.947" v="2307" actId="21"/>
          <ac:spMkLst>
            <pc:docMk/>
            <pc:sldMk cId="4059648108" sldId="276"/>
            <ac:spMk id="18" creationId="{DD2B530A-5B93-4C7F-9D2F-05757517473E}"/>
          </ac:spMkLst>
        </pc:spChg>
        <pc:grpChg chg="add del mod">
          <ac:chgData name="Hiếu Phạm Văn" userId="cbc5512fc0d5d692" providerId="LiveId" clId="{F5236E05-42B0-4B28-BBF7-AC4C0F570D13}" dt="2021-08-14T12:05:32.508" v="2328" actId="14100"/>
          <ac:grpSpMkLst>
            <pc:docMk/>
            <pc:sldMk cId="4059648108" sldId="276"/>
            <ac:grpSpMk id="5" creationId="{FB568861-5808-4414-B901-3E5EB726F5C5}"/>
          </ac:grpSpMkLst>
        </pc:grpChg>
        <pc:grpChg chg="mod">
          <ac:chgData name="Hiếu Phạm Văn" userId="cbc5512fc0d5d692" providerId="LiveId" clId="{F5236E05-42B0-4B28-BBF7-AC4C0F570D13}" dt="2021-08-14T12:00:40.703" v="2066"/>
          <ac:grpSpMkLst>
            <pc:docMk/>
            <pc:sldMk cId="4059648108" sldId="276"/>
            <ac:grpSpMk id="6" creationId="{66116BD8-CFB3-4F13-A42F-137E9C2B386E}"/>
          </ac:grpSpMkLst>
        </pc:grpChg>
        <pc:graphicFrameChg chg="add mod modGraphic">
          <ac:chgData name="Hiếu Phạm Văn" userId="cbc5512fc0d5d692" providerId="LiveId" clId="{F5236E05-42B0-4B28-BBF7-AC4C0F570D13}" dt="2021-08-14T12:08:44.523" v="2330" actId="14734"/>
          <ac:graphicFrameMkLst>
            <pc:docMk/>
            <pc:sldMk cId="4059648108" sldId="276"/>
            <ac:graphicFrameMk id="19" creationId="{6D9BD9DC-D9C4-4350-9C13-73C22F80715D}"/>
          </ac:graphicFrameMkLst>
        </pc:graphicFrameChg>
        <pc:picChg chg="add del mod">
          <ac:chgData name="Hiếu Phạm Văn" userId="cbc5512fc0d5d692" providerId="LiveId" clId="{F5236E05-42B0-4B28-BBF7-AC4C0F570D13}" dt="2021-08-14T12:03:37.157" v="2316" actId="21"/>
          <ac:picMkLst>
            <pc:docMk/>
            <pc:sldMk cId="4059648108" sldId="276"/>
            <ac:picMk id="4" creationId="{0DB845AB-88FE-4FE3-BD87-F2ADFC083A8D}"/>
          </ac:picMkLst>
        </pc:picChg>
        <pc:picChg chg="mod">
          <ac:chgData name="Hiếu Phạm Văn" userId="cbc5512fc0d5d692" providerId="LiveId" clId="{F5236E05-42B0-4B28-BBF7-AC4C0F570D13}" dt="2021-08-14T12:00:40.703" v="2066"/>
          <ac:picMkLst>
            <pc:docMk/>
            <pc:sldMk cId="4059648108" sldId="276"/>
            <ac:picMk id="7" creationId="{3F75F1F0-2BE5-4B56-9C79-67DA0333E1B8}"/>
          </ac:picMkLst>
        </pc:picChg>
        <pc:picChg chg="add mod">
          <ac:chgData name="Hiếu Phạm Văn" userId="cbc5512fc0d5d692" providerId="LiveId" clId="{F5236E05-42B0-4B28-BBF7-AC4C0F570D13}" dt="2021-08-14T12:05:34.542" v="2329" actId="1076"/>
          <ac:picMkLst>
            <pc:docMk/>
            <pc:sldMk cId="4059648108" sldId="276"/>
            <ac:picMk id="12" creationId="{9C661220-CD63-4F5D-BA0A-F29C0F82C462}"/>
          </ac:picMkLst>
        </pc:picChg>
        <pc:picChg chg="add del mod">
          <ac:chgData name="Hiếu Phạm Văn" userId="cbc5512fc0d5d692" providerId="LiveId" clId="{F5236E05-42B0-4B28-BBF7-AC4C0F570D13}" dt="2021-08-14T12:01:23.842" v="2167" actId="21"/>
          <ac:picMkLst>
            <pc:docMk/>
            <pc:sldMk cId="4059648108" sldId="276"/>
            <ac:picMk id="13" creationId="{D1F3931C-4BD4-4B77-902B-2593B68C6583}"/>
          </ac:picMkLst>
        </pc:picChg>
        <pc:picChg chg="add del mod">
          <ac:chgData name="Hiếu Phạm Văn" userId="cbc5512fc0d5d692" providerId="LiveId" clId="{F5236E05-42B0-4B28-BBF7-AC4C0F570D13}" dt="2021-08-14T12:01:27.435" v="2168" actId="21"/>
          <ac:picMkLst>
            <pc:docMk/>
            <pc:sldMk cId="4059648108" sldId="276"/>
            <ac:picMk id="14" creationId="{5AB403D2-6B9E-4109-A1BD-86DC82F9208A}"/>
          </ac:picMkLst>
        </pc:picChg>
      </pc:sldChg>
      <pc:sldChg chg="addSp delSp modSp new mod modClrScheme modAnim chgLayout">
        <pc:chgData name="Hiếu Phạm Văn" userId="cbc5512fc0d5d692" providerId="LiveId" clId="{F5236E05-42B0-4B28-BBF7-AC4C0F570D13}" dt="2021-08-14T13:01:02.428" v="3256"/>
        <pc:sldMkLst>
          <pc:docMk/>
          <pc:sldMk cId="231633469" sldId="277"/>
        </pc:sldMkLst>
        <pc:spChg chg="del">
          <ac:chgData name="Hiếu Phạm Văn" userId="cbc5512fc0d5d692" providerId="LiveId" clId="{F5236E05-42B0-4B28-BBF7-AC4C0F570D13}" dt="2021-08-14T13:00:41.640" v="3254" actId="700"/>
          <ac:spMkLst>
            <pc:docMk/>
            <pc:sldMk cId="231633469" sldId="277"/>
            <ac:spMk id="2" creationId="{28C359BA-E5E4-4A91-BEDD-FC3878DCBBC4}"/>
          </ac:spMkLst>
        </pc:spChg>
        <pc:spChg chg="del">
          <ac:chgData name="Hiếu Phạm Văn" userId="cbc5512fc0d5d692" providerId="LiveId" clId="{F5236E05-42B0-4B28-BBF7-AC4C0F570D13}" dt="2021-08-14T13:00:41.640" v="3254" actId="700"/>
          <ac:spMkLst>
            <pc:docMk/>
            <pc:sldMk cId="231633469" sldId="277"/>
            <ac:spMk id="3" creationId="{60BF9C06-A907-437F-A982-06F5E33ED89F}"/>
          </ac:spMkLst>
        </pc:spChg>
        <pc:spChg chg="add mod">
          <ac:chgData name="Hiếu Phạm Văn" userId="cbc5512fc0d5d692" providerId="LiveId" clId="{F5236E05-42B0-4B28-BBF7-AC4C0F570D13}" dt="2021-08-14T13:01:02.428" v="3256"/>
          <ac:spMkLst>
            <pc:docMk/>
            <pc:sldMk cId="231633469" sldId="277"/>
            <ac:spMk id="5" creationId="{73B0D2EF-4E1C-4776-9961-528E02A8693B}"/>
          </ac:spMkLst>
        </pc:spChg>
        <pc:picChg chg="add mod">
          <ac:chgData name="Hiếu Phạm Văn" userId="cbc5512fc0d5d692" providerId="LiveId" clId="{F5236E05-42B0-4B28-BBF7-AC4C0F570D13}" dt="2021-08-14T13:00:50.965" v="3255"/>
          <ac:picMkLst>
            <pc:docMk/>
            <pc:sldMk cId="231633469" sldId="277"/>
            <ac:picMk id="4" creationId="{55A0B21B-97E0-4691-9FAC-911413C8CF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22C2AD-7D08-44FB-B74E-135A7B9363B7}"/>
              </a:ext>
            </a:extLst>
          </p:cNvPr>
          <p:cNvSpPr txBox="1"/>
          <p:nvPr/>
        </p:nvSpPr>
        <p:spPr>
          <a:xfrm>
            <a:off x="2527906" y="0"/>
            <a:ext cx="811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TỰ NHIÊN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XÃ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</a:p>
        </p:txBody>
      </p:sp>
    </p:spTree>
    <p:extLst>
      <p:ext uri="{BB962C8B-B14F-4D97-AF65-F5344CB8AC3E}">
        <p14:creationId xmlns:p14="http://schemas.microsoft.com/office/powerpoint/2010/main" val="75716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1BD8C-20B3-4A1F-93B4-5331FCB987F9}"/>
              </a:ext>
            </a:extLst>
          </p:cNvPr>
          <p:cNvSpPr/>
          <p:nvPr/>
        </p:nvSpPr>
        <p:spPr>
          <a:xfrm>
            <a:off x="-160681" y="2136338"/>
            <a:ext cx="125133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885DF145-A88C-416B-8DAC-EF97FA95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34" y="2040740"/>
            <a:ext cx="3879180" cy="3767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EDF80-CD11-498D-865F-4C2563F59D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1108" y="-230026"/>
            <a:ext cx="6845952" cy="1870129"/>
            <a:chOff x="1541" y="-150"/>
            <a:chExt cx="4577" cy="1279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49E85A93-66B1-41C8-B449-96F219FE33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-150"/>
              <a:ext cx="4534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269B6E3-5291-418D-90A9-F7B4C1D34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3C8880-ECE4-4A62-8283-861524480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E27B69E-2D45-44E9-931F-8516EAB2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90962FF-E97D-4D5B-96CE-83BE5B0F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0CB2C01-0E98-46BD-8E19-ED2924F8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1824A3A3-7241-4186-A8CA-45E60C5B3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31656061-95CE-4B41-908B-00C62FC89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6F5AA1FF-8C46-4CB0-881E-9913B62E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4BEDB0C-C715-4697-8EE2-9D077C97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6BBB21B-35B7-49C4-A845-F1DBABA4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308BC07-ACAA-4C50-B2E4-BD9ED123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BA1A10E-1DD8-401A-9C1B-67206464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E9D96D-62D1-413E-B9BA-60CDC940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E268E2A1-4536-4468-A52B-ED31A6152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874C079B-0EA2-4F70-AA82-FD05802D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9C3A239-5F86-4295-ADBA-A54142772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340A7DC0-728E-44C5-AABC-0D4EEF159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C03C2D-0D69-405C-9602-4BEA4AC4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A210550A-4F77-4CE4-8717-370ED28B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E6A2A5E-E4AE-41C5-9D34-1E6185973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7308351-9919-4234-9B9D-04191E598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2F48180B-C742-4DD5-ACA5-F2AA2DD3D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Oval 27">
              <a:extLst>
                <a:ext uri="{FF2B5EF4-FFF2-40B4-BE49-F238E27FC236}">
                  <a16:creationId xmlns:a16="http://schemas.microsoft.com/office/drawing/2014/main" id="{14EA6CF7-8179-42FD-B88B-92418030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D88C846D-5A6A-4A4B-9F4C-107966B7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96DED64A-7997-4E4F-9E95-48711DA1A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898E5295-C6B5-4CB4-B233-62A484C0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3687713A-D61B-4868-9952-B3E220D7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E251000C-50D4-44E3-BED8-7F258315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C9BBCA5C-ED46-4FF0-A337-AA675C3A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Oval 34">
              <a:extLst>
                <a:ext uri="{FF2B5EF4-FFF2-40B4-BE49-F238E27FC236}">
                  <a16:creationId xmlns:a16="http://schemas.microsoft.com/office/drawing/2014/main" id="{81195D12-7C96-4C92-9537-B60BFD65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545391B-EFEA-4ADF-BBE2-5985988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B766B606-07FE-4C6E-96D7-1949549D5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EF113C3E-8F73-49AF-866E-725809AEB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Oval 38">
              <a:extLst>
                <a:ext uri="{FF2B5EF4-FFF2-40B4-BE49-F238E27FC236}">
                  <a16:creationId xmlns:a16="http://schemas.microsoft.com/office/drawing/2014/main" id="{CA04AE26-6394-4B1E-8A0F-7CD8F5C9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6E2D4DB-8CAA-4119-A957-35093FAA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F2D67E34-FF5B-453D-8ECE-97F93939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A13A89BE-ACE0-42FA-AD19-2919C0EB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Oval 42">
              <a:extLst>
                <a:ext uri="{FF2B5EF4-FFF2-40B4-BE49-F238E27FC236}">
                  <a16:creationId xmlns:a16="http://schemas.microsoft.com/office/drawing/2014/main" id="{0915F9C0-1223-4C74-9ED5-F7CEAADF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285C063-5734-4298-9569-6A5211C1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Oval 44">
              <a:extLst>
                <a:ext uri="{FF2B5EF4-FFF2-40B4-BE49-F238E27FC236}">
                  <a16:creationId xmlns:a16="http://schemas.microsoft.com/office/drawing/2014/main" id="{50E9CE51-6A47-49AE-9170-02369A71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99EDEF02-5A01-4413-860A-524DAF26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Oval 46">
              <a:extLst>
                <a:ext uri="{FF2B5EF4-FFF2-40B4-BE49-F238E27FC236}">
                  <a16:creationId xmlns:a16="http://schemas.microsoft.com/office/drawing/2014/main" id="{E3FFCBC4-A359-46B0-B229-11F5479D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A6FECAE-CEC2-48BB-AD23-EF923A22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B6896976-F422-4495-8483-1EF95B7D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D6A4F55-140A-40AC-A322-AA36480A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C83CAD-B69A-4975-B90A-907AD8C9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229D758-66DB-46D9-9E94-4454514B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821239BC-64BD-47B7-9945-EFDB6DBC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07210CEA-87AD-4BCB-835E-8E6CA177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C71E118A-0DF7-4B8C-AEE7-999D7F1B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F349C0D5-BA37-4A75-A3D2-947A16B4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5DB2648C-F991-4DA0-B117-10BC91AD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65D69667-3D00-4B40-A9F4-0E2E4297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54E0F53-FCF2-424B-AC2E-3E275B95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A6D1C65E-A37C-4F6E-8E46-ECE98355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B9FB99FF-FA37-4D97-8C9A-8F4F19353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AC64D989-D809-4821-827C-6CBAD412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296BC11E-049E-4003-9810-4D2C4C69C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ECF63B9-940A-4A4F-8230-DAB01262D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7231D25D-7529-4202-BFB9-F95ED89E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6B1222F3-431E-4356-8C92-F0563875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7F53908F-DE38-4C8D-A4B0-E3F40C38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55F861DB-D09B-4593-B3C8-9662FD5E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E8FDF41F-7C79-4338-AE61-30039C07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6CA07893-DAA4-44CC-9767-EF7897AF2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D3A06281-75D3-4C23-9FD9-333A42CE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564E3D2A-A875-45B0-8C3C-1B8F64BB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592D3A18-C894-4702-BB95-0C19A123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A46CE69E-7AAD-46C0-902E-DD1D65C40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7AB8CF78-2A01-4946-B012-0103655F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11AB8073-3C15-4ABB-B43A-35933FF1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6DEA3F97-F28C-4894-AB7A-3576AEF6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7E8D1FA-BCF7-48E4-B341-1467CA74E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EE999AB8-D509-44F5-BB2D-DEC4EF572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61DDE663-4227-4D3C-8C8E-41716B46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B1D8C83C-181B-4DA7-AD00-450BEAAC6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BC2DC4E8-9EA0-42A1-AE25-BBFEA959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0FF16CB4-83BF-4B87-B8E8-D30767C9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30F793F3-DE52-4636-8FCD-FB2338C4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62BE0BCF-91F9-4EA4-B73A-966A3E5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07D54546-B424-4F97-89CC-3FB42DA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4792B22-2A5F-4032-8CD6-4B39858F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46A8313-0103-4A7C-AA4D-0D2648CD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6C5BFC2F-4ACE-4291-8A58-205AE467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900BF79C-ED1A-4FBE-8201-8428DDFE1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8A95676E-8A9C-4BC6-8EDF-447E142B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6044A617-3801-4C46-BF95-CCE38079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E53DE3D-7DE9-4F9C-8C11-EA95E276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C1E3709B-45AD-4425-82B8-D38A60F7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7241793E-7E18-4EE4-911A-D27FE21C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24E78B96-4A82-4EA5-B4ED-57ADD8D2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6B05FE90-7E2A-465D-892F-292FC6EC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F591765B-C9FF-476A-8574-FBA80F19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3DA11284-9282-4C67-8407-C7A1BBA6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1F5657D6-77FA-46BC-8ABB-0BCC34272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3BD55697-DF49-4DA7-8525-511508F4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E546CBBD-177A-4CDE-8EE4-4D0D3916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C5D0466B-AE36-4807-B93E-B8ED6503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53AFDDF8-379D-4ECD-98EF-F5153585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1B5D12A-135C-4A43-882A-855CE602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CC18FAEA-675B-4C38-9405-A450CFF9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F231B139-D1E9-4D84-A4A8-29815F1E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2C8A9770-3064-4163-85F5-040041EB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E1B9796F-8BCA-4BA8-A8B0-D96B2CFB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639762FA-C6B5-4F0B-AACE-3629CC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66BD0068-668E-4D70-8CFE-B0D6540D5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7784D912-20C1-42F2-B9BC-00EFB9F5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083B024E-8F3D-4AC5-9FB8-1D1D1481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6D960BAD-A297-4831-AA64-7056B8EF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BF7483F1-527C-4B2F-A37C-2335A98C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0AA1C71F-63C4-488A-BB69-CC2F76A8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2583E758-7C6B-419D-9A98-D4C87533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50421BDB-6C1B-4681-9B41-8B3D28A8E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6B935BD5-5FE7-4CE0-92B8-1C7440B5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54292A4E-E157-41B8-BE44-79345A05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2049AF41-61E2-4DC2-9656-19ED1D2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F6A8ADCE-5B27-435B-BB98-775DEA6D2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759A50A8-46DD-49AB-AFD3-AAFDE305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64F69E12-D288-49AC-A69D-9FD0BDCD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8E2B3B05-0314-43F7-A9C3-17C33D76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0B80C4B7-1748-4426-B13D-A65E0BCB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ACE11A21-A7AD-4DE7-8C02-07B5749E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0DB6CBEF-DB3E-40D6-AB84-5BB3D44EC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2D1E38DA-A4CA-46ED-A63C-4563EC79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099245F9-C890-470F-B498-A34300F6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7A1B524E-CA30-4DFC-B139-E1236762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8A4D9E65-8170-4B69-BDFF-85C7FC688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456A5D33-FDB8-47F0-8CFE-8099DE10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2FB5AC90-B9D1-4ABE-B204-BAF6BEAC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153163AF-A548-4D99-A764-788C2F7D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71C73990-1406-45C8-8004-BBFD6E02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E62C2CE5-0B93-4FF6-936D-F08F1B77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9E1E7681-5BE3-4F89-A628-502D22F9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47" name="文本框 139">
            <a:extLst>
              <a:ext uri="{FF2B5EF4-FFF2-40B4-BE49-F238E27FC236}">
                <a16:creationId xmlns:a16="http://schemas.microsoft.com/office/drawing/2014/main" id="{0E3E6D95-7392-4EBA-BE5D-5223B6141756}"/>
              </a:ext>
            </a:extLst>
          </p:cNvPr>
          <p:cNvSpPr txBox="1"/>
          <p:nvPr/>
        </p:nvSpPr>
        <p:spPr>
          <a:xfrm>
            <a:off x="4099953" y="670740"/>
            <a:ext cx="393088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4000" dirty="0">
              <a:ln w="63500">
                <a:solidFill>
                  <a:srgbClr val="FFFFFF"/>
                </a:solidFill>
              </a:ln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8" name="文本框 140">
            <a:extLst>
              <a:ext uri="{FF2B5EF4-FFF2-40B4-BE49-F238E27FC236}">
                <a16:creationId xmlns:a16="http://schemas.microsoft.com/office/drawing/2014/main" id="{5765703A-1E1D-421E-9336-A9111A8EC8F7}"/>
              </a:ext>
            </a:extLst>
          </p:cNvPr>
          <p:cNvSpPr txBox="1"/>
          <p:nvPr/>
        </p:nvSpPr>
        <p:spPr>
          <a:xfrm>
            <a:off x="4119572" y="680721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4000" dirty="0"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9DFB6B96-D1CE-47F5-881F-946211D1B619}"/>
              </a:ext>
            </a:extLst>
          </p:cNvPr>
          <p:cNvGrpSpPr/>
          <p:nvPr/>
        </p:nvGrpSpPr>
        <p:grpSpPr>
          <a:xfrm>
            <a:off x="508658" y="1806791"/>
            <a:ext cx="6969424" cy="1872608"/>
            <a:chOff x="508658" y="1589974"/>
            <a:chExt cx="6421313" cy="1775538"/>
          </a:xfrm>
        </p:grpSpPr>
        <p:pic>
          <p:nvPicPr>
            <p:cNvPr id="150" name="图片 2">
              <a:extLst>
                <a:ext uri="{FF2B5EF4-FFF2-40B4-BE49-F238E27FC236}">
                  <a16:creationId xmlns:a16="http://schemas.microsoft.com/office/drawing/2014/main" id="{B5C7E4BF-2E4A-4566-8341-F441F90C6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58" y="1589974"/>
              <a:ext cx="6421313" cy="1775538"/>
            </a:xfrm>
            <a:prstGeom prst="rect">
              <a:avLst/>
            </a:prstGeom>
          </p:spPr>
        </p:pic>
        <p:sp>
          <p:nvSpPr>
            <p:cNvPr id="151" name="文本框 143">
              <a:extLst>
                <a:ext uri="{FF2B5EF4-FFF2-40B4-BE49-F238E27FC236}">
                  <a16:creationId xmlns:a16="http://schemas.microsoft.com/office/drawing/2014/main" id="{E89E4D83-2C8B-49B9-87B4-D698F71723B3}"/>
                </a:ext>
              </a:extLst>
            </p:cNvPr>
            <p:cNvSpPr txBox="1"/>
            <p:nvPr/>
          </p:nvSpPr>
          <p:spPr>
            <a:xfrm>
              <a:off x="968832" y="1715646"/>
              <a:ext cx="5283621" cy="14882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nêu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cần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khác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ứng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phó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giảm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nhẹ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rủi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ro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do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bão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gây</a:t>
              </a:r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ra?</a:t>
              </a:r>
              <a:endPara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组合 149">
            <a:extLst>
              <a:ext uri="{FF2B5EF4-FFF2-40B4-BE49-F238E27FC236}">
                <a16:creationId xmlns:a16="http://schemas.microsoft.com/office/drawing/2014/main" id="{42B4A984-EDCC-4D58-9D70-0B67BF1AE4FE}"/>
              </a:ext>
            </a:extLst>
          </p:cNvPr>
          <p:cNvGrpSpPr/>
          <p:nvPr/>
        </p:nvGrpSpPr>
        <p:grpSpPr>
          <a:xfrm>
            <a:off x="488877" y="4288155"/>
            <a:ext cx="7033981" cy="1865539"/>
            <a:chOff x="1769799" y="3763403"/>
            <a:chExt cx="4609091" cy="1338505"/>
          </a:xfrm>
        </p:grpSpPr>
        <p:pic>
          <p:nvPicPr>
            <p:cNvPr id="153" name="图片 3">
              <a:extLst>
                <a:ext uri="{FF2B5EF4-FFF2-40B4-BE49-F238E27FC236}">
                  <a16:creationId xmlns:a16="http://schemas.microsoft.com/office/drawing/2014/main" id="{BA7FEBE2-AFAA-4B7D-A81F-B75022C4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9799" y="3804733"/>
              <a:ext cx="4557874" cy="1260284"/>
            </a:xfrm>
            <a:prstGeom prst="rect">
              <a:avLst/>
            </a:prstGeom>
          </p:spPr>
        </p:pic>
        <p:pic>
          <p:nvPicPr>
            <p:cNvPr id="154" name="图片 144">
              <a:extLst>
                <a:ext uri="{FF2B5EF4-FFF2-40B4-BE49-F238E27FC236}">
                  <a16:creationId xmlns:a16="http://schemas.microsoft.com/office/drawing/2014/main" id="{DB30B52D-019E-4714-A28C-D6444346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1016" y="3841624"/>
              <a:ext cx="4557874" cy="1260284"/>
            </a:xfrm>
            <a:prstGeom prst="rect">
              <a:avLst/>
            </a:prstGeom>
          </p:spPr>
        </p:pic>
        <p:grpSp>
          <p:nvGrpSpPr>
            <p:cNvPr id="155" name="组合 145">
              <a:extLst>
                <a:ext uri="{FF2B5EF4-FFF2-40B4-BE49-F238E27FC236}">
                  <a16:creationId xmlns:a16="http://schemas.microsoft.com/office/drawing/2014/main" id="{13CACEEE-9887-47D8-B3B6-BDC34D225208}"/>
                </a:ext>
              </a:extLst>
            </p:cNvPr>
            <p:cNvGrpSpPr/>
            <p:nvPr/>
          </p:nvGrpSpPr>
          <p:grpSpPr>
            <a:xfrm>
              <a:off x="2060137" y="3763403"/>
              <a:ext cx="4238978" cy="1280930"/>
              <a:chOff x="5815349" y="1940113"/>
              <a:chExt cx="4238978" cy="1280930"/>
            </a:xfrm>
          </p:grpSpPr>
          <p:sp>
            <p:nvSpPr>
              <p:cNvPr id="156" name="文本框 146">
                <a:extLst>
                  <a:ext uri="{FF2B5EF4-FFF2-40B4-BE49-F238E27FC236}">
                    <a16:creationId xmlns:a16="http://schemas.microsoft.com/office/drawing/2014/main" id="{24185039-9D72-4699-9E9E-2538EC2B9A28}"/>
                  </a:ext>
                </a:extLst>
              </p:cNvPr>
              <p:cNvSpPr txBox="1"/>
              <p:nvPr/>
            </p:nvSpPr>
            <p:spPr>
              <a:xfrm>
                <a:off x="6466137" y="1940113"/>
                <a:ext cx="347888" cy="287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endParaRPr lang="zh-CN" altLang="en-US" sz="2000" dirty="0"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7" name="文本框 147">
                <a:extLst>
                  <a:ext uri="{FF2B5EF4-FFF2-40B4-BE49-F238E27FC236}">
                    <a16:creationId xmlns:a16="http://schemas.microsoft.com/office/drawing/2014/main" id="{B36E49B4-957F-4424-A3AB-280F9E91E2D5}"/>
                  </a:ext>
                </a:extLst>
              </p:cNvPr>
              <p:cNvSpPr txBox="1"/>
              <p:nvPr/>
            </p:nvSpPr>
            <p:spPr>
              <a:xfrm>
                <a:off x="5815349" y="2094828"/>
                <a:ext cx="4238978" cy="112621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2.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Nếu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địa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phương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bão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cần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làm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gì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để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giữ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an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toàn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bản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thân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giúp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đỡ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gia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đình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?</a:t>
                </a:r>
                <a:endParaRPr lang="zh-CN" alt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1BD8C-20B3-4A1F-93B4-5331FCB987F9}"/>
              </a:ext>
            </a:extLst>
          </p:cNvPr>
          <p:cNvSpPr/>
          <p:nvPr/>
        </p:nvSpPr>
        <p:spPr>
          <a:xfrm>
            <a:off x="1101625" y="2136338"/>
            <a:ext cx="99887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tai”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5B6203-B459-48FE-B239-9B445414F2AF}"/>
              </a:ext>
            </a:extLst>
          </p:cNvPr>
          <p:cNvSpPr txBox="1"/>
          <p:nvPr/>
        </p:nvSpPr>
        <p:spPr>
          <a:xfrm>
            <a:off x="933412" y="306673"/>
            <a:ext cx="18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55928-0B05-42C5-B13D-F29B165445AB}"/>
              </a:ext>
            </a:extLst>
          </p:cNvPr>
          <p:cNvSpPr txBox="1"/>
          <p:nvPr/>
        </p:nvSpPr>
        <p:spPr>
          <a:xfrm>
            <a:off x="1054258" y="829893"/>
            <a:ext cx="270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456024-BC79-47F0-A068-B584C59533D8}"/>
              </a:ext>
            </a:extLst>
          </p:cNvPr>
          <p:cNvSpPr/>
          <p:nvPr/>
        </p:nvSpPr>
        <p:spPr>
          <a:xfrm>
            <a:off x="342900" y="1465262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0082B6-B7C4-44F4-A4D1-881D6B2BC474}"/>
              </a:ext>
            </a:extLst>
          </p:cNvPr>
          <p:cNvSpPr/>
          <p:nvPr/>
        </p:nvSpPr>
        <p:spPr>
          <a:xfrm>
            <a:off x="6515102" y="1481184"/>
            <a:ext cx="5334000" cy="1028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959B3E-2216-40C7-856F-A6E37EF5AA0C}"/>
              </a:ext>
            </a:extLst>
          </p:cNvPr>
          <p:cNvSpPr/>
          <p:nvPr/>
        </p:nvSpPr>
        <p:spPr>
          <a:xfrm>
            <a:off x="335281" y="2704593"/>
            <a:ext cx="5334000" cy="1028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29B4DC-F8B9-444E-AF95-D8BEC9109AC4}"/>
              </a:ext>
            </a:extLst>
          </p:cNvPr>
          <p:cNvSpPr/>
          <p:nvPr/>
        </p:nvSpPr>
        <p:spPr>
          <a:xfrm>
            <a:off x="6515100" y="2662356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3C359B-F437-497B-B61F-F7B12E229927}"/>
              </a:ext>
            </a:extLst>
          </p:cNvPr>
          <p:cNvSpPr/>
          <p:nvPr/>
        </p:nvSpPr>
        <p:spPr>
          <a:xfrm>
            <a:off x="335281" y="3979702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30872-6652-44BC-ACBB-85C15389D880}"/>
              </a:ext>
            </a:extLst>
          </p:cNvPr>
          <p:cNvSpPr/>
          <p:nvPr/>
        </p:nvSpPr>
        <p:spPr>
          <a:xfrm>
            <a:off x="6515100" y="3979702"/>
            <a:ext cx="5334000" cy="10287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E77EBF-B568-4EF1-B5F5-CC02DD53A0E5}"/>
              </a:ext>
            </a:extLst>
          </p:cNvPr>
          <p:cNvSpPr/>
          <p:nvPr/>
        </p:nvSpPr>
        <p:spPr>
          <a:xfrm>
            <a:off x="6515100" y="5158278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FB568861-5808-4414-B901-3E5EB726F5C5}"/>
              </a:ext>
            </a:extLst>
          </p:cNvPr>
          <p:cNvGrpSpPr/>
          <p:nvPr/>
        </p:nvGrpSpPr>
        <p:grpSpPr>
          <a:xfrm>
            <a:off x="-35696" y="779907"/>
            <a:ext cx="9060425" cy="6082069"/>
            <a:chOff x="872575" y="1000462"/>
            <a:chExt cx="6247998" cy="5018401"/>
          </a:xfrm>
        </p:grpSpPr>
        <p:grpSp>
          <p:nvGrpSpPr>
            <p:cNvPr id="6" name="组合 31">
              <a:extLst>
                <a:ext uri="{FF2B5EF4-FFF2-40B4-BE49-F238E27FC236}">
                  <a16:creationId xmlns:a16="http://schemas.microsoft.com/office/drawing/2014/main" id="{66116BD8-CFB3-4F13-A42F-137E9C2B386E}"/>
                </a:ext>
              </a:extLst>
            </p:cNvPr>
            <p:cNvGrpSpPr/>
            <p:nvPr/>
          </p:nvGrpSpPr>
          <p:grpSpPr>
            <a:xfrm>
              <a:off x="1220964" y="2210241"/>
              <a:ext cx="5899609" cy="3808622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32">
                <a:extLst>
                  <a:ext uri="{FF2B5EF4-FFF2-40B4-BE49-F238E27FC236}">
                    <a16:creationId xmlns:a16="http://schemas.microsoft.com/office/drawing/2014/main" id="{4F681D7D-842D-4F22-BC66-DA3B564D27BF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圆角矩形 33">
                <a:extLst>
                  <a:ext uri="{FF2B5EF4-FFF2-40B4-BE49-F238E27FC236}">
                    <a16:creationId xmlns:a16="http://schemas.microsoft.com/office/drawing/2014/main" id="{51E803B4-E60D-4255-A888-61908B3485BB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3F75F1F0-2BE5-4B56-9C79-67DA0333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10" name="圆角矩形 36">
            <a:extLst>
              <a:ext uri="{FF2B5EF4-FFF2-40B4-BE49-F238E27FC236}">
                <a16:creationId xmlns:a16="http://schemas.microsoft.com/office/drawing/2014/main" id="{CB106B2E-3AB7-4F31-9F0D-C1D71ED0F672}"/>
              </a:ext>
            </a:extLst>
          </p:cNvPr>
          <p:cNvSpPr/>
          <p:nvPr/>
        </p:nvSpPr>
        <p:spPr>
          <a:xfrm flipV="1">
            <a:off x="319042" y="435464"/>
            <a:ext cx="11811000" cy="667115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1" name="矩形 37">
            <a:extLst>
              <a:ext uri="{FF2B5EF4-FFF2-40B4-BE49-F238E27FC236}">
                <a16:creationId xmlns:a16="http://schemas.microsoft.com/office/drawing/2014/main" id="{EE8F7948-B680-4E03-AF40-5B39ACE028AD}"/>
              </a:ext>
            </a:extLst>
          </p:cNvPr>
          <p:cNvSpPr/>
          <p:nvPr/>
        </p:nvSpPr>
        <p:spPr>
          <a:xfrm>
            <a:off x="461931" y="377298"/>
            <a:ext cx="11477730" cy="6990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Hoàn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thành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bảng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endParaRPr lang="zh-CN" altLang="en-US" sz="3599" b="1" dirty="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9C661220-CD63-4F5D-BA0A-F29C0F82C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8" y="1231637"/>
            <a:ext cx="3480514" cy="5029200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D9BD9DC-D9C4-4350-9C13-73C22F807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24633"/>
              </p:ext>
            </p:extLst>
          </p:nvPr>
        </p:nvGraphicFramePr>
        <p:xfrm>
          <a:off x="811033" y="2642994"/>
          <a:ext cx="802286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711">
                  <a:extLst>
                    <a:ext uri="{9D8B030D-6E8A-4147-A177-3AD203B41FA5}">
                      <a16:colId xmlns:a16="http://schemas.microsoft.com/office/drawing/2014/main" val="4052665562"/>
                    </a:ext>
                  </a:extLst>
                </a:gridCol>
                <a:gridCol w="5797155">
                  <a:extLst>
                    <a:ext uri="{9D8B030D-6E8A-4147-A177-3AD203B41FA5}">
                      <a16:colId xmlns:a16="http://schemas.microsoft.com/office/drawing/2014/main" val="579906383"/>
                    </a:ext>
                  </a:extLst>
                </a:gridCol>
              </a:tblGrid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3377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77111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25814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Giông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9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4914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0B21B-97E0-4691-9FAC-911413C8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246;p20">
            <a:extLst>
              <a:ext uri="{FF2B5EF4-FFF2-40B4-BE49-F238E27FC236}">
                <a16:creationId xmlns:a16="http://schemas.microsoft.com/office/drawing/2014/main" id="{73B0D2EF-4E1C-4776-9961-528E02A8693B}"/>
              </a:ext>
            </a:extLst>
          </p:cNvPr>
          <p:cNvSpPr txBox="1">
            <a:spLocks/>
          </p:cNvSpPr>
          <p:nvPr/>
        </p:nvSpPr>
        <p:spPr>
          <a:xfrm>
            <a:off x="1528355" y="1429035"/>
            <a:ext cx="8531278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con học bài gì?</a:t>
            </a:r>
          </a:p>
          <a:p>
            <a:pPr marL="285750" indent="-285750">
              <a:buFontTx/>
              <a:buChar char="-"/>
            </a:pPr>
            <a:r>
              <a:rPr lang="e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học được điều gì qua tiết </a:t>
            </a:r>
            <a:r>
              <a:rPr lang="e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học?</a:t>
            </a:r>
            <a:endParaRPr lang="e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sau.</a:t>
            </a:r>
            <a:endParaRPr lang="e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004696" y="2154197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255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字魂36号-正文宋楷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2021-07-25T04:07:20Z</dcterms:created>
  <dcterms:modified xsi:type="dcterms:W3CDTF">2024-05-02T10:33:14Z</dcterms:modified>
</cp:coreProperties>
</file>