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59" r:id="rId4"/>
    <p:sldId id="257" r:id="rId5"/>
    <p:sldId id="258" r:id="rId6"/>
    <p:sldId id="263" r:id="rId7"/>
    <p:sldId id="264" r:id="rId8"/>
    <p:sldId id="265" r:id="rId9"/>
    <p:sldId id="261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B8799-C4E5-4DE5-B743-0D2BA5D5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7139D-C09C-4BEC-9157-E8BE684E8B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4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4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6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4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8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6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18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6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28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pPr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1961" y="991331"/>
            <a:ext cx="92320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sz="72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MÔN TỰ NHIÊN XÃ HỘI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69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">
            <a:extLst>
              <a:ext uri="{FF2B5EF4-FFF2-40B4-BE49-F238E27FC236}">
                <a16:creationId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7" name="Horizontal Scroll 16"/>
          <p:cNvSpPr/>
          <p:nvPr/>
        </p:nvSpPr>
        <p:spPr>
          <a:xfrm>
            <a:off x="914399" y="566057"/>
            <a:ext cx="10203543" cy="4122057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Các em ạ. Thiên tai gây ra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79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1"/>
            <a:ext cx="4741508" cy="246604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24681" y="1336144"/>
            <a:ext cx="3135510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Củng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cố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 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pic>
        <p:nvPicPr>
          <p:cNvPr id="4" name="14">
            <a:extLst>
              <a:ext uri="{FF2B5EF4-FFF2-40B4-BE49-F238E27FC236}">
                <a16:creationId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056" y="2937163"/>
            <a:ext cx="904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6" y="3823855"/>
            <a:ext cx="1066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">
            <a:extLst>
              <a:ext uri="{FF2B5EF4-FFF2-40B4-BE49-F238E27FC236}">
                <a16:creationId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855" y="1694695"/>
            <a:ext cx="120001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sau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nhé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0000"/>
            <a:ext cx="8201509" cy="1715145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:a16="http://schemas.microsoft.com/office/drawing/2014/main" id="{19CCF432-6C00-47C4-8AAC-CB97E00C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3387" y="1355625"/>
            <a:ext cx="7602249" cy="2772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90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98" y="205519"/>
            <a:ext cx="8201509" cy="1715145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:a16="http://schemas.microsoft.com/office/drawing/2014/main" id="{19CCF432-6C00-47C4-8AAC-CB97E00C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7122" y="180116"/>
            <a:ext cx="8534400" cy="12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0474" y="1616652"/>
            <a:ext cx="10589634" cy="39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475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6024" y="3105881"/>
            <a:ext cx="1166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20: MỘT SỐ HIỆN TƯỢNG THIÊN TAI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993" y="1"/>
            <a:ext cx="7178533" cy="3163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3853" y="1357746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TỰ NHIÊN VÀ XÃ HỘI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109" y="4225637"/>
            <a:ext cx="307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1)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0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:a16="http://schemas.microsoft.com/office/drawing/2014/main" id="{2F9162C4-C651-4EE6-9331-43ACC6B1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249382"/>
            <a:ext cx="5434236" cy="28263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45118" y="1834907"/>
            <a:ext cx="3135510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Khám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phá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3546763"/>
            <a:ext cx="1069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19745" y="249382"/>
            <a:ext cx="817419" cy="734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en-US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400" y="251055"/>
            <a:ext cx="1048617" cy="9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1" y="597470"/>
            <a:ext cx="8227153" cy="5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3923" y="406084"/>
            <a:ext cx="6215496" cy="68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54" y="1356014"/>
            <a:ext cx="390698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80108" y="180109"/>
            <a:ext cx="11762509" cy="6497782"/>
          </a:xfrm>
          <a:prstGeom prst="roundRect">
            <a:avLst/>
          </a:prstGeom>
          <a:noFill/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706" y="1356448"/>
            <a:ext cx="3476625" cy="25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7470" y="1295834"/>
            <a:ext cx="3705657" cy="25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1418" y="4026477"/>
            <a:ext cx="359395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9101" y="4022582"/>
            <a:ext cx="363595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">
            <a:extLst>
              <a:ext uri="{FF2B5EF4-FFF2-40B4-BE49-F238E27FC236}">
                <a16:creationId xmlns:a16="http://schemas.microsoft.com/office/drawing/2014/main" id="{FE9E9E68-0E6B-4643-981E-044CD8D23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663" y="0"/>
            <a:ext cx="910936" cy="10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1187" y="378834"/>
            <a:ext cx="8460451" cy="57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217" y="1033894"/>
            <a:ext cx="8511581" cy="452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277092" y="1579418"/>
            <a:ext cx="3061854" cy="1122218"/>
          </a:xfrm>
          <a:prstGeom prst="cloudCallout">
            <a:avLst>
              <a:gd name="adj1" fmla="val 28583"/>
              <a:gd name="adj2" fmla="val 1276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:a16="http://schemas.microsoft.com/office/drawing/2014/main" id="{2F9162C4-C651-4EE6-9331-43ACC6B1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249382"/>
            <a:ext cx="5434236" cy="28263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45118" y="1834907"/>
            <a:ext cx="3135510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Vận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dụng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3546763"/>
            <a:ext cx="1069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155" y="166255"/>
            <a:ext cx="781185" cy="7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659" y="347142"/>
            <a:ext cx="3297814" cy="5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3699" y="187901"/>
            <a:ext cx="1123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2341419" y="443346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198" y="1565564"/>
            <a:ext cx="10161875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Rounded Rectangle 55"/>
          <p:cNvSpPr/>
          <p:nvPr/>
        </p:nvSpPr>
        <p:spPr>
          <a:xfrm>
            <a:off x="166255" y="138542"/>
            <a:ext cx="11790218" cy="6608618"/>
          </a:xfrm>
          <a:prstGeom prst="roundRect">
            <a:avLst/>
          </a:prstGeom>
          <a:noFill/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27563" y="955965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8522" y="1662546"/>
            <a:ext cx="9976572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88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218</Words>
  <Application>Microsoft Office PowerPoint</Application>
  <PresentationFormat>Widescreen</PresentationFormat>
  <Paragraphs>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38</cp:revision>
  <dcterms:created xsi:type="dcterms:W3CDTF">2021-04-22T02:25:44Z</dcterms:created>
  <dcterms:modified xsi:type="dcterms:W3CDTF">2023-04-23T10:02:05Z</dcterms:modified>
</cp:coreProperties>
</file>