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64" r:id="rId3"/>
    <p:sldId id="270" r:id="rId4"/>
    <p:sldId id="266" r:id="rId5"/>
    <p:sldId id="302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D9AFB-2EA0-424A-A836-7AD1132A0752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7C90D-9360-4537-A867-5B123828E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4EE0-582C-49F8-AC82-94E7F1047EEF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06BF-287F-40BA-A828-8A2DAFC3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4EE0-582C-49F8-AC82-94E7F1047EEF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06BF-287F-40BA-A828-8A2DAFC3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2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4EE0-582C-49F8-AC82-94E7F1047EEF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06BF-287F-40BA-A828-8A2DAFC3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4EE0-582C-49F8-AC82-94E7F1047EEF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06BF-287F-40BA-A828-8A2DAFC3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9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4EE0-582C-49F8-AC82-94E7F1047EEF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06BF-287F-40BA-A828-8A2DAFC3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7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4EE0-582C-49F8-AC82-94E7F1047EEF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06BF-287F-40BA-A828-8A2DAFC3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4EE0-582C-49F8-AC82-94E7F1047EEF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06BF-287F-40BA-A828-8A2DAFC3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1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4EE0-582C-49F8-AC82-94E7F1047EEF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06BF-287F-40BA-A828-8A2DAFC3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4EE0-582C-49F8-AC82-94E7F1047EEF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06BF-287F-40BA-A828-8A2DAFC3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4EE0-582C-49F8-AC82-94E7F1047EEF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06BF-287F-40BA-A828-8A2DAFC3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4EE0-582C-49F8-AC82-94E7F1047EEF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06BF-287F-40BA-A828-8A2DAFC3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4EE0-582C-49F8-AC82-94E7F1047EEF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F06BF-287F-40BA-A828-8A2DAFC3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7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Bevel 4"/>
          <p:cNvSpPr/>
          <p:nvPr/>
        </p:nvSpPr>
        <p:spPr>
          <a:xfrm>
            <a:off x="4143376" y="1871662"/>
            <a:ext cx="3671887" cy="1228725"/>
          </a:xfrm>
          <a:prstGeom prst="bevel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BÀI 19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1663" y="3586163"/>
            <a:ext cx="8343900" cy="176182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CÁC MÙA TRONG NĂM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9180" y="5486394"/>
            <a:ext cx="3143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(</a:t>
            </a:r>
            <a:r>
              <a:rPr lang="en-US" sz="5400" dirty="0" err="1" smtClean="0">
                <a:solidFill>
                  <a:srgbClr val="002060"/>
                </a:solidFill>
              </a:rPr>
              <a:t>Tiết</a:t>
            </a:r>
            <a:r>
              <a:rPr lang="en-US" sz="5400" dirty="0" smtClean="0">
                <a:solidFill>
                  <a:srgbClr val="002060"/>
                </a:solidFill>
              </a:rPr>
              <a:t> 4)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" t="4627" r="1786"/>
            <a:stretch/>
          </p:blipFill>
          <p:spPr>
            <a:xfrm rot="16200000">
              <a:off x="-135927" y="135928"/>
              <a:ext cx="6858000" cy="6586143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049" y="3854790"/>
            <a:ext cx="2347914" cy="300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5897" y="1466848"/>
            <a:ext cx="997610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76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461000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57351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657350" y="171452"/>
            <a:ext cx="10120312" cy="1185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Vào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dịp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Tết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đán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An </a:t>
            </a:r>
            <a:r>
              <a:rPr lang="en-US" sz="2800" dirty="0" err="1" smtClean="0">
                <a:solidFill>
                  <a:srgbClr val="002060"/>
                </a:solidFill>
              </a:rPr>
              <a:t>sẽ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Nội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Nếu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An, </a:t>
            </a:r>
            <a:r>
              <a:rPr lang="en-US" sz="2800" dirty="0" err="1" smtClean="0">
                <a:solidFill>
                  <a:srgbClr val="002060"/>
                </a:solidFill>
              </a:rPr>
              <a:t>em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sẽ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lựa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trang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phục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phù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887" y="1504951"/>
            <a:ext cx="9582149" cy="518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ine Callout 2 9"/>
          <p:cNvSpPr/>
          <p:nvPr/>
        </p:nvSpPr>
        <p:spPr>
          <a:xfrm>
            <a:off x="3386136" y="42864"/>
            <a:ext cx="6000751" cy="13001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6017"/>
              <a:gd name="adj6" fmla="val -29050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Hoạt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động</a:t>
            </a:r>
            <a:r>
              <a:rPr lang="en-US" sz="3200" b="1" dirty="0" smtClean="0"/>
              <a:t> 7: XỬ LÝ TÌNH HUỐNG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464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Cloud Callout 5"/>
          <p:cNvSpPr/>
          <p:nvPr/>
        </p:nvSpPr>
        <p:spPr>
          <a:xfrm>
            <a:off x="1228724" y="1157288"/>
            <a:ext cx="5443539" cy="2357437"/>
          </a:xfrm>
          <a:prstGeom prst="cloudCallout">
            <a:avLst>
              <a:gd name="adj1" fmla="val -35769"/>
              <a:gd name="adj2" fmla="val 79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238250" y="1200150"/>
            <a:ext cx="5434013" cy="2324100"/>
          </a:xfrm>
          <a:prstGeom prst="cloudCallout">
            <a:avLst>
              <a:gd name="adj1" fmla="val -35769"/>
              <a:gd name="adj2" fmla="val 79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Theo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215188" y="1600200"/>
            <a:ext cx="3929062" cy="2743200"/>
          </a:xfrm>
          <a:prstGeom prst="wedgeEllipseCallout">
            <a:avLst>
              <a:gd name="adj1" fmla="val 44706"/>
              <a:gd name="adj2" fmla="val 5127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Tết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729413" y="842963"/>
            <a:ext cx="4410069" cy="3509957"/>
          </a:xfrm>
          <a:prstGeom prst="wedgeEllipseCallout">
            <a:avLst>
              <a:gd name="adj1" fmla="val 44706"/>
              <a:gd name="adj2" fmla="val 5127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ô,…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" name="Cloud Callout 6"/>
          <p:cNvSpPr/>
          <p:nvPr/>
        </p:nvSpPr>
        <p:spPr>
          <a:xfrm>
            <a:off x="1042988" y="771525"/>
            <a:ext cx="9229725" cy="3514725"/>
          </a:xfrm>
          <a:prstGeom prst="cloudCallout">
            <a:avLst>
              <a:gd name="adj1" fmla="val -35170"/>
              <a:gd name="adj2" fmla="val 682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825"/>
              <a:stretch/>
            </p:blipFill>
            <p:spPr>
              <a:xfrm>
                <a:off x="0" y="307818"/>
                <a:ext cx="12192000" cy="6550182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90" b="21716"/>
            <a:stretch/>
          </p:blipFill>
          <p:spPr>
            <a:xfrm>
              <a:off x="0" y="0"/>
              <a:ext cx="12192000" cy="595718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800225" y="1800225"/>
            <a:ext cx="9329738" cy="23476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TẠM BIỆT CÁC EM!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368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192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MINHSON</dc:creator>
  <cp:lastModifiedBy>Admin</cp:lastModifiedBy>
  <cp:revision>55</cp:revision>
  <dcterms:created xsi:type="dcterms:W3CDTF">2020-04-17T08:01:07Z</dcterms:created>
  <dcterms:modified xsi:type="dcterms:W3CDTF">2024-05-02T09:48:32Z</dcterms:modified>
</cp:coreProperties>
</file>