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  <p:sldMasterId id="2147483711" r:id="rId3"/>
    <p:sldMasterId id="2147483755" r:id="rId4"/>
  </p:sldMasterIdLst>
  <p:notesMasterIdLst>
    <p:notesMasterId r:id="rId12"/>
  </p:notesMasterIdLst>
  <p:sldIdLst>
    <p:sldId id="287" r:id="rId5"/>
    <p:sldId id="281" r:id="rId6"/>
    <p:sldId id="283" r:id="rId7"/>
    <p:sldId id="268" r:id="rId8"/>
    <p:sldId id="267" r:id="rId9"/>
    <p:sldId id="289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7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20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33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82D2-7A68-459D-A996-9BDDA2518FA4}" type="datetimeFigureOut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82D2-7A68-459D-A996-9BDDA2518FA4}" type="datetimeFigureOut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02/05/2024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F82D2-7A68-459D-A996-9BDDA2518FA4}" type="datetimeFigureOut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13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13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7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mùa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-166255"/>
            <a:ext cx="3602182" cy="67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02" y="-665016"/>
            <a:ext cx="4582679" cy="46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5" y="-495296"/>
            <a:ext cx="4959928" cy="43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02" y="2119746"/>
            <a:ext cx="4582679" cy="49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19" y="1884218"/>
            <a:ext cx="4966854" cy="53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1" y="-166254"/>
            <a:ext cx="46274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22" y="-387926"/>
            <a:ext cx="4153188" cy="72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02" y="-581892"/>
            <a:ext cx="5386243" cy="44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91" y="3048000"/>
            <a:ext cx="46274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49" y="2867889"/>
            <a:ext cx="5109151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47" y="-166255"/>
            <a:ext cx="14263604" cy="67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6396" y="6183089"/>
            <a:ext cx="85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Chợ hoa ngày Tết vào mùa xuân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86" y="-447301"/>
            <a:ext cx="12946743" cy="79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7999" y="6183089"/>
            <a:ext cx="53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 descr="#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4" y="-1070831"/>
            <a:ext cx="11945256" cy="78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7999" y="6183089"/>
            <a:ext cx="7692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11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45" y="-1070831"/>
            <a:ext cx="12644645" cy="80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2369" y="6183088"/>
            <a:ext cx="647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8" y="-1348253"/>
            <a:ext cx="12206513" cy="86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23770" y="6183088"/>
            <a:ext cx="79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074980" y="3996462"/>
            <a:ext cx="63466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UTM Avo"/>
              </a:rPr>
              <a:t>HẸN GẶP LẠI CÁC BẠN!</a:t>
            </a:r>
            <a:endParaRPr lang="en-US" sz="4000" dirty="0">
              <a:solidFill>
                <a:schemeClr val="bg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8304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68</Words>
  <Application>Microsoft Office PowerPoint</Application>
  <PresentationFormat>Widescreen</PresentationFormat>
  <Paragraphs>12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Microsoft YaHei</vt:lpstr>
      <vt:lpstr>Microsoft YaHei</vt:lpstr>
      <vt:lpstr>SimSun</vt:lpstr>
      <vt:lpstr>SimSun</vt:lpstr>
      <vt:lpstr>Arial</vt:lpstr>
      <vt:lpstr>Calibri</vt:lpstr>
      <vt:lpstr>Calibri Light</vt:lpstr>
      <vt:lpstr>ITC Avant Garde Std Bk</vt:lpstr>
      <vt:lpstr>Montserrat ExtraBold</vt:lpstr>
      <vt:lpstr>黑体</vt:lpstr>
      <vt:lpstr>Times New Roman</vt:lpstr>
      <vt:lpstr>UTM Avo</vt:lpstr>
      <vt:lpstr>方正卡通简体</vt:lpstr>
      <vt:lpstr>Office 主题​​</vt:lpstr>
      <vt:lpstr>1_Office Theme</vt:lpstr>
      <vt:lpstr>2_Office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Loan Dao</dc:creator>
  <cp:lastModifiedBy>Admin</cp:lastModifiedBy>
  <cp:revision>20</cp:revision>
  <dcterms:created xsi:type="dcterms:W3CDTF">2021-05-22T03:38:00Z</dcterms:created>
  <dcterms:modified xsi:type="dcterms:W3CDTF">2024-05-02T09:18:04Z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