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90" r:id="rId4"/>
    <p:sldMasterId id="2147483702" r:id="rId5"/>
  </p:sldMasterIdLst>
  <p:notesMasterIdLst>
    <p:notesMasterId r:id="rId13"/>
  </p:notesMasterIdLst>
  <p:sldIdLst>
    <p:sldId id="256" r:id="rId6"/>
    <p:sldId id="266" r:id="rId7"/>
    <p:sldId id="280" r:id="rId8"/>
    <p:sldId id="382" r:id="rId9"/>
    <p:sldId id="384" r:id="rId10"/>
    <p:sldId id="386" r:id="rId11"/>
    <p:sldId id="3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33AB-1801-41B1-8307-10DC7644A22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E514-E543-4717-89B9-A560909A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431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4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0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2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1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3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1141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0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4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1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595317" y="1054100"/>
            <a:ext cx="7953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0" y="283047"/>
            <a:ext cx="924309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6363"/>
      </p:ext>
    </p:extLst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8228412" y="1877841"/>
            <a:ext cx="915589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754522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9144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1320111"/>
            <a:ext cx="933009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6" y="1320111"/>
            <a:ext cx="425925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7" y="1320111"/>
            <a:ext cx="759737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357091" y="1589047"/>
            <a:ext cx="585043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6942577" y="494271"/>
            <a:ext cx="628938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9144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5" y="2120001"/>
            <a:ext cx="1220336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56" y="1008039"/>
            <a:ext cx="361670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787" y="2139683"/>
            <a:ext cx="73223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" y="2340547"/>
            <a:ext cx="785359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9" y="1214247"/>
            <a:ext cx="1800037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75" y="5853776"/>
            <a:ext cx="685374" cy="782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0" y="5758536"/>
            <a:ext cx="579318" cy="96212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75289" y="5057703"/>
            <a:ext cx="683179" cy="1401664"/>
            <a:chOff x="3369447" y="3907546"/>
            <a:chExt cx="683179" cy="10512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405" y="3907546"/>
              <a:ext cx="358221" cy="105124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47" y="3964606"/>
              <a:ext cx="392882" cy="98688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" y="5218408"/>
            <a:ext cx="421161" cy="1647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0221"/>
            <a:ext cx="9144000" cy="787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04" y="6239599"/>
            <a:ext cx="880787" cy="476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95" y="5369558"/>
            <a:ext cx="288913" cy="8882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63" y="6358337"/>
            <a:ext cx="732239" cy="395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5" y="6162906"/>
            <a:ext cx="785359" cy="3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0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70657"/>
      </p:ext>
    </p:extLst>
  </p:cSld>
  <p:clrMapOvr>
    <a:masterClrMapping/>
  </p:clrMapOvr>
  <p:transition spd="slow" advClick="0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5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6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2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548867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A7F1-09C8-41CF-95B9-166EDBE316E0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3121-D9C7-4B83-A5DA-D086BFBD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047493"/>
      </p:ext>
    </p:extLst>
  </p:cSld>
  <p:clrMapOvr>
    <a:masterClrMapping/>
  </p:clrMapOvr>
  <p:transition spd="slow" advClick="0" advTm="3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46063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26504"/>
            <a:ext cx="2523768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0"/>
            <a:ext cx="914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1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8" r:id="rId4"/>
  </p:sldLayoutIdLst>
  <p:transition spd="slow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E44E-B378-428B-B4FE-227AF9392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DF98-331D-4BF4-A463-7D808D948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89D9DB-18FC-4DE1-B6E3-B7CBA7A9329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978E6D4-FDCC-426F-B778-E8CF2BB264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89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F4C9A0-ADC1-4171-A0B9-DE735D7CB8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75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 spd="slow" advClick="0" advTm="3000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20" Type="http://schemas.openxmlformats.org/officeDocument/2006/relationships/image" Target="../media/image58.png"/><Relationship Id="rId41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25252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58708" y="764706"/>
            <a:ext cx="3394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376" y="2451826"/>
            <a:ext cx="7416824" cy="1882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ĐẾN VỚI TIẾT HỌC MÔN TỰ NHIÊN VÀ XÃ HỘI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91"/>
            <a:ext cx="9144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5" name="组合 454"/>
          <p:cNvGrpSpPr/>
          <p:nvPr/>
        </p:nvGrpSpPr>
        <p:grpSpPr>
          <a:xfrm>
            <a:off x="1208209" y="-148784"/>
            <a:ext cx="749168" cy="2199023"/>
            <a:chOff x="5003800" y="1020763"/>
            <a:chExt cx="2166938" cy="4770437"/>
          </a:xfrm>
        </p:grpSpPr>
        <p:sp>
          <p:nvSpPr>
            <p:cNvPr id="456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81" name="直接连接符 480"/>
          <p:cNvCxnSpPr/>
          <p:nvPr/>
        </p:nvCxnSpPr>
        <p:spPr>
          <a:xfrm>
            <a:off x="2235944" y="2876779"/>
            <a:ext cx="4823218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2" name="组合 481"/>
          <p:cNvGrpSpPr/>
          <p:nvPr/>
        </p:nvGrpSpPr>
        <p:grpSpPr>
          <a:xfrm>
            <a:off x="7314543" y="-148784"/>
            <a:ext cx="749168" cy="2199023"/>
            <a:chOff x="5003800" y="1020763"/>
            <a:chExt cx="2166938" cy="4770437"/>
          </a:xfrm>
        </p:grpSpPr>
        <p:sp>
          <p:nvSpPr>
            <p:cNvPr id="48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437625" y="1245464"/>
            <a:ext cx="6343434" cy="2976224"/>
            <a:chOff x="1437625" y="934098"/>
            <a:chExt cx="6343434" cy="1264294"/>
          </a:xfrm>
        </p:grpSpPr>
        <p:sp>
          <p:nvSpPr>
            <p:cNvPr id="125" name="文本框 109"/>
            <p:cNvSpPr txBox="1"/>
            <p:nvPr/>
          </p:nvSpPr>
          <p:spPr>
            <a:xfrm>
              <a:off x="1437625" y="1613617"/>
              <a:ext cx="6343434" cy="5847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00" b="1">
                  <a:pattFill prst="ltDnDiag">
                    <a:fgClr>
                      <a:srgbClr val="F56636"/>
                    </a:fgClr>
                    <a:bgClr>
                      <a:srgbClr val="EF2A19"/>
                    </a:bgClr>
                  </a:pattFill>
                  <a:effectLst>
                    <a:outerShdw dist="38100" dir="2700000" algn="tl" rotWithShape="0">
                      <a:srgbClr val="920000"/>
                    </a:outerShdw>
                  </a:effectLst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Bài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19: </a:t>
              </a: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Các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mùa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trong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năm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(</a:t>
              </a:r>
              <a:r>
                <a:rPr lang="en-US" altLang="zh-CN" sz="3200" kern="0" dirty="0" err="1">
                  <a:latin typeface="Times New Roman" pitchFamily="18" charset="0"/>
                  <a:cs typeface="Times New Roman" pitchFamily="18" charset="0"/>
                  <a:sym typeface="+mn-lt"/>
                </a:rPr>
                <a:t>tiết</a:t>
              </a:r>
              <a:r>
                <a:rPr lang="en-US" altLang="zh-CN" sz="3200" kern="0" dirty="0">
                  <a:latin typeface="Times New Roman" pitchFamily="18" charset="0"/>
                  <a:cs typeface="Times New Roman" pitchFamily="18" charset="0"/>
                  <a:sym typeface="+mn-lt"/>
                </a:rPr>
                <a:t> 2)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pattFill prst="ltDnDiag">
                  <a:fgClr>
                    <a:srgbClr val="F56636"/>
                  </a:fgClr>
                  <a:bgClr>
                    <a:srgbClr val="EF2A19"/>
                  </a:bgClr>
                </a:pattFill>
                <a:effectLst>
                  <a:outerShdw dist="38100" dir="2700000" algn="tl" rotWithShape="0">
                    <a:srgbClr val="92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26" name="文本框 109"/>
            <p:cNvSpPr txBox="1"/>
            <p:nvPr/>
          </p:nvSpPr>
          <p:spPr>
            <a:xfrm>
              <a:off x="2123729" y="934098"/>
              <a:ext cx="4844220" cy="47892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00" b="1">
                  <a:pattFill prst="ltDnDiag">
                    <a:fgClr>
                      <a:srgbClr val="F56636"/>
                    </a:fgClr>
                    <a:bgClr>
                      <a:srgbClr val="EF2A19"/>
                    </a:bgClr>
                  </a:pattFill>
                  <a:effectLst>
                    <a:outerShdw dist="38100" dir="2700000" algn="tl" rotWithShape="0">
                      <a:srgbClr val="920000"/>
                    </a:outerShdw>
                  </a:effectLst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u="sng" kern="0" noProof="0" dirty="0">
                  <a:latin typeface="Times New Roman" pitchFamily="18" charset="0"/>
                  <a:cs typeface="Times New Roman" pitchFamily="18" charset="0"/>
                  <a:sym typeface="+mn-lt"/>
                </a:rPr>
                <a:t>TỰ NHIÊN VÀ XÃ HỘI</a:t>
              </a:r>
              <a:endParaRPr kumimoji="0" lang="zh-CN" altLang="en-US" sz="3200" b="1" i="0" u="sng" strike="noStrike" kern="0" cap="none" spc="0" normalizeH="0" baseline="0" noProof="0" dirty="0">
                <a:ln>
                  <a:noFill/>
                </a:ln>
                <a:pattFill prst="ltDnDiag">
                  <a:fgClr>
                    <a:srgbClr val="F56636"/>
                  </a:fgClr>
                  <a:bgClr>
                    <a:srgbClr val="EF2A19"/>
                  </a:bgClr>
                </a:pattFill>
                <a:effectLst>
                  <a:outerShdw dist="38100" dir="2700000" algn="tl" rotWithShape="0">
                    <a:srgbClr val="92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6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1B8AE3-5509-425C-9235-42B02988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339"/>
            <a:ext cx="4176464" cy="63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6AE7A-6093-4553-B116-1DD54A57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3339"/>
            <a:ext cx="4536504" cy="6381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77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687DB1-B510-40ED-84DC-1389D965C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3"/>
            <a:ext cx="6336703" cy="53902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31040C-0A7F-4998-80BF-DDDF5C503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35692"/>
            <a:ext cx="2011571" cy="2965058"/>
          </a:xfrm>
          <a:prstGeom prst="rect">
            <a:avLst/>
          </a:prstGeom>
        </p:spPr>
      </p:pic>
      <p:sp>
        <p:nvSpPr>
          <p:cNvPr id="75" name="TextBox 12"/>
          <p:cNvSpPr txBox="1">
            <a:spLocks noChangeArrowheads="1"/>
          </p:cNvSpPr>
          <p:nvPr/>
        </p:nvSpPr>
        <p:spPr bwMode="auto">
          <a:xfrm flipH="1">
            <a:off x="3925349" y="2559983"/>
            <a:ext cx="2661675" cy="3828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838"/>
              </a:spcBef>
              <a:spcAft>
                <a:spcPts val="838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200000"/>
              </a:lnSpc>
            </a:pPr>
            <a:endParaRPr lang="zh-CN" altLang="en-US" dirty="0">
              <a:solidFill>
                <a:srgbClr val="22B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 flipH="1">
            <a:off x="2987824" y="621978"/>
            <a:ext cx="3429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dirty="0" err="1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Câu</a:t>
            </a:r>
            <a:r>
              <a:rPr lang="en-US" altLang="zh-CN" sz="2800" dirty="0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hỏi</a:t>
            </a:r>
            <a:r>
              <a:rPr lang="en-US" altLang="zh-CN" sz="2800" dirty="0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thảo</a:t>
            </a:r>
            <a:r>
              <a:rPr lang="en-US" altLang="zh-CN" sz="2800" dirty="0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luận</a:t>
            </a:r>
            <a:r>
              <a:rPr lang="en-US" altLang="zh-CN" sz="2800" dirty="0">
                <a:solidFill>
                  <a:srgbClr val="22B0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:</a:t>
            </a:r>
            <a:endParaRPr lang="zh-CN" altLang="en-US" sz="2800" dirty="0">
              <a:solidFill>
                <a:srgbClr val="22B0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260E49-E051-48FA-9AD5-8A5D47053F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064" y="2161385"/>
            <a:ext cx="3200169" cy="320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DB644-7F92-4C9E-B21D-0F6F154BC0E2}"/>
              </a:ext>
            </a:extLst>
          </p:cNvPr>
          <p:cNvSpPr txBox="1"/>
          <p:nvPr/>
        </p:nvSpPr>
        <p:spPr>
          <a:xfrm>
            <a:off x="2987824" y="1503878"/>
            <a:ext cx="5616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" indent="176530" algn="just"/>
            <a:r>
              <a:rPr lang="vi-VN" sz="3200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Màu của cây, cỏ ở hai hình như thế nào?</a:t>
            </a: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605" indent="176530" algn="just"/>
            <a:r>
              <a:rPr lang="vi-VN" sz="3200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Chúng thể hiện điều gì?</a:t>
            </a: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605" indent="176530" algn="just"/>
            <a:r>
              <a:rPr lang="vi-VN" sz="3200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nào có mưa, hình nào có nắng?)</a:t>
            </a: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6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325757" y="1700808"/>
            <a:ext cx="8420394" cy="3438102"/>
            <a:chOff x="1236832" y="2385044"/>
            <a:chExt cx="2128527" cy="3438102"/>
          </a:xfrm>
        </p:grpSpPr>
        <p:sp>
          <p:nvSpPr>
            <p:cNvPr id="17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929901" y="3140968"/>
            <a:ext cx="71704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err="1" smtClean="0">
                <a:solidFill>
                  <a:srgbClr val="002060"/>
                </a:solidFill>
              </a:rPr>
              <a:t>Mùa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mưa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thường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có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ngày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mưa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kéo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dài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.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Mùa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khô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hầu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nhưu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không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có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mưa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,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ngày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nắng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chói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chang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,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đêm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dịu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mát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</a:rPr>
              <a:t>hơn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95736" y="354539"/>
            <a:ext cx="4104456" cy="1301604"/>
            <a:chOff x="1797665" y="1700808"/>
            <a:chExt cx="1308575" cy="1301604"/>
          </a:xfrm>
        </p:grpSpPr>
        <p:grpSp>
          <p:nvGrpSpPr>
            <p:cNvPr id="29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174889" y="2182333"/>
              <a:ext cx="6379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KẾT LUẬN</a:t>
              </a:r>
              <a:endParaRPr lang="zh-CN" altLang="en-US" sz="2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0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1609408" y="673675"/>
            <a:ext cx="6319908" cy="5476030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87717" y="3076767"/>
            <a:ext cx="2332284" cy="3781234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3" name="TextBox 5"/>
          <p:cNvSpPr txBox="1">
            <a:spLocks noChangeArrowheads="1"/>
          </p:cNvSpPr>
          <p:nvPr/>
        </p:nvSpPr>
        <p:spPr bwMode="auto">
          <a:xfrm>
            <a:off x="2463177" y="2337233"/>
            <a:ext cx="495327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20000"/>
              </a:lnSpc>
            </a:pP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Mùa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xuân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có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mưa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phùn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ẩm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ướt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</a:pP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Mùa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hè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nắng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nóng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mưa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nhiều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</a:pP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Mùa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thu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se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lạnh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hanh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khô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</a:pP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Mùa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đông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lạnh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,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ít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mưa</a:t>
            </a:r>
            <a:r>
              <a:rPr lang="en-US" altLang="zh-CN" sz="2800" b="1" i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  <a:endParaRPr lang="es-ES_tradnl" altLang="zh-CN" sz="2800" b="1" i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664"/>
            <a:ext cx="9194245" cy="5332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528" y="609035"/>
            <a:ext cx="871296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方圆体W7" pitchFamily="81" charset="-122"/>
                <a:ea typeface="华康方圆体W7" pitchFamily="81" charset="-122"/>
              </a:rPr>
              <a:t>HẸN GẶP LẠI CÁC BẠN</a:t>
            </a:r>
            <a:endParaRPr lang="zh-CN" altLang="en-US" sz="66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方圆体W7" pitchFamily="81" charset="-122"/>
              <a:ea typeface="华康方圆体W7" pitchFamily="81" charset="-122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58" y="292188"/>
            <a:ext cx="22034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-122368" y="2661562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1" y="4700711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2" y="4752103"/>
            <a:ext cx="468344" cy="468344"/>
          </a:xfrm>
          <a:prstGeom prst="rect">
            <a:avLst/>
          </a:prstGeom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094146" y="299815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四比三演示，更贴合实际</a:t>
            </a:r>
          </a:p>
        </p:txBody>
      </p:sp>
    </p:spTree>
    <p:extLst>
      <p:ext uri="{BB962C8B-B14F-4D97-AF65-F5344CB8AC3E}">
        <p14:creationId xmlns:p14="http://schemas.microsoft.com/office/powerpoint/2010/main" val="35116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4lawb1">
      <a:majorFont>
        <a:latin typeface="字魂36号-正文宋楷"/>
        <a:ea typeface="字魂27号-布丁体"/>
        <a:cs typeface=""/>
      </a:majorFont>
      <a:minorFont>
        <a:latin typeface="字魂36号-正文宋楷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149</Words>
  <Application>Microsoft Office PowerPoint</Application>
  <PresentationFormat>On-screen Show (4:3)</PresentationFormat>
  <Paragraphs>21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微软雅黑</vt:lpstr>
      <vt:lpstr>宋体</vt:lpstr>
      <vt:lpstr>.黑体-韩语</vt:lpstr>
      <vt:lpstr>Arial</vt:lpstr>
      <vt:lpstr>Calibri</vt:lpstr>
      <vt:lpstr>等线</vt:lpstr>
      <vt:lpstr>DFGothic-EB</vt:lpstr>
      <vt:lpstr>PT Sans</vt:lpstr>
      <vt:lpstr>Times New Roman</vt:lpstr>
      <vt:lpstr>华康少女文字W5</vt:lpstr>
      <vt:lpstr>华康方圆体W7</vt:lpstr>
      <vt:lpstr>字魂27号-布丁体</vt:lpstr>
      <vt:lpstr>字魂36号-正文宋楷</vt:lpstr>
      <vt:lpstr>汉仪小麦体简</vt:lpstr>
      <vt:lpstr>Office 主题​​</vt:lpstr>
      <vt:lpstr>1_Office Theme</vt:lpstr>
      <vt:lpstr>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21</cp:revision>
  <dcterms:created xsi:type="dcterms:W3CDTF">2021-07-24T03:30:15Z</dcterms:created>
  <dcterms:modified xsi:type="dcterms:W3CDTF">2024-05-02T09:16:30Z</dcterms:modified>
</cp:coreProperties>
</file>