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9" r:id="rId2"/>
    <p:sldMasterId id="2147483701" r:id="rId3"/>
    <p:sldMasterId id="2147483756" r:id="rId4"/>
  </p:sldMasterIdLst>
  <p:notesMasterIdLst>
    <p:notesMasterId r:id="rId11"/>
  </p:notesMasterIdLst>
  <p:sldIdLst>
    <p:sldId id="329" r:id="rId5"/>
    <p:sldId id="281" r:id="rId6"/>
    <p:sldId id="290" r:id="rId7"/>
    <p:sldId id="294" r:id="rId8"/>
    <p:sldId id="331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66BF6-8CE6-466D-BDDB-804BF36C85F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0A97-7CA9-42D0-9830-C6E03D4E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19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28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6940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1913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5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635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2347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0536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920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844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792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67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5283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1848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489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3794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352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869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336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198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8875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858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101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1827607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1657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0216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8454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113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853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183151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161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611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0272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54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152320" y="3265664"/>
            <a:ext cx="12766766" cy="35923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33EB1C-42D4-4C8F-BEC6-B5218F37D94D}"/>
              </a:ext>
            </a:extLst>
          </p:cNvPr>
          <p:cNvSpPr txBox="1"/>
          <p:nvPr/>
        </p:nvSpPr>
        <p:spPr>
          <a:xfrm>
            <a:off x="814476" y="926730"/>
            <a:ext cx="10833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mừng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em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đến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với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môn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Tự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nhiên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Xã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hội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976107" y="3429005"/>
            <a:ext cx="285750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05" y="1232777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398" y="1464131"/>
            <a:ext cx="7873134" cy="2279750"/>
            <a:chOff x="3667538" y="1406276"/>
            <a:chExt cx="7873134" cy="4700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3667539" y="1406276"/>
              <a:ext cx="7873133" cy="4700600"/>
              <a:chOff x="3975495" y="1481728"/>
              <a:chExt cx="7615972" cy="4202924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3975495" y="1481728"/>
                <a:ext cx="7578774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3975496" y="1551563"/>
                <a:ext cx="7615971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67538" y="2937939"/>
              <a:ext cx="7715646" cy="163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ĐÁNH GIÁ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1048" y="128112"/>
            <a:ext cx="9155703" cy="2197076"/>
            <a:chOff x="4144020" y="1484377"/>
            <a:chExt cx="7574797" cy="7815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0" y="1484377"/>
              <a:ext cx="7574797" cy="7815619"/>
              <a:chOff x="4436412" y="1551560"/>
              <a:chExt cx="7327380" cy="6988141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397"/>
                <a:ext cx="7191791" cy="686330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2" y="1551560"/>
                <a:ext cx="7155053" cy="698813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464270" y="2676632"/>
              <a:ext cx="7076401" cy="557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vẹo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sỏi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825" t="24024" r="45721" b="55436"/>
          <a:stretch/>
        </p:blipFill>
        <p:spPr>
          <a:xfrm>
            <a:off x="1861048" y="2738663"/>
            <a:ext cx="9073961" cy="35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02187" y="1422109"/>
            <a:ext cx="5890024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05" y="1232777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398" y="1464131"/>
            <a:ext cx="7873134" cy="2279750"/>
            <a:chOff x="3667538" y="1406276"/>
            <a:chExt cx="7873134" cy="4700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3667539" y="1406276"/>
              <a:ext cx="7873133" cy="4700600"/>
              <a:chOff x="3975495" y="1481728"/>
              <a:chExt cx="7615972" cy="4202924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3975495" y="1481728"/>
                <a:ext cx="7578774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3975496" y="1551563"/>
                <a:ext cx="7615971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67538" y="2937939"/>
              <a:ext cx="7715646" cy="155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XỬ LÍ TÌNH HUỐNG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0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81</Words>
  <Application>Microsoft Office PowerPoint</Application>
  <PresentationFormat>Widescreen</PresentationFormat>
  <Paragraphs>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等线</vt:lpstr>
      <vt:lpstr>Georgia</vt:lpstr>
      <vt:lpstr>黑体</vt:lpstr>
      <vt:lpstr>Times New Roman</vt:lpstr>
      <vt:lpstr>字魂27号-布丁体</vt:lpstr>
      <vt:lpstr>字魂59号-创粗黑</vt:lpstr>
      <vt:lpstr>思源黑体 CN Medium</vt:lpstr>
      <vt:lpstr>1_Office 主题</vt:lpstr>
      <vt:lpstr>1_Office 主题​​</vt:lpstr>
      <vt:lpstr>1_Simple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11</cp:revision>
  <dcterms:created xsi:type="dcterms:W3CDTF">2022-01-01T15:26:35Z</dcterms:created>
  <dcterms:modified xsi:type="dcterms:W3CDTF">2024-05-02T04:58:02Z</dcterms:modified>
</cp:coreProperties>
</file>