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007577212" r:id="rId2"/>
    <p:sldId id="2007577208" r:id="rId3"/>
    <p:sldId id="2007577206" r:id="rId4"/>
    <p:sldId id="313" r:id="rId5"/>
    <p:sldId id="2007577150" r:id="rId6"/>
    <p:sldId id="30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923"/>
    <a:srgbClr val="C24704"/>
    <a:srgbClr val="CE1127"/>
    <a:srgbClr val="CE1028"/>
    <a:srgbClr val="008000"/>
    <a:srgbClr val="0000CC"/>
    <a:srgbClr val="000099"/>
    <a:srgbClr val="FFCCFF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17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68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1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3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68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0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4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2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4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56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7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32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679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935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422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38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673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1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3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223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50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9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4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97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56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80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4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8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1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9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87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78" r:id="rId3"/>
    <p:sldLayoutId id="2147483677" r:id="rId4"/>
    <p:sldLayoutId id="2147483675" r:id="rId5"/>
    <p:sldLayoutId id="2147483674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0" r:id="rId12"/>
    <p:sldLayoutId id="2147483650" r:id="rId13"/>
    <p:sldLayoutId id="2147483685" r:id="rId14"/>
    <p:sldLayoutId id="2147483684" r:id="rId15"/>
    <p:sldLayoutId id="2147483683" r:id="rId16"/>
    <p:sldLayoutId id="2147483682" r:id="rId17"/>
    <p:sldLayoutId id="2147483680" r:id="rId18"/>
    <p:sldLayoutId id="2147483679" r:id="rId19"/>
    <p:sldLayoutId id="2147483676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7" r:id="rId27"/>
    <p:sldLayoutId id="2147483662" r:id="rId28"/>
    <p:sldLayoutId id="2147483651" r:id="rId29"/>
    <p:sldLayoutId id="2147483652" r:id="rId30"/>
    <p:sldLayoutId id="2147483653" r:id="rId31"/>
    <p:sldLayoutId id="2147483654" r:id="rId32"/>
    <p:sldLayoutId id="2147483655" r:id="rId33"/>
    <p:sldLayoutId id="2147483687" r:id="rId34"/>
    <p:sldLayoutId id="2147483686" r:id="rId35"/>
    <p:sldLayoutId id="2147483656" r:id="rId36"/>
    <p:sldLayoutId id="2147483657" r:id="rId37"/>
    <p:sldLayoutId id="2147483658" r:id="rId38"/>
    <p:sldLayoutId id="2147483659" r:id="rId39"/>
    <p:sldLayoutId id="214748368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2.png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33A309-670F-4E1B-AA92-BD1B164F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2079" y="1133084"/>
            <a:ext cx="1038292" cy="861720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5000" b="1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01</a:t>
            </a:r>
            <a:endParaRPr lang="zh-CN" altLang="en-US" sz="50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A6BAB3-7EE8-4991-9AAA-3649920750A6}"/>
              </a:ext>
            </a:extLst>
          </p:cNvPr>
          <p:cNvGrpSpPr/>
          <p:nvPr/>
        </p:nvGrpSpPr>
        <p:grpSpPr>
          <a:xfrm>
            <a:off x="-786981" y="251036"/>
            <a:ext cx="13765961" cy="6547533"/>
            <a:chOff x="-786981" y="251036"/>
            <a:chExt cx="13765961" cy="654753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9A2CD35-9912-4482-9596-4A472369B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8610" y="251036"/>
              <a:ext cx="1030313" cy="106079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3E26C0B-3205-41C4-A3A3-E6C1427438A9}"/>
                </a:ext>
              </a:extLst>
            </p:cNvPr>
            <p:cNvGrpSpPr/>
            <p:nvPr/>
          </p:nvGrpSpPr>
          <p:grpSpPr>
            <a:xfrm>
              <a:off x="-786981" y="649910"/>
              <a:ext cx="13765961" cy="6148659"/>
              <a:chOff x="-786981" y="649910"/>
              <a:chExt cx="13765961" cy="6148659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781C4D8-6ED3-4062-8546-09647AA1D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86981" y="2085634"/>
                <a:ext cx="13765961" cy="471293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865FF3-A995-40E2-B44C-2279257047E8}"/>
                  </a:ext>
                </a:extLst>
              </p:cNvPr>
              <p:cNvSpPr txBox="1"/>
              <p:nvPr/>
            </p:nvSpPr>
            <p:spPr>
              <a:xfrm>
                <a:off x="985441" y="649910"/>
                <a:ext cx="9929209" cy="1846605"/>
              </a:xfrm>
              <a:prstGeom prst="rect">
                <a:avLst/>
              </a:prstGeom>
              <a:noFill/>
            </p:spPr>
            <p:txBody>
              <a:bodyPr wrap="square" lIns="91390" tIns="45693" rIns="91390" bIns="45693" rtlCol="0">
                <a:spAutoFit/>
              </a:bodyPr>
              <a:lstStyle/>
              <a:p>
                <a:pPr algn="ctr"/>
                <a:r>
                  <a:rPr lang="en-US" altLang="zh-CN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方正隶书简体" panose="02010601030101010101" pitchFamily="2" charset="-122"/>
                    <a:cs typeface="Times New Roman" panose="02020603050405020304" pitchFamily="18" charset="0"/>
                  </a:rPr>
                  <a:t>CHÀO MỪNG CÁC EM</a:t>
                </a:r>
              </a:p>
              <a:p>
                <a:pPr algn="ctr"/>
                <a:r>
                  <a:rPr lang="en-US" altLang="zh-CN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方正隶书简体" panose="02010601030101010101" pitchFamily="2" charset="-122"/>
                    <a:cs typeface="Times New Roman" panose="02020603050405020304" pitchFamily="18" charset="0"/>
                  </a:rPr>
                  <a:t> ĐẾN VỚI TIẾT HỌC </a:t>
                </a:r>
              </a:p>
              <a:p>
                <a:pPr algn="ctr"/>
                <a:r>
                  <a:rPr lang="en-US" altLang="zh-CN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方正隶书简体" panose="02010601030101010101" pitchFamily="2" charset="-122"/>
                    <a:cs typeface="Times New Roman" panose="02020603050405020304" pitchFamily="18" charset="0"/>
                  </a:rPr>
                  <a:t>MÔN TỰ NHIÊN VÀ XÃ HỘI</a:t>
                </a:r>
                <a:endParaRPr lang="zh-CN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方正隶书简体" panose="02010601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C976FAA1-ED42-4473-9D8A-D2901CF8CFDD}"/>
                  </a:ext>
                </a:extLst>
              </p:cNvPr>
              <p:cNvSpPr/>
              <p:nvPr/>
            </p:nvSpPr>
            <p:spPr>
              <a:xfrm>
                <a:off x="2488058" y="1014163"/>
                <a:ext cx="2169086" cy="2059577"/>
              </a:xfrm>
              <a:custGeom>
                <a:avLst/>
                <a:gdLst/>
                <a:ahLst/>
                <a:cxnLst/>
                <a:rect l="0" t="0" r="0" b="0"/>
                <a:pathLst>
                  <a:path w="3411540" h="3335340">
                    <a:moveTo>
                      <a:pt x="0" y="0"/>
                    </a:moveTo>
                    <a:lnTo>
                      <a:pt x="3411539" y="0"/>
                    </a:lnTo>
                    <a:lnTo>
                      <a:pt x="3411539" y="3335339"/>
                    </a:lnTo>
                    <a:lnTo>
                      <a:pt x="0" y="3335339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98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400">
        <p15:prstTrans prst="origami"/>
      </p:transition>
    </mc:Choice>
    <mc:Fallback xmlns="">
      <p:transition spd="slow" advTm="5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9">
            <a:extLst>
              <a:ext uri="{FF2B5EF4-FFF2-40B4-BE49-F238E27FC236}">
                <a16:creationId xmlns:a16="http://schemas.microsoft.com/office/drawing/2014/main" id="{7416E8FD-97D7-4984-8EDE-9773BD06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54" flipH="1" flipV="1">
            <a:off x="4516770" y="2615670"/>
            <a:ext cx="2532948" cy="14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5">
            <a:extLst>
              <a:ext uri="{FF2B5EF4-FFF2-40B4-BE49-F238E27FC236}">
                <a16:creationId xmlns:a16="http://schemas.microsoft.com/office/drawing/2014/main" id="{F7CE85D0-5F24-425E-8C78-F62EEE17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4167">
            <a:off x="6479301" y="4188085"/>
            <a:ext cx="1458990" cy="17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3881C70-58ED-4FA9-9951-19DF0337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18" y="2005263"/>
            <a:ext cx="1788865" cy="4401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2F8A6-D66B-4B02-AA88-4B58ADCAE5B5}"/>
              </a:ext>
            </a:extLst>
          </p:cNvPr>
          <p:cNvSpPr txBox="1"/>
          <p:nvPr/>
        </p:nvSpPr>
        <p:spPr>
          <a:xfrm>
            <a:off x="5269673" y="4765038"/>
            <a:ext cx="826327" cy="763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5B7F3-1327-4960-B719-DCB9B933AD14}"/>
              </a:ext>
            </a:extLst>
          </p:cNvPr>
          <p:cNvSpPr txBox="1"/>
          <p:nvPr/>
        </p:nvSpPr>
        <p:spPr>
          <a:xfrm>
            <a:off x="7937135" y="2314764"/>
            <a:ext cx="483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7BB96F-5234-48C9-A307-6A087E925218}"/>
              </a:ext>
            </a:extLst>
          </p:cNvPr>
          <p:cNvSpPr txBox="1"/>
          <p:nvPr/>
        </p:nvSpPr>
        <p:spPr>
          <a:xfrm>
            <a:off x="7600204" y="2865371"/>
            <a:ext cx="336931" cy="194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3" name="Picture 27">
            <a:extLst>
              <a:ext uri="{FF2B5EF4-FFF2-40B4-BE49-F238E27FC236}">
                <a16:creationId xmlns:a16="http://schemas.microsoft.com/office/drawing/2014/main" id="{88E6B778-E129-4538-8FAF-4A197F228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0785" flipH="1" flipV="1">
            <a:off x="5974047" y="5323313"/>
            <a:ext cx="620601" cy="8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5CCCD2D2-E931-4FE2-BB18-0D841661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9730">
            <a:off x="5436775" y="5334720"/>
            <a:ext cx="1204857" cy="5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1">
            <a:extLst>
              <a:ext uri="{FF2B5EF4-FFF2-40B4-BE49-F238E27FC236}">
                <a16:creationId xmlns:a16="http://schemas.microsoft.com/office/drawing/2014/main" id="{958A6CF6-176A-4C50-96F1-3DCAB638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7343" flipH="1">
            <a:off x="4286181" y="4300300"/>
            <a:ext cx="1005552" cy="5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9">
            <a:extLst>
              <a:ext uri="{FF2B5EF4-FFF2-40B4-BE49-F238E27FC236}">
                <a16:creationId xmlns:a16="http://schemas.microsoft.com/office/drawing/2014/main" id="{D244E343-F37C-468A-AC5F-F7307D6A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853" flipH="1">
            <a:off x="4139758" y="3727892"/>
            <a:ext cx="106507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FF17F138-A085-40B4-95CC-E211FAA8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619" flipH="1">
            <a:off x="5146274" y="3658214"/>
            <a:ext cx="2218065" cy="12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042DD0C3-6BD2-451B-8EA6-4113302B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791" flipV="1">
            <a:off x="3291760" y="2818696"/>
            <a:ext cx="1656268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B3ED6F46-C8C4-44C5-BA32-2137E47E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85" flipH="1">
            <a:off x="3038407" y="2361114"/>
            <a:ext cx="2112729" cy="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>
            <a:extLst>
              <a:ext uri="{FF2B5EF4-FFF2-40B4-BE49-F238E27FC236}">
                <a16:creationId xmlns:a16="http://schemas.microsoft.com/office/drawing/2014/main" id="{B8053CAC-2FD3-4967-BF01-F1A6EE80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319" flipH="1">
            <a:off x="4344973" y="1374483"/>
            <a:ext cx="996545" cy="5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3C197EC0-E30C-4A87-8941-65374828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281" flipH="1">
            <a:off x="4405063" y="866977"/>
            <a:ext cx="1056925" cy="8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89EC91C-985C-40CC-9A01-720ACC36CA92}"/>
              </a:ext>
            </a:extLst>
          </p:cNvPr>
          <p:cNvSpPr txBox="1"/>
          <p:nvPr/>
        </p:nvSpPr>
        <p:spPr>
          <a:xfrm>
            <a:off x="2431866" y="777694"/>
            <a:ext cx="235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Mưa</a:t>
            </a:r>
            <a:r>
              <a:rPr lang="en-US" b="1"/>
              <a:t> phùn, ẩm ướt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D58CF0-1D27-4533-9F7D-267AC6C7C464}"/>
              </a:ext>
            </a:extLst>
          </p:cNvPr>
          <p:cNvSpPr txBox="1"/>
          <p:nvPr/>
        </p:nvSpPr>
        <p:spPr>
          <a:xfrm rot="622144">
            <a:off x="4204676" y="2476030"/>
            <a:ext cx="210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solidFill>
                  <a:srgbClr val="FF0000"/>
                </a:solidFill>
              </a:rPr>
              <a:t>Mùa</a:t>
            </a:r>
            <a:r>
              <a:rPr lang="en-US" sz="2000" b="1">
                <a:solidFill>
                  <a:srgbClr val="FF0000"/>
                </a:solidFill>
              </a:rPr>
              <a:t> hè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( Tháng 5,6,7)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5169E0-9FEA-4DDE-8CF3-CF41BB94AFFB}"/>
              </a:ext>
            </a:extLst>
          </p:cNvPr>
          <p:cNvSpPr txBox="1"/>
          <p:nvPr/>
        </p:nvSpPr>
        <p:spPr>
          <a:xfrm>
            <a:off x="2074020" y="2215628"/>
            <a:ext cx="159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Nắng, nóng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6E9AE1-9340-4A75-B713-873FA5F5E5E8}"/>
              </a:ext>
            </a:extLst>
          </p:cNvPr>
          <p:cNvSpPr txBox="1"/>
          <p:nvPr/>
        </p:nvSpPr>
        <p:spPr>
          <a:xfrm>
            <a:off x="2202444" y="2950215"/>
            <a:ext cx="23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Cây xanh tốt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45E901-F797-4D34-B75E-19D6F2309C68}"/>
              </a:ext>
            </a:extLst>
          </p:cNvPr>
          <p:cNvSpPr txBox="1"/>
          <p:nvPr/>
        </p:nvSpPr>
        <p:spPr>
          <a:xfrm rot="21029109">
            <a:off x="4847491" y="3553827"/>
            <a:ext cx="20151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err="1">
                <a:solidFill>
                  <a:srgbClr val="0000CC"/>
                </a:solidFill>
              </a:rPr>
              <a:t>Mùa</a:t>
            </a:r>
            <a:r>
              <a:rPr lang="en-US" sz="2300" b="1">
                <a:solidFill>
                  <a:srgbClr val="0000CC"/>
                </a:solidFill>
              </a:rPr>
              <a:t> thu</a:t>
            </a:r>
          </a:p>
          <a:p>
            <a:r>
              <a:rPr lang="en-US" b="1">
                <a:solidFill>
                  <a:srgbClr val="0000CC"/>
                </a:solidFill>
              </a:rPr>
              <a:t>( Tháng 8,9,10)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7E48BF-1687-4EB3-8E2B-6193802942CA}"/>
              </a:ext>
            </a:extLst>
          </p:cNvPr>
          <p:cNvSpPr txBox="1"/>
          <p:nvPr/>
        </p:nvSpPr>
        <p:spPr>
          <a:xfrm>
            <a:off x="2772464" y="3725142"/>
            <a:ext cx="23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Trời se lạnh</a:t>
            </a:r>
            <a:endParaRPr lang="en-US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355A-857F-490E-AFFF-B79188F9486E}"/>
              </a:ext>
            </a:extLst>
          </p:cNvPr>
          <p:cNvSpPr txBox="1"/>
          <p:nvPr/>
        </p:nvSpPr>
        <p:spPr>
          <a:xfrm>
            <a:off x="2694374" y="4425341"/>
            <a:ext cx="23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Lá vàng rụng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753503-60A9-439D-8FF9-46954A05E079}"/>
              </a:ext>
            </a:extLst>
          </p:cNvPr>
          <p:cNvSpPr txBox="1"/>
          <p:nvPr/>
        </p:nvSpPr>
        <p:spPr>
          <a:xfrm>
            <a:off x="4495228" y="5408644"/>
            <a:ext cx="23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Trời</a:t>
            </a:r>
            <a:r>
              <a:rPr lang="en-US" b="1"/>
              <a:t> rét</a:t>
            </a:r>
            <a:endParaRPr lang="en-US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193027-E984-413C-BE7E-6E5D28D1FCD6}"/>
              </a:ext>
            </a:extLst>
          </p:cNvPr>
          <p:cNvSpPr txBox="1"/>
          <p:nvPr/>
        </p:nvSpPr>
        <p:spPr>
          <a:xfrm>
            <a:off x="4692845" y="5941558"/>
            <a:ext cx="23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trơ</a:t>
            </a:r>
            <a:r>
              <a:rPr lang="en-US" b="1" dirty="0"/>
              <a:t> </a:t>
            </a:r>
            <a:r>
              <a:rPr lang="en-US" b="1" dirty="0" err="1"/>
              <a:t>trụi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F60D89-EE81-45C3-8057-4A429E3F074F}"/>
              </a:ext>
            </a:extLst>
          </p:cNvPr>
          <p:cNvSpPr txBox="1"/>
          <p:nvPr/>
        </p:nvSpPr>
        <p:spPr>
          <a:xfrm>
            <a:off x="2156283" y="1473217"/>
            <a:ext cx="297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Chồi non, hoa đua nở</a:t>
            </a:r>
            <a:endParaRPr lang="en-US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2381F4-91B9-49AD-87A1-C5F4D20D5545}"/>
              </a:ext>
            </a:extLst>
          </p:cNvPr>
          <p:cNvSpPr txBox="1"/>
          <p:nvPr/>
        </p:nvSpPr>
        <p:spPr>
          <a:xfrm>
            <a:off x="3354054" y="2210990"/>
            <a:ext cx="624885" cy="377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5B98BB-36BA-448C-8438-CF61A2A66396}"/>
              </a:ext>
            </a:extLst>
          </p:cNvPr>
          <p:cNvSpPr txBox="1"/>
          <p:nvPr/>
        </p:nvSpPr>
        <p:spPr>
          <a:xfrm>
            <a:off x="4248467" y="3220949"/>
            <a:ext cx="406815" cy="306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7" name="Picture 5">
            <a:extLst>
              <a:ext uri="{FF2B5EF4-FFF2-40B4-BE49-F238E27FC236}">
                <a16:creationId xmlns:a16="http://schemas.microsoft.com/office/drawing/2014/main" id="{B383FB42-AB12-4481-A94A-DBE708AE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090" flipH="1">
            <a:off x="5499646" y="1047027"/>
            <a:ext cx="1712537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4BE2B301-DE6B-451A-8360-C4601A272185}"/>
              </a:ext>
            </a:extLst>
          </p:cNvPr>
          <p:cNvSpPr/>
          <p:nvPr/>
        </p:nvSpPr>
        <p:spPr>
          <a:xfrm>
            <a:off x="6776832" y="3021125"/>
            <a:ext cx="2689070" cy="1484313"/>
          </a:xfrm>
          <a:prstGeom prst="cloud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071077-8D30-4975-A124-867BF13D621A}"/>
              </a:ext>
            </a:extLst>
          </p:cNvPr>
          <p:cNvSpPr txBox="1"/>
          <p:nvPr/>
        </p:nvSpPr>
        <p:spPr>
          <a:xfrm rot="2652460">
            <a:off x="5959952" y="1767919"/>
            <a:ext cx="1941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err="1">
                <a:solidFill>
                  <a:srgbClr val="00FF00"/>
                </a:solidFill>
              </a:rPr>
              <a:t>Mùa</a:t>
            </a:r>
            <a:r>
              <a:rPr lang="en-US" sz="2300" b="1">
                <a:solidFill>
                  <a:srgbClr val="00FF00"/>
                </a:solidFill>
              </a:rPr>
              <a:t> xuân</a:t>
            </a:r>
          </a:p>
          <a:p>
            <a:r>
              <a:rPr lang="en-US" b="1">
                <a:solidFill>
                  <a:srgbClr val="00FF00"/>
                </a:solidFill>
              </a:rPr>
              <a:t>( Tháng 2,3,4</a:t>
            </a:r>
            <a:r>
              <a:rPr lang="en-US" sz="2300" b="1">
                <a:solidFill>
                  <a:srgbClr val="00FF00"/>
                </a:solidFill>
              </a:rPr>
              <a:t>)</a:t>
            </a:r>
            <a:endParaRPr lang="en-US" sz="2300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4255BA8-CC68-4A1A-B4D8-776353312237}"/>
              </a:ext>
            </a:extLst>
          </p:cNvPr>
          <p:cNvSpPr txBox="1"/>
          <p:nvPr/>
        </p:nvSpPr>
        <p:spPr>
          <a:xfrm rot="5400000">
            <a:off x="6940265" y="5127639"/>
            <a:ext cx="809148" cy="77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C59531-516C-4D4C-873E-B9735C3295F3}"/>
              </a:ext>
            </a:extLst>
          </p:cNvPr>
          <p:cNvSpPr txBox="1"/>
          <p:nvPr/>
        </p:nvSpPr>
        <p:spPr>
          <a:xfrm rot="19835841">
            <a:off x="5624624" y="4272778"/>
            <a:ext cx="1941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err="1">
                <a:solidFill>
                  <a:srgbClr val="FF0066"/>
                </a:solidFill>
              </a:rPr>
              <a:t>Mùa</a:t>
            </a:r>
            <a:r>
              <a:rPr lang="en-US" sz="2300" b="1">
                <a:solidFill>
                  <a:srgbClr val="FF0066"/>
                </a:solidFill>
              </a:rPr>
              <a:t> đông</a:t>
            </a:r>
          </a:p>
          <a:p>
            <a:r>
              <a:rPr lang="en-US" b="1">
                <a:solidFill>
                  <a:srgbClr val="FF0066"/>
                </a:solidFill>
              </a:rPr>
              <a:t>( Tháng 11;12;1</a:t>
            </a:r>
            <a:r>
              <a:rPr lang="en-US" sz="2300" b="1">
                <a:solidFill>
                  <a:srgbClr val="FF0066"/>
                </a:solidFill>
              </a:rPr>
              <a:t>)</a:t>
            </a:r>
            <a:endParaRPr lang="en-US" sz="23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Hồ Gươm ở Quận Hoàn Kiếm, Hà Nội | Foody.vn">
            <a:extLst>
              <a:ext uri="{FF2B5EF4-FFF2-40B4-BE49-F238E27FC236}">
                <a16:creationId xmlns:a16="http://schemas.microsoft.com/office/drawing/2014/main" id="{01B4DBB8-BE97-4637-A1BC-189599A9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56" y="3039009"/>
            <a:ext cx="2343138" cy="13424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8" grpId="0"/>
      <p:bldP spid="49" grpId="0"/>
      <p:bldP spid="52" grpId="0"/>
      <p:bldP spid="56" grpId="0"/>
      <p:bldP spid="60" grpId="0"/>
      <p:bldP spid="8" grpId="0" animBg="1"/>
      <p:bldP spid="69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B32302-33D6-45D0-8D06-DDD185E32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65" name="Google Shape;465;p15"/>
          <p:cNvPicPr preferRelativeResize="0"/>
          <p:nvPr/>
        </p:nvPicPr>
        <p:blipFill rotWithShape="1">
          <a:blip r:embed="rId6">
            <a:alphaModFix/>
          </a:blip>
          <a:srcRect t="39828" b="12930"/>
          <a:stretch/>
        </p:blipFill>
        <p:spPr>
          <a:xfrm flipH="1">
            <a:off x="-3589868" y="3429000"/>
            <a:ext cx="9993865" cy="35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90788" y="481937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90788" y="556887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iếng còi tàu hỏa chạy (mp3cut.net) (1)">
            <a:hlinkClick r:id="" action="ppaction://media"/>
            <a:extLst>
              <a:ext uri="{FF2B5EF4-FFF2-40B4-BE49-F238E27FC236}">
                <a16:creationId xmlns:a16="http://schemas.microsoft.com/office/drawing/2014/main" id="{F8BA0640-8A7C-4DD6-B37C-3E91DDD8C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11042" y="2831612"/>
            <a:ext cx="609600" cy="609600"/>
          </a:xfrm>
          <a:prstGeom prst="rect">
            <a:avLst/>
          </a:prstGeom>
        </p:spPr>
      </p:pic>
      <p:pic>
        <p:nvPicPr>
          <p:cNvPr id="1036" name="Picture 12" descr="Chợ Bến Thành – Wikipedia tiếng Việt">
            <a:extLst>
              <a:ext uri="{FF2B5EF4-FFF2-40B4-BE49-F238E27FC236}">
                <a16:creationId xmlns:a16="http://schemas.microsoft.com/office/drawing/2014/main" id="{A0C11B61-A998-4EC1-AB80-F149621C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541" y="-1"/>
            <a:ext cx="3797870" cy="3727919"/>
          </a:xfrm>
          <a:prstGeom prst="roundRect">
            <a:avLst>
              <a:gd name="adj" fmla="val 16667"/>
            </a:avLst>
          </a:prstGeom>
          <a:ln w="28575">
            <a:solidFill>
              <a:srgbClr val="00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ẻ đẹp sông Hương, cầu Trường Tiền ở Huế - VnExpress Du lịch">
            <a:extLst>
              <a:ext uri="{FF2B5EF4-FFF2-40B4-BE49-F238E27FC236}">
                <a16:creationId xmlns:a16="http://schemas.microsoft.com/office/drawing/2014/main" id="{D5B16E85-784D-4312-9E05-6F839595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92" y="0"/>
            <a:ext cx="4011690" cy="3727919"/>
          </a:xfrm>
          <a:prstGeom prst="roundRect">
            <a:avLst>
              <a:gd name="adj" fmla="val 16667"/>
            </a:avLst>
          </a:prstGeom>
          <a:ln w="28575">
            <a:solidFill>
              <a:srgbClr val="00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Địa điểm du lịch cực hot 63 tỉnh thành Việt Nam [Bí Kíp Phượt]">
            <a:extLst>
              <a:ext uri="{FF2B5EF4-FFF2-40B4-BE49-F238E27FC236}">
                <a16:creationId xmlns:a16="http://schemas.microsoft.com/office/drawing/2014/main" id="{5BB21321-1394-4ADD-B0A4-BA274C74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4011690" cy="3742268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68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68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1EB99A-50DB-4E2B-9C9A-A441C996E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68" y="5853507"/>
            <a:ext cx="4186842" cy="1069156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5414" y="5058299"/>
            <a:ext cx="2865791" cy="17890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B64524-F878-4CC0-B552-CCAA18DAD3DC}"/>
              </a:ext>
            </a:extLst>
          </p:cNvPr>
          <p:cNvSpPr/>
          <p:nvPr/>
        </p:nvSpPr>
        <p:spPr>
          <a:xfrm>
            <a:off x="1117949" y="211508"/>
            <a:ext cx="10485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Hoạt động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2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: </a:t>
            </a:r>
            <a:r>
              <a:rPr kumimoji="0" lang="vi-VN" sz="32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Tìm hiểu về các mùa nơi bạn </a:t>
            </a:r>
            <a:r>
              <a:rPr lang="en-US" sz="3200" kern="0" noProof="0">
                <a:solidFill>
                  <a:srgbClr val="0000CC"/>
                </a:solidFill>
                <a:latin typeface="Arial" panose="020B0604020202020204" pitchFamily="34" charset="0"/>
                <a:cs typeface="Arial"/>
                <a:sym typeface="Arial"/>
              </a:rPr>
              <a:t>An</a:t>
            </a:r>
            <a:r>
              <a:rPr kumimoji="0" lang="vi-VN" sz="32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sống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F10F38-D8EE-4021-978F-D3B9B316AFE8}"/>
              </a:ext>
            </a:extLst>
          </p:cNvPr>
          <p:cNvGrpSpPr/>
          <p:nvPr/>
        </p:nvGrpSpPr>
        <p:grpSpPr>
          <a:xfrm>
            <a:off x="-2785" y="186683"/>
            <a:ext cx="10090682" cy="5268634"/>
            <a:chOff x="-2785" y="186683"/>
            <a:chExt cx="10090682" cy="52686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9A9291-6AB4-41E0-94D0-E3B24C7EAE73}"/>
                </a:ext>
              </a:extLst>
            </p:cNvPr>
            <p:cNvSpPr/>
            <p:nvPr/>
          </p:nvSpPr>
          <p:spPr>
            <a:xfrm>
              <a:off x="3772706" y="1509676"/>
              <a:ext cx="6315191" cy="283522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lg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0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 sống ở đâu?</a:t>
              </a: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0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Nơi An sống có những mùa nào?</a:t>
              </a:r>
            </a:p>
            <a:p>
              <a:pPr>
                <a:spcAft>
                  <a:spcPts val="800"/>
                </a:spcAft>
              </a:pPr>
              <a:r>
                <a:rPr lang="en-US" sz="3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3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 điểm của mỗi mùa là gì?: </a:t>
              </a:r>
            </a:p>
            <a:p>
              <a:pPr>
                <a:spcAft>
                  <a:spcPts val="800"/>
                </a:spcAft>
              </a:pPr>
              <a:r>
                <a:rPr lang="en-US" sz="3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30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84522-3F09-45AA-900B-8D727B758F77}"/>
                </a:ext>
              </a:extLst>
            </p:cNvPr>
            <p:cNvGrpSpPr/>
            <p:nvPr/>
          </p:nvGrpSpPr>
          <p:grpSpPr>
            <a:xfrm>
              <a:off x="-2785" y="186683"/>
              <a:ext cx="2533522" cy="5268634"/>
              <a:chOff x="-2785" y="186683"/>
              <a:chExt cx="2533522" cy="526863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2AE1F6D-5139-49C4-9F9E-86926F7EE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85" y="1007790"/>
                <a:ext cx="2533522" cy="4447527"/>
              </a:xfrm>
              <a:prstGeom prst="rect">
                <a:avLst/>
              </a:prstGeom>
            </p:spPr>
          </p:pic>
          <p:pic>
            <p:nvPicPr>
              <p:cNvPr id="2" name="FILE_20220404_220515_Thoại-011">
                <a:hlinkClick r:id="" action="ppaction://media"/>
                <a:extLst>
                  <a:ext uri="{FF2B5EF4-FFF2-40B4-BE49-F238E27FC236}">
                    <a16:creationId xmlns:a16="http://schemas.microsoft.com/office/drawing/2014/main" id="{BAB9E35C-3C4C-47C6-80F9-F20A405EB57D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506956" y="186683"/>
                <a:ext cx="609600" cy="609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54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3400D5-9B00-4FB6-A31D-48439D69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文本框 18">
            <a:extLst>
              <a:ext uri="{FF2B5EF4-FFF2-40B4-BE49-F238E27FC236}">
                <a16:creationId xmlns:a16="http://schemas.microsoft.com/office/drawing/2014/main" id="{77B31D88-7453-43AA-8A4C-76D30104E12E}"/>
              </a:ext>
            </a:extLst>
          </p:cNvPr>
          <p:cNvSpPr txBox="1"/>
          <p:nvPr/>
        </p:nvSpPr>
        <p:spPr>
          <a:xfrm>
            <a:off x="0" y="3576198"/>
            <a:ext cx="3240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Trình</a:t>
            </a:r>
            <a:r>
              <a:rPr lang="en-US" altLang="zh-CN" sz="4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bày</a:t>
            </a:r>
            <a:r>
              <a:rPr lang="en-US" altLang="zh-CN" sz="4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trước</a:t>
            </a:r>
            <a:r>
              <a:rPr lang="en-US" altLang="zh-CN" sz="4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lớp</a:t>
            </a:r>
            <a:endParaRPr lang="zh-CN" altLang="en-US" sz="4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1B6DEE-24AB-4769-9C1A-61C9EABD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9" y="1125987"/>
            <a:ext cx="1969549" cy="24502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22C908-9EAC-4723-BDD1-D3E60ECBA763}"/>
              </a:ext>
            </a:extLst>
          </p:cNvPr>
          <p:cNvGrpSpPr/>
          <p:nvPr/>
        </p:nvGrpSpPr>
        <p:grpSpPr>
          <a:xfrm>
            <a:off x="3734388" y="1012410"/>
            <a:ext cx="6127356" cy="3426075"/>
            <a:chOff x="3734388" y="1012410"/>
            <a:chExt cx="6127356" cy="34260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3EACDD-CCBB-4BE5-9444-FF9004032FC9}"/>
                </a:ext>
              </a:extLst>
            </p:cNvPr>
            <p:cNvSpPr/>
            <p:nvPr/>
          </p:nvSpPr>
          <p:spPr>
            <a:xfrm>
              <a:off x="3734388" y="2419515"/>
              <a:ext cx="6127356" cy="20189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lg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0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 sống ở đâu?</a:t>
              </a: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0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Nơi An sống có những mùa nào?</a:t>
              </a:r>
            </a:p>
            <a:p>
              <a:pPr>
                <a:spcAft>
                  <a:spcPts val="800"/>
                </a:spcAft>
              </a:pPr>
              <a:r>
                <a:rPr lang="en-US" sz="3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3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 điểm của mỗi mùa là gì?: </a:t>
              </a:r>
            </a:p>
            <a:p>
              <a:pPr>
                <a:spcAft>
                  <a:spcPts val="800"/>
                </a:spcAft>
              </a:pPr>
              <a:r>
                <a:rPr lang="en-US" sz="3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30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FAAB63-5390-4FD0-A44C-E694E2592515}"/>
                </a:ext>
              </a:extLst>
            </p:cNvPr>
            <p:cNvGrpSpPr/>
            <p:nvPr/>
          </p:nvGrpSpPr>
          <p:grpSpPr>
            <a:xfrm>
              <a:off x="3970736" y="1012410"/>
              <a:ext cx="4250527" cy="1686546"/>
              <a:chOff x="7624807" y="2751158"/>
              <a:chExt cx="3023052" cy="1894122"/>
            </a:xfrm>
          </p:grpSpPr>
          <p:pic>
            <p:nvPicPr>
              <p:cNvPr id="33" name="Picture 2" descr="Cartoon Star. Download a Free Preview or High Quality Adobe Illustrator Ai,  EPS, PDF and High Resolution JPEG ver… | Rainbow cartoon, Printable vintage  art, Cartoon">
                <a:extLst>
                  <a:ext uri="{FF2B5EF4-FFF2-40B4-BE49-F238E27FC236}">
                    <a16:creationId xmlns:a16="http://schemas.microsoft.com/office/drawing/2014/main" id="{9E8E3211-E64C-4CAC-999C-3137FEAB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0741" l="1500" r="97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1455" y="3332746"/>
                <a:ext cx="880001" cy="1312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文本框 18">
                <a:extLst>
                  <a:ext uri="{FF2B5EF4-FFF2-40B4-BE49-F238E27FC236}">
                    <a16:creationId xmlns:a16="http://schemas.microsoft.com/office/drawing/2014/main" id="{F687CF31-2D4F-432B-985F-E61D0E0C89E0}"/>
                  </a:ext>
                </a:extLst>
              </p:cNvPr>
              <p:cNvSpPr txBox="1"/>
              <p:nvPr/>
            </p:nvSpPr>
            <p:spPr>
              <a:xfrm>
                <a:off x="7624807" y="2751158"/>
                <a:ext cx="3023052" cy="11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4000" b="1">
                  <a:solidFill>
                    <a:srgbClr val="0000CC"/>
                  </a:solidFill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  <a:p>
                <a:pPr algn="ctr"/>
                <a:endParaRPr lang="zh-CN" altLang="en-US" sz="4000" dirty="0">
                  <a:solidFill>
                    <a:srgbClr val="FF6600"/>
                  </a:solidFill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34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92FA8-E578-4222-B8A1-C8EB04548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037" y="-34937"/>
            <a:ext cx="12192000" cy="6842203"/>
          </a:xfrm>
          <a:prstGeom prst="rect">
            <a:avLst/>
          </a:prstGeom>
        </p:spPr>
      </p:pic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430865" y="1211495"/>
            <a:ext cx="428082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zh-CN" altLang="en-US" sz="2800" b="1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3136430" y="1454442"/>
            <a:ext cx="6224841" cy="1969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gặp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2819991" y="1488492"/>
            <a:ext cx="7387192" cy="48874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INKNOELEADERBOARD" val="-1487317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152</Words>
  <Application>Microsoft Office PowerPoint</Application>
  <PresentationFormat>Widescreen</PresentationFormat>
  <Paragraphs>34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Arial</vt:lpstr>
      <vt:lpstr>Arima Madurai</vt:lpstr>
      <vt:lpstr>Calibri</vt:lpstr>
      <vt:lpstr>等线</vt:lpstr>
      <vt:lpstr>Times New Roman</vt:lpstr>
      <vt:lpstr>仓耳今楷05-6763 W05</vt:lpstr>
      <vt:lpstr>方正隶书简体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creator>lenovo</dc:creator>
  <cp:lastModifiedBy>Admin</cp:lastModifiedBy>
  <cp:revision>354</cp:revision>
  <dcterms:created xsi:type="dcterms:W3CDTF">2017-05-15T08:47:20Z</dcterms:created>
  <dcterms:modified xsi:type="dcterms:W3CDTF">2024-05-02T04:59:30Z</dcterms:modified>
</cp:coreProperties>
</file>