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5" r:id="rId3"/>
    <p:sldMasterId id="2147483679" r:id="rId4"/>
  </p:sldMasterIdLst>
  <p:notesMasterIdLst>
    <p:notesMasterId r:id="rId13"/>
  </p:notesMasterIdLst>
  <p:sldIdLst>
    <p:sldId id="337" r:id="rId5"/>
    <p:sldId id="286" r:id="rId6"/>
    <p:sldId id="260" r:id="rId7"/>
    <p:sldId id="268" r:id="rId8"/>
    <p:sldId id="296" r:id="rId9"/>
    <p:sldId id="270" r:id="rId10"/>
    <p:sldId id="336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D8085-AA4F-4941-89F2-64BE085619B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17A5-F080-497C-9305-CDF89CD5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6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26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6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1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4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98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20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6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CBB94B-7436-4507-8DB1-67C1476BA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152320" y="3265664"/>
            <a:ext cx="12766766" cy="359233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633EB1C-42D4-4C8F-BEC6-B5218F37D94D}"/>
              </a:ext>
            </a:extLst>
          </p:cNvPr>
          <p:cNvSpPr txBox="1"/>
          <p:nvPr/>
        </p:nvSpPr>
        <p:spPr>
          <a:xfrm>
            <a:off x="814476" y="926730"/>
            <a:ext cx="108331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Chào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mừng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em</a:t>
            </a:r>
            <a:endParaRPr kumimoji="0" lang="en-US" altLang="zh-CN" sz="66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5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đến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với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tiết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học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môn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Tự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nhiên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và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Xã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hội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5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0685C41-D465-4512-B9F6-8A38B1A4D0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9147874" y="0"/>
            <a:ext cx="3357141" cy="787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F8C48D-A559-4113-AD18-8377F23E9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356567" y="-1"/>
            <a:ext cx="5874496" cy="13772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6D3FB5-EE6C-42D5-BAF1-CBDE76A23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9" t="37182" b="40736"/>
          <a:stretch/>
        </p:blipFill>
        <p:spPr>
          <a:xfrm>
            <a:off x="8852291" y="3755627"/>
            <a:ext cx="1765424" cy="15143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BB6C04-5D18-4F0B-97A7-B125A15835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>
            <a:off x="9976107" y="3429005"/>
            <a:ext cx="2857501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CBB94B-7436-4507-8DB1-67C1476BA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57445490-118F-417A-9086-ADB60BFACA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08" t="16713" b="14111"/>
          <a:stretch>
            <a:fillRect/>
          </a:stretch>
        </p:blipFill>
        <p:spPr>
          <a:xfrm>
            <a:off x="4209494" y="241525"/>
            <a:ext cx="7356475" cy="56535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F177AF-B7A6-49B5-AFEB-ACC2F47C45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36890" r="32848" b="2444"/>
          <a:stretch/>
        </p:blipFill>
        <p:spPr>
          <a:xfrm>
            <a:off x="4231915" y="2514466"/>
            <a:ext cx="2857501" cy="41605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633EB1C-42D4-4C8F-BEC6-B5218F37D94D}"/>
              </a:ext>
            </a:extLst>
          </p:cNvPr>
          <p:cNvSpPr txBox="1"/>
          <p:nvPr/>
        </p:nvSpPr>
        <p:spPr>
          <a:xfrm>
            <a:off x="5485821" y="1454301"/>
            <a:ext cx="47856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Khởi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động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5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0685C41-D465-4512-B9F6-8A38B1A4D0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9147874" y="0"/>
            <a:ext cx="3357141" cy="787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F8C48D-A559-4113-AD18-8377F23E90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356567" y="-1"/>
            <a:ext cx="5874496" cy="13772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6D3FB5-EE6C-42D5-BAF1-CBDE76A239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9" t="37182" b="40736"/>
          <a:stretch/>
        </p:blipFill>
        <p:spPr>
          <a:xfrm>
            <a:off x="8852291" y="3755627"/>
            <a:ext cx="1765424" cy="15143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BB6C04-5D18-4F0B-97A7-B125A1583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>
            <a:off x="9641521" y="3189689"/>
            <a:ext cx="2857501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F91FDCF-65D4-4205-B6CD-E233E52ECB80}"/>
              </a:ext>
            </a:extLst>
          </p:cNvPr>
          <p:cNvGrpSpPr/>
          <p:nvPr/>
        </p:nvGrpSpPr>
        <p:grpSpPr>
          <a:xfrm>
            <a:off x="895185" y="958311"/>
            <a:ext cx="1354017" cy="1354017"/>
            <a:chOff x="5281613" y="2118493"/>
            <a:chExt cx="1888049" cy="1888049"/>
          </a:xfrm>
        </p:grpSpPr>
        <p:sp>
          <p:nvSpPr>
            <p:cNvPr id="32" name="椭圆 3">
              <a:extLst>
                <a:ext uri="{FF2B5EF4-FFF2-40B4-BE49-F238E27FC236}">
                  <a16:creationId xmlns:a16="http://schemas.microsoft.com/office/drawing/2014/main" id="{BFA3C003-318D-4DA9-ADC0-D91D4B04675E}"/>
                </a:ext>
              </a:extLst>
            </p:cNvPr>
            <p:cNvSpPr/>
            <p:nvPr/>
          </p:nvSpPr>
          <p:spPr>
            <a:xfrm>
              <a:off x="5281613" y="2118493"/>
              <a:ext cx="1888049" cy="18880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104000" sy="104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3" name="文本框 4">
              <a:extLst>
                <a:ext uri="{FF2B5EF4-FFF2-40B4-BE49-F238E27FC236}">
                  <a16:creationId xmlns:a16="http://schemas.microsoft.com/office/drawing/2014/main" id="{966CC7B2-58EC-42DE-BAF9-7B9F11E93CFD}"/>
                </a:ext>
              </a:extLst>
            </p:cNvPr>
            <p:cNvSpPr txBox="1"/>
            <p:nvPr/>
          </p:nvSpPr>
          <p:spPr>
            <a:xfrm>
              <a:off x="5411250" y="2301106"/>
              <a:ext cx="1628775" cy="154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5AFE3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"/>
                  <a:cs typeface="Calibri" panose="020F0502020204030204" pitchFamily="34" charset="0"/>
                  <a:sym typeface="+mn-lt"/>
                </a:rPr>
                <a:t>04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5AFE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28A82E2-8CE9-41A0-8583-8D397C169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193" y="2052765"/>
            <a:ext cx="6950042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îṥḷíďê">
            <a:extLst>
              <a:ext uri="{FF2B5EF4-FFF2-40B4-BE49-F238E27FC236}">
                <a16:creationId xmlns:a16="http://schemas.microsoft.com/office/drawing/2014/main" id="{CC3688AC-2FB1-4B37-A6D7-49E481A0D3E4}"/>
              </a:ext>
            </a:extLst>
          </p:cNvPr>
          <p:cNvSpPr/>
          <p:nvPr/>
        </p:nvSpPr>
        <p:spPr bwMode="auto">
          <a:xfrm>
            <a:off x="3929545" y="263073"/>
            <a:ext cx="4683852" cy="7811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noProof="0" dirty="0" err="1">
                <a:solidFill>
                  <a:srgbClr val="000000"/>
                </a:solidFill>
                <a:latin typeface="+mj-lt"/>
                <a:ea typeface="Microsoft YaHei"/>
              </a:rPr>
              <a:t>Luật</a:t>
            </a:r>
            <a:r>
              <a:rPr lang="en-US" altLang="zh-CN" sz="4400" noProof="0" dirty="0">
                <a:solidFill>
                  <a:srgbClr val="000000"/>
                </a:solidFill>
                <a:latin typeface="+mj-lt"/>
                <a:ea typeface="Microsoft YaHei"/>
              </a:rPr>
              <a:t> </a:t>
            </a:r>
            <a:r>
              <a:rPr lang="en-US" altLang="zh-CN" sz="4400" noProof="0" dirty="0" err="1">
                <a:solidFill>
                  <a:srgbClr val="000000"/>
                </a:solidFill>
                <a:latin typeface="+mj-lt"/>
                <a:ea typeface="Microsoft YaHei"/>
              </a:rPr>
              <a:t>chơi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icrosoft YaHe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D6D0DA-9319-4EDD-A0F3-C368D1C57372}"/>
              </a:ext>
            </a:extLst>
          </p:cNvPr>
          <p:cNvGrpSpPr/>
          <p:nvPr/>
        </p:nvGrpSpPr>
        <p:grpSpPr>
          <a:xfrm>
            <a:off x="510188" y="1414095"/>
            <a:ext cx="11957002" cy="1200329"/>
            <a:chOff x="1144987" y="1167179"/>
            <a:chExt cx="11957002" cy="12003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0A9765-8C41-4334-9A59-7753C8E2D9BE}"/>
                </a:ext>
              </a:extLst>
            </p:cNvPr>
            <p:cNvSpPr txBox="1"/>
            <p:nvPr/>
          </p:nvSpPr>
          <p:spPr>
            <a:xfrm>
              <a:off x="1419991" y="1167179"/>
              <a:ext cx="116819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Hai đội sẽ bắt thăm xem đội nào được phát thẻ “nếu”, đội nào được phát thẻ “thì”. Sau đó sẽ đổi ngược lại. </a:t>
              </a:r>
              <a:endPara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Microsoft YaHei"/>
                <a:cs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B07B3F3-2F28-4A87-AAB1-FB191413E634}"/>
                </a:ext>
              </a:extLst>
            </p:cNvPr>
            <p:cNvSpPr/>
            <p:nvPr/>
          </p:nvSpPr>
          <p:spPr>
            <a:xfrm>
              <a:off x="1144987" y="1321466"/>
              <a:ext cx="91310" cy="913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Microsoft YaHei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37A3B59-BA1B-4F00-8677-E3C37AA14366}"/>
              </a:ext>
            </a:extLst>
          </p:cNvPr>
          <p:cNvGrpSpPr/>
          <p:nvPr/>
        </p:nvGrpSpPr>
        <p:grpSpPr>
          <a:xfrm>
            <a:off x="607932" y="2825237"/>
            <a:ext cx="11203067" cy="1564403"/>
            <a:chOff x="1233630" y="2578321"/>
            <a:chExt cx="11203067" cy="156440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261C3CE-0797-40F9-BD19-2A88C3269443}"/>
                </a:ext>
              </a:extLst>
            </p:cNvPr>
            <p:cNvSpPr txBox="1"/>
            <p:nvPr/>
          </p:nvSpPr>
          <p:spPr>
            <a:xfrm>
              <a:off x="1279284" y="2578321"/>
              <a:ext cx="11157413" cy="156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Trọng tài sẽ xem đội nào ghép câu “thì” với /câu “Nếu” nhanh và đúng là thắng cuộc.</a:t>
              </a:r>
              <a:endParaRPr lang="en-US" sz="36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2F508B-CFA6-4C47-98A1-39876565F128}"/>
                </a:ext>
              </a:extLst>
            </p:cNvPr>
            <p:cNvSpPr/>
            <p:nvPr/>
          </p:nvSpPr>
          <p:spPr>
            <a:xfrm>
              <a:off x="1233630" y="2914060"/>
              <a:ext cx="91310" cy="913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D01538-E0B9-4323-9097-19DD8E886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-40211"/>
            <a:ext cx="7533640" cy="6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1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4067093" y="1767799"/>
            <a:ext cx="8089877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24797B-A693-4C0D-A155-E01911041184}"/>
              </a:ext>
            </a:extLst>
          </p:cNvPr>
          <p:cNvSpPr txBox="1"/>
          <p:nvPr/>
        </p:nvSpPr>
        <p:spPr>
          <a:xfrm>
            <a:off x="4448175" y="2095500"/>
            <a:ext cx="7229475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/>
              <a:t>Nêu sự cần thiết phải uống đủ nước, không nhịn tiểu?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2F0B1-A654-49EB-BB5F-5C48935BE8CE}"/>
              </a:ext>
            </a:extLst>
          </p:cNvPr>
          <p:cNvSpPr txBox="1"/>
          <p:nvPr/>
        </p:nvSpPr>
        <p:spPr>
          <a:xfrm>
            <a:off x="4448175" y="3553954"/>
            <a:ext cx="7229475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/>
              <a:t>Em cần thay đổi thói quen nào để phòng tránh bệnh sỏi thận. </a:t>
            </a:r>
            <a:endParaRPr lang="en-US" sz="32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31CF687A-15EE-486C-8104-92622CF8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936" y="4967730"/>
            <a:ext cx="2435064" cy="1890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704F4-5438-42D6-935E-B5D502375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06" y="2331486"/>
            <a:ext cx="11951388" cy="18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78" y="1166895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106</Words>
  <Application>Microsoft Office PowerPoint</Application>
  <PresentationFormat>Widescreen</PresentationFormat>
  <Paragraphs>16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Microsoft YaHei</vt:lpstr>
      <vt:lpstr>宋体</vt:lpstr>
      <vt:lpstr>Arial</vt:lpstr>
      <vt:lpstr>Calibri</vt:lpstr>
      <vt:lpstr>等线</vt:lpstr>
      <vt:lpstr>Times New Roman</vt:lpstr>
      <vt:lpstr>字魂27号-布丁体</vt:lpstr>
      <vt:lpstr>Office 主题</vt:lpstr>
      <vt:lpstr>自定义设计方案</vt:lpstr>
      <vt:lpstr>Office Theme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9</cp:revision>
  <dcterms:created xsi:type="dcterms:W3CDTF">2022-01-01T15:13:01Z</dcterms:created>
  <dcterms:modified xsi:type="dcterms:W3CDTF">2024-05-02T04:51:36Z</dcterms:modified>
</cp:coreProperties>
</file>