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8" r:id="rId2"/>
    <p:sldId id="302" r:id="rId3"/>
    <p:sldId id="339" r:id="rId4"/>
    <p:sldId id="332" r:id="rId5"/>
    <p:sldId id="33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3738" autoAdjust="0"/>
  </p:normalViewPr>
  <p:slideViewPr>
    <p:cSldViewPr snapToGrid="0">
      <p:cViewPr varScale="1">
        <p:scale>
          <a:sx n="69" d="100"/>
          <a:sy n="69" d="100"/>
        </p:scale>
        <p:origin x="7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B6CAA6-AB63-450A-8029-F799741BCDDF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16395B-067C-4B60-BB00-52DBA17E3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909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1CD010-A9A3-4117-BFBF-9C1583B3E142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58115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1CD010-A9A3-4117-BFBF-9C1583B3E142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7940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1CD010-A9A3-4117-BFBF-9C1583B3E142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13139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1CD010-A9A3-4117-BFBF-9C1583B3E142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8472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1CD010-A9A3-4117-BFBF-9C1583B3E142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488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6523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组合 14"/>
          <p:cNvGrpSpPr/>
          <p:nvPr userDrawn="1"/>
        </p:nvGrpSpPr>
        <p:grpSpPr>
          <a:xfrm>
            <a:off x="10666366" y="5472803"/>
            <a:ext cx="1496284" cy="1524513"/>
            <a:chOff x="-46800" y="206536"/>
            <a:chExt cx="6530780" cy="6654858"/>
          </a:xfrm>
        </p:grpSpPr>
        <p:sp>
          <p:nvSpPr>
            <p:cNvPr id="16" name="AutoShape 2"/>
            <p:cNvSpPr>
              <a:spLocks/>
            </p:cNvSpPr>
            <p:nvPr userDrawn="1"/>
          </p:nvSpPr>
          <p:spPr bwMode="auto">
            <a:xfrm>
              <a:off x="1038879" y="1027357"/>
              <a:ext cx="4354650" cy="5834037"/>
            </a:xfrm>
            <a:custGeom>
              <a:avLst/>
              <a:gdLst>
                <a:gd name="T0" fmla="*/ 1048398 w 20607"/>
                <a:gd name="T1" fmla="*/ 3881437 h 21337"/>
                <a:gd name="T2" fmla="*/ 1133597 w 20607"/>
                <a:gd name="T3" fmla="*/ 2299356 h 21337"/>
                <a:gd name="T4" fmla="*/ 4077 w 20607"/>
                <a:gd name="T5" fmla="*/ 1625921 h 21337"/>
                <a:gd name="T6" fmla="*/ 1229481 w 20607"/>
                <a:gd name="T7" fmla="*/ 1901335 h 21337"/>
                <a:gd name="T8" fmla="*/ 1282765 w 20607"/>
                <a:gd name="T9" fmla="*/ 901188 h 21337"/>
                <a:gd name="T10" fmla="*/ 749920 w 20607"/>
                <a:gd name="T11" fmla="*/ 248127 h 21337"/>
                <a:gd name="T12" fmla="*/ 1346735 w 20607"/>
                <a:gd name="T13" fmla="*/ 574657 h 21337"/>
                <a:gd name="T14" fmla="*/ 1794240 w 20607"/>
                <a:gd name="T15" fmla="*/ 3092 h 21337"/>
                <a:gd name="T16" fmla="*/ 1527818 w 20607"/>
                <a:gd name="T17" fmla="*/ 758387 h 21337"/>
                <a:gd name="T18" fmla="*/ 1762185 w 20607"/>
                <a:gd name="T19" fmla="*/ 1952452 h 21337"/>
                <a:gd name="T20" fmla="*/ 2891705 w 20607"/>
                <a:gd name="T21" fmla="*/ 1472752 h 21337"/>
                <a:gd name="T22" fmla="*/ 1826155 w 20607"/>
                <a:gd name="T23" fmla="*/ 2278982 h 21337"/>
                <a:gd name="T24" fmla="*/ 1836840 w 20607"/>
                <a:gd name="T25" fmla="*/ 3881437 h 21337"/>
                <a:gd name="T26" fmla="*/ 1048398 w 20607"/>
                <a:gd name="T27" fmla="*/ 3881437 h 2133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0607" h="21337">
                  <a:moveTo>
                    <a:pt x="7457" y="21337"/>
                  </a:moveTo>
                  <a:cubicBezTo>
                    <a:pt x="7457" y="21337"/>
                    <a:pt x="10109" y="14324"/>
                    <a:pt x="8063" y="12640"/>
                  </a:cubicBezTo>
                  <a:cubicBezTo>
                    <a:pt x="4425" y="9779"/>
                    <a:pt x="-425" y="9050"/>
                    <a:pt x="29" y="8938"/>
                  </a:cubicBezTo>
                  <a:cubicBezTo>
                    <a:pt x="2909" y="8377"/>
                    <a:pt x="7532" y="11238"/>
                    <a:pt x="8745" y="10452"/>
                  </a:cubicBezTo>
                  <a:cubicBezTo>
                    <a:pt x="9730" y="9835"/>
                    <a:pt x="9882" y="6301"/>
                    <a:pt x="9124" y="4954"/>
                  </a:cubicBezTo>
                  <a:cubicBezTo>
                    <a:pt x="7684" y="2317"/>
                    <a:pt x="4122" y="1364"/>
                    <a:pt x="5334" y="1364"/>
                  </a:cubicBezTo>
                  <a:cubicBezTo>
                    <a:pt x="7002" y="1364"/>
                    <a:pt x="9276" y="3439"/>
                    <a:pt x="9579" y="3159"/>
                  </a:cubicBezTo>
                  <a:cubicBezTo>
                    <a:pt x="9958" y="2934"/>
                    <a:pt x="12004" y="-263"/>
                    <a:pt x="12762" y="17"/>
                  </a:cubicBezTo>
                  <a:cubicBezTo>
                    <a:pt x="12989" y="129"/>
                    <a:pt x="10867" y="1756"/>
                    <a:pt x="10867" y="4169"/>
                  </a:cubicBezTo>
                  <a:cubicBezTo>
                    <a:pt x="10867" y="6525"/>
                    <a:pt x="11246" y="11294"/>
                    <a:pt x="12534" y="10733"/>
                  </a:cubicBezTo>
                  <a:cubicBezTo>
                    <a:pt x="14732" y="9723"/>
                    <a:pt x="19052" y="7984"/>
                    <a:pt x="20568" y="8096"/>
                  </a:cubicBezTo>
                  <a:cubicBezTo>
                    <a:pt x="21175" y="8152"/>
                    <a:pt x="14429" y="10116"/>
                    <a:pt x="12989" y="12528"/>
                  </a:cubicBezTo>
                  <a:cubicBezTo>
                    <a:pt x="11777" y="14548"/>
                    <a:pt x="12459" y="20663"/>
                    <a:pt x="13065" y="21337"/>
                  </a:cubicBezTo>
                  <a:lnTo>
                    <a:pt x="7457" y="21337"/>
                  </a:lnTo>
                  <a:close/>
                </a:path>
              </a:pathLst>
            </a:custGeom>
            <a:solidFill>
              <a:srgbClr val="BECE37"/>
            </a:solidFill>
            <a:ln w="12700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" name="AutoShape 3"/>
            <p:cNvSpPr>
              <a:spLocks/>
            </p:cNvSpPr>
            <p:nvPr userDrawn="1"/>
          </p:nvSpPr>
          <p:spPr bwMode="auto">
            <a:xfrm>
              <a:off x="3806766" y="2948175"/>
              <a:ext cx="417570" cy="598914"/>
            </a:xfrm>
            <a:custGeom>
              <a:avLst/>
              <a:gdLst>
                <a:gd name="T0" fmla="*/ 152974 w 9894"/>
                <a:gd name="T1" fmla="*/ 398445 h 21600"/>
                <a:gd name="T2" fmla="*/ 78481 w 9894"/>
                <a:gd name="T3" fmla="*/ 0 h 21600"/>
                <a:gd name="T4" fmla="*/ 152974 w 9894"/>
                <a:gd name="T5" fmla="*/ 398445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894" h="21600">
                  <a:moveTo>
                    <a:pt x="5448" y="21599"/>
                  </a:moveTo>
                  <a:cubicBezTo>
                    <a:pt x="5448" y="21599"/>
                    <a:pt x="-4783" y="19938"/>
                    <a:pt x="2795" y="0"/>
                  </a:cubicBezTo>
                  <a:cubicBezTo>
                    <a:pt x="2795" y="0"/>
                    <a:pt x="16817" y="14399"/>
                    <a:pt x="5448" y="21599"/>
                  </a:cubicBezTo>
                  <a:close/>
                </a:path>
              </a:pathLst>
            </a:custGeom>
            <a:solidFill>
              <a:srgbClr val="F07474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8" name="AutoShape 4"/>
            <p:cNvSpPr>
              <a:spLocks/>
            </p:cNvSpPr>
            <p:nvPr userDrawn="1"/>
          </p:nvSpPr>
          <p:spPr bwMode="auto">
            <a:xfrm>
              <a:off x="4513054" y="2616506"/>
              <a:ext cx="393709" cy="615616"/>
            </a:xfrm>
            <a:custGeom>
              <a:avLst/>
              <a:gdLst>
                <a:gd name="T0" fmla="*/ 97733 w 9611"/>
                <a:gd name="T1" fmla="*/ 409556 h 21600"/>
                <a:gd name="T2" fmla="*/ 140549 w 9611"/>
                <a:gd name="T3" fmla="*/ 0 h 21600"/>
                <a:gd name="T4" fmla="*/ 97733 w 9611"/>
                <a:gd name="T5" fmla="*/ 409556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611" h="21600">
                  <a:moveTo>
                    <a:pt x="3586" y="21599"/>
                  </a:moveTo>
                  <a:cubicBezTo>
                    <a:pt x="3586" y="21599"/>
                    <a:pt x="-5446" y="17280"/>
                    <a:pt x="5157" y="0"/>
                  </a:cubicBezTo>
                  <a:cubicBezTo>
                    <a:pt x="5157" y="0"/>
                    <a:pt x="16153" y="18900"/>
                    <a:pt x="3586" y="21599"/>
                  </a:cubicBezTo>
                  <a:close/>
                </a:path>
              </a:pathLst>
            </a:custGeom>
            <a:solidFill>
              <a:srgbClr val="F07474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9" name="AutoShape 5"/>
            <p:cNvSpPr>
              <a:spLocks/>
            </p:cNvSpPr>
            <p:nvPr userDrawn="1"/>
          </p:nvSpPr>
          <p:spPr bwMode="auto">
            <a:xfrm>
              <a:off x="5073790" y="2334945"/>
              <a:ext cx="465291" cy="722991"/>
            </a:xfrm>
            <a:custGeom>
              <a:avLst/>
              <a:gdLst>
                <a:gd name="T0" fmla="*/ 64632 w 10585"/>
                <a:gd name="T1" fmla="*/ 480990 h 21600"/>
                <a:gd name="T2" fmla="*/ 257359 w 10585"/>
                <a:gd name="T3" fmla="*/ 0 h 21600"/>
                <a:gd name="T4" fmla="*/ 64632 w 10585"/>
                <a:gd name="T5" fmla="*/ 48099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0585" h="21600">
                  <a:moveTo>
                    <a:pt x="2210" y="21599"/>
                  </a:moveTo>
                  <a:cubicBezTo>
                    <a:pt x="2210" y="21599"/>
                    <a:pt x="-5844" y="11489"/>
                    <a:pt x="8800" y="0"/>
                  </a:cubicBezTo>
                  <a:cubicBezTo>
                    <a:pt x="8800" y="0"/>
                    <a:pt x="15756" y="19761"/>
                    <a:pt x="2210" y="21599"/>
                  </a:cubicBezTo>
                  <a:close/>
                </a:path>
              </a:pathLst>
            </a:custGeom>
            <a:gradFill rotWithShape="1">
              <a:gsLst>
                <a:gs pos="0">
                  <a:sysClr val="window" lastClr="FFFFFF"/>
                </a:gs>
                <a:gs pos="100000">
                  <a:srgbClr val="D9D9D9"/>
                </a:gs>
              </a:gsLst>
              <a:lin ang="5400000" scaled="1"/>
            </a:gradFill>
            <a:ln w="12700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" name="AutoShape 6"/>
            <p:cNvSpPr>
              <a:spLocks/>
            </p:cNvSpPr>
            <p:nvPr userDrawn="1"/>
          </p:nvSpPr>
          <p:spPr bwMode="auto">
            <a:xfrm>
              <a:off x="5732356" y="2649912"/>
              <a:ext cx="751624" cy="405638"/>
            </a:xfrm>
            <a:custGeom>
              <a:avLst/>
              <a:gdLst>
                <a:gd name="T0" fmla="*/ 778 w 19937"/>
                <a:gd name="T1" fmla="*/ 168005 h 14258"/>
                <a:gd name="T2" fmla="*/ 500037 w 19937"/>
                <a:gd name="T3" fmla="*/ 24909 h 14258"/>
                <a:gd name="T4" fmla="*/ 372570 w 19937"/>
                <a:gd name="T5" fmla="*/ 178226 h 14258"/>
                <a:gd name="T6" fmla="*/ 778 w 19937"/>
                <a:gd name="T7" fmla="*/ 168005 h 1425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937" h="14258">
                  <a:moveTo>
                    <a:pt x="31" y="8876"/>
                  </a:moveTo>
                  <a:cubicBezTo>
                    <a:pt x="31" y="8876"/>
                    <a:pt x="-1663" y="-4084"/>
                    <a:pt x="19936" y="1316"/>
                  </a:cubicBezTo>
                  <a:cubicBezTo>
                    <a:pt x="19936" y="1316"/>
                    <a:pt x="17819" y="4016"/>
                    <a:pt x="14854" y="9416"/>
                  </a:cubicBezTo>
                  <a:cubicBezTo>
                    <a:pt x="11889" y="14276"/>
                    <a:pt x="2995" y="17515"/>
                    <a:pt x="31" y="8876"/>
                  </a:cubicBezTo>
                  <a:close/>
                </a:path>
              </a:pathLst>
            </a:custGeom>
            <a:solidFill>
              <a:srgbClr val="F07474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1" name="AutoShape 7"/>
            <p:cNvSpPr>
              <a:spLocks/>
            </p:cNvSpPr>
            <p:nvPr userDrawn="1"/>
          </p:nvSpPr>
          <p:spPr bwMode="auto">
            <a:xfrm>
              <a:off x="5488973" y="3346656"/>
              <a:ext cx="649021" cy="372233"/>
            </a:xfrm>
            <a:custGeom>
              <a:avLst/>
              <a:gdLst>
                <a:gd name="T0" fmla="*/ 101230 w 19438"/>
                <a:gd name="T1" fmla="*/ 0 h 16645"/>
                <a:gd name="T2" fmla="*/ 431800 w 19438"/>
                <a:gd name="T3" fmla="*/ 207330 h 16645"/>
                <a:gd name="T4" fmla="*/ 47916 w 19438"/>
                <a:gd name="T5" fmla="*/ 165864 h 16645"/>
                <a:gd name="T6" fmla="*/ 101230 w 19438"/>
                <a:gd name="T7" fmla="*/ 0 h 1664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438" h="16645">
                  <a:moveTo>
                    <a:pt x="4557" y="0"/>
                  </a:moveTo>
                  <a:cubicBezTo>
                    <a:pt x="4557" y="0"/>
                    <a:pt x="17038" y="2090"/>
                    <a:pt x="19438" y="13935"/>
                  </a:cubicBezTo>
                  <a:cubicBezTo>
                    <a:pt x="19438" y="13935"/>
                    <a:pt x="11277" y="21599"/>
                    <a:pt x="2157" y="11148"/>
                  </a:cubicBezTo>
                  <a:cubicBezTo>
                    <a:pt x="-2162" y="5574"/>
                    <a:pt x="717" y="696"/>
                    <a:pt x="4557" y="0"/>
                  </a:cubicBezTo>
                  <a:close/>
                </a:path>
              </a:pathLst>
            </a:custGeom>
            <a:solidFill>
              <a:srgbClr val="FFBF53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2" name="AutoShape 8"/>
            <p:cNvSpPr>
              <a:spLocks/>
            </p:cNvSpPr>
            <p:nvPr userDrawn="1"/>
          </p:nvSpPr>
          <p:spPr bwMode="auto">
            <a:xfrm>
              <a:off x="5042770" y="3675939"/>
              <a:ext cx="529716" cy="503469"/>
            </a:xfrm>
            <a:custGeom>
              <a:avLst/>
              <a:gdLst>
                <a:gd name="T0" fmla="*/ 36000 w 20049"/>
                <a:gd name="T1" fmla="*/ 28683 h 18650"/>
                <a:gd name="T2" fmla="*/ 257485 w 20049"/>
                <a:gd name="T3" fmla="*/ 59305 h 18650"/>
                <a:gd name="T4" fmla="*/ 352425 w 20049"/>
                <a:gd name="T5" fmla="*/ 334944 h 18650"/>
                <a:gd name="T6" fmla="*/ 25453 w 20049"/>
                <a:gd name="T7" fmla="*/ 181813 h 18650"/>
                <a:gd name="T8" fmla="*/ 36000 w 20049"/>
                <a:gd name="T9" fmla="*/ 28683 h 186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049" h="18650">
                  <a:moveTo>
                    <a:pt x="2048" y="1597"/>
                  </a:moveTo>
                  <a:cubicBezTo>
                    <a:pt x="2048" y="1597"/>
                    <a:pt x="8649" y="-2950"/>
                    <a:pt x="14648" y="3302"/>
                  </a:cubicBezTo>
                  <a:cubicBezTo>
                    <a:pt x="20049" y="8986"/>
                    <a:pt x="18848" y="15807"/>
                    <a:pt x="20049" y="18649"/>
                  </a:cubicBezTo>
                  <a:cubicBezTo>
                    <a:pt x="20049" y="18649"/>
                    <a:pt x="6848" y="16944"/>
                    <a:pt x="1448" y="10123"/>
                  </a:cubicBezTo>
                  <a:cubicBezTo>
                    <a:pt x="-1551" y="6144"/>
                    <a:pt x="848" y="3302"/>
                    <a:pt x="2048" y="1597"/>
                  </a:cubicBezTo>
                  <a:close/>
                </a:path>
              </a:pathLst>
            </a:custGeom>
            <a:solidFill>
              <a:srgbClr val="FFBF53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3" name="AutoShape 9"/>
            <p:cNvSpPr>
              <a:spLocks/>
            </p:cNvSpPr>
            <p:nvPr userDrawn="1"/>
          </p:nvSpPr>
          <p:spPr bwMode="auto">
            <a:xfrm>
              <a:off x="4577480" y="4007607"/>
              <a:ext cx="563121" cy="474837"/>
            </a:xfrm>
            <a:custGeom>
              <a:avLst/>
              <a:gdLst>
                <a:gd name="T0" fmla="*/ 31648 w 16064"/>
                <a:gd name="T1" fmla="*/ 10489 h 17680"/>
                <a:gd name="T2" fmla="*/ 288894 w 16064"/>
                <a:gd name="T3" fmla="*/ 81587 h 17680"/>
                <a:gd name="T4" fmla="*/ 374627 w 16064"/>
                <a:gd name="T5" fmla="*/ 315180 h 17680"/>
                <a:gd name="T6" fmla="*/ 31648 w 16064"/>
                <a:gd name="T7" fmla="*/ 10489 h 1768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6064" h="17680">
                  <a:moveTo>
                    <a:pt x="1357" y="587"/>
                  </a:moveTo>
                  <a:cubicBezTo>
                    <a:pt x="1357" y="587"/>
                    <a:pt x="8710" y="-2255"/>
                    <a:pt x="12387" y="4566"/>
                  </a:cubicBezTo>
                  <a:cubicBezTo>
                    <a:pt x="16063" y="10818"/>
                    <a:pt x="14685" y="15366"/>
                    <a:pt x="16063" y="17639"/>
                  </a:cubicBezTo>
                  <a:cubicBezTo>
                    <a:pt x="16063" y="17639"/>
                    <a:pt x="-5536" y="19345"/>
                    <a:pt x="1357" y="587"/>
                  </a:cubicBezTo>
                  <a:close/>
                </a:path>
              </a:pathLst>
            </a:custGeom>
            <a:gradFill rotWithShape="1">
              <a:gsLst>
                <a:gs pos="0">
                  <a:sysClr val="window" lastClr="FFFFFF"/>
                </a:gs>
                <a:gs pos="100000">
                  <a:srgbClr val="D9D9D9"/>
                </a:gs>
              </a:gsLst>
              <a:lin ang="5400000" scaled="1"/>
            </a:gradFill>
            <a:ln w="12700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4" name="AutoShape 10"/>
            <p:cNvSpPr>
              <a:spLocks/>
            </p:cNvSpPr>
            <p:nvPr userDrawn="1"/>
          </p:nvSpPr>
          <p:spPr bwMode="auto">
            <a:xfrm>
              <a:off x="1874018" y="2948175"/>
              <a:ext cx="393709" cy="553577"/>
            </a:xfrm>
            <a:custGeom>
              <a:avLst/>
              <a:gdLst>
                <a:gd name="T0" fmla="*/ 64765 w 12554"/>
                <a:gd name="T1" fmla="*/ 358088 h 19439"/>
                <a:gd name="T2" fmla="*/ 257911 w 12554"/>
                <a:gd name="T3" fmla="*/ 0 h 19439"/>
                <a:gd name="T4" fmla="*/ 257911 w 12554"/>
                <a:gd name="T5" fmla="*/ 173928 h 19439"/>
                <a:gd name="T6" fmla="*/ 64765 w 12554"/>
                <a:gd name="T7" fmla="*/ 358088 h 1943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2554" h="19439">
                  <a:moveTo>
                    <a:pt x="3104" y="18900"/>
                  </a:moveTo>
                  <a:cubicBezTo>
                    <a:pt x="3104" y="18900"/>
                    <a:pt x="-8210" y="10260"/>
                    <a:pt x="12361" y="0"/>
                  </a:cubicBezTo>
                  <a:cubicBezTo>
                    <a:pt x="12361" y="0"/>
                    <a:pt x="11847" y="4320"/>
                    <a:pt x="12361" y="9180"/>
                  </a:cubicBezTo>
                  <a:cubicBezTo>
                    <a:pt x="13389" y="13500"/>
                    <a:pt x="10304" y="21599"/>
                    <a:pt x="3104" y="18900"/>
                  </a:cubicBezTo>
                  <a:close/>
                </a:path>
              </a:pathLst>
            </a:custGeom>
            <a:solidFill>
              <a:srgbClr val="F07474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5" name="AutoShape 11"/>
            <p:cNvSpPr>
              <a:spLocks/>
            </p:cNvSpPr>
            <p:nvPr userDrawn="1"/>
          </p:nvSpPr>
          <p:spPr bwMode="auto">
            <a:xfrm>
              <a:off x="1384866" y="2673773"/>
              <a:ext cx="391322" cy="627546"/>
            </a:xfrm>
            <a:custGeom>
              <a:avLst/>
              <a:gdLst>
                <a:gd name="T0" fmla="*/ 37685 w 13741"/>
                <a:gd name="T1" fmla="*/ 369406 h 20925"/>
                <a:gd name="T2" fmla="*/ 102314 w 13741"/>
                <a:gd name="T3" fmla="*/ 61554 h 20925"/>
                <a:gd name="T4" fmla="*/ 220770 w 13741"/>
                <a:gd name="T5" fmla="*/ 0 h 20925"/>
                <a:gd name="T6" fmla="*/ 188465 w 13741"/>
                <a:gd name="T7" fmla="*/ 400193 h 20925"/>
                <a:gd name="T8" fmla="*/ 37685 w 13741"/>
                <a:gd name="T9" fmla="*/ 369406 h 209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741" h="20925">
                  <a:moveTo>
                    <a:pt x="1989" y="18514"/>
                  </a:moveTo>
                  <a:cubicBezTo>
                    <a:pt x="1989" y="18514"/>
                    <a:pt x="-4263" y="10800"/>
                    <a:pt x="5400" y="3085"/>
                  </a:cubicBezTo>
                  <a:cubicBezTo>
                    <a:pt x="7673" y="1542"/>
                    <a:pt x="11652" y="0"/>
                    <a:pt x="11652" y="0"/>
                  </a:cubicBezTo>
                  <a:cubicBezTo>
                    <a:pt x="11652" y="0"/>
                    <a:pt x="17337" y="15942"/>
                    <a:pt x="9947" y="20057"/>
                  </a:cubicBezTo>
                  <a:cubicBezTo>
                    <a:pt x="7105" y="21599"/>
                    <a:pt x="3694" y="21085"/>
                    <a:pt x="1989" y="18514"/>
                  </a:cubicBezTo>
                  <a:close/>
                </a:path>
              </a:pathLst>
            </a:custGeom>
            <a:solidFill>
              <a:srgbClr val="F07474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6" name="AutoShape 12"/>
            <p:cNvSpPr>
              <a:spLocks/>
            </p:cNvSpPr>
            <p:nvPr userDrawn="1"/>
          </p:nvSpPr>
          <p:spPr bwMode="auto">
            <a:xfrm>
              <a:off x="740616" y="2583101"/>
              <a:ext cx="408024" cy="641863"/>
            </a:xfrm>
            <a:custGeom>
              <a:avLst/>
              <a:gdLst>
                <a:gd name="T0" fmla="*/ 147495 w 14722"/>
                <a:gd name="T1" fmla="*/ 426471 h 21125"/>
                <a:gd name="T2" fmla="*/ 39866 w 14722"/>
                <a:gd name="T3" fmla="*/ 152298 h 21125"/>
                <a:gd name="T4" fmla="*/ 125977 w 14722"/>
                <a:gd name="T5" fmla="*/ 0 h 21125"/>
                <a:gd name="T6" fmla="*/ 201319 w 14722"/>
                <a:gd name="T7" fmla="*/ 111687 h 21125"/>
                <a:gd name="T8" fmla="*/ 147495 w 14722"/>
                <a:gd name="T9" fmla="*/ 426471 h 211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4722" h="21125">
                  <a:moveTo>
                    <a:pt x="7999" y="21097"/>
                  </a:moveTo>
                  <a:cubicBezTo>
                    <a:pt x="2162" y="21600"/>
                    <a:pt x="-3092" y="15069"/>
                    <a:pt x="2162" y="7534"/>
                  </a:cubicBezTo>
                  <a:cubicBezTo>
                    <a:pt x="6832" y="0"/>
                    <a:pt x="6832" y="0"/>
                    <a:pt x="6832" y="0"/>
                  </a:cubicBezTo>
                  <a:cubicBezTo>
                    <a:pt x="6832" y="0"/>
                    <a:pt x="9167" y="3516"/>
                    <a:pt x="10918" y="5525"/>
                  </a:cubicBezTo>
                  <a:cubicBezTo>
                    <a:pt x="14421" y="10046"/>
                    <a:pt x="18507" y="21097"/>
                    <a:pt x="7999" y="21097"/>
                  </a:cubicBezTo>
                  <a:close/>
                </a:path>
              </a:pathLst>
            </a:custGeom>
            <a:solidFill>
              <a:srgbClr val="FFBF53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7" name="AutoShape 13"/>
            <p:cNvSpPr>
              <a:spLocks/>
            </p:cNvSpPr>
            <p:nvPr userDrawn="1"/>
          </p:nvSpPr>
          <p:spPr bwMode="auto">
            <a:xfrm>
              <a:off x="-46800" y="3172469"/>
              <a:ext cx="782643" cy="379392"/>
            </a:xfrm>
            <a:custGeom>
              <a:avLst/>
              <a:gdLst>
                <a:gd name="T0" fmla="*/ 520184 w 21189"/>
                <a:gd name="T1" fmla="*/ 157142 h 15674"/>
                <a:gd name="T2" fmla="*/ 95544 w 21189"/>
                <a:gd name="T3" fmla="*/ 34366 h 15674"/>
                <a:gd name="T4" fmla="*/ 0 w 21189"/>
                <a:gd name="T5" fmla="*/ 105980 h 15674"/>
                <a:gd name="T6" fmla="*/ 244143 w 21189"/>
                <a:gd name="T7" fmla="*/ 249208 h 15674"/>
                <a:gd name="T8" fmla="*/ 520184 w 21189"/>
                <a:gd name="T9" fmla="*/ 157142 h 156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189" h="15674">
                  <a:moveTo>
                    <a:pt x="21168" y="9758"/>
                  </a:moveTo>
                  <a:cubicBezTo>
                    <a:pt x="21168" y="9758"/>
                    <a:pt x="12959" y="-5489"/>
                    <a:pt x="3888" y="2134"/>
                  </a:cubicBezTo>
                  <a:cubicBezTo>
                    <a:pt x="3888" y="2134"/>
                    <a:pt x="1296" y="5311"/>
                    <a:pt x="0" y="6581"/>
                  </a:cubicBezTo>
                  <a:cubicBezTo>
                    <a:pt x="0" y="6581"/>
                    <a:pt x="4320" y="14840"/>
                    <a:pt x="9935" y="15475"/>
                  </a:cubicBezTo>
                  <a:cubicBezTo>
                    <a:pt x="15119" y="16111"/>
                    <a:pt x="21599" y="15475"/>
                    <a:pt x="21168" y="9758"/>
                  </a:cubicBezTo>
                  <a:close/>
                </a:path>
              </a:pathLst>
            </a:custGeom>
            <a:gradFill rotWithShape="1">
              <a:gsLst>
                <a:gs pos="0">
                  <a:sysClr val="window" lastClr="FFFFFF"/>
                </a:gs>
                <a:gs pos="100000">
                  <a:srgbClr val="D9D9D9"/>
                </a:gs>
              </a:gsLst>
              <a:lin ang="5400000" scaled="1"/>
            </a:gradFill>
            <a:ln w="12700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8" name="AutoShape 14"/>
            <p:cNvSpPr>
              <a:spLocks/>
            </p:cNvSpPr>
            <p:nvPr userDrawn="1"/>
          </p:nvSpPr>
          <p:spPr bwMode="auto">
            <a:xfrm>
              <a:off x="611766" y="3652078"/>
              <a:ext cx="613230" cy="560735"/>
            </a:xfrm>
            <a:custGeom>
              <a:avLst/>
              <a:gdLst>
                <a:gd name="T0" fmla="*/ 295532 w 20364"/>
                <a:gd name="T1" fmla="*/ 1467 h 21100"/>
                <a:gd name="T2" fmla="*/ 73868 w 20364"/>
                <a:gd name="T3" fmla="*/ 187256 h 21100"/>
                <a:gd name="T4" fmla="*/ 0 w 20364"/>
                <a:gd name="T5" fmla="*/ 373044 h 21100"/>
                <a:gd name="T6" fmla="*/ 401075 w 20364"/>
                <a:gd name="T7" fmla="*/ 197581 h 21100"/>
                <a:gd name="T8" fmla="*/ 295532 w 20364"/>
                <a:gd name="T9" fmla="*/ 1467 h 211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364" h="21100">
                  <a:moveTo>
                    <a:pt x="14751" y="83"/>
                  </a:moveTo>
                  <a:cubicBezTo>
                    <a:pt x="12117" y="83"/>
                    <a:pt x="4214" y="2418"/>
                    <a:pt x="3687" y="10591"/>
                  </a:cubicBezTo>
                  <a:cubicBezTo>
                    <a:pt x="2634" y="18181"/>
                    <a:pt x="0" y="21099"/>
                    <a:pt x="0" y="21099"/>
                  </a:cubicBezTo>
                  <a:cubicBezTo>
                    <a:pt x="0" y="21099"/>
                    <a:pt x="18439" y="19932"/>
                    <a:pt x="20019" y="11175"/>
                  </a:cubicBezTo>
                  <a:cubicBezTo>
                    <a:pt x="21599" y="1835"/>
                    <a:pt x="17385" y="-500"/>
                    <a:pt x="14751" y="83"/>
                  </a:cubicBezTo>
                  <a:close/>
                </a:path>
              </a:pathLst>
            </a:custGeom>
            <a:solidFill>
              <a:srgbClr val="FFBF53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9" name="AutoShape 15"/>
            <p:cNvSpPr>
              <a:spLocks/>
            </p:cNvSpPr>
            <p:nvPr userDrawn="1"/>
          </p:nvSpPr>
          <p:spPr bwMode="auto">
            <a:xfrm>
              <a:off x="1315667" y="3947955"/>
              <a:ext cx="529716" cy="596527"/>
            </a:xfrm>
            <a:custGeom>
              <a:avLst/>
              <a:gdLst>
                <a:gd name="T0" fmla="*/ 245334 w 11653"/>
                <a:gd name="T1" fmla="*/ 19646 h 19110"/>
                <a:gd name="T2" fmla="*/ 31151 w 11653"/>
                <a:gd name="T3" fmla="*/ 396875 h 19110"/>
                <a:gd name="T4" fmla="*/ 245334 w 11653"/>
                <a:gd name="T5" fmla="*/ 19646 h 1911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1653" h="19110">
                  <a:moveTo>
                    <a:pt x="8112" y="946"/>
                  </a:moveTo>
                  <a:cubicBezTo>
                    <a:pt x="3863" y="-2490"/>
                    <a:pt x="-2510" y="3400"/>
                    <a:pt x="1030" y="19110"/>
                  </a:cubicBezTo>
                  <a:cubicBezTo>
                    <a:pt x="1030" y="19110"/>
                    <a:pt x="19090" y="10273"/>
                    <a:pt x="8112" y="946"/>
                  </a:cubicBezTo>
                  <a:close/>
                </a:path>
              </a:pathLst>
            </a:custGeom>
            <a:gradFill rotWithShape="1">
              <a:gsLst>
                <a:gs pos="0">
                  <a:sysClr val="window" lastClr="FFFFFF"/>
                </a:gs>
                <a:gs pos="100000">
                  <a:srgbClr val="D9D9D9"/>
                </a:gs>
              </a:gsLst>
              <a:lin ang="5400000" scaled="1"/>
            </a:gradFill>
            <a:ln w="12700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0" name="AutoShape 16"/>
            <p:cNvSpPr>
              <a:spLocks/>
            </p:cNvSpPr>
            <p:nvPr userDrawn="1"/>
          </p:nvSpPr>
          <p:spPr bwMode="auto">
            <a:xfrm>
              <a:off x="3663600" y="206536"/>
              <a:ext cx="472449" cy="703902"/>
            </a:xfrm>
            <a:custGeom>
              <a:avLst/>
              <a:gdLst>
                <a:gd name="T0" fmla="*/ 67128 w 13523"/>
                <a:gd name="T1" fmla="*/ 449800 h 18670"/>
                <a:gd name="T2" fmla="*/ 270092 w 13523"/>
                <a:gd name="T3" fmla="*/ 0 h 18670"/>
                <a:gd name="T4" fmla="*/ 312814 w 13523"/>
                <a:gd name="T5" fmla="*/ 173780 h 18670"/>
                <a:gd name="T6" fmla="*/ 67128 w 13523"/>
                <a:gd name="T7" fmla="*/ 449800 h 1867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3523" h="18670">
                  <a:moveTo>
                    <a:pt x="2888" y="17932"/>
                  </a:moveTo>
                  <a:cubicBezTo>
                    <a:pt x="2888" y="17932"/>
                    <a:pt x="-7682" y="8558"/>
                    <a:pt x="11620" y="0"/>
                  </a:cubicBezTo>
                  <a:cubicBezTo>
                    <a:pt x="11620" y="0"/>
                    <a:pt x="12998" y="3260"/>
                    <a:pt x="13458" y="6928"/>
                  </a:cubicBezTo>
                  <a:cubicBezTo>
                    <a:pt x="13917" y="10596"/>
                    <a:pt x="12079" y="21599"/>
                    <a:pt x="2888" y="17932"/>
                  </a:cubicBezTo>
                  <a:close/>
                </a:path>
              </a:pathLst>
            </a:custGeom>
            <a:solidFill>
              <a:srgbClr val="F07474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1" name="AutoShape 17"/>
            <p:cNvSpPr>
              <a:spLocks/>
            </p:cNvSpPr>
            <p:nvPr userDrawn="1"/>
          </p:nvSpPr>
          <p:spPr bwMode="auto">
            <a:xfrm>
              <a:off x="3083775" y="440375"/>
              <a:ext cx="424727" cy="665724"/>
            </a:xfrm>
            <a:custGeom>
              <a:avLst/>
              <a:gdLst>
                <a:gd name="T0" fmla="*/ 251649 w 16246"/>
                <a:gd name="T1" fmla="*/ 413107 h 20641"/>
                <a:gd name="T2" fmla="*/ 144297 w 16246"/>
                <a:gd name="T3" fmla="*/ 110830 h 20641"/>
                <a:gd name="T4" fmla="*/ 4766 w 16246"/>
                <a:gd name="T5" fmla="*/ 0 h 20641"/>
                <a:gd name="T6" fmla="*/ 4766 w 16246"/>
                <a:gd name="T7" fmla="*/ 191426 h 20641"/>
                <a:gd name="T8" fmla="*/ 101369 w 16246"/>
                <a:gd name="T9" fmla="*/ 433256 h 20641"/>
                <a:gd name="T10" fmla="*/ 251649 w 16246"/>
                <a:gd name="T11" fmla="*/ 413107 h 2064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246" h="20641">
                  <a:moveTo>
                    <a:pt x="14468" y="19252"/>
                  </a:moveTo>
                  <a:cubicBezTo>
                    <a:pt x="14468" y="19252"/>
                    <a:pt x="21257" y="11739"/>
                    <a:pt x="8296" y="5165"/>
                  </a:cubicBezTo>
                  <a:cubicBezTo>
                    <a:pt x="1508" y="1408"/>
                    <a:pt x="274" y="0"/>
                    <a:pt x="274" y="0"/>
                  </a:cubicBezTo>
                  <a:cubicBezTo>
                    <a:pt x="274" y="0"/>
                    <a:pt x="-343" y="6573"/>
                    <a:pt x="274" y="8921"/>
                  </a:cubicBezTo>
                  <a:cubicBezTo>
                    <a:pt x="274" y="11269"/>
                    <a:pt x="-343" y="17843"/>
                    <a:pt x="5828" y="20191"/>
                  </a:cubicBezTo>
                  <a:cubicBezTo>
                    <a:pt x="10148" y="21600"/>
                    <a:pt x="14468" y="19252"/>
                    <a:pt x="14468" y="19252"/>
                  </a:cubicBezTo>
                  <a:close/>
                </a:path>
              </a:pathLst>
            </a:custGeom>
            <a:solidFill>
              <a:srgbClr val="02B3C5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2" name="AutoShape 18"/>
            <p:cNvSpPr>
              <a:spLocks/>
            </p:cNvSpPr>
            <p:nvPr userDrawn="1"/>
          </p:nvSpPr>
          <p:spPr bwMode="auto">
            <a:xfrm>
              <a:off x="3842558" y="1046446"/>
              <a:ext cx="689585" cy="377005"/>
            </a:xfrm>
            <a:custGeom>
              <a:avLst/>
              <a:gdLst>
                <a:gd name="T0" fmla="*/ 20914 w 19743"/>
                <a:gd name="T1" fmla="*/ 65328 h 11814"/>
                <a:gd name="T2" fmla="*/ 458764 w 19743"/>
                <a:gd name="T3" fmla="*/ 197832 h 11814"/>
                <a:gd name="T4" fmla="*/ 52959 w 19743"/>
                <a:gd name="T5" fmla="*/ 208023 h 11814"/>
                <a:gd name="T6" fmla="*/ 20914 w 19743"/>
                <a:gd name="T7" fmla="*/ 65328 h 1181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743" h="11814">
                  <a:moveTo>
                    <a:pt x="900" y="3077"/>
                  </a:moveTo>
                  <a:cubicBezTo>
                    <a:pt x="900" y="3077"/>
                    <a:pt x="12389" y="-7002"/>
                    <a:pt x="19742" y="9318"/>
                  </a:cubicBezTo>
                  <a:cubicBezTo>
                    <a:pt x="19742" y="9318"/>
                    <a:pt x="11011" y="14598"/>
                    <a:pt x="2279" y="9798"/>
                  </a:cubicBezTo>
                  <a:cubicBezTo>
                    <a:pt x="-1857" y="7878"/>
                    <a:pt x="900" y="4038"/>
                    <a:pt x="900" y="3077"/>
                  </a:cubicBezTo>
                  <a:close/>
                </a:path>
              </a:pathLst>
            </a:custGeom>
            <a:solidFill>
              <a:srgbClr val="FFBF53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3" name="AutoShape 19"/>
            <p:cNvSpPr>
              <a:spLocks/>
            </p:cNvSpPr>
            <p:nvPr userDrawn="1"/>
          </p:nvSpPr>
          <p:spPr bwMode="auto">
            <a:xfrm>
              <a:off x="3506115" y="1638202"/>
              <a:ext cx="739693" cy="353144"/>
            </a:xfrm>
            <a:custGeom>
              <a:avLst/>
              <a:gdLst>
                <a:gd name="T0" fmla="*/ 767 w 21174"/>
                <a:gd name="T1" fmla="*/ 120504 h 12449"/>
                <a:gd name="T2" fmla="*/ 492102 w 21174"/>
                <a:gd name="T3" fmla="*/ 59337 h 12449"/>
                <a:gd name="T4" fmla="*/ 342563 w 21174"/>
                <a:gd name="T5" fmla="*/ 161251 h 12449"/>
                <a:gd name="T6" fmla="*/ 767 w 21174"/>
                <a:gd name="T7" fmla="*/ 120504 h 1244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74" h="12449">
                  <a:moveTo>
                    <a:pt x="33" y="6385"/>
                  </a:moveTo>
                  <a:cubicBezTo>
                    <a:pt x="-426" y="3685"/>
                    <a:pt x="3710" y="-4415"/>
                    <a:pt x="21173" y="3144"/>
                  </a:cubicBezTo>
                  <a:cubicBezTo>
                    <a:pt x="21173" y="3144"/>
                    <a:pt x="17037" y="6925"/>
                    <a:pt x="14739" y="8544"/>
                  </a:cubicBezTo>
                  <a:cubicBezTo>
                    <a:pt x="12442" y="10704"/>
                    <a:pt x="493" y="17184"/>
                    <a:pt x="33" y="6385"/>
                  </a:cubicBezTo>
                  <a:close/>
                </a:path>
              </a:pathLst>
            </a:custGeom>
            <a:solidFill>
              <a:srgbClr val="02B3C5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4" name="AutoShape 20"/>
            <p:cNvSpPr>
              <a:spLocks/>
            </p:cNvSpPr>
            <p:nvPr userDrawn="1"/>
          </p:nvSpPr>
          <p:spPr bwMode="auto">
            <a:xfrm>
              <a:off x="3539521" y="2201323"/>
              <a:ext cx="653794" cy="508241"/>
            </a:xfrm>
            <a:custGeom>
              <a:avLst/>
              <a:gdLst>
                <a:gd name="T0" fmla="*/ 1930 w 21180"/>
                <a:gd name="T1" fmla="*/ 193334 h 18889"/>
                <a:gd name="T2" fmla="*/ 361042 w 21180"/>
                <a:gd name="T3" fmla="*/ 0 h 18889"/>
                <a:gd name="T4" fmla="*/ 434954 w 21180"/>
                <a:gd name="T5" fmla="*/ 0 h 18889"/>
                <a:gd name="T6" fmla="*/ 244843 w 21180"/>
                <a:gd name="T7" fmla="*/ 315438 h 18889"/>
                <a:gd name="T8" fmla="*/ 1930 w 21180"/>
                <a:gd name="T9" fmla="*/ 193334 h 188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180" h="18889">
                  <a:moveTo>
                    <a:pt x="94" y="10800"/>
                  </a:moveTo>
                  <a:cubicBezTo>
                    <a:pt x="-420" y="7957"/>
                    <a:pt x="608" y="0"/>
                    <a:pt x="17580" y="0"/>
                  </a:cubicBezTo>
                  <a:cubicBezTo>
                    <a:pt x="17580" y="0"/>
                    <a:pt x="20151" y="568"/>
                    <a:pt x="21179" y="0"/>
                  </a:cubicBezTo>
                  <a:cubicBezTo>
                    <a:pt x="21179" y="0"/>
                    <a:pt x="18094" y="13073"/>
                    <a:pt x="11922" y="17621"/>
                  </a:cubicBezTo>
                  <a:cubicBezTo>
                    <a:pt x="5751" y="21599"/>
                    <a:pt x="608" y="15347"/>
                    <a:pt x="94" y="10800"/>
                  </a:cubicBezTo>
                  <a:close/>
                </a:path>
              </a:pathLst>
            </a:custGeom>
            <a:solidFill>
              <a:srgbClr val="F07474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5" name="AutoShape 21"/>
            <p:cNvSpPr>
              <a:spLocks/>
            </p:cNvSpPr>
            <p:nvPr userDrawn="1"/>
          </p:nvSpPr>
          <p:spPr bwMode="auto">
            <a:xfrm>
              <a:off x="2165123" y="2473340"/>
              <a:ext cx="734921" cy="427113"/>
            </a:xfrm>
            <a:custGeom>
              <a:avLst/>
              <a:gdLst>
                <a:gd name="T0" fmla="*/ 486225 w 20815"/>
                <a:gd name="T1" fmla="*/ 156920 h 18748"/>
                <a:gd name="T2" fmla="*/ 158536 w 20815"/>
                <a:gd name="T3" fmla="*/ 3441 h 18748"/>
                <a:gd name="T4" fmla="*/ 0 w 20815"/>
                <a:gd name="T5" fmla="*/ 23902 h 18748"/>
                <a:gd name="T6" fmla="*/ 253695 w 20815"/>
                <a:gd name="T7" fmla="*/ 279691 h 18748"/>
                <a:gd name="T8" fmla="*/ 486225 w 20815"/>
                <a:gd name="T9" fmla="*/ 156920 h 187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815" h="18748">
                  <a:moveTo>
                    <a:pt x="20699" y="10353"/>
                  </a:moveTo>
                  <a:cubicBezTo>
                    <a:pt x="20699" y="10353"/>
                    <a:pt x="19799" y="-1797"/>
                    <a:pt x="6749" y="227"/>
                  </a:cubicBezTo>
                  <a:cubicBezTo>
                    <a:pt x="6749" y="227"/>
                    <a:pt x="899" y="2252"/>
                    <a:pt x="0" y="1577"/>
                  </a:cubicBezTo>
                  <a:cubicBezTo>
                    <a:pt x="0" y="1577"/>
                    <a:pt x="4499" y="16428"/>
                    <a:pt x="10800" y="18453"/>
                  </a:cubicBezTo>
                  <a:cubicBezTo>
                    <a:pt x="17099" y="19803"/>
                    <a:pt x="21600" y="16428"/>
                    <a:pt x="20699" y="10353"/>
                  </a:cubicBezTo>
                  <a:close/>
                </a:path>
              </a:pathLst>
            </a:custGeom>
            <a:solidFill>
              <a:srgbClr val="F07474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" name="AutoShape 22"/>
            <p:cNvSpPr>
              <a:spLocks/>
            </p:cNvSpPr>
            <p:nvPr userDrawn="1"/>
          </p:nvSpPr>
          <p:spPr bwMode="auto">
            <a:xfrm>
              <a:off x="1826296" y="1860109"/>
              <a:ext cx="668110" cy="331670"/>
            </a:xfrm>
            <a:custGeom>
              <a:avLst/>
              <a:gdLst>
                <a:gd name="T0" fmla="*/ 436645 w 20033"/>
                <a:gd name="T1" fmla="*/ 72419 h 15680"/>
                <a:gd name="T2" fmla="*/ 74531 w 20033"/>
                <a:gd name="T3" fmla="*/ 42022 h 15680"/>
                <a:gd name="T4" fmla="*/ 0 w 20033"/>
                <a:gd name="T5" fmla="*/ 143361 h 15680"/>
                <a:gd name="T6" fmla="*/ 202336 w 20033"/>
                <a:gd name="T7" fmla="*/ 204155 h 15680"/>
                <a:gd name="T8" fmla="*/ 436645 w 20033"/>
                <a:gd name="T9" fmla="*/ 72419 h 156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033" h="15680">
                  <a:moveTo>
                    <a:pt x="19679" y="5146"/>
                  </a:moveTo>
                  <a:cubicBezTo>
                    <a:pt x="17760" y="826"/>
                    <a:pt x="10559" y="-2773"/>
                    <a:pt x="3359" y="2986"/>
                  </a:cubicBezTo>
                  <a:cubicBezTo>
                    <a:pt x="479" y="5866"/>
                    <a:pt x="0" y="10187"/>
                    <a:pt x="0" y="10187"/>
                  </a:cubicBezTo>
                  <a:cubicBezTo>
                    <a:pt x="0" y="10187"/>
                    <a:pt x="6239" y="12346"/>
                    <a:pt x="9119" y="14507"/>
                  </a:cubicBezTo>
                  <a:cubicBezTo>
                    <a:pt x="15360" y="18827"/>
                    <a:pt x="21600" y="10187"/>
                    <a:pt x="19679" y="5146"/>
                  </a:cubicBezTo>
                  <a:close/>
                </a:path>
              </a:pathLst>
            </a:custGeom>
            <a:solidFill>
              <a:srgbClr val="02B3C5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7" name="AutoShape 23"/>
            <p:cNvSpPr>
              <a:spLocks/>
            </p:cNvSpPr>
            <p:nvPr userDrawn="1"/>
          </p:nvSpPr>
          <p:spPr bwMode="auto">
            <a:xfrm>
              <a:off x="1642565" y="822152"/>
              <a:ext cx="458133" cy="544033"/>
            </a:xfrm>
            <a:custGeom>
              <a:avLst/>
              <a:gdLst>
                <a:gd name="T0" fmla="*/ 269324 w 15070"/>
                <a:gd name="T1" fmla="*/ 347181 h 19631"/>
                <a:gd name="T2" fmla="*/ 194752 w 15070"/>
                <a:gd name="T3" fmla="*/ 91893 h 19631"/>
                <a:gd name="T4" fmla="*/ 34909 w 15070"/>
                <a:gd name="T5" fmla="*/ 0 h 19631"/>
                <a:gd name="T6" fmla="*/ 45568 w 15070"/>
                <a:gd name="T7" fmla="*/ 275699 h 19631"/>
                <a:gd name="T8" fmla="*/ 269324 w 15070"/>
                <a:gd name="T9" fmla="*/ 347181 h 1963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070" h="19631">
                  <a:moveTo>
                    <a:pt x="13316" y="18830"/>
                  </a:moveTo>
                  <a:cubicBezTo>
                    <a:pt x="13316" y="18830"/>
                    <a:pt x="19111" y="9415"/>
                    <a:pt x="9629" y="4984"/>
                  </a:cubicBezTo>
                  <a:cubicBezTo>
                    <a:pt x="2780" y="1661"/>
                    <a:pt x="1726" y="0"/>
                    <a:pt x="1726" y="0"/>
                  </a:cubicBezTo>
                  <a:cubicBezTo>
                    <a:pt x="1726" y="0"/>
                    <a:pt x="-2488" y="8307"/>
                    <a:pt x="2253" y="14953"/>
                  </a:cubicBezTo>
                  <a:cubicBezTo>
                    <a:pt x="6994" y="21599"/>
                    <a:pt x="11736" y="19384"/>
                    <a:pt x="13316" y="18830"/>
                  </a:cubicBezTo>
                  <a:close/>
                </a:path>
              </a:pathLst>
            </a:custGeom>
            <a:gradFill rotWithShape="1">
              <a:gsLst>
                <a:gs pos="0">
                  <a:sysClr val="window" lastClr="FFFFFF"/>
                </a:gs>
                <a:gs pos="100000">
                  <a:srgbClr val="D9D9D9"/>
                </a:gs>
              </a:gsLst>
              <a:lin ang="5400000" scaled="1"/>
            </a:gradFill>
            <a:ln w="12700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8" name="AutoShape 24"/>
            <p:cNvSpPr>
              <a:spLocks/>
            </p:cNvSpPr>
            <p:nvPr userDrawn="1"/>
          </p:nvSpPr>
          <p:spPr bwMode="auto">
            <a:xfrm>
              <a:off x="2356011" y="755341"/>
              <a:ext cx="489153" cy="670496"/>
            </a:xfrm>
            <a:custGeom>
              <a:avLst/>
              <a:gdLst>
                <a:gd name="T0" fmla="*/ 72915 w 15376"/>
                <a:gd name="T1" fmla="*/ 419155 h 20489"/>
                <a:gd name="T2" fmla="*/ 51643 w 15376"/>
                <a:gd name="T3" fmla="*/ 173784 h 20489"/>
                <a:gd name="T4" fmla="*/ 253666 w 15376"/>
                <a:gd name="T5" fmla="*/ 0 h 20489"/>
                <a:gd name="T6" fmla="*/ 296188 w 15376"/>
                <a:gd name="T7" fmla="*/ 388478 h 20489"/>
                <a:gd name="T8" fmla="*/ 72915 w 15376"/>
                <a:gd name="T9" fmla="*/ 419155 h 204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376" h="20489">
                  <a:moveTo>
                    <a:pt x="3445" y="19252"/>
                  </a:moveTo>
                  <a:cubicBezTo>
                    <a:pt x="3445" y="19252"/>
                    <a:pt x="-3587" y="13147"/>
                    <a:pt x="2440" y="7982"/>
                  </a:cubicBezTo>
                  <a:cubicBezTo>
                    <a:pt x="8468" y="2347"/>
                    <a:pt x="11985" y="1878"/>
                    <a:pt x="11985" y="0"/>
                  </a:cubicBezTo>
                  <a:cubicBezTo>
                    <a:pt x="11985" y="0"/>
                    <a:pt x="18013" y="14086"/>
                    <a:pt x="13994" y="17843"/>
                  </a:cubicBezTo>
                  <a:cubicBezTo>
                    <a:pt x="10478" y="21599"/>
                    <a:pt x="5957" y="20660"/>
                    <a:pt x="3445" y="19252"/>
                  </a:cubicBezTo>
                  <a:close/>
                </a:path>
              </a:pathLst>
            </a:custGeom>
            <a:solidFill>
              <a:srgbClr val="FFBF53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9" name="AutoShape 25"/>
            <p:cNvSpPr>
              <a:spLocks/>
            </p:cNvSpPr>
            <p:nvPr userDrawn="1"/>
          </p:nvSpPr>
          <p:spPr bwMode="auto">
            <a:xfrm>
              <a:off x="4567936" y="1602409"/>
              <a:ext cx="541646" cy="672882"/>
            </a:xfrm>
            <a:custGeom>
              <a:avLst/>
              <a:gdLst>
                <a:gd name="T0" fmla="*/ 21227 w 16671"/>
                <a:gd name="T1" fmla="*/ 388836 h 20543"/>
                <a:gd name="T2" fmla="*/ 106113 w 16671"/>
                <a:gd name="T3" fmla="*/ 122777 h 20543"/>
                <a:gd name="T4" fmla="*/ 339567 w 16671"/>
                <a:gd name="T5" fmla="*/ 0 h 20543"/>
                <a:gd name="T6" fmla="*/ 307727 w 16671"/>
                <a:gd name="T7" fmla="*/ 399079 h 20543"/>
                <a:gd name="T8" fmla="*/ 21227 w 16671"/>
                <a:gd name="T9" fmla="*/ 388836 h 205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671" h="20543">
                  <a:moveTo>
                    <a:pt x="982" y="17843"/>
                  </a:moveTo>
                  <a:cubicBezTo>
                    <a:pt x="982" y="17843"/>
                    <a:pt x="-2945" y="8921"/>
                    <a:pt x="4909" y="5634"/>
                  </a:cubicBezTo>
                  <a:cubicBezTo>
                    <a:pt x="13255" y="2347"/>
                    <a:pt x="15709" y="0"/>
                    <a:pt x="15709" y="0"/>
                  </a:cubicBezTo>
                  <a:cubicBezTo>
                    <a:pt x="15709" y="0"/>
                    <a:pt x="18654" y="15026"/>
                    <a:pt x="14236" y="18313"/>
                  </a:cubicBezTo>
                  <a:cubicBezTo>
                    <a:pt x="9327" y="21130"/>
                    <a:pt x="3436" y="21599"/>
                    <a:pt x="982" y="17843"/>
                  </a:cubicBezTo>
                  <a:close/>
                </a:path>
              </a:pathLst>
            </a:custGeom>
            <a:solidFill>
              <a:srgbClr val="F07474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0" name="AutoShape 26"/>
            <p:cNvSpPr>
              <a:spLocks/>
            </p:cNvSpPr>
            <p:nvPr userDrawn="1"/>
          </p:nvSpPr>
          <p:spPr bwMode="auto">
            <a:xfrm>
              <a:off x="4577480" y="647966"/>
              <a:ext cx="410411" cy="629933"/>
            </a:xfrm>
            <a:custGeom>
              <a:avLst/>
              <a:gdLst>
                <a:gd name="T0" fmla="*/ 128757 w 19262"/>
                <a:gd name="T1" fmla="*/ 419100 h 21600"/>
                <a:gd name="T2" fmla="*/ 2055 w 19262"/>
                <a:gd name="T3" fmla="*/ 214653 h 21600"/>
                <a:gd name="T4" fmla="*/ 139318 w 19262"/>
                <a:gd name="T5" fmla="*/ 0 h 21600"/>
                <a:gd name="T6" fmla="*/ 266019 w 19262"/>
                <a:gd name="T7" fmla="*/ 204428 h 21600"/>
                <a:gd name="T8" fmla="*/ 128757 w 19262"/>
                <a:gd name="T9" fmla="*/ 419100 h 216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9262" h="21600">
                  <a:moveTo>
                    <a:pt x="9083" y="21600"/>
                  </a:moveTo>
                  <a:cubicBezTo>
                    <a:pt x="9083" y="21600"/>
                    <a:pt x="-1344" y="16331"/>
                    <a:pt x="145" y="11063"/>
                  </a:cubicBezTo>
                  <a:cubicBezTo>
                    <a:pt x="1635" y="5795"/>
                    <a:pt x="9828" y="1580"/>
                    <a:pt x="9828" y="0"/>
                  </a:cubicBezTo>
                  <a:cubicBezTo>
                    <a:pt x="9828" y="0"/>
                    <a:pt x="18021" y="6848"/>
                    <a:pt x="18766" y="10536"/>
                  </a:cubicBezTo>
                  <a:cubicBezTo>
                    <a:pt x="20256" y="13697"/>
                    <a:pt x="18766" y="21073"/>
                    <a:pt x="9083" y="21600"/>
                  </a:cubicBezTo>
                  <a:close/>
                </a:path>
              </a:pathLst>
            </a:custGeom>
            <a:solidFill>
              <a:srgbClr val="02B3C5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1" name="AutoShape 27"/>
            <p:cNvSpPr>
              <a:spLocks/>
            </p:cNvSpPr>
            <p:nvPr userDrawn="1"/>
          </p:nvSpPr>
          <p:spPr bwMode="auto">
            <a:xfrm>
              <a:off x="1000701" y="1836248"/>
              <a:ext cx="436659" cy="639477"/>
            </a:xfrm>
            <a:custGeom>
              <a:avLst/>
              <a:gdLst>
                <a:gd name="T0" fmla="*/ 177114 w 12174"/>
                <a:gd name="T1" fmla="*/ 425430 h 21600"/>
                <a:gd name="T2" fmla="*/ 91182 w 12174"/>
                <a:gd name="T3" fmla="*/ 0 h 21600"/>
                <a:gd name="T4" fmla="*/ 209330 w 12174"/>
                <a:gd name="T5" fmla="*/ 111425 h 21600"/>
                <a:gd name="T6" fmla="*/ 177114 w 12174"/>
                <a:gd name="T7" fmla="*/ 425430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2174" h="21600">
                  <a:moveTo>
                    <a:pt x="7422" y="21599"/>
                  </a:moveTo>
                  <a:cubicBezTo>
                    <a:pt x="7422" y="21599"/>
                    <a:pt x="-6528" y="17485"/>
                    <a:pt x="3821" y="0"/>
                  </a:cubicBezTo>
                  <a:cubicBezTo>
                    <a:pt x="3821" y="0"/>
                    <a:pt x="5622" y="3085"/>
                    <a:pt x="8772" y="5657"/>
                  </a:cubicBezTo>
                  <a:cubicBezTo>
                    <a:pt x="11921" y="8228"/>
                    <a:pt x="15071" y="21599"/>
                    <a:pt x="7422" y="21599"/>
                  </a:cubicBezTo>
                  <a:close/>
                </a:path>
              </a:pathLst>
            </a:custGeom>
            <a:solidFill>
              <a:srgbClr val="F07474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2" name="AutoShape 28"/>
            <p:cNvSpPr>
              <a:spLocks/>
            </p:cNvSpPr>
            <p:nvPr userDrawn="1"/>
          </p:nvSpPr>
          <p:spPr bwMode="auto">
            <a:xfrm>
              <a:off x="167950" y="1967485"/>
              <a:ext cx="510627" cy="672882"/>
            </a:xfrm>
            <a:custGeom>
              <a:avLst/>
              <a:gdLst>
                <a:gd name="T0" fmla="*/ 144509 w 11872"/>
                <a:gd name="T1" fmla="*/ 447654 h 21600"/>
                <a:gd name="T2" fmla="*/ 80582 w 11872"/>
                <a:gd name="T3" fmla="*/ 0 h 21600"/>
                <a:gd name="T4" fmla="*/ 165828 w 11872"/>
                <a:gd name="T5" fmla="*/ 71213 h 21600"/>
                <a:gd name="T6" fmla="*/ 144509 w 11872"/>
                <a:gd name="T7" fmla="*/ 447654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1872" h="21600">
                  <a:moveTo>
                    <a:pt x="5050" y="21599"/>
                  </a:moveTo>
                  <a:cubicBezTo>
                    <a:pt x="5050" y="21599"/>
                    <a:pt x="-4632" y="15218"/>
                    <a:pt x="2816" y="0"/>
                  </a:cubicBezTo>
                  <a:cubicBezTo>
                    <a:pt x="2816" y="0"/>
                    <a:pt x="4305" y="2454"/>
                    <a:pt x="5795" y="3436"/>
                  </a:cubicBezTo>
                  <a:cubicBezTo>
                    <a:pt x="10636" y="7363"/>
                    <a:pt x="16968" y="17181"/>
                    <a:pt x="5050" y="21599"/>
                  </a:cubicBezTo>
                  <a:close/>
                </a:path>
              </a:pathLst>
            </a:custGeom>
            <a:solidFill>
              <a:srgbClr val="02B3C5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3" name="AutoShape 29"/>
            <p:cNvSpPr>
              <a:spLocks/>
            </p:cNvSpPr>
            <p:nvPr userDrawn="1"/>
          </p:nvSpPr>
          <p:spPr bwMode="auto">
            <a:xfrm>
              <a:off x="1077057" y="1036903"/>
              <a:ext cx="422342" cy="582210"/>
            </a:xfrm>
            <a:custGeom>
              <a:avLst/>
              <a:gdLst>
                <a:gd name="T0" fmla="*/ 188209 w 11448"/>
                <a:gd name="T1" fmla="*/ 387332 h 21600"/>
                <a:gd name="T2" fmla="*/ 60994 w 11448"/>
                <a:gd name="T3" fmla="*/ 0 h 21600"/>
                <a:gd name="T4" fmla="*/ 145796 w 11448"/>
                <a:gd name="T5" fmla="*/ 91727 h 21600"/>
                <a:gd name="T6" fmla="*/ 188209 w 11448"/>
                <a:gd name="T7" fmla="*/ 387332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1448" h="21600">
                  <a:moveTo>
                    <a:pt x="7668" y="21599"/>
                  </a:moveTo>
                  <a:cubicBezTo>
                    <a:pt x="7668" y="21599"/>
                    <a:pt x="-5291" y="21599"/>
                    <a:pt x="2485" y="0"/>
                  </a:cubicBezTo>
                  <a:cubicBezTo>
                    <a:pt x="2485" y="0"/>
                    <a:pt x="4212" y="3978"/>
                    <a:pt x="5940" y="5115"/>
                  </a:cubicBezTo>
                  <a:cubicBezTo>
                    <a:pt x="7668" y="6252"/>
                    <a:pt x="16308" y="17621"/>
                    <a:pt x="7668" y="21599"/>
                  </a:cubicBezTo>
                  <a:close/>
                </a:path>
              </a:pathLst>
            </a:custGeom>
            <a:solidFill>
              <a:srgbClr val="F07474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46" name="AutoShape 16"/>
          <p:cNvSpPr>
            <a:spLocks/>
          </p:cNvSpPr>
          <p:nvPr userDrawn="1"/>
        </p:nvSpPr>
        <p:spPr bwMode="auto">
          <a:xfrm>
            <a:off x="637740" y="235082"/>
            <a:ext cx="220042" cy="327798"/>
          </a:xfrm>
          <a:custGeom>
            <a:avLst/>
            <a:gdLst>
              <a:gd name="T0" fmla="*/ 67128 w 13523"/>
              <a:gd name="T1" fmla="*/ 449800 h 18670"/>
              <a:gd name="T2" fmla="*/ 270092 w 13523"/>
              <a:gd name="T3" fmla="*/ 0 h 18670"/>
              <a:gd name="T4" fmla="*/ 312814 w 13523"/>
              <a:gd name="T5" fmla="*/ 173780 h 18670"/>
              <a:gd name="T6" fmla="*/ 67128 w 13523"/>
              <a:gd name="T7" fmla="*/ 449800 h 1867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3523" h="18670">
                <a:moveTo>
                  <a:pt x="2888" y="17932"/>
                </a:moveTo>
                <a:cubicBezTo>
                  <a:pt x="2888" y="17932"/>
                  <a:pt x="-7682" y="8558"/>
                  <a:pt x="11620" y="0"/>
                </a:cubicBezTo>
                <a:cubicBezTo>
                  <a:pt x="11620" y="0"/>
                  <a:pt x="12998" y="3260"/>
                  <a:pt x="13458" y="6928"/>
                </a:cubicBezTo>
                <a:cubicBezTo>
                  <a:pt x="13917" y="10596"/>
                  <a:pt x="12079" y="21599"/>
                  <a:pt x="2888" y="17932"/>
                </a:cubicBezTo>
                <a:close/>
              </a:path>
            </a:pathLst>
          </a:custGeom>
          <a:solidFill>
            <a:srgbClr val="F07474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7" name="AutoShape 17"/>
          <p:cNvSpPr>
            <a:spLocks/>
          </p:cNvSpPr>
          <p:nvPr userDrawn="1"/>
        </p:nvSpPr>
        <p:spPr bwMode="auto">
          <a:xfrm>
            <a:off x="367688" y="343979"/>
            <a:ext cx="197816" cy="310019"/>
          </a:xfrm>
          <a:custGeom>
            <a:avLst/>
            <a:gdLst>
              <a:gd name="T0" fmla="*/ 251649 w 16246"/>
              <a:gd name="T1" fmla="*/ 413107 h 20641"/>
              <a:gd name="T2" fmla="*/ 144297 w 16246"/>
              <a:gd name="T3" fmla="*/ 110830 h 20641"/>
              <a:gd name="T4" fmla="*/ 4766 w 16246"/>
              <a:gd name="T5" fmla="*/ 0 h 20641"/>
              <a:gd name="T6" fmla="*/ 4766 w 16246"/>
              <a:gd name="T7" fmla="*/ 191426 h 20641"/>
              <a:gd name="T8" fmla="*/ 101369 w 16246"/>
              <a:gd name="T9" fmla="*/ 433256 h 20641"/>
              <a:gd name="T10" fmla="*/ 251649 w 16246"/>
              <a:gd name="T11" fmla="*/ 413107 h 2064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6246" h="20641">
                <a:moveTo>
                  <a:pt x="14468" y="19252"/>
                </a:moveTo>
                <a:cubicBezTo>
                  <a:pt x="14468" y="19252"/>
                  <a:pt x="21257" y="11739"/>
                  <a:pt x="8296" y="5165"/>
                </a:cubicBezTo>
                <a:cubicBezTo>
                  <a:pt x="1508" y="1408"/>
                  <a:pt x="274" y="0"/>
                  <a:pt x="274" y="0"/>
                </a:cubicBezTo>
                <a:cubicBezTo>
                  <a:pt x="274" y="0"/>
                  <a:pt x="-343" y="6573"/>
                  <a:pt x="274" y="8921"/>
                </a:cubicBezTo>
                <a:cubicBezTo>
                  <a:pt x="274" y="11269"/>
                  <a:pt x="-343" y="17843"/>
                  <a:pt x="5828" y="20191"/>
                </a:cubicBezTo>
                <a:cubicBezTo>
                  <a:pt x="10148" y="21600"/>
                  <a:pt x="14468" y="19252"/>
                  <a:pt x="14468" y="19252"/>
                </a:cubicBezTo>
                <a:close/>
              </a:path>
            </a:pathLst>
          </a:custGeom>
          <a:solidFill>
            <a:srgbClr val="02B3C5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8" name="AutoShape 18"/>
          <p:cNvSpPr>
            <a:spLocks/>
          </p:cNvSpPr>
          <p:nvPr userDrawn="1"/>
        </p:nvSpPr>
        <p:spPr bwMode="auto">
          <a:xfrm>
            <a:off x="721089" y="626217"/>
            <a:ext cx="321173" cy="175566"/>
          </a:xfrm>
          <a:custGeom>
            <a:avLst/>
            <a:gdLst>
              <a:gd name="T0" fmla="*/ 20914 w 19743"/>
              <a:gd name="T1" fmla="*/ 65328 h 11814"/>
              <a:gd name="T2" fmla="*/ 458764 w 19743"/>
              <a:gd name="T3" fmla="*/ 197832 h 11814"/>
              <a:gd name="T4" fmla="*/ 52959 w 19743"/>
              <a:gd name="T5" fmla="*/ 208023 h 11814"/>
              <a:gd name="T6" fmla="*/ 20914 w 19743"/>
              <a:gd name="T7" fmla="*/ 65328 h 1181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743" h="11814">
                <a:moveTo>
                  <a:pt x="900" y="3077"/>
                </a:moveTo>
                <a:cubicBezTo>
                  <a:pt x="900" y="3077"/>
                  <a:pt x="12389" y="-7002"/>
                  <a:pt x="19742" y="9318"/>
                </a:cubicBezTo>
                <a:cubicBezTo>
                  <a:pt x="19742" y="9318"/>
                  <a:pt x="11011" y="14598"/>
                  <a:pt x="2279" y="9798"/>
                </a:cubicBezTo>
                <a:cubicBezTo>
                  <a:pt x="-1857" y="7878"/>
                  <a:pt x="900" y="4038"/>
                  <a:pt x="900" y="3077"/>
                </a:cubicBezTo>
                <a:close/>
              </a:path>
            </a:pathLst>
          </a:custGeom>
          <a:solidFill>
            <a:srgbClr val="FFBF53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9" name="AutoShape 15"/>
          <p:cNvSpPr>
            <a:spLocks/>
          </p:cNvSpPr>
          <p:nvPr userDrawn="1"/>
        </p:nvSpPr>
        <p:spPr bwMode="auto">
          <a:xfrm>
            <a:off x="1097710" y="196939"/>
            <a:ext cx="179436" cy="202042"/>
          </a:xfrm>
          <a:custGeom>
            <a:avLst/>
            <a:gdLst>
              <a:gd name="T0" fmla="*/ 245334 w 11653"/>
              <a:gd name="T1" fmla="*/ 19646 h 19110"/>
              <a:gd name="T2" fmla="*/ 31151 w 11653"/>
              <a:gd name="T3" fmla="*/ 396875 h 19110"/>
              <a:gd name="T4" fmla="*/ 245334 w 11653"/>
              <a:gd name="T5" fmla="*/ 19646 h 1911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1653" h="19110">
                <a:moveTo>
                  <a:pt x="8112" y="946"/>
                </a:moveTo>
                <a:cubicBezTo>
                  <a:pt x="3863" y="-2490"/>
                  <a:pt x="-2510" y="3400"/>
                  <a:pt x="1030" y="19110"/>
                </a:cubicBezTo>
                <a:cubicBezTo>
                  <a:pt x="1030" y="19110"/>
                  <a:pt x="19090" y="10273"/>
                  <a:pt x="8112" y="946"/>
                </a:cubicBezTo>
                <a:close/>
              </a:path>
            </a:pathLst>
          </a:custGeom>
          <a:gradFill rotWithShape="1">
            <a:gsLst>
              <a:gs pos="0">
                <a:sysClr val="window" lastClr="FFFFFF"/>
              </a:gs>
              <a:gs pos="100000">
                <a:srgbClr val="D9D9D9"/>
              </a:gs>
            </a:gsLst>
            <a:lin ang="5400000" scaled="1"/>
          </a:gradFill>
          <a:ln w="12700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394524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7" grpId="0" animBg="1"/>
      <p:bldP spid="48" grpId="0" animBg="1"/>
      <p:bldP spid="49" grpId="0" animBg="1"/>
    </p:bld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NUL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alphaModFix amt="4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6006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NUL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-67158" y="-13888"/>
            <a:ext cx="12320711" cy="337087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  <a:latin typeface="Times New Roman"/>
              <a:ea typeface="微软雅黑"/>
            </a:endParaRPr>
          </a:p>
        </p:txBody>
      </p:sp>
      <p:sp>
        <p:nvSpPr>
          <p:cNvPr id="5" name="AutoShape 2"/>
          <p:cNvSpPr>
            <a:spLocks/>
          </p:cNvSpPr>
          <p:nvPr/>
        </p:nvSpPr>
        <p:spPr bwMode="auto">
          <a:xfrm>
            <a:off x="3403975" y="4012652"/>
            <a:ext cx="2140408" cy="2810815"/>
          </a:xfrm>
          <a:custGeom>
            <a:avLst/>
            <a:gdLst>
              <a:gd name="T0" fmla="*/ 1048398 w 20607"/>
              <a:gd name="T1" fmla="*/ 3881437 h 21337"/>
              <a:gd name="T2" fmla="*/ 1133597 w 20607"/>
              <a:gd name="T3" fmla="*/ 2299356 h 21337"/>
              <a:gd name="T4" fmla="*/ 4077 w 20607"/>
              <a:gd name="T5" fmla="*/ 1625921 h 21337"/>
              <a:gd name="T6" fmla="*/ 1229481 w 20607"/>
              <a:gd name="T7" fmla="*/ 1901335 h 21337"/>
              <a:gd name="T8" fmla="*/ 1282765 w 20607"/>
              <a:gd name="T9" fmla="*/ 901188 h 21337"/>
              <a:gd name="T10" fmla="*/ 749920 w 20607"/>
              <a:gd name="T11" fmla="*/ 248127 h 21337"/>
              <a:gd name="T12" fmla="*/ 1346735 w 20607"/>
              <a:gd name="T13" fmla="*/ 574657 h 21337"/>
              <a:gd name="T14" fmla="*/ 1794240 w 20607"/>
              <a:gd name="T15" fmla="*/ 3092 h 21337"/>
              <a:gd name="T16" fmla="*/ 1527818 w 20607"/>
              <a:gd name="T17" fmla="*/ 758387 h 21337"/>
              <a:gd name="T18" fmla="*/ 1762185 w 20607"/>
              <a:gd name="T19" fmla="*/ 1952452 h 21337"/>
              <a:gd name="T20" fmla="*/ 2891705 w 20607"/>
              <a:gd name="T21" fmla="*/ 1472752 h 21337"/>
              <a:gd name="T22" fmla="*/ 1826155 w 20607"/>
              <a:gd name="T23" fmla="*/ 2278982 h 21337"/>
              <a:gd name="T24" fmla="*/ 1836840 w 20607"/>
              <a:gd name="T25" fmla="*/ 3881437 h 21337"/>
              <a:gd name="T26" fmla="*/ 1048398 w 20607"/>
              <a:gd name="T27" fmla="*/ 3881437 h 21337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0607" h="21337">
                <a:moveTo>
                  <a:pt x="7457" y="21337"/>
                </a:moveTo>
                <a:cubicBezTo>
                  <a:pt x="7457" y="21337"/>
                  <a:pt x="10109" y="14324"/>
                  <a:pt x="8063" y="12640"/>
                </a:cubicBezTo>
                <a:cubicBezTo>
                  <a:pt x="4425" y="9779"/>
                  <a:pt x="-425" y="9050"/>
                  <a:pt x="29" y="8938"/>
                </a:cubicBezTo>
                <a:cubicBezTo>
                  <a:pt x="2909" y="8377"/>
                  <a:pt x="7532" y="11238"/>
                  <a:pt x="8745" y="10452"/>
                </a:cubicBezTo>
                <a:cubicBezTo>
                  <a:pt x="9730" y="9835"/>
                  <a:pt x="9882" y="6301"/>
                  <a:pt x="9124" y="4954"/>
                </a:cubicBezTo>
                <a:cubicBezTo>
                  <a:pt x="7684" y="2317"/>
                  <a:pt x="4122" y="1364"/>
                  <a:pt x="5334" y="1364"/>
                </a:cubicBezTo>
                <a:cubicBezTo>
                  <a:pt x="7002" y="1364"/>
                  <a:pt x="9276" y="3439"/>
                  <a:pt x="9579" y="3159"/>
                </a:cubicBezTo>
                <a:cubicBezTo>
                  <a:pt x="9958" y="2934"/>
                  <a:pt x="12004" y="-263"/>
                  <a:pt x="12762" y="17"/>
                </a:cubicBezTo>
                <a:cubicBezTo>
                  <a:pt x="12989" y="129"/>
                  <a:pt x="10867" y="1756"/>
                  <a:pt x="10867" y="4169"/>
                </a:cubicBezTo>
                <a:cubicBezTo>
                  <a:pt x="10867" y="6525"/>
                  <a:pt x="11246" y="11294"/>
                  <a:pt x="12534" y="10733"/>
                </a:cubicBezTo>
                <a:cubicBezTo>
                  <a:pt x="14732" y="9723"/>
                  <a:pt x="19052" y="7984"/>
                  <a:pt x="20568" y="8096"/>
                </a:cubicBezTo>
                <a:cubicBezTo>
                  <a:pt x="21175" y="8152"/>
                  <a:pt x="14429" y="10116"/>
                  <a:pt x="12989" y="12528"/>
                </a:cubicBezTo>
                <a:cubicBezTo>
                  <a:pt x="11777" y="14548"/>
                  <a:pt x="12459" y="20663"/>
                  <a:pt x="13065" y="21337"/>
                </a:cubicBezTo>
                <a:lnTo>
                  <a:pt x="7457" y="21337"/>
                </a:lnTo>
                <a:close/>
              </a:path>
            </a:pathLst>
          </a:custGeom>
          <a:solidFill>
            <a:srgbClr val="BECE37"/>
          </a:solidFill>
          <a:ln w="12700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6" name="AutoShape 3"/>
          <p:cNvSpPr>
            <a:spLocks/>
          </p:cNvSpPr>
          <p:nvPr/>
        </p:nvSpPr>
        <p:spPr bwMode="auto">
          <a:xfrm>
            <a:off x="4764455" y="4956776"/>
            <a:ext cx="205245" cy="294380"/>
          </a:xfrm>
          <a:custGeom>
            <a:avLst/>
            <a:gdLst>
              <a:gd name="T0" fmla="*/ 152974 w 9894"/>
              <a:gd name="T1" fmla="*/ 398445 h 21600"/>
              <a:gd name="T2" fmla="*/ 78481 w 9894"/>
              <a:gd name="T3" fmla="*/ 0 h 21600"/>
              <a:gd name="T4" fmla="*/ 152974 w 9894"/>
              <a:gd name="T5" fmla="*/ 398445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894" h="21600">
                <a:moveTo>
                  <a:pt x="5448" y="21599"/>
                </a:moveTo>
                <a:cubicBezTo>
                  <a:pt x="5448" y="21599"/>
                  <a:pt x="-4783" y="19938"/>
                  <a:pt x="2795" y="0"/>
                </a:cubicBezTo>
                <a:cubicBezTo>
                  <a:pt x="2795" y="0"/>
                  <a:pt x="16817" y="14399"/>
                  <a:pt x="5448" y="21599"/>
                </a:cubicBezTo>
                <a:close/>
              </a:path>
            </a:pathLst>
          </a:custGeom>
          <a:solidFill>
            <a:srgbClr val="F07474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7" name="AutoShape 4"/>
          <p:cNvSpPr>
            <a:spLocks/>
          </p:cNvSpPr>
          <p:nvPr/>
        </p:nvSpPr>
        <p:spPr bwMode="auto">
          <a:xfrm>
            <a:off x="5111611" y="4793754"/>
            <a:ext cx="193517" cy="302589"/>
          </a:xfrm>
          <a:custGeom>
            <a:avLst/>
            <a:gdLst>
              <a:gd name="T0" fmla="*/ 97733 w 9611"/>
              <a:gd name="T1" fmla="*/ 409556 h 21600"/>
              <a:gd name="T2" fmla="*/ 140549 w 9611"/>
              <a:gd name="T3" fmla="*/ 0 h 21600"/>
              <a:gd name="T4" fmla="*/ 97733 w 9611"/>
              <a:gd name="T5" fmla="*/ 409556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611" h="21600">
                <a:moveTo>
                  <a:pt x="3586" y="21599"/>
                </a:moveTo>
                <a:cubicBezTo>
                  <a:pt x="3586" y="21599"/>
                  <a:pt x="-5446" y="17280"/>
                  <a:pt x="5157" y="0"/>
                </a:cubicBezTo>
                <a:cubicBezTo>
                  <a:pt x="5157" y="0"/>
                  <a:pt x="16153" y="18900"/>
                  <a:pt x="3586" y="21599"/>
                </a:cubicBezTo>
                <a:close/>
              </a:path>
            </a:pathLst>
          </a:custGeom>
          <a:solidFill>
            <a:srgbClr val="F07474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8" name="AutoShape 5"/>
          <p:cNvSpPr>
            <a:spLocks/>
          </p:cNvSpPr>
          <p:nvPr/>
        </p:nvSpPr>
        <p:spPr bwMode="auto">
          <a:xfrm>
            <a:off x="5387225" y="4655360"/>
            <a:ext cx="228701" cy="355366"/>
          </a:xfrm>
          <a:custGeom>
            <a:avLst/>
            <a:gdLst>
              <a:gd name="T0" fmla="*/ 64632 w 10585"/>
              <a:gd name="T1" fmla="*/ 480990 h 21600"/>
              <a:gd name="T2" fmla="*/ 257359 w 10585"/>
              <a:gd name="T3" fmla="*/ 0 h 21600"/>
              <a:gd name="T4" fmla="*/ 64632 w 10585"/>
              <a:gd name="T5" fmla="*/ 48099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585" h="21600">
                <a:moveTo>
                  <a:pt x="2210" y="21599"/>
                </a:moveTo>
                <a:cubicBezTo>
                  <a:pt x="2210" y="21599"/>
                  <a:pt x="-5844" y="11489"/>
                  <a:pt x="8800" y="0"/>
                </a:cubicBezTo>
                <a:cubicBezTo>
                  <a:pt x="8800" y="0"/>
                  <a:pt x="15756" y="19761"/>
                  <a:pt x="2210" y="21599"/>
                </a:cubicBezTo>
                <a:close/>
              </a:path>
            </a:pathLst>
          </a:custGeom>
          <a:gradFill rotWithShape="1">
            <a:gsLst>
              <a:gs pos="0">
                <a:sysClr val="window" lastClr="FFFFFF"/>
              </a:gs>
              <a:gs pos="100000">
                <a:srgbClr val="D9D9D9"/>
              </a:gs>
            </a:gsLst>
            <a:lin ang="5400000" scaled="1"/>
          </a:gradFill>
          <a:ln w="12700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9" name="AutoShape 6"/>
          <p:cNvSpPr>
            <a:spLocks/>
          </p:cNvSpPr>
          <p:nvPr/>
        </p:nvSpPr>
        <p:spPr bwMode="auto">
          <a:xfrm>
            <a:off x="5710924" y="4810173"/>
            <a:ext cx="369440" cy="199380"/>
          </a:xfrm>
          <a:custGeom>
            <a:avLst/>
            <a:gdLst>
              <a:gd name="T0" fmla="*/ 778 w 19937"/>
              <a:gd name="T1" fmla="*/ 168005 h 14258"/>
              <a:gd name="T2" fmla="*/ 500037 w 19937"/>
              <a:gd name="T3" fmla="*/ 24909 h 14258"/>
              <a:gd name="T4" fmla="*/ 372570 w 19937"/>
              <a:gd name="T5" fmla="*/ 178226 h 14258"/>
              <a:gd name="T6" fmla="*/ 778 w 19937"/>
              <a:gd name="T7" fmla="*/ 168005 h 1425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937" h="14258">
                <a:moveTo>
                  <a:pt x="31" y="8876"/>
                </a:moveTo>
                <a:cubicBezTo>
                  <a:pt x="31" y="8876"/>
                  <a:pt x="-1663" y="-4084"/>
                  <a:pt x="19936" y="1316"/>
                </a:cubicBezTo>
                <a:cubicBezTo>
                  <a:pt x="19936" y="1316"/>
                  <a:pt x="17819" y="4016"/>
                  <a:pt x="14854" y="9416"/>
                </a:cubicBezTo>
                <a:cubicBezTo>
                  <a:pt x="11889" y="14276"/>
                  <a:pt x="2995" y="17515"/>
                  <a:pt x="31" y="8876"/>
                </a:cubicBezTo>
                <a:close/>
              </a:path>
            </a:pathLst>
          </a:custGeom>
          <a:solidFill>
            <a:srgbClr val="F07474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10" name="AutoShape 7"/>
          <p:cNvSpPr>
            <a:spLocks/>
          </p:cNvSpPr>
          <p:nvPr/>
        </p:nvSpPr>
        <p:spPr bwMode="auto">
          <a:xfrm>
            <a:off x="5591296" y="5152639"/>
            <a:ext cx="319008" cy="182961"/>
          </a:xfrm>
          <a:custGeom>
            <a:avLst/>
            <a:gdLst>
              <a:gd name="T0" fmla="*/ 101230 w 19438"/>
              <a:gd name="T1" fmla="*/ 0 h 16645"/>
              <a:gd name="T2" fmla="*/ 431800 w 19438"/>
              <a:gd name="T3" fmla="*/ 207330 h 16645"/>
              <a:gd name="T4" fmla="*/ 47916 w 19438"/>
              <a:gd name="T5" fmla="*/ 165864 h 16645"/>
              <a:gd name="T6" fmla="*/ 101230 w 19438"/>
              <a:gd name="T7" fmla="*/ 0 h 1664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438" h="16645">
                <a:moveTo>
                  <a:pt x="4557" y="0"/>
                </a:moveTo>
                <a:cubicBezTo>
                  <a:pt x="4557" y="0"/>
                  <a:pt x="17038" y="2090"/>
                  <a:pt x="19438" y="13935"/>
                </a:cubicBezTo>
                <a:cubicBezTo>
                  <a:pt x="19438" y="13935"/>
                  <a:pt x="11277" y="21599"/>
                  <a:pt x="2157" y="11148"/>
                </a:cubicBezTo>
                <a:cubicBezTo>
                  <a:pt x="-2162" y="5574"/>
                  <a:pt x="717" y="696"/>
                  <a:pt x="4557" y="0"/>
                </a:cubicBezTo>
                <a:close/>
              </a:path>
            </a:pathLst>
          </a:custGeom>
          <a:solidFill>
            <a:srgbClr val="FFBF53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11" name="AutoShape 8"/>
          <p:cNvSpPr>
            <a:spLocks/>
          </p:cNvSpPr>
          <p:nvPr/>
        </p:nvSpPr>
        <p:spPr bwMode="auto">
          <a:xfrm>
            <a:off x="5371978" y="5314488"/>
            <a:ext cx="260367" cy="247466"/>
          </a:xfrm>
          <a:custGeom>
            <a:avLst/>
            <a:gdLst>
              <a:gd name="T0" fmla="*/ 36000 w 20049"/>
              <a:gd name="T1" fmla="*/ 28683 h 18650"/>
              <a:gd name="T2" fmla="*/ 257485 w 20049"/>
              <a:gd name="T3" fmla="*/ 59305 h 18650"/>
              <a:gd name="T4" fmla="*/ 352425 w 20049"/>
              <a:gd name="T5" fmla="*/ 334944 h 18650"/>
              <a:gd name="T6" fmla="*/ 25453 w 20049"/>
              <a:gd name="T7" fmla="*/ 181813 h 18650"/>
              <a:gd name="T8" fmla="*/ 36000 w 20049"/>
              <a:gd name="T9" fmla="*/ 28683 h 186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049" h="18650">
                <a:moveTo>
                  <a:pt x="2048" y="1597"/>
                </a:moveTo>
                <a:cubicBezTo>
                  <a:pt x="2048" y="1597"/>
                  <a:pt x="8649" y="-2950"/>
                  <a:pt x="14648" y="3302"/>
                </a:cubicBezTo>
                <a:cubicBezTo>
                  <a:pt x="20049" y="8986"/>
                  <a:pt x="18848" y="15807"/>
                  <a:pt x="20049" y="18649"/>
                </a:cubicBezTo>
                <a:cubicBezTo>
                  <a:pt x="20049" y="18649"/>
                  <a:pt x="6848" y="16944"/>
                  <a:pt x="1448" y="10123"/>
                </a:cubicBezTo>
                <a:cubicBezTo>
                  <a:pt x="-1551" y="6144"/>
                  <a:pt x="848" y="3302"/>
                  <a:pt x="2048" y="1597"/>
                </a:cubicBezTo>
                <a:close/>
              </a:path>
            </a:pathLst>
          </a:custGeom>
          <a:solidFill>
            <a:srgbClr val="FFBF53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12" name="AutoShape 9"/>
          <p:cNvSpPr>
            <a:spLocks/>
          </p:cNvSpPr>
          <p:nvPr/>
        </p:nvSpPr>
        <p:spPr bwMode="auto">
          <a:xfrm>
            <a:off x="5143278" y="5477511"/>
            <a:ext cx="276787" cy="233393"/>
          </a:xfrm>
          <a:custGeom>
            <a:avLst/>
            <a:gdLst>
              <a:gd name="T0" fmla="*/ 31648 w 16064"/>
              <a:gd name="T1" fmla="*/ 10489 h 17680"/>
              <a:gd name="T2" fmla="*/ 288894 w 16064"/>
              <a:gd name="T3" fmla="*/ 81587 h 17680"/>
              <a:gd name="T4" fmla="*/ 374627 w 16064"/>
              <a:gd name="T5" fmla="*/ 315180 h 17680"/>
              <a:gd name="T6" fmla="*/ 31648 w 16064"/>
              <a:gd name="T7" fmla="*/ 10489 h 1768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064" h="17680">
                <a:moveTo>
                  <a:pt x="1357" y="587"/>
                </a:moveTo>
                <a:cubicBezTo>
                  <a:pt x="1357" y="587"/>
                  <a:pt x="8710" y="-2255"/>
                  <a:pt x="12387" y="4566"/>
                </a:cubicBezTo>
                <a:cubicBezTo>
                  <a:pt x="16063" y="10818"/>
                  <a:pt x="14685" y="15366"/>
                  <a:pt x="16063" y="17639"/>
                </a:cubicBezTo>
                <a:cubicBezTo>
                  <a:pt x="16063" y="17639"/>
                  <a:pt x="-5536" y="19345"/>
                  <a:pt x="1357" y="587"/>
                </a:cubicBezTo>
                <a:close/>
              </a:path>
            </a:pathLst>
          </a:custGeom>
          <a:gradFill rotWithShape="1">
            <a:gsLst>
              <a:gs pos="0">
                <a:sysClr val="window" lastClr="FFFFFF"/>
              </a:gs>
              <a:gs pos="100000">
                <a:srgbClr val="D9D9D9"/>
              </a:gs>
            </a:gsLst>
            <a:lin ang="5400000" scaled="1"/>
          </a:gradFill>
          <a:ln w="12700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13" name="AutoShape 10"/>
          <p:cNvSpPr>
            <a:spLocks/>
          </p:cNvSpPr>
          <p:nvPr/>
        </p:nvSpPr>
        <p:spPr bwMode="auto">
          <a:xfrm>
            <a:off x="3814466" y="4956777"/>
            <a:ext cx="193517" cy="272095"/>
          </a:xfrm>
          <a:custGeom>
            <a:avLst/>
            <a:gdLst>
              <a:gd name="T0" fmla="*/ 64765 w 12554"/>
              <a:gd name="T1" fmla="*/ 358088 h 19439"/>
              <a:gd name="T2" fmla="*/ 257911 w 12554"/>
              <a:gd name="T3" fmla="*/ 0 h 19439"/>
              <a:gd name="T4" fmla="*/ 257911 w 12554"/>
              <a:gd name="T5" fmla="*/ 173928 h 19439"/>
              <a:gd name="T6" fmla="*/ 64765 w 12554"/>
              <a:gd name="T7" fmla="*/ 358088 h 1943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2554" h="19439">
                <a:moveTo>
                  <a:pt x="3104" y="18900"/>
                </a:moveTo>
                <a:cubicBezTo>
                  <a:pt x="3104" y="18900"/>
                  <a:pt x="-8210" y="10260"/>
                  <a:pt x="12361" y="0"/>
                </a:cubicBezTo>
                <a:cubicBezTo>
                  <a:pt x="12361" y="0"/>
                  <a:pt x="11847" y="4320"/>
                  <a:pt x="12361" y="9180"/>
                </a:cubicBezTo>
                <a:cubicBezTo>
                  <a:pt x="13389" y="13500"/>
                  <a:pt x="10304" y="21599"/>
                  <a:pt x="3104" y="18900"/>
                </a:cubicBezTo>
                <a:close/>
              </a:path>
            </a:pathLst>
          </a:custGeom>
          <a:solidFill>
            <a:srgbClr val="F07474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14" name="AutoShape 11"/>
          <p:cNvSpPr>
            <a:spLocks/>
          </p:cNvSpPr>
          <p:nvPr/>
        </p:nvSpPr>
        <p:spPr bwMode="auto">
          <a:xfrm>
            <a:off x="3574037" y="4821902"/>
            <a:ext cx="192343" cy="308453"/>
          </a:xfrm>
          <a:custGeom>
            <a:avLst/>
            <a:gdLst>
              <a:gd name="T0" fmla="*/ 37685 w 13741"/>
              <a:gd name="T1" fmla="*/ 369406 h 20925"/>
              <a:gd name="T2" fmla="*/ 102314 w 13741"/>
              <a:gd name="T3" fmla="*/ 61554 h 20925"/>
              <a:gd name="T4" fmla="*/ 220770 w 13741"/>
              <a:gd name="T5" fmla="*/ 0 h 20925"/>
              <a:gd name="T6" fmla="*/ 188465 w 13741"/>
              <a:gd name="T7" fmla="*/ 400193 h 20925"/>
              <a:gd name="T8" fmla="*/ 37685 w 13741"/>
              <a:gd name="T9" fmla="*/ 369406 h 209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741" h="20925">
                <a:moveTo>
                  <a:pt x="1989" y="18514"/>
                </a:moveTo>
                <a:cubicBezTo>
                  <a:pt x="1989" y="18514"/>
                  <a:pt x="-4263" y="10800"/>
                  <a:pt x="5400" y="3085"/>
                </a:cubicBezTo>
                <a:cubicBezTo>
                  <a:pt x="7673" y="1542"/>
                  <a:pt x="11652" y="0"/>
                  <a:pt x="11652" y="0"/>
                </a:cubicBezTo>
                <a:cubicBezTo>
                  <a:pt x="11652" y="0"/>
                  <a:pt x="17337" y="15942"/>
                  <a:pt x="9947" y="20057"/>
                </a:cubicBezTo>
                <a:cubicBezTo>
                  <a:pt x="7105" y="21599"/>
                  <a:pt x="3694" y="21085"/>
                  <a:pt x="1989" y="18514"/>
                </a:cubicBezTo>
                <a:close/>
              </a:path>
            </a:pathLst>
          </a:custGeom>
          <a:solidFill>
            <a:srgbClr val="F07474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15" name="AutoShape 12"/>
          <p:cNvSpPr>
            <a:spLocks/>
          </p:cNvSpPr>
          <p:nvPr/>
        </p:nvSpPr>
        <p:spPr bwMode="auto">
          <a:xfrm>
            <a:off x="3257374" y="4777334"/>
            <a:ext cx="200553" cy="315490"/>
          </a:xfrm>
          <a:custGeom>
            <a:avLst/>
            <a:gdLst>
              <a:gd name="T0" fmla="*/ 147495 w 14722"/>
              <a:gd name="T1" fmla="*/ 426471 h 21125"/>
              <a:gd name="T2" fmla="*/ 39866 w 14722"/>
              <a:gd name="T3" fmla="*/ 152298 h 21125"/>
              <a:gd name="T4" fmla="*/ 125977 w 14722"/>
              <a:gd name="T5" fmla="*/ 0 h 21125"/>
              <a:gd name="T6" fmla="*/ 201319 w 14722"/>
              <a:gd name="T7" fmla="*/ 111687 h 21125"/>
              <a:gd name="T8" fmla="*/ 147495 w 14722"/>
              <a:gd name="T9" fmla="*/ 426471 h 211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722" h="21125">
                <a:moveTo>
                  <a:pt x="7999" y="21097"/>
                </a:moveTo>
                <a:cubicBezTo>
                  <a:pt x="2162" y="21600"/>
                  <a:pt x="-3092" y="15069"/>
                  <a:pt x="2162" y="7534"/>
                </a:cubicBezTo>
                <a:cubicBezTo>
                  <a:pt x="6832" y="0"/>
                  <a:pt x="6832" y="0"/>
                  <a:pt x="6832" y="0"/>
                </a:cubicBezTo>
                <a:cubicBezTo>
                  <a:pt x="6832" y="0"/>
                  <a:pt x="9167" y="3516"/>
                  <a:pt x="10918" y="5525"/>
                </a:cubicBezTo>
                <a:cubicBezTo>
                  <a:pt x="14421" y="10046"/>
                  <a:pt x="18507" y="21097"/>
                  <a:pt x="7999" y="21097"/>
                </a:cubicBezTo>
                <a:close/>
              </a:path>
            </a:pathLst>
          </a:custGeom>
          <a:solidFill>
            <a:srgbClr val="FFBF53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16" name="AutoShape 13"/>
          <p:cNvSpPr>
            <a:spLocks/>
          </p:cNvSpPr>
          <p:nvPr/>
        </p:nvSpPr>
        <p:spPr bwMode="auto">
          <a:xfrm>
            <a:off x="2909043" y="5080032"/>
            <a:ext cx="384686" cy="186480"/>
          </a:xfrm>
          <a:custGeom>
            <a:avLst/>
            <a:gdLst>
              <a:gd name="T0" fmla="*/ 520184 w 21189"/>
              <a:gd name="T1" fmla="*/ 157142 h 15674"/>
              <a:gd name="T2" fmla="*/ 95544 w 21189"/>
              <a:gd name="T3" fmla="*/ 34366 h 15674"/>
              <a:gd name="T4" fmla="*/ 0 w 21189"/>
              <a:gd name="T5" fmla="*/ 105980 h 15674"/>
              <a:gd name="T6" fmla="*/ 244143 w 21189"/>
              <a:gd name="T7" fmla="*/ 249208 h 15674"/>
              <a:gd name="T8" fmla="*/ 520184 w 21189"/>
              <a:gd name="T9" fmla="*/ 157142 h 1567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189" h="15674">
                <a:moveTo>
                  <a:pt x="21168" y="9758"/>
                </a:moveTo>
                <a:cubicBezTo>
                  <a:pt x="21168" y="9758"/>
                  <a:pt x="12959" y="-5489"/>
                  <a:pt x="3888" y="2134"/>
                </a:cubicBezTo>
                <a:cubicBezTo>
                  <a:pt x="3888" y="2134"/>
                  <a:pt x="1296" y="5311"/>
                  <a:pt x="0" y="6581"/>
                </a:cubicBezTo>
                <a:cubicBezTo>
                  <a:pt x="0" y="6581"/>
                  <a:pt x="4320" y="14840"/>
                  <a:pt x="9935" y="15475"/>
                </a:cubicBezTo>
                <a:cubicBezTo>
                  <a:pt x="15119" y="16111"/>
                  <a:pt x="21599" y="15475"/>
                  <a:pt x="21168" y="9758"/>
                </a:cubicBezTo>
                <a:close/>
              </a:path>
            </a:pathLst>
          </a:custGeom>
          <a:gradFill rotWithShape="1">
            <a:gsLst>
              <a:gs pos="0">
                <a:sysClr val="window" lastClr="FFFFFF"/>
              </a:gs>
              <a:gs pos="100000">
                <a:srgbClr val="D9D9D9"/>
              </a:gs>
            </a:gsLst>
            <a:lin ang="5400000" scaled="1"/>
          </a:gradFill>
          <a:ln w="12700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17" name="AutoShape 14"/>
          <p:cNvSpPr>
            <a:spLocks/>
          </p:cNvSpPr>
          <p:nvPr/>
        </p:nvSpPr>
        <p:spPr bwMode="auto">
          <a:xfrm>
            <a:off x="3194040" y="5302760"/>
            <a:ext cx="301416" cy="275614"/>
          </a:xfrm>
          <a:custGeom>
            <a:avLst/>
            <a:gdLst>
              <a:gd name="T0" fmla="*/ 295532 w 20364"/>
              <a:gd name="T1" fmla="*/ 1467 h 21100"/>
              <a:gd name="T2" fmla="*/ 73868 w 20364"/>
              <a:gd name="T3" fmla="*/ 187256 h 21100"/>
              <a:gd name="T4" fmla="*/ 0 w 20364"/>
              <a:gd name="T5" fmla="*/ 373044 h 21100"/>
              <a:gd name="T6" fmla="*/ 401075 w 20364"/>
              <a:gd name="T7" fmla="*/ 197581 h 21100"/>
              <a:gd name="T8" fmla="*/ 295532 w 20364"/>
              <a:gd name="T9" fmla="*/ 1467 h 211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364" h="21100">
                <a:moveTo>
                  <a:pt x="14751" y="83"/>
                </a:moveTo>
                <a:cubicBezTo>
                  <a:pt x="12117" y="83"/>
                  <a:pt x="4214" y="2418"/>
                  <a:pt x="3687" y="10591"/>
                </a:cubicBezTo>
                <a:cubicBezTo>
                  <a:pt x="2634" y="18181"/>
                  <a:pt x="0" y="21099"/>
                  <a:pt x="0" y="21099"/>
                </a:cubicBezTo>
                <a:cubicBezTo>
                  <a:pt x="0" y="21099"/>
                  <a:pt x="18439" y="19932"/>
                  <a:pt x="20019" y="11175"/>
                </a:cubicBezTo>
                <a:cubicBezTo>
                  <a:pt x="21599" y="1835"/>
                  <a:pt x="17385" y="-500"/>
                  <a:pt x="14751" y="83"/>
                </a:cubicBezTo>
                <a:close/>
              </a:path>
            </a:pathLst>
          </a:custGeom>
          <a:solidFill>
            <a:srgbClr val="FFBF53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18" name="AutoShape 15"/>
          <p:cNvSpPr>
            <a:spLocks/>
          </p:cNvSpPr>
          <p:nvPr/>
        </p:nvSpPr>
        <p:spPr bwMode="auto">
          <a:xfrm>
            <a:off x="3540024" y="5448190"/>
            <a:ext cx="260367" cy="293206"/>
          </a:xfrm>
          <a:custGeom>
            <a:avLst/>
            <a:gdLst>
              <a:gd name="T0" fmla="*/ 245334 w 11653"/>
              <a:gd name="T1" fmla="*/ 19646 h 19110"/>
              <a:gd name="T2" fmla="*/ 31151 w 11653"/>
              <a:gd name="T3" fmla="*/ 396875 h 19110"/>
              <a:gd name="T4" fmla="*/ 245334 w 11653"/>
              <a:gd name="T5" fmla="*/ 19646 h 1911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1653" h="19110">
                <a:moveTo>
                  <a:pt x="8112" y="946"/>
                </a:moveTo>
                <a:cubicBezTo>
                  <a:pt x="3863" y="-2490"/>
                  <a:pt x="-2510" y="3400"/>
                  <a:pt x="1030" y="19110"/>
                </a:cubicBezTo>
                <a:cubicBezTo>
                  <a:pt x="1030" y="19110"/>
                  <a:pt x="19090" y="10273"/>
                  <a:pt x="8112" y="946"/>
                </a:cubicBezTo>
                <a:close/>
              </a:path>
            </a:pathLst>
          </a:custGeom>
          <a:gradFill rotWithShape="1">
            <a:gsLst>
              <a:gs pos="0">
                <a:sysClr val="window" lastClr="FFFFFF"/>
              </a:gs>
              <a:gs pos="100000">
                <a:srgbClr val="D9D9D9"/>
              </a:gs>
            </a:gsLst>
            <a:lin ang="5400000" scaled="1"/>
          </a:gradFill>
          <a:ln w="12700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19" name="AutoShape 16"/>
          <p:cNvSpPr>
            <a:spLocks/>
          </p:cNvSpPr>
          <p:nvPr/>
        </p:nvSpPr>
        <p:spPr bwMode="auto">
          <a:xfrm>
            <a:off x="4694085" y="3609199"/>
            <a:ext cx="232219" cy="345984"/>
          </a:xfrm>
          <a:custGeom>
            <a:avLst/>
            <a:gdLst>
              <a:gd name="T0" fmla="*/ 67128 w 13523"/>
              <a:gd name="T1" fmla="*/ 449800 h 18670"/>
              <a:gd name="T2" fmla="*/ 270092 w 13523"/>
              <a:gd name="T3" fmla="*/ 0 h 18670"/>
              <a:gd name="T4" fmla="*/ 312814 w 13523"/>
              <a:gd name="T5" fmla="*/ 173780 h 18670"/>
              <a:gd name="T6" fmla="*/ 67128 w 13523"/>
              <a:gd name="T7" fmla="*/ 449800 h 1867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3523" h="18670">
                <a:moveTo>
                  <a:pt x="2888" y="17932"/>
                </a:moveTo>
                <a:cubicBezTo>
                  <a:pt x="2888" y="17932"/>
                  <a:pt x="-7682" y="8558"/>
                  <a:pt x="11620" y="0"/>
                </a:cubicBezTo>
                <a:cubicBezTo>
                  <a:pt x="11620" y="0"/>
                  <a:pt x="12998" y="3260"/>
                  <a:pt x="13458" y="6928"/>
                </a:cubicBezTo>
                <a:cubicBezTo>
                  <a:pt x="13917" y="10596"/>
                  <a:pt x="12079" y="21599"/>
                  <a:pt x="2888" y="17932"/>
                </a:cubicBezTo>
                <a:close/>
              </a:path>
            </a:pathLst>
          </a:custGeom>
          <a:solidFill>
            <a:srgbClr val="F07474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20" name="AutoShape 17"/>
          <p:cNvSpPr>
            <a:spLocks/>
          </p:cNvSpPr>
          <p:nvPr/>
        </p:nvSpPr>
        <p:spPr bwMode="auto">
          <a:xfrm>
            <a:off x="4409088" y="3724136"/>
            <a:ext cx="208763" cy="327218"/>
          </a:xfrm>
          <a:custGeom>
            <a:avLst/>
            <a:gdLst>
              <a:gd name="T0" fmla="*/ 251649 w 16246"/>
              <a:gd name="T1" fmla="*/ 413107 h 20641"/>
              <a:gd name="T2" fmla="*/ 144297 w 16246"/>
              <a:gd name="T3" fmla="*/ 110830 h 20641"/>
              <a:gd name="T4" fmla="*/ 4766 w 16246"/>
              <a:gd name="T5" fmla="*/ 0 h 20641"/>
              <a:gd name="T6" fmla="*/ 4766 w 16246"/>
              <a:gd name="T7" fmla="*/ 191426 h 20641"/>
              <a:gd name="T8" fmla="*/ 101369 w 16246"/>
              <a:gd name="T9" fmla="*/ 433256 h 20641"/>
              <a:gd name="T10" fmla="*/ 251649 w 16246"/>
              <a:gd name="T11" fmla="*/ 413107 h 2064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6246" h="20641">
                <a:moveTo>
                  <a:pt x="14468" y="19252"/>
                </a:moveTo>
                <a:cubicBezTo>
                  <a:pt x="14468" y="19252"/>
                  <a:pt x="21257" y="11739"/>
                  <a:pt x="8296" y="5165"/>
                </a:cubicBezTo>
                <a:cubicBezTo>
                  <a:pt x="1508" y="1408"/>
                  <a:pt x="274" y="0"/>
                  <a:pt x="274" y="0"/>
                </a:cubicBezTo>
                <a:cubicBezTo>
                  <a:pt x="274" y="0"/>
                  <a:pt x="-343" y="6573"/>
                  <a:pt x="274" y="8921"/>
                </a:cubicBezTo>
                <a:cubicBezTo>
                  <a:pt x="274" y="11269"/>
                  <a:pt x="-343" y="17843"/>
                  <a:pt x="5828" y="20191"/>
                </a:cubicBezTo>
                <a:cubicBezTo>
                  <a:pt x="10148" y="21600"/>
                  <a:pt x="14468" y="19252"/>
                  <a:pt x="14468" y="19252"/>
                </a:cubicBezTo>
                <a:close/>
              </a:path>
            </a:pathLst>
          </a:custGeom>
          <a:solidFill>
            <a:srgbClr val="02B3C5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21" name="AutoShape 18"/>
          <p:cNvSpPr>
            <a:spLocks/>
          </p:cNvSpPr>
          <p:nvPr/>
        </p:nvSpPr>
        <p:spPr bwMode="auto">
          <a:xfrm>
            <a:off x="4782046" y="4022034"/>
            <a:ext cx="338946" cy="185306"/>
          </a:xfrm>
          <a:custGeom>
            <a:avLst/>
            <a:gdLst>
              <a:gd name="T0" fmla="*/ 20914 w 19743"/>
              <a:gd name="T1" fmla="*/ 65328 h 11814"/>
              <a:gd name="T2" fmla="*/ 458764 w 19743"/>
              <a:gd name="T3" fmla="*/ 197832 h 11814"/>
              <a:gd name="T4" fmla="*/ 52959 w 19743"/>
              <a:gd name="T5" fmla="*/ 208023 h 11814"/>
              <a:gd name="T6" fmla="*/ 20914 w 19743"/>
              <a:gd name="T7" fmla="*/ 65328 h 1181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743" h="11814">
                <a:moveTo>
                  <a:pt x="900" y="3077"/>
                </a:moveTo>
                <a:cubicBezTo>
                  <a:pt x="900" y="3077"/>
                  <a:pt x="12389" y="-7002"/>
                  <a:pt x="19742" y="9318"/>
                </a:cubicBezTo>
                <a:cubicBezTo>
                  <a:pt x="19742" y="9318"/>
                  <a:pt x="11011" y="14598"/>
                  <a:pt x="2279" y="9798"/>
                </a:cubicBezTo>
                <a:cubicBezTo>
                  <a:pt x="-1857" y="7878"/>
                  <a:pt x="900" y="4038"/>
                  <a:pt x="900" y="3077"/>
                </a:cubicBezTo>
                <a:close/>
              </a:path>
            </a:pathLst>
          </a:custGeom>
          <a:solidFill>
            <a:srgbClr val="FFBF53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22" name="AutoShape 19"/>
          <p:cNvSpPr>
            <a:spLocks/>
          </p:cNvSpPr>
          <p:nvPr/>
        </p:nvSpPr>
        <p:spPr bwMode="auto">
          <a:xfrm>
            <a:off x="4616677" y="4312895"/>
            <a:ext cx="363576" cy="173578"/>
          </a:xfrm>
          <a:custGeom>
            <a:avLst/>
            <a:gdLst>
              <a:gd name="T0" fmla="*/ 767 w 21174"/>
              <a:gd name="T1" fmla="*/ 120504 h 12449"/>
              <a:gd name="T2" fmla="*/ 492102 w 21174"/>
              <a:gd name="T3" fmla="*/ 59337 h 12449"/>
              <a:gd name="T4" fmla="*/ 342563 w 21174"/>
              <a:gd name="T5" fmla="*/ 161251 h 12449"/>
              <a:gd name="T6" fmla="*/ 767 w 21174"/>
              <a:gd name="T7" fmla="*/ 120504 h 1244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174" h="12449">
                <a:moveTo>
                  <a:pt x="33" y="6385"/>
                </a:moveTo>
                <a:cubicBezTo>
                  <a:pt x="-426" y="3685"/>
                  <a:pt x="3710" y="-4415"/>
                  <a:pt x="21173" y="3144"/>
                </a:cubicBezTo>
                <a:cubicBezTo>
                  <a:pt x="21173" y="3144"/>
                  <a:pt x="17037" y="6925"/>
                  <a:pt x="14739" y="8544"/>
                </a:cubicBezTo>
                <a:cubicBezTo>
                  <a:pt x="12442" y="10704"/>
                  <a:pt x="493" y="17184"/>
                  <a:pt x="33" y="6385"/>
                </a:cubicBezTo>
                <a:close/>
              </a:path>
            </a:pathLst>
          </a:custGeom>
          <a:solidFill>
            <a:srgbClr val="02B3C5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23" name="AutoShape 20"/>
          <p:cNvSpPr>
            <a:spLocks/>
          </p:cNvSpPr>
          <p:nvPr/>
        </p:nvSpPr>
        <p:spPr bwMode="auto">
          <a:xfrm>
            <a:off x="4633097" y="4589681"/>
            <a:ext cx="321354" cy="249812"/>
          </a:xfrm>
          <a:custGeom>
            <a:avLst/>
            <a:gdLst>
              <a:gd name="T0" fmla="*/ 1930 w 21180"/>
              <a:gd name="T1" fmla="*/ 193334 h 18889"/>
              <a:gd name="T2" fmla="*/ 361042 w 21180"/>
              <a:gd name="T3" fmla="*/ 0 h 18889"/>
              <a:gd name="T4" fmla="*/ 434954 w 21180"/>
              <a:gd name="T5" fmla="*/ 0 h 18889"/>
              <a:gd name="T6" fmla="*/ 244843 w 21180"/>
              <a:gd name="T7" fmla="*/ 315438 h 18889"/>
              <a:gd name="T8" fmla="*/ 1930 w 21180"/>
              <a:gd name="T9" fmla="*/ 193334 h 1888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180" h="18889">
                <a:moveTo>
                  <a:pt x="94" y="10800"/>
                </a:moveTo>
                <a:cubicBezTo>
                  <a:pt x="-420" y="7957"/>
                  <a:pt x="608" y="0"/>
                  <a:pt x="17580" y="0"/>
                </a:cubicBezTo>
                <a:cubicBezTo>
                  <a:pt x="17580" y="0"/>
                  <a:pt x="20151" y="568"/>
                  <a:pt x="21179" y="0"/>
                </a:cubicBezTo>
                <a:cubicBezTo>
                  <a:pt x="21179" y="0"/>
                  <a:pt x="18094" y="13073"/>
                  <a:pt x="11922" y="17621"/>
                </a:cubicBezTo>
                <a:cubicBezTo>
                  <a:pt x="5751" y="21599"/>
                  <a:pt x="608" y="15347"/>
                  <a:pt x="94" y="10800"/>
                </a:cubicBezTo>
                <a:close/>
              </a:path>
            </a:pathLst>
          </a:custGeom>
          <a:solidFill>
            <a:srgbClr val="F07474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24" name="AutoShape 21"/>
          <p:cNvSpPr>
            <a:spLocks/>
          </p:cNvSpPr>
          <p:nvPr/>
        </p:nvSpPr>
        <p:spPr bwMode="auto">
          <a:xfrm>
            <a:off x="3957550" y="4723384"/>
            <a:ext cx="361230" cy="209936"/>
          </a:xfrm>
          <a:custGeom>
            <a:avLst/>
            <a:gdLst>
              <a:gd name="T0" fmla="*/ 486225 w 20815"/>
              <a:gd name="T1" fmla="*/ 156920 h 18748"/>
              <a:gd name="T2" fmla="*/ 158536 w 20815"/>
              <a:gd name="T3" fmla="*/ 3441 h 18748"/>
              <a:gd name="T4" fmla="*/ 0 w 20815"/>
              <a:gd name="T5" fmla="*/ 23902 h 18748"/>
              <a:gd name="T6" fmla="*/ 253695 w 20815"/>
              <a:gd name="T7" fmla="*/ 279691 h 18748"/>
              <a:gd name="T8" fmla="*/ 486225 w 20815"/>
              <a:gd name="T9" fmla="*/ 156920 h 187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815" h="18748">
                <a:moveTo>
                  <a:pt x="20699" y="10353"/>
                </a:moveTo>
                <a:cubicBezTo>
                  <a:pt x="20699" y="10353"/>
                  <a:pt x="19799" y="-1797"/>
                  <a:pt x="6749" y="227"/>
                </a:cubicBezTo>
                <a:cubicBezTo>
                  <a:pt x="6749" y="227"/>
                  <a:pt x="899" y="2252"/>
                  <a:pt x="0" y="1577"/>
                </a:cubicBezTo>
                <a:cubicBezTo>
                  <a:pt x="0" y="1577"/>
                  <a:pt x="4499" y="16428"/>
                  <a:pt x="10800" y="18453"/>
                </a:cubicBezTo>
                <a:cubicBezTo>
                  <a:pt x="17099" y="19803"/>
                  <a:pt x="21600" y="16428"/>
                  <a:pt x="20699" y="10353"/>
                </a:cubicBezTo>
                <a:close/>
              </a:path>
            </a:pathLst>
          </a:custGeom>
          <a:solidFill>
            <a:srgbClr val="F07474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25" name="AutoShape 22"/>
          <p:cNvSpPr>
            <a:spLocks/>
          </p:cNvSpPr>
          <p:nvPr/>
        </p:nvSpPr>
        <p:spPr bwMode="auto">
          <a:xfrm>
            <a:off x="3791009" y="4421968"/>
            <a:ext cx="328391" cy="163023"/>
          </a:xfrm>
          <a:custGeom>
            <a:avLst/>
            <a:gdLst>
              <a:gd name="T0" fmla="*/ 436645 w 20033"/>
              <a:gd name="T1" fmla="*/ 72419 h 15680"/>
              <a:gd name="T2" fmla="*/ 74531 w 20033"/>
              <a:gd name="T3" fmla="*/ 42022 h 15680"/>
              <a:gd name="T4" fmla="*/ 0 w 20033"/>
              <a:gd name="T5" fmla="*/ 143361 h 15680"/>
              <a:gd name="T6" fmla="*/ 202336 w 20033"/>
              <a:gd name="T7" fmla="*/ 204155 h 15680"/>
              <a:gd name="T8" fmla="*/ 436645 w 20033"/>
              <a:gd name="T9" fmla="*/ 72419 h 156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033" h="15680">
                <a:moveTo>
                  <a:pt x="19679" y="5146"/>
                </a:moveTo>
                <a:cubicBezTo>
                  <a:pt x="17760" y="826"/>
                  <a:pt x="10559" y="-2773"/>
                  <a:pt x="3359" y="2986"/>
                </a:cubicBezTo>
                <a:cubicBezTo>
                  <a:pt x="479" y="5866"/>
                  <a:pt x="0" y="10187"/>
                  <a:pt x="0" y="10187"/>
                </a:cubicBezTo>
                <a:cubicBezTo>
                  <a:pt x="0" y="10187"/>
                  <a:pt x="6239" y="12346"/>
                  <a:pt x="9119" y="14507"/>
                </a:cubicBezTo>
                <a:cubicBezTo>
                  <a:pt x="15360" y="18827"/>
                  <a:pt x="21600" y="10187"/>
                  <a:pt x="19679" y="5146"/>
                </a:cubicBezTo>
                <a:close/>
              </a:path>
            </a:pathLst>
          </a:custGeom>
          <a:solidFill>
            <a:srgbClr val="02B3C5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26" name="AutoShape 23"/>
          <p:cNvSpPr>
            <a:spLocks/>
          </p:cNvSpPr>
          <p:nvPr/>
        </p:nvSpPr>
        <p:spPr bwMode="auto">
          <a:xfrm>
            <a:off x="3700702" y="3911788"/>
            <a:ext cx="225183" cy="267404"/>
          </a:xfrm>
          <a:custGeom>
            <a:avLst/>
            <a:gdLst>
              <a:gd name="T0" fmla="*/ 269324 w 15070"/>
              <a:gd name="T1" fmla="*/ 347181 h 19631"/>
              <a:gd name="T2" fmla="*/ 194752 w 15070"/>
              <a:gd name="T3" fmla="*/ 91893 h 19631"/>
              <a:gd name="T4" fmla="*/ 34909 w 15070"/>
              <a:gd name="T5" fmla="*/ 0 h 19631"/>
              <a:gd name="T6" fmla="*/ 45568 w 15070"/>
              <a:gd name="T7" fmla="*/ 275699 h 19631"/>
              <a:gd name="T8" fmla="*/ 269324 w 15070"/>
              <a:gd name="T9" fmla="*/ 347181 h 196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070" h="19631">
                <a:moveTo>
                  <a:pt x="13316" y="18830"/>
                </a:moveTo>
                <a:cubicBezTo>
                  <a:pt x="13316" y="18830"/>
                  <a:pt x="19111" y="9415"/>
                  <a:pt x="9629" y="4984"/>
                </a:cubicBezTo>
                <a:cubicBezTo>
                  <a:pt x="2780" y="1661"/>
                  <a:pt x="1726" y="0"/>
                  <a:pt x="1726" y="0"/>
                </a:cubicBezTo>
                <a:cubicBezTo>
                  <a:pt x="1726" y="0"/>
                  <a:pt x="-2488" y="8307"/>
                  <a:pt x="2253" y="14953"/>
                </a:cubicBezTo>
                <a:cubicBezTo>
                  <a:pt x="6994" y="21599"/>
                  <a:pt x="11736" y="19384"/>
                  <a:pt x="13316" y="18830"/>
                </a:cubicBezTo>
                <a:close/>
              </a:path>
            </a:pathLst>
          </a:custGeom>
          <a:gradFill rotWithShape="1">
            <a:gsLst>
              <a:gs pos="0">
                <a:sysClr val="window" lastClr="FFFFFF"/>
              </a:gs>
              <a:gs pos="100000">
                <a:srgbClr val="D9D9D9"/>
              </a:gs>
            </a:gsLst>
            <a:lin ang="5400000" scaled="1"/>
          </a:gradFill>
          <a:ln w="12700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27" name="AutoShape 24"/>
          <p:cNvSpPr>
            <a:spLocks/>
          </p:cNvSpPr>
          <p:nvPr/>
        </p:nvSpPr>
        <p:spPr bwMode="auto">
          <a:xfrm>
            <a:off x="4051375" y="3878949"/>
            <a:ext cx="240430" cy="329564"/>
          </a:xfrm>
          <a:custGeom>
            <a:avLst/>
            <a:gdLst>
              <a:gd name="T0" fmla="*/ 72915 w 15376"/>
              <a:gd name="T1" fmla="*/ 419155 h 20489"/>
              <a:gd name="T2" fmla="*/ 51643 w 15376"/>
              <a:gd name="T3" fmla="*/ 173784 h 20489"/>
              <a:gd name="T4" fmla="*/ 253666 w 15376"/>
              <a:gd name="T5" fmla="*/ 0 h 20489"/>
              <a:gd name="T6" fmla="*/ 296188 w 15376"/>
              <a:gd name="T7" fmla="*/ 388478 h 20489"/>
              <a:gd name="T8" fmla="*/ 72915 w 15376"/>
              <a:gd name="T9" fmla="*/ 419155 h 2048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376" h="20489">
                <a:moveTo>
                  <a:pt x="3445" y="19252"/>
                </a:moveTo>
                <a:cubicBezTo>
                  <a:pt x="3445" y="19252"/>
                  <a:pt x="-3587" y="13147"/>
                  <a:pt x="2440" y="7982"/>
                </a:cubicBezTo>
                <a:cubicBezTo>
                  <a:pt x="8468" y="2347"/>
                  <a:pt x="11985" y="1878"/>
                  <a:pt x="11985" y="0"/>
                </a:cubicBezTo>
                <a:cubicBezTo>
                  <a:pt x="11985" y="0"/>
                  <a:pt x="18013" y="14086"/>
                  <a:pt x="13994" y="17843"/>
                </a:cubicBezTo>
                <a:cubicBezTo>
                  <a:pt x="10478" y="21599"/>
                  <a:pt x="5957" y="20660"/>
                  <a:pt x="3445" y="19252"/>
                </a:cubicBezTo>
                <a:close/>
              </a:path>
            </a:pathLst>
          </a:custGeom>
          <a:solidFill>
            <a:srgbClr val="FFBF53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28" name="AutoShape 25"/>
          <p:cNvSpPr>
            <a:spLocks/>
          </p:cNvSpPr>
          <p:nvPr/>
        </p:nvSpPr>
        <p:spPr bwMode="auto">
          <a:xfrm>
            <a:off x="5138587" y="4295303"/>
            <a:ext cx="266231" cy="330737"/>
          </a:xfrm>
          <a:custGeom>
            <a:avLst/>
            <a:gdLst>
              <a:gd name="T0" fmla="*/ 21227 w 16671"/>
              <a:gd name="T1" fmla="*/ 388836 h 20543"/>
              <a:gd name="T2" fmla="*/ 106113 w 16671"/>
              <a:gd name="T3" fmla="*/ 122777 h 20543"/>
              <a:gd name="T4" fmla="*/ 339567 w 16671"/>
              <a:gd name="T5" fmla="*/ 0 h 20543"/>
              <a:gd name="T6" fmla="*/ 307727 w 16671"/>
              <a:gd name="T7" fmla="*/ 399079 h 20543"/>
              <a:gd name="T8" fmla="*/ 21227 w 16671"/>
              <a:gd name="T9" fmla="*/ 388836 h 2054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6671" h="20543">
                <a:moveTo>
                  <a:pt x="982" y="17843"/>
                </a:moveTo>
                <a:cubicBezTo>
                  <a:pt x="982" y="17843"/>
                  <a:pt x="-2945" y="8921"/>
                  <a:pt x="4909" y="5634"/>
                </a:cubicBezTo>
                <a:cubicBezTo>
                  <a:pt x="13255" y="2347"/>
                  <a:pt x="15709" y="0"/>
                  <a:pt x="15709" y="0"/>
                </a:cubicBezTo>
                <a:cubicBezTo>
                  <a:pt x="15709" y="0"/>
                  <a:pt x="18654" y="15026"/>
                  <a:pt x="14236" y="18313"/>
                </a:cubicBezTo>
                <a:cubicBezTo>
                  <a:pt x="9327" y="21130"/>
                  <a:pt x="3436" y="21599"/>
                  <a:pt x="982" y="17843"/>
                </a:cubicBezTo>
                <a:close/>
              </a:path>
            </a:pathLst>
          </a:custGeom>
          <a:solidFill>
            <a:srgbClr val="F07474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29" name="AutoShape 26"/>
          <p:cNvSpPr>
            <a:spLocks/>
          </p:cNvSpPr>
          <p:nvPr/>
        </p:nvSpPr>
        <p:spPr bwMode="auto">
          <a:xfrm>
            <a:off x="5143277" y="3826172"/>
            <a:ext cx="201726" cy="309626"/>
          </a:xfrm>
          <a:custGeom>
            <a:avLst/>
            <a:gdLst>
              <a:gd name="T0" fmla="*/ 128757 w 19262"/>
              <a:gd name="T1" fmla="*/ 419100 h 21600"/>
              <a:gd name="T2" fmla="*/ 2055 w 19262"/>
              <a:gd name="T3" fmla="*/ 214653 h 21600"/>
              <a:gd name="T4" fmla="*/ 139318 w 19262"/>
              <a:gd name="T5" fmla="*/ 0 h 21600"/>
              <a:gd name="T6" fmla="*/ 266019 w 19262"/>
              <a:gd name="T7" fmla="*/ 204428 h 21600"/>
              <a:gd name="T8" fmla="*/ 128757 w 19262"/>
              <a:gd name="T9" fmla="*/ 419100 h 21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262" h="21600">
                <a:moveTo>
                  <a:pt x="9083" y="21600"/>
                </a:moveTo>
                <a:cubicBezTo>
                  <a:pt x="9083" y="21600"/>
                  <a:pt x="-1344" y="16331"/>
                  <a:pt x="145" y="11063"/>
                </a:cubicBezTo>
                <a:cubicBezTo>
                  <a:pt x="1635" y="5795"/>
                  <a:pt x="9828" y="1580"/>
                  <a:pt x="9828" y="0"/>
                </a:cubicBezTo>
                <a:cubicBezTo>
                  <a:pt x="9828" y="0"/>
                  <a:pt x="18021" y="6848"/>
                  <a:pt x="18766" y="10536"/>
                </a:cubicBezTo>
                <a:cubicBezTo>
                  <a:pt x="20256" y="13697"/>
                  <a:pt x="18766" y="21073"/>
                  <a:pt x="9083" y="21600"/>
                </a:cubicBezTo>
                <a:close/>
              </a:path>
            </a:pathLst>
          </a:custGeom>
          <a:solidFill>
            <a:srgbClr val="02B3C5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30" name="AutoShape 27"/>
          <p:cNvSpPr>
            <a:spLocks/>
          </p:cNvSpPr>
          <p:nvPr/>
        </p:nvSpPr>
        <p:spPr bwMode="auto">
          <a:xfrm>
            <a:off x="3385210" y="4410240"/>
            <a:ext cx="214628" cy="314317"/>
          </a:xfrm>
          <a:custGeom>
            <a:avLst/>
            <a:gdLst>
              <a:gd name="T0" fmla="*/ 177114 w 12174"/>
              <a:gd name="T1" fmla="*/ 425430 h 21600"/>
              <a:gd name="T2" fmla="*/ 91182 w 12174"/>
              <a:gd name="T3" fmla="*/ 0 h 21600"/>
              <a:gd name="T4" fmla="*/ 209330 w 12174"/>
              <a:gd name="T5" fmla="*/ 111425 h 21600"/>
              <a:gd name="T6" fmla="*/ 177114 w 12174"/>
              <a:gd name="T7" fmla="*/ 425430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2174" h="21600">
                <a:moveTo>
                  <a:pt x="7422" y="21599"/>
                </a:moveTo>
                <a:cubicBezTo>
                  <a:pt x="7422" y="21599"/>
                  <a:pt x="-6528" y="17485"/>
                  <a:pt x="3821" y="0"/>
                </a:cubicBezTo>
                <a:cubicBezTo>
                  <a:pt x="3821" y="0"/>
                  <a:pt x="5622" y="3085"/>
                  <a:pt x="8772" y="5657"/>
                </a:cubicBezTo>
                <a:cubicBezTo>
                  <a:pt x="11921" y="8228"/>
                  <a:pt x="15071" y="21599"/>
                  <a:pt x="7422" y="21599"/>
                </a:cubicBezTo>
                <a:close/>
              </a:path>
            </a:pathLst>
          </a:custGeom>
          <a:solidFill>
            <a:srgbClr val="F07474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31" name="AutoShape 28"/>
          <p:cNvSpPr>
            <a:spLocks/>
          </p:cNvSpPr>
          <p:nvPr/>
        </p:nvSpPr>
        <p:spPr bwMode="auto">
          <a:xfrm>
            <a:off x="2975895" y="4474746"/>
            <a:ext cx="250985" cy="330737"/>
          </a:xfrm>
          <a:custGeom>
            <a:avLst/>
            <a:gdLst>
              <a:gd name="T0" fmla="*/ 144509 w 11872"/>
              <a:gd name="T1" fmla="*/ 447654 h 21600"/>
              <a:gd name="T2" fmla="*/ 80582 w 11872"/>
              <a:gd name="T3" fmla="*/ 0 h 21600"/>
              <a:gd name="T4" fmla="*/ 165828 w 11872"/>
              <a:gd name="T5" fmla="*/ 71213 h 21600"/>
              <a:gd name="T6" fmla="*/ 144509 w 11872"/>
              <a:gd name="T7" fmla="*/ 447654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1872" h="21600">
                <a:moveTo>
                  <a:pt x="5050" y="21599"/>
                </a:moveTo>
                <a:cubicBezTo>
                  <a:pt x="5050" y="21599"/>
                  <a:pt x="-4632" y="15218"/>
                  <a:pt x="2816" y="0"/>
                </a:cubicBezTo>
                <a:cubicBezTo>
                  <a:pt x="2816" y="0"/>
                  <a:pt x="4305" y="2454"/>
                  <a:pt x="5795" y="3436"/>
                </a:cubicBezTo>
                <a:cubicBezTo>
                  <a:pt x="10636" y="7363"/>
                  <a:pt x="16968" y="17181"/>
                  <a:pt x="5050" y="21599"/>
                </a:cubicBezTo>
                <a:close/>
              </a:path>
            </a:pathLst>
          </a:custGeom>
          <a:solidFill>
            <a:srgbClr val="02B3C5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32" name="AutoShape 29"/>
          <p:cNvSpPr>
            <a:spLocks/>
          </p:cNvSpPr>
          <p:nvPr/>
        </p:nvSpPr>
        <p:spPr bwMode="auto">
          <a:xfrm>
            <a:off x="3422742" y="4017344"/>
            <a:ext cx="207591" cy="286169"/>
          </a:xfrm>
          <a:custGeom>
            <a:avLst/>
            <a:gdLst>
              <a:gd name="T0" fmla="*/ 188209 w 11448"/>
              <a:gd name="T1" fmla="*/ 387332 h 21600"/>
              <a:gd name="T2" fmla="*/ 60994 w 11448"/>
              <a:gd name="T3" fmla="*/ 0 h 21600"/>
              <a:gd name="T4" fmla="*/ 145796 w 11448"/>
              <a:gd name="T5" fmla="*/ 91727 h 21600"/>
              <a:gd name="T6" fmla="*/ 188209 w 11448"/>
              <a:gd name="T7" fmla="*/ 387332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1448" h="21600">
                <a:moveTo>
                  <a:pt x="7668" y="21599"/>
                </a:moveTo>
                <a:cubicBezTo>
                  <a:pt x="7668" y="21599"/>
                  <a:pt x="-5291" y="21599"/>
                  <a:pt x="2485" y="0"/>
                </a:cubicBezTo>
                <a:cubicBezTo>
                  <a:pt x="2485" y="0"/>
                  <a:pt x="4212" y="3978"/>
                  <a:pt x="5940" y="5115"/>
                </a:cubicBezTo>
                <a:cubicBezTo>
                  <a:pt x="7668" y="6252"/>
                  <a:pt x="16308" y="17621"/>
                  <a:pt x="7668" y="21599"/>
                </a:cubicBezTo>
                <a:close/>
              </a:path>
            </a:pathLst>
          </a:custGeom>
          <a:solidFill>
            <a:srgbClr val="F07474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grpSp>
        <p:nvGrpSpPr>
          <p:cNvPr id="54" name="组合 53"/>
          <p:cNvGrpSpPr/>
          <p:nvPr/>
        </p:nvGrpSpPr>
        <p:grpSpPr>
          <a:xfrm>
            <a:off x="7248128" y="630396"/>
            <a:ext cx="2387752" cy="2289481"/>
            <a:chOff x="9564105" y="-488203"/>
            <a:chExt cx="1942865" cy="1858182"/>
          </a:xfrm>
        </p:grpSpPr>
        <p:sp>
          <p:nvSpPr>
            <p:cNvPr id="47" name="圆角矩形 46"/>
            <p:cNvSpPr/>
            <p:nvPr/>
          </p:nvSpPr>
          <p:spPr>
            <a:xfrm>
              <a:off x="9564105" y="608375"/>
              <a:ext cx="1942865" cy="761604"/>
            </a:xfrm>
            <a:prstGeom prst="roundRect">
              <a:avLst>
                <a:gd name="adj" fmla="val 9069"/>
              </a:avLst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  <a:latin typeface="Times New Roman"/>
                <a:ea typeface="微软雅黑"/>
              </a:endParaRPr>
            </a:p>
          </p:txBody>
        </p:sp>
        <p:grpSp>
          <p:nvGrpSpPr>
            <p:cNvPr id="48" name="组合 47"/>
            <p:cNvGrpSpPr/>
            <p:nvPr/>
          </p:nvGrpSpPr>
          <p:grpSpPr>
            <a:xfrm>
              <a:off x="9932705" y="-488203"/>
              <a:ext cx="131459" cy="1142939"/>
              <a:chOff x="2258684" y="-496098"/>
              <a:chExt cx="303045" cy="2634752"/>
            </a:xfrm>
            <a:effectLst/>
          </p:grpSpPr>
          <p:pic>
            <p:nvPicPr>
              <p:cNvPr id="52" name="图片 51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58684" y="1779662"/>
                <a:ext cx="303045" cy="358992"/>
              </a:xfrm>
              <a:prstGeom prst="rect">
                <a:avLst/>
              </a:prstGeom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</p:pic>
          <p:cxnSp>
            <p:nvCxnSpPr>
              <p:cNvPr id="53" name="直接连接符 52"/>
              <p:cNvCxnSpPr/>
              <p:nvPr/>
            </p:nvCxnSpPr>
            <p:spPr>
              <a:xfrm>
                <a:off x="2397629" y="-496098"/>
                <a:ext cx="0" cy="2304256"/>
              </a:xfrm>
              <a:prstGeom prst="line">
                <a:avLst/>
              </a:prstGeom>
              <a:ln w="6350">
                <a:solidFill>
                  <a:srgbClr val="3C3B37"/>
                </a:solidFill>
              </a:ln>
              <a:effectLst>
                <a:outerShdw blurRad="508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9" name="组合 48"/>
            <p:cNvGrpSpPr/>
            <p:nvPr/>
          </p:nvGrpSpPr>
          <p:grpSpPr>
            <a:xfrm>
              <a:off x="11076315" y="-488203"/>
              <a:ext cx="131459" cy="1142939"/>
              <a:chOff x="2279650" y="-496098"/>
              <a:chExt cx="303045" cy="2634752"/>
            </a:xfrm>
            <a:effectLst/>
          </p:grpSpPr>
          <p:pic>
            <p:nvPicPr>
              <p:cNvPr id="50" name="图片 49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79650" y="1779662"/>
                <a:ext cx="303045" cy="358992"/>
              </a:xfrm>
              <a:prstGeom prst="rect">
                <a:avLst/>
              </a:prstGeom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</p:pic>
          <p:cxnSp>
            <p:nvCxnSpPr>
              <p:cNvPr id="51" name="直接连接符 50"/>
              <p:cNvCxnSpPr/>
              <p:nvPr/>
            </p:nvCxnSpPr>
            <p:spPr>
              <a:xfrm>
                <a:off x="2416063" y="-496098"/>
                <a:ext cx="0" cy="2304256"/>
              </a:xfrm>
              <a:prstGeom prst="line">
                <a:avLst/>
              </a:prstGeom>
              <a:ln w="6350">
                <a:solidFill>
                  <a:srgbClr val="3C3B37"/>
                </a:solidFill>
              </a:ln>
              <a:effectLst>
                <a:outerShdw blurRad="508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6" name="Rounded Rectangle 3">
            <a:extLst>
              <a:ext uri="{FF2B5EF4-FFF2-40B4-BE49-F238E27FC236}">
                <a16:creationId xmlns:a16="http://schemas.microsoft.com/office/drawing/2014/main" id="{8FADBDB9-1897-44CB-A2E4-7220650BC0F2}"/>
              </a:ext>
            </a:extLst>
          </p:cNvPr>
          <p:cNvSpPr/>
          <p:nvPr/>
        </p:nvSpPr>
        <p:spPr>
          <a:xfrm>
            <a:off x="4946028" y="630397"/>
            <a:ext cx="6636434" cy="596339"/>
          </a:xfrm>
          <a:prstGeom prst="roundRect">
            <a:avLst/>
          </a:prstGeom>
          <a:solidFill>
            <a:schemeClr val="lt1">
              <a:alpha val="91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3600" dirty="0" err="1">
                <a:solidFill>
                  <a:srgbClr val="C00000"/>
                </a:solidFill>
                <a:latin typeface="Calibri" panose="020F0502020204030204" pitchFamily="34" charset="0"/>
                <a:ea typeface="仓耳今楷05-6763 W05" panose="02020400000000000000" pitchFamily="18" charset="-122"/>
                <a:cs typeface="Calibri" panose="020F0502020204030204" pitchFamily="34" charset="0"/>
              </a:rPr>
              <a:t>Thứ</a:t>
            </a:r>
            <a:r>
              <a:rPr lang="en-US" altLang="zh-CN" sz="3600" dirty="0">
                <a:solidFill>
                  <a:srgbClr val="C00000"/>
                </a:solidFill>
                <a:latin typeface="Calibri" panose="020F0502020204030204" pitchFamily="34" charset="0"/>
                <a:ea typeface="仓耳今楷05-6763 W05" panose="02020400000000000000" pitchFamily="18" charset="-122"/>
                <a:cs typeface="Calibri" panose="020F0502020204030204" pitchFamily="34" charset="0"/>
              </a:rPr>
              <a:t> … </a:t>
            </a:r>
            <a:r>
              <a:rPr lang="en-US" altLang="zh-CN" sz="3600" dirty="0" err="1">
                <a:solidFill>
                  <a:srgbClr val="C00000"/>
                </a:solidFill>
                <a:latin typeface="Calibri" panose="020F0502020204030204" pitchFamily="34" charset="0"/>
                <a:ea typeface="仓耳今楷05-6763 W05" panose="02020400000000000000" pitchFamily="18" charset="-122"/>
                <a:cs typeface="Calibri" panose="020F0502020204030204" pitchFamily="34" charset="0"/>
              </a:rPr>
              <a:t>ngày</a:t>
            </a:r>
            <a:r>
              <a:rPr lang="en-US" altLang="zh-CN" sz="3600" dirty="0">
                <a:solidFill>
                  <a:srgbClr val="C00000"/>
                </a:solidFill>
                <a:latin typeface="Calibri" panose="020F0502020204030204" pitchFamily="34" charset="0"/>
                <a:ea typeface="仓耳今楷05-6763 W05" panose="02020400000000000000" pitchFamily="18" charset="-122"/>
                <a:cs typeface="Calibri" panose="020F0502020204030204" pitchFamily="34" charset="0"/>
              </a:rPr>
              <a:t> … </a:t>
            </a:r>
            <a:r>
              <a:rPr lang="en-US" altLang="zh-CN" sz="3600" dirty="0" err="1">
                <a:solidFill>
                  <a:srgbClr val="C00000"/>
                </a:solidFill>
                <a:latin typeface="Calibri" panose="020F0502020204030204" pitchFamily="34" charset="0"/>
                <a:ea typeface="仓耳今楷05-6763 W05" panose="02020400000000000000" pitchFamily="18" charset="-122"/>
                <a:cs typeface="Calibri" panose="020F0502020204030204" pitchFamily="34" charset="0"/>
              </a:rPr>
              <a:t>tháng</a:t>
            </a:r>
            <a:r>
              <a:rPr lang="en-US" altLang="zh-CN" sz="3600" dirty="0">
                <a:solidFill>
                  <a:srgbClr val="C00000"/>
                </a:solidFill>
                <a:latin typeface="Calibri" panose="020F0502020204030204" pitchFamily="34" charset="0"/>
                <a:ea typeface="仓耳今楷05-6763 W05" panose="02020400000000000000" pitchFamily="18" charset="-122"/>
                <a:cs typeface="Calibri" panose="020F0502020204030204" pitchFamily="34" charset="0"/>
              </a:rPr>
              <a:t>… </a:t>
            </a:r>
            <a:r>
              <a:rPr lang="en-US" altLang="zh-CN" sz="3600" dirty="0" err="1">
                <a:solidFill>
                  <a:srgbClr val="C00000"/>
                </a:solidFill>
                <a:latin typeface="Calibri" panose="020F0502020204030204" pitchFamily="34" charset="0"/>
                <a:ea typeface="仓耳今楷05-6763 W05" panose="02020400000000000000" pitchFamily="18" charset="-122"/>
                <a:cs typeface="Calibri" panose="020F0502020204030204" pitchFamily="34" charset="0"/>
              </a:rPr>
              <a:t>năm</a:t>
            </a:r>
            <a:r>
              <a:rPr lang="en-US" altLang="zh-CN" sz="3600" dirty="0">
                <a:solidFill>
                  <a:srgbClr val="C00000"/>
                </a:solidFill>
                <a:latin typeface="Calibri" panose="020F0502020204030204" pitchFamily="34" charset="0"/>
                <a:ea typeface="仓耳今楷05-6763 W05" panose="02020400000000000000" pitchFamily="18" charset="-122"/>
                <a:cs typeface="Calibri" panose="020F0502020204030204" pitchFamily="34" charset="0"/>
              </a:rPr>
              <a:t> 2022</a:t>
            </a:r>
            <a:endParaRPr lang="zh-CN" altLang="en-US" sz="3600" dirty="0">
              <a:solidFill>
                <a:srgbClr val="C00000"/>
              </a:solidFill>
              <a:latin typeface="Calibri" panose="020F0502020204030204" pitchFamily="34" charset="0"/>
              <a:ea typeface="仓耳今楷05-6763 W05" panose="02020400000000000000" pitchFamily="18" charset="-122"/>
              <a:cs typeface="Calibri" panose="020F0502020204030204" pitchFamily="34" charset="0"/>
            </a:endParaRPr>
          </a:p>
        </p:txBody>
      </p:sp>
      <p:pic>
        <p:nvPicPr>
          <p:cNvPr id="70" name="Picture 69" descr="A hat on a mannequin&#10;&#10;Description automatically generated with low confidence">
            <a:extLst>
              <a:ext uri="{FF2B5EF4-FFF2-40B4-BE49-F238E27FC236}">
                <a16:creationId xmlns:a16="http://schemas.microsoft.com/office/drawing/2014/main" id="{0E0E5A84-D016-4017-911E-9F58E6E188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64" y="5228871"/>
            <a:ext cx="1734052" cy="1734052"/>
          </a:xfrm>
          <a:prstGeom prst="rect">
            <a:avLst/>
          </a:prstGeom>
        </p:spPr>
      </p:pic>
      <p:grpSp>
        <p:nvGrpSpPr>
          <p:cNvPr id="68" name="Group 67">
            <a:extLst>
              <a:ext uri="{FF2B5EF4-FFF2-40B4-BE49-F238E27FC236}">
                <a16:creationId xmlns:a16="http://schemas.microsoft.com/office/drawing/2014/main" id="{2A2C111F-C289-4E62-BE3B-CAF5EE82EF6C}"/>
              </a:ext>
            </a:extLst>
          </p:cNvPr>
          <p:cNvGrpSpPr/>
          <p:nvPr/>
        </p:nvGrpSpPr>
        <p:grpSpPr>
          <a:xfrm>
            <a:off x="-233573" y="1252380"/>
            <a:ext cx="4561290" cy="4582181"/>
            <a:chOff x="-234367" y="1252379"/>
            <a:chExt cx="4561290" cy="4582181"/>
          </a:xfrm>
        </p:grpSpPr>
        <p:pic>
          <p:nvPicPr>
            <p:cNvPr id="64" name="Picture 63" descr="A picture containing toy, doll, vector graphics&#10;&#10;Description automatically generated">
              <a:extLst>
                <a:ext uri="{FF2B5EF4-FFF2-40B4-BE49-F238E27FC236}">
                  <a16:creationId xmlns:a16="http://schemas.microsoft.com/office/drawing/2014/main" id="{9A36378B-91A7-4CFE-BCA1-59F35B88F0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34367" y="1252379"/>
              <a:ext cx="4179159" cy="4582181"/>
            </a:xfrm>
            <a:prstGeom prst="rect">
              <a:avLst/>
            </a:prstGeom>
          </p:spPr>
        </p:pic>
        <p:sp>
          <p:nvSpPr>
            <p:cNvPr id="65" name="Arc 64">
              <a:extLst>
                <a:ext uri="{FF2B5EF4-FFF2-40B4-BE49-F238E27FC236}">
                  <a16:creationId xmlns:a16="http://schemas.microsoft.com/office/drawing/2014/main" id="{00041B2F-695E-42CD-B083-5F2FEB58A099}"/>
                </a:ext>
              </a:extLst>
            </p:cNvPr>
            <p:cNvSpPr/>
            <p:nvPr/>
          </p:nvSpPr>
          <p:spPr>
            <a:xfrm>
              <a:off x="3180799" y="3538013"/>
              <a:ext cx="914400" cy="914400"/>
            </a:xfrm>
            <a:prstGeom prst="arc">
              <a:avLst/>
            </a:prstGeom>
            <a:ln w="28575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  <a:latin typeface="Times New Roman"/>
                <a:ea typeface="微软雅黑"/>
              </a:endParaRPr>
            </a:p>
          </p:txBody>
        </p:sp>
        <p:sp>
          <p:nvSpPr>
            <p:cNvPr id="66" name="Arc 65">
              <a:extLst>
                <a:ext uri="{FF2B5EF4-FFF2-40B4-BE49-F238E27FC236}">
                  <a16:creationId xmlns:a16="http://schemas.microsoft.com/office/drawing/2014/main" id="{C042DBC5-75BB-4472-B2DA-296DAD0EE28F}"/>
                </a:ext>
              </a:extLst>
            </p:cNvPr>
            <p:cNvSpPr/>
            <p:nvPr/>
          </p:nvSpPr>
          <p:spPr>
            <a:xfrm rot="446151">
              <a:off x="3027954" y="3570291"/>
              <a:ext cx="914400" cy="914400"/>
            </a:xfrm>
            <a:prstGeom prst="arc">
              <a:avLst/>
            </a:prstGeom>
            <a:ln w="28575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  <a:latin typeface="Times New Roman"/>
                <a:ea typeface="微软雅黑"/>
              </a:endParaRPr>
            </a:p>
          </p:txBody>
        </p:sp>
        <p:sp>
          <p:nvSpPr>
            <p:cNvPr id="67" name="Arc 66">
              <a:extLst>
                <a:ext uri="{FF2B5EF4-FFF2-40B4-BE49-F238E27FC236}">
                  <a16:creationId xmlns:a16="http://schemas.microsoft.com/office/drawing/2014/main" id="{FB3A82C8-7025-45FA-87D9-53B4E4BF120A}"/>
                </a:ext>
              </a:extLst>
            </p:cNvPr>
            <p:cNvSpPr/>
            <p:nvPr/>
          </p:nvSpPr>
          <p:spPr>
            <a:xfrm rot="18940311">
              <a:off x="3412523" y="3405337"/>
              <a:ext cx="914400" cy="914400"/>
            </a:xfrm>
            <a:prstGeom prst="arc">
              <a:avLst>
                <a:gd name="adj1" fmla="val 16200000"/>
                <a:gd name="adj2" fmla="val 2894484"/>
              </a:avLst>
            </a:prstGeom>
            <a:ln w="28575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  <a:latin typeface="Times New Roman"/>
                <a:ea typeface="微软雅黑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8583B6FE-BD38-4A63-A2DC-DFBFE41A4623}"/>
              </a:ext>
            </a:extLst>
          </p:cNvPr>
          <p:cNvSpPr txBox="1"/>
          <p:nvPr/>
        </p:nvSpPr>
        <p:spPr>
          <a:xfrm>
            <a:off x="7332143" y="2220798"/>
            <a:ext cx="22197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Tự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nhiên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xã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hội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5" name="Picture 54">
            <a:extLst>
              <a:ext uri="{FF2B5EF4-FFF2-40B4-BE49-F238E27FC236}">
                <a16:creationId xmlns:a16="http://schemas.microsoft.com/office/drawing/2014/main" id="{3102B1A1-8BB8-4DDF-9315-FCBA58EA6842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40000"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234695" y="3814039"/>
            <a:ext cx="7041490" cy="168264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2AEE6BA-158F-46F5-A9E4-9931AFD2FCC5}"/>
              </a:ext>
            </a:extLst>
          </p:cNvPr>
          <p:cNvSpPr txBox="1"/>
          <p:nvPr/>
        </p:nvSpPr>
        <p:spPr>
          <a:xfrm>
            <a:off x="7814835" y="5233839"/>
            <a:ext cx="22334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Tiết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448674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1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100"/>
                            </p:stCondLst>
                            <p:childTnLst>
                              <p:par>
                                <p:cTn id="1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1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7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56" grpId="0" animBg="1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-40771" y="2439964"/>
            <a:ext cx="12276000" cy="28126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  <a:latin typeface="Times New Roman"/>
              <a:ea typeface="微软雅黑"/>
            </a:endParaRPr>
          </a:p>
        </p:txBody>
      </p:sp>
      <p:grpSp>
        <p:nvGrpSpPr>
          <p:cNvPr id="12" name="组合 11"/>
          <p:cNvGrpSpPr/>
          <p:nvPr/>
        </p:nvGrpSpPr>
        <p:grpSpPr>
          <a:xfrm>
            <a:off x="209089" y="2551814"/>
            <a:ext cx="2608540" cy="2617928"/>
            <a:chOff x="31941" y="206536"/>
            <a:chExt cx="6452039" cy="6539412"/>
          </a:xfrm>
        </p:grpSpPr>
        <p:sp>
          <p:nvSpPr>
            <p:cNvPr id="13" name="AutoShape 2"/>
            <p:cNvSpPr>
              <a:spLocks/>
            </p:cNvSpPr>
            <p:nvPr/>
          </p:nvSpPr>
          <p:spPr bwMode="auto">
            <a:xfrm>
              <a:off x="1038879" y="1027357"/>
              <a:ext cx="4354651" cy="5718591"/>
            </a:xfrm>
            <a:custGeom>
              <a:avLst/>
              <a:gdLst>
                <a:gd name="T0" fmla="*/ 1048398 w 20607"/>
                <a:gd name="T1" fmla="*/ 3881437 h 21337"/>
                <a:gd name="T2" fmla="*/ 1133597 w 20607"/>
                <a:gd name="T3" fmla="*/ 2299356 h 21337"/>
                <a:gd name="T4" fmla="*/ 4077 w 20607"/>
                <a:gd name="T5" fmla="*/ 1625921 h 21337"/>
                <a:gd name="T6" fmla="*/ 1229481 w 20607"/>
                <a:gd name="T7" fmla="*/ 1901335 h 21337"/>
                <a:gd name="T8" fmla="*/ 1282765 w 20607"/>
                <a:gd name="T9" fmla="*/ 901188 h 21337"/>
                <a:gd name="T10" fmla="*/ 749920 w 20607"/>
                <a:gd name="T11" fmla="*/ 248127 h 21337"/>
                <a:gd name="T12" fmla="*/ 1346735 w 20607"/>
                <a:gd name="T13" fmla="*/ 574657 h 21337"/>
                <a:gd name="T14" fmla="*/ 1794240 w 20607"/>
                <a:gd name="T15" fmla="*/ 3092 h 21337"/>
                <a:gd name="T16" fmla="*/ 1527818 w 20607"/>
                <a:gd name="T17" fmla="*/ 758387 h 21337"/>
                <a:gd name="T18" fmla="*/ 1762185 w 20607"/>
                <a:gd name="T19" fmla="*/ 1952452 h 21337"/>
                <a:gd name="T20" fmla="*/ 2891705 w 20607"/>
                <a:gd name="T21" fmla="*/ 1472752 h 21337"/>
                <a:gd name="T22" fmla="*/ 1826155 w 20607"/>
                <a:gd name="T23" fmla="*/ 2278982 h 21337"/>
                <a:gd name="T24" fmla="*/ 1836840 w 20607"/>
                <a:gd name="T25" fmla="*/ 3881437 h 21337"/>
                <a:gd name="T26" fmla="*/ 1048398 w 20607"/>
                <a:gd name="T27" fmla="*/ 3881437 h 2133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0607" h="21337">
                  <a:moveTo>
                    <a:pt x="7457" y="21337"/>
                  </a:moveTo>
                  <a:cubicBezTo>
                    <a:pt x="7457" y="21337"/>
                    <a:pt x="10109" y="14324"/>
                    <a:pt x="8063" y="12640"/>
                  </a:cubicBezTo>
                  <a:cubicBezTo>
                    <a:pt x="4425" y="9779"/>
                    <a:pt x="-425" y="9050"/>
                    <a:pt x="29" y="8938"/>
                  </a:cubicBezTo>
                  <a:cubicBezTo>
                    <a:pt x="2909" y="8377"/>
                    <a:pt x="7532" y="11238"/>
                    <a:pt x="8745" y="10452"/>
                  </a:cubicBezTo>
                  <a:cubicBezTo>
                    <a:pt x="9730" y="9835"/>
                    <a:pt x="9882" y="6301"/>
                    <a:pt x="9124" y="4954"/>
                  </a:cubicBezTo>
                  <a:cubicBezTo>
                    <a:pt x="7684" y="2317"/>
                    <a:pt x="4122" y="1364"/>
                    <a:pt x="5334" y="1364"/>
                  </a:cubicBezTo>
                  <a:cubicBezTo>
                    <a:pt x="7002" y="1364"/>
                    <a:pt x="9276" y="3439"/>
                    <a:pt x="9579" y="3159"/>
                  </a:cubicBezTo>
                  <a:cubicBezTo>
                    <a:pt x="9958" y="2934"/>
                    <a:pt x="12004" y="-263"/>
                    <a:pt x="12762" y="17"/>
                  </a:cubicBezTo>
                  <a:cubicBezTo>
                    <a:pt x="12989" y="129"/>
                    <a:pt x="10867" y="1756"/>
                    <a:pt x="10867" y="4169"/>
                  </a:cubicBezTo>
                  <a:cubicBezTo>
                    <a:pt x="10867" y="6525"/>
                    <a:pt x="11246" y="11294"/>
                    <a:pt x="12534" y="10733"/>
                  </a:cubicBezTo>
                  <a:cubicBezTo>
                    <a:pt x="14732" y="9723"/>
                    <a:pt x="19052" y="7984"/>
                    <a:pt x="20568" y="8096"/>
                  </a:cubicBezTo>
                  <a:cubicBezTo>
                    <a:pt x="21175" y="8152"/>
                    <a:pt x="14429" y="10116"/>
                    <a:pt x="12989" y="12528"/>
                  </a:cubicBezTo>
                  <a:cubicBezTo>
                    <a:pt x="11777" y="14548"/>
                    <a:pt x="12459" y="20663"/>
                    <a:pt x="13065" y="21337"/>
                  </a:cubicBezTo>
                  <a:lnTo>
                    <a:pt x="7457" y="21337"/>
                  </a:lnTo>
                  <a:close/>
                </a:path>
              </a:pathLst>
            </a:custGeom>
            <a:solidFill>
              <a:srgbClr val="BECE37"/>
            </a:solidFill>
            <a:ln w="12700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Times New Roman"/>
                <a:ea typeface="微软雅黑"/>
              </a:endParaRPr>
            </a:p>
          </p:txBody>
        </p:sp>
        <p:sp>
          <p:nvSpPr>
            <p:cNvPr id="14" name="AutoShape 3"/>
            <p:cNvSpPr>
              <a:spLocks/>
            </p:cNvSpPr>
            <p:nvPr/>
          </p:nvSpPr>
          <p:spPr bwMode="auto">
            <a:xfrm>
              <a:off x="3806766" y="2948175"/>
              <a:ext cx="417570" cy="598914"/>
            </a:xfrm>
            <a:custGeom>
              <a:avLst/>
              <a:gdLst>
                <a:gd name="T0" fmla="*/ 152974 w 9894"/>
                <a:gd name="T1" fmla="*/ 398445 h 21600"/>
                <a:gd name="T2" fmla="*/ 78481 w 9894"/>
                <a:gd name="T3" fmla="*/ 0 h 21600"/>
                <a:gd name="T4" fmla="*/ 152974 w 9894"/>
                <a:gd name="T5" fmla="*/ 398445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894" h="21600">
                  <a:moveTo>
                    <a:pt x="5448" y="21599"/>
                  </a:moveTo>
                  <a:cubicBezTo>
                    <a:pt x="5448" y="21599"/>
                    <a:pt x="-4783" y="19938"/>
                    <a:pt x="2795" y="0"/>
                  </a:cubicBezTo>
                  <a:cubicBezTo>
                    <a:pt x="2795" y="0"/>
                    <a:pt x="16817" y="14399"/>
                    <a:pt x="5448" y="21599"/>
                  </a:cubicBezTo>
                  <a:close/>
                </a:path>
              </a:pathLst>
            </a:custGeom>
            <a:solidFill>
              <a:srgbClr val="F07474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Times New Roman"/>
                <a:ea typeface="微软雅黑"/>
              </a:endParaRPr>
            </a:p>
          </p:txBody>
        </p:sp>
        <p:sp>
          <p:nvSpPr>
            <p:cNvPr id="15" name="AutoShape 4"/>
            <p:cNvSpPr>
              <a:spLocks/>
            </p:cNvSpPr>
            <p:nvPr/>
          </p:nvSpPr>
          <p:spPr bwMode="auto">
            <a:xfrm>
              <a:off x="4513054" y="2616506"/>
              <a:ext cx="393709" cy="615616"/>
            </a:xfrm>
            <a:custGeom>
              <a:avLst/>
              <a:gdLst>
                <a:gd name="T0" fmla="*/ 97733 w 9611"/>
                <a:gd name="T1" fmla="*/ 409556 h 21600"/>
                <a:gd name="T2" fmla="*/ 140549 w 9611"/>
                <a:gd name="T3" fmla="*/ 0 h 21600"/>
                <a:gd name="T4" fmla="*/ 97733 w 9611"/>
                <a:gd name="T5" fmla="*/ 409556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611" h="21600">
                  <a:moveTo>
                    <a:pt x="3586" y="21599"/>
                  </a:moveTo>
                  <a:cubicBezTo>
                    <a:pt x="3586" y="21599"/>
                    <a:pt x="-5446" y="17280"/>
                    <a:pt x="5157" y="0"/>
                  </a:cubicBezTo>
                  <a:cubicBezTo>
                    <a:pt x="5157" y="0"/>
                    <a:pt x="16153" y="18900"/>
                    <a:pt x="3586" y="21599"/>
                  </a:cubicBezTo>
                  <a:close/>
                </a:path>
              </a:pathLst>
            </a:custGeom>
            <a:solidFill>
              <a:srgbClr val="F07474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Times New Roman"/>
                <a:ea typeface="微软雅黑"/>
              </a:endParaRPr>
            </a:p>
          </p:txBody>
        </p:sp>
        <p:sp>
          <p:nvSpPr>
            <p:cNvPr id="16" name="AutoShape 5"/>
            <p:cNvSpPr>
              <a:spLocks/>
            </p:cNvSpPr>
            <p:nvPr/>
          </p:nvSpPr>
          <p:spPr bwMode="auto">
            <a:xfrm>
              <a:off x="5073790" y="2334945"/>
              <a:ext cx="465291" cy="722991"/>
            </a:xfrm>
            <a:custGeom>
              <a:avLst/>
              <a:gdLst>
                <a:gd name="T0" fmla="*/ 64632 w 10585"/>
                <a:gd name="T1" fmla="*/ 480990 h 21600"/>
                <a:gd name="T2" fmla="*/ 257359 w 10585"/>
                <a:gd name="T3" fmla="*/ 0 h 21600"/>
                <a:gd name="T4" fmla="*/ 64632 w 10585"/>
                <a:gd name="T5" fmla="*/ 48099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0585" h="21600">
                  <a:moveTo>
                    <a:pt x="2210" y="21599"/>
                  </a:moveTo>
                  <a:cubicBezTo>
                    <a:pt x="2210" y="21599"/>
                    <a:pt x="-5844" y="11489"/>
                    <a:pt x="8800" y="0"/>
                  </a:cubicBezTo>
                  <a:cubicBezTo>
                    <a:pt x="8800" y="0"/>
                    <a:pt x="15756" y="19761"/>
                    <a:pt x="2210" y="21599"/>
                  </a:cubicBezTo>
                  <a:close/>
                </a:path>
              </a:pathLst>
            </a:custGeom>
            <a:gradFill rotWithShape="1">
              <a:gsLst>
                <a:gs pos="0">
                  <a:sysClr val="window" lastClr="FFFFFF"/>
                </a:gs>
                <a:gs pos="100000">
                  <a:srgbClr val="D9D9D9"/>
                </a:gs>
              </a:gsLst>
              <a:lin ang="5400000" scaled="1"/>
            </a:gradFill>
            <a:ln w="12700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Times New Roman"/>
                <a:ea typeface="微软雅黑"/>
              </a:endParaRPr>
            </a:p>
          </p:txBody>
        </p:sp>
        <p:sp>
          <p:nvSpPr>
            <p:cNvPr id="17" name="AutoShape 6"/>
            <p:cNvSpPr>
              <a:spLocks/>
            </p:cNvSpPr>
            <p:nvPr/>
          </p:nvSpPr>
          <p:spPr bwMode="auto">
            <a:xfrm>
              <a:off x="5732356" y="2649912"/>
              <a:ext cx="751624" cy="405638"/>
            </a:xfrm>
            <a:custGeom>
              <a:avLst/>
              <a:gdLst>
                <a:gd name="T0" fmla="*/ 778 w 19937"/>
                <a:gd name="T1" fmla="*/ 168005 h 14258"/>
                <a:gd name="T2" fmla="*/ 500037 w 19937"/>
                <a:gd name="T3" fmla="*/ 24909 h 14258"/>
                <a:gd name="T4" fmla="*/ 372570 w 19937"/>
                <a:gd name="T5" fmla="*/ 178226 h 14258"/>
                <a:gd name="T6" fmla="*/ 778 w 19937"/>
                <a:gd name="T7" fmla="*/ 168005 h 1425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937" h="14258">
                  <a:moveTo>
                    <a:pt x="31" y="8876"/>
                  </a:moveTo>
                  <a:cubicBezTo>
                    <a:pt x="31" y="8876"/>
                    <a:pt x="-1663" y="-4084"/>
                    <a:pt x="19936" y="1316"/>
                  </a:cubicBezTo>
                  <a:cubicBezTo>
                    <a:pt x="19936" y="1316"/>
                    <a:pt x="17819" y="4016"/>
                    <a:pt x="14854" y="9416"/>
                  </a:cubicBezTo>
                  <a:cubicBezTo>
                    <a:pt x="11889" y="14276"/>
                    <a:pt x="2995" y="17515"/>
                    <a:pt x="31" y="8876"/>
                  </a:cubicBezTo>
                  <a:close/>
                </a:path>
              </a:pathLst>
            </a:custGeom>
            <a:solidFill>
              <a:srgbClr val="F07474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Times New Roman"/>
                <a:ea typeface="微软雅黑"/>
              </a:endParaRPr>
            </a:p>
          </p:txBody>
        </p:sp>
        <p:sp>
          <p:nvSpPr>
            <p:cNvPr id="18" name="AutoShape 7"/>
            <p:cNvSpPr>
              <a:spLocks/>
            </p:cNvSpPr>
            <p:nvPr/>
          </p:nvSpPr>
          <p:spPr bwMode="auto">
            <a:xfrm>
              <a:off x="5488973" y="3346656"/>
              <a:ext cx="649021" cy="372233"/>
            </a:xfrm>
            <a:custGeom>
              <a:avLst/>
              <a:gdLst>
                <a:gd name="T0" fmla="*/ 101230 w 19438"/>
                <a:gd name="T1" fmla="*/ 0 h 16645"/>
                <a:gd name="T2" fmla="*/ 431800 w 19438"/>
                <a:gd name="T3" fmla="*/ 207330 h 16645"/>
                <a:gd name="T4" fmla="*/ 47916 w 19438"/>
                <a:gd name="T5" fmla="*/ 165864 h 16645"/>
                <a:gd name="T6" fmla="*/ 101230 w 19438"/>
                <a:gd name="T7" fmla="*/ 0 h 1664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438" h="16645">
                  <a:moveTo>
                    <a:pt x="4557" y="0"/>
                  </a:moveTo>
                  <a:cubicBezTo>
                    <a:pt x="4557" y="0"/>
                    <a:pt x="17038" y="2090"/>
                    <a:pt x="19438" y="13935"/>
                  </a:cubicBezTo>
                  <a:cubicBezTo>
                    <a:pt x="19438" y="13935"/>
                    <a:pt x="11277" y="21599"/>
                    <a:pt x="2157" y="11148"/>
                  </a:cubicBezTo>
                  <a:cubicBezTo>
                    <a:pt x="-2162" y="5574"/>
                    <a:pt x="717" y="696"/>
                    <a:pt x="4557" y="0"/>
                  </a:cubicBezTo>
                  <a:close/>
                </a:path>
              </a:pathLst>
            </a:custGeom>
            <a:solidFill>
              <a:srgbClr val="FFBF53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Times New Roman"/>
                <a:ea typeface="微软雅黑"/>
              </a:endParaRPr>
            </a:p>
          </p:txBody>
        </p:sp>
        <p:sp>
          <p:nvSpPr>
            <p:cNvPr id="19" name="AutoShape 8"/>
            <p:cNvSpPr>
              <a:spLocks/>
            </p:cNvSpPr>
            <p:nvPr/>
          </p:nvSpPr>
          <p:spPr bwMode="auto">
            <a:xfrm>
              <a:off x="5042770" y="3675939"/>
              <a:ext cx="529716" cy="503469"/>
            </a:xfrm>
            <a:custGeom>
              <a:avLst/>
              <a:gdLst>
                <a:gd name="T0" fmla="*/ 36000 w 20049"/>
                <a:gd name="T1" fmla="*/ 28683 h 18650"/>
                <a:gd name="T2" fmla="*/ 257485 w 20049"/>
                <a:gd name="T3" fmla="*/ 59305 h 18650"/>
                <a:gd name="T4" fmla="*/ 352425 w 20049"/>
                <a:gd name="T5" fmla="*/ 334944 h 18650"/>
                <a:gd name="T6" fmla="*/ 25453 w 20049"/>
                <a:gd name="T7" fmla="*/ 181813 h 18650"/>
                <a:gd name="T8" fmla="*/ 36000 w 20049"/>
                <a:gd name="T9" fmla="*/ 28683 h 186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049" h="18650">
                  <a:moveTo>
                    <a:pt x="2048" y="1597"/>
                  </a:moveTo>
                  <a:cubicBezTo>
                    <a:pt x="2048" y="1597"/>
                    <a:pt x="8649" y="-2950"/>
                    <a:pt x="14648" y="3302"/>
                  </a:cubicBezTo>
                  <a:cubicBezTo>
                    <a:pt x="20049" y="8986"/>
                    <a:pt x="18848" y="15807"/>
                    <a:pt x="20049" y="18649"/>
                  </a:cubicBezTo>
                  <a:cubicBezTo>
                    <a:pt x="20049" y="18649"/>
                    <a:pt x="6848" y="16944"/>
                    <a:pt x="1448" y="10123"/>
                  </a:cubicBezTo>
                  <a:cubicBezTo>
                    <a:pt x="-1551" y="6144"/>
                    <a:pt x="848" y="3302"/>
                    <a:pt x="2048" y="1597"/>
                  </a:cubicBezTo>
                  <a:close/>
                </a:path>
              </a:pathLst>
            </a:custGeom>
            <a:solidFill>
              <a:srgbClr val="FFBF53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Times New Roman"/>
                <a:ea typeface="微软雅黑"/>
              </a:endParaRPr>
            </a:p>
          </p:txBody>
        </p:sp>
        <p:sp>
          <p:nvSpPr>
            <p:cNvPr id="20" name="AutoShape 9"/>
            <p:cNvSpPr>
              <a:spLocks/>
            </p:cNvSpPr>
            <p:nvPr/>
          </p:nvSpPr>
          <p:spPr bwMode="auto">
            <a:xfrm>
              <a:off x="4577480" y="4007607"/>
              <a:ext cx="563121" cy="474837"/>
            </a:xfrm>
            <a:custGeom>
              <a:avLst/>
              <a:gdLst>
                <a:gd name="T0" fmla="*/ 31648 w 16064"/>
                <a:gd name="T1" fmla="*/ 10489 h 17680"/>
                <a:gd name="T2" fmla="*/ 288894 w 16064"/>
                <a:gd name="T3" fmla="*/ 81587 h 17680"/>
                <a:gd name="T4" fmla="*/ 374627 w 16064"/>
                <a:gd name="T5" fmla="*/ 315180 h 17680"/>
                <a:gd name="T6" fmla="*/ 31648 w 16064"/>
                <a:gd name="T7" fmla="*/ 10489 h 1768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6064" h="17680">
                  <a:moveTo>
                    <a:pt x="1357" y="587"/>
                  </a:moveTo>
                  <a:cubicBezTo>
                    <a:pt x="1357" y="587"/>
                    <a:pt x="8710" y="-2255"/>
                    <a:pt x="12387" y="4566"/>
                  </a:cubicBezTo>
                  <a:cubicBezTo>
                    <a:pt x="16063" y="10818"/>
                    <a:pt x="14685" y="15366"/>
                    <a:pt x="16063" y="17639"/>
                  </a:cubicBezTo>
                  <a:cubicBezTo>
                    <a:pt x="16063" y="17639"/>
                    <a:pt x="-5536" y="19345"/>
                    <a:pt x="1357" y="587"/>
                  </a:cubicBezTo>
                  <a:close/>
                </a:path>
              </a:pathLst>
            </a:custGeom>
            <a:gradFill rotWithShape="1">
              <a:gsLst>
                <a:gs pos="0">
                  <a:sysClr val="window" lastClr="FFFFFF"/>
                </a:gs>
                <a:gs pos="100000">
                  <a:srgbClr val="D9D9D9"/>
                </a:gs>
              </a:gsLst>
              <a:lin ang="5400000" scaled="1"/>
            </a:gradFill>
            <a:ln w="12700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Times New Roman"/>
                <a:ea typeface="微软雅黑"/>
              </a:endParaRPr>
            </a:p>
          </p:txBody>
        </p:sp>
        <p:sp>
          <p:nvSpPr>
            <p:cNvPr id="21" name="AutoShape 10"/>
            <p:cNvSpPr>
              <a:spLocks/>
            </p:cNvSpPr>
            <p:nvPr/>
          </p:nvSpPr>
          <p:spPr bwMode="auto">
            <a:xfrm>
              <a:off x="1874018" y="2948175"/>
              <a:ext cx="393709" cy="553577"/>
            </a:xfrm>
            <a:custGeom>
              <a:avLst/>
              <a:gdLst>
                <a:gd name="T0" fmla="*/ 64765 w 12554"/>
                <a:gd name="T1" fmla="*/ 358088 h 19439"/>
                <a:gd name="T2" fmla="*/ 257911 w 12554"/>
                <a:gd name="T3" fmla="*/ 0 h 19439"/>
                <a:gd name="T4" fmla="*/ 257911 w 12554"/>
                <a:gd name="T5" fmla="*/ 173928 h 19439"/>
                <a:gd name="T6" fmla="*/ 64765 w 12554"/>
                <a:gd name="T7" fmla="*/ 358088 h 1943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2554" h="19439">
                  <a:moveTo>
                    <a:pt x="3104" y="18900"/>
                  </a:moveTo>
                  <a:cubicBezTo>
                    <a:pt x="3104" y="18900"/>
                    <a:pt x="-8210" y="10260"/>
                    <a:pt x="12361" y="0"/>
                  </a:cubicBezTo>
                  <a:cubicBezTo>
                    <a:pt x="12361" y="0"/>
                    <a:pt x="11847" y="4320"/>
                    <a:pt x="12361" y="9180"/>
                  </a:cubicBezTo>
                  <a:cubicBezTo>
                    <a:pt x="13389" y="13500"/>
                    <a:pt x="10304" y="21599"/>
                    <a:pt x="3104" y="18900"/>
                  </a:cubicBezTo>
                  <a:close/>
                </a:path>
              </a:pathLst>
            </a:custGeom>
            <a:solidFill>
              <a:srgbClr val="F07474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Times New Roman"/>
                <a:ea typeface="微软雅黑"/>
              </a:endParaRPr>
            </a:p>
          </p:txBody>
        </p:sp>
        <p:sp>
          <p:nvSpPr>
            <p:cNvPr id="22" name="AutoShape 11"/>
            <p:cNvSpPr>
              <a:spLocks/>
            </p:cNvSpPr>
            <p:nvPr/>
          </p:nvSpPr>
          <p:spPr bwMode="auto">
            <a:xfrm>
              <a:off x="1384866" y="2673773"/>
              <a:ext cx="391322" cy="627546"/>
            </a:xfrm>
            <a:custGeom>
              <a:avLst/>
              <a:gdLst>
                <a:gd name="T0" fmla="*/ 37685 w 13741"/>
                <a:gd name="T1" fmla="*/ 369406 h 20925"/>
                <a:gd name="T2" fmla="*/ 102314 w 13741"/>
                <a:gd name="T3" fmla="*/ 61554 h 20925"/>
                <a:gd name="T4" fmla="*/ 220770 w 13741"/>
                <a:gd name="T5" fmla="*/ 0 h 20925"/>
                <a:gd name="T6" fmla="*/ 188465 w 13741"/>
                <a:gd name="T7" fmla="*/ 400193 h 20925"/>
                <a:gd name="T8" fmla="*/ 37685 w 13741"/>
                <a:gd name="T9" fmla="*/ 369406 h 209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741" h="20925">
                  <a:moveTo>
                    <a:pt x="1989" y="18514"/>
                  </a:moveTo>
                  <a:cubicBezTo>
                    <a:pt x="1989" y="18514"/>
                    <a:pt x="-4263" y="10800"/>
                    <a:pt x="5400" y="3085"/>
                  </a:cubicBezTo>
                  <a:cubicBezTo>
                    <a:pt x="7673" y="1542"/>
                    <a:pt x="11652" y="0"/>
                    <a:pt x="11652" y="0"/>
                  </a:cubicBezTo>
                  <a:cubicBezTo>
                    <a:pt x="11652" y="0"/>
                    <a:pt x="17337" y="15942"/>
                    <a:pt x="9947" y="20057"/>
                  </a:cubicBezTo>
                  <a:cubicBezTo>
                    <a:pt x="7105" y="21599"/>
                    <a:pt x="3694" y="21085"/>
                    <a:pt x="1989" y="18514"/>
                  </a:cubicBezTo>
                  <a:close/>
                </a:path>
              </a:pathLst>
            </a:custGeom>
            <a:solidFill>
              <a:srgbClr val="F07474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Times New Roman"/>
                <a:ea typeface="微软雅黑"/>
              </a:endParaRPr>
            </a:p>
          </p:txBody>
        </p:sp>
        <p:sp>
          <p:nvSpPr>
            <p:cNvPr id="23" name="AutoShape 12"/>
            <p:cNvSpPr>
              <a:spLocks/>
            </p:cNvSpPr>
            <p:nvPr/>
          </p:nvSpPr>
          <p:spPr bwMode="auto">
            <a:xfrm>
              <a:off x="740616" y="2583101"/>
              <a:ext cx="408024" cy="641863"/>
            </a:xfrm>
            <a:custGeom>
              <a:avLst/>
              <a:gdLst>
                <a:gd name="T0" fmla="*/ 147495 w 14722"/>
                <a:gd name="T1" fmla="*/ 426471 h 21125"/>
                <a:gd name="T2" fmla="*/ 39866 w 14722"/>
                <a:gd name="T3" fmla="*/ 152298 h 21125"/>
                <a:gd name="T4" fmla="*/ 125977 w 14722"/>
                <a:gd name="T5" fmla="*/ 0 h 21125"/>
                <a:gd name="T6" fmla="*/ 201319 w 14722"/>
                <a:gd name="T7" fmla="*/ 111687 h 21125"/>
                <a:gd name="T8" fmla="*/ 147495 w 14722"/>
                <a:gd name="T9" fmla="*/ 426471 h 211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4722" h="21125">
                  <a:moveTo>
                    <a:pt x="7999" y="21097"/>
                  </a:moveTo>
                  <a:cubicBezTo>
                    <a:pt x="2162" y="21600"/>
                    <a:pt x="-3092" y="15069"/>
                    <a:pt x="2162" y="7534"/>
                  </a:cubicBezTo>
                  <a:cubicBezTo>
                    <a:pt x="6832" y="0"/>
                    <a:pt x="6832" y="0"/>
                    <a:pt x="6832" y="0"/>
                  </a:cubicBezTo>
                  <a:cubicBezTo>
                    <a:pt x="6832" y="0"/>
                    <a:pt x="9167" y="3516"/>
                    <a:pt x="10918" y="5525"/>
                  </a:cubicBezTo>
                  <a:cubicBezTo>
                    <a:pt x="14421" y="10046"/>
                    <a:pt x="18507" y="21097"/>
                    <a:pt x="7999" y="21097"/>
                  </a:cubicBezTo>
                  <a:close/>
                </a:path>
              </a:pathLst>
            </a:custGeom>
            <a:solidFill>
              <a:srgbClr val="FFBF53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Times New Roman"/>
                <a:ea typeface="微软雅黑"/>
              </a:endParaRPr>
            </a:p>
          </p:txBody>
        </p:sp>
        <p:sp>
          <p:nvSpPr>
            <p:cNvPr id="24" name="AutoShape 13"/>
            <p:cNvSpPr>
              <a:spLocks/>
            </p:cNvSpPr>
            <p:nvPr/>
          </p:nvSpPr>
          <p:spPr bwMode="auto">
            <a:xfrm>
              <a:off x="31941" y="3198940"/>
              <a:ext cx="782643" cy="379392"/>
            </a:xfrm>
            <a:custGeom>
              <a:avLst/>
              <a:gdLst>
                <a:gd name="T0" fmla="*/ 520184 w 21189"/>
                <a:gd name="T1" fmla="*/ 157142 h 15674"/>
                <a:gd name="T2" fmla="*/ 95544 w 21189"/>
                <a:gd name="T3" fmla="*/ 34366 h 15674"/>
                <a:gd name="T4" fmla="*/ 0 w 21189"/>
                <a:gd name="T5" fmla="*/ 105980 h 15674"/>
                <a:gd name="T6" fmla="*/ 244143 w 21189"/>
                <a:gd name="T7" fmla="*/ 249208 h 15674"/>
                <a:gd name="T8" fmla="*/ 520184 w 21189"/>
                <a:gd name="T9" fmla="*/ 157142 h 156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189" h="15674">
                  <a:moveTo>
                    <a:pt x="21168" y="9758"/>
                  </a:moveTo>
                  <a:cubicBezTo>
                    <a:pt x="21168" y="9758"/>
                    <a:pt x="12959" y="-5489"/>
                    <a:pt x="3888" y="2134"/>
                  </a:cubicBezTo>
                  <a:cubicBezTo>
                    <a:pt x="3888" y="2134"/>
                    <a:pt x="1296" y="5311"/>
                    <a:pt x="0" y="6581"/>
                  </a:cubicBezTo>
                  <a:cubicBezTo>
                    <a:pt x="0" y="6581"/>
                    <a:pt x="4320" y="14840"/>
                    <a:pt x="9935" y="15475"/>
                  </a:cubicBezTo>
                  <a:cubicBezTo>
                    <a:pt x="15119" y="16111"/>
                    <a:pt x="21599" y="15475"/>
                    <a:pt x="21168" y="9758"/>
                  </a:cubicBezTo>
                  <a:close/>
                </a:path>
              </a:pathLst>
            </a:custGeom>
            <a:gradFill rotWithShape="1">
              <a:gsLst>
                <a:gs pos="0">
                  <a:sysClr val="window" lastClr="FFFFFF"/>
                </a:gs>
                <a:gs pos="100000">
                  <a:srgbClr val="D9D9D9"/>
                </a:gs>
              </a:gsLst>
              <a:lin ang="5400000" scaled="1"/>
            </a:gradFill>
            <a:ln w="12700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Times New Roman"/>
                <a:ea typeface="微软雅黑"/>
              </a:endParaRPr>
            </a:p>
          </p:txBody>
        </p:sp>
        <p:sp>
          <p:nvSpPr>
            <p:cNvPr id="25" name="AutoShape 14"/>
            <p:cNvSpPr>
              <a:spLocks/>
            </p:cNvSpPr>
            <p:nvPr/>
          </p:nvSpPr>
          <p:spPr bwMode="auto">
            <a:xfrm>
              <a:off x="611766" y="3652078"/>
              <a:ext cx="613230" cy="560735"/>
            </a:xfrm>
            <a:custGeom>
              <a:avLst/>
              <a:gdLst>
                <a:gd name="T0" fmla="*/ 295532 w 20364"/>
                <a:gd name="T1" fmla="*/ 1467 h 21100"/>
                <a:gd name="T2" fmla="*/ 73868 w 20364"/>
                <a:gd name="T3" fmla="*/ 187256 h 21100"/>
                <a:gd name="T4" fmla="*/ 0 w 20364"/>
                <a:gd name="T5" fmla="*/ 373044 h 21100"/>
                <a:gd name="T6" fmla="*/ 401075 w 20364"/>
                <a:gd name="T7" fmla="*/ 197581 h 21100"/>
                <a:gd name="T8" fmla="*/ 295532 w 20364"/>
                <a:gd name="T9" fmla="*/ 1467 h 211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364" h="21100">
                  <a:moveTo>
                    <a:pt x="14751" y="83"/>
                  </a:moveTo>
                  <a:cubicBezTo>
                    <a:pt x="12117" y="83"/>
                    <a:pt x="4214" y="2418"/>
                    <a:pt x="3687" y="10591"/>
                  </a:cubicBezTo>
                  <a:cubicBezTo>
                    <a:pt x="2634" y="18181"/>
                    <a:pt x="0" y="21099"/>
                    <a:pt x="0" y="21099"/>
                  </a:cubicBezTo>
                  <a:cubicBezTo>
                    <a:pt x="0" y="21099"/>
                    <a:pt x="18439" y="19932"/>
                    <a:pt x="20019" y="11175"/>
                  </a:cubicBezTo>
                  <a:cubicBezTo>
                    <a:pt x="21599" y="1835"/>
                    <a:pt x="17385" y="-500"/>
                    <a:pt x="14751" y="83"/>
                  </a:cubicBezTo>
                  <a:close/>
                </a:path>
              </a:pathLst>
            </a:custGeom>
            <a:solidFill>
              <a:srgbClr val="FFBF53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Times New Roman"/>
                <a:ea typeface="微软雅黑"/>
              </a:endParaRPr>
            </a:p>
          </p:txBody>
        </p:sp>
        <p:sp>
          <p:nvSpPr>
            <p:cNvPr id="26" name="AutoShape 15"/>
            <p:cNvSpPr>
              <a:spLocks/>
            </p:cNvSpPr>
            <p:nvPr/>
          </p:nvSpPr>
          <p:spPr bwMode="auto">
            <a:xfrm>
              <a:off x="1315667" y="3947955"/>
              <a:ext cx="529716" cy="596527"/>
            </a:xfrm>
            <a:custGeom>
              <a:avLst/>
              <a:gdLst>
                <a:gd name="T0" fmla="*/ 245334 w 11653"/>
                <a:gd name="T1" fmla="*/ 19646 h 19110"/>
                <a:gd name="T2" fmla="*/ 31151 w 11653"/>
                <a:gd name="T3" fmla="*/ 396875 h 19110"/>
                <a:gd name="T4" fmla="*/ 245334 w 11653"/>
                <a:gd name="T5" fmla="*/ 19646 h 1911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1653" h="19110">
                  <a:moveTo>
                    <a:pt x="8112" y="946"/>
                  </a:moveTo>
                  <a:cubicBezTo>
                    <a:pt x="3863" y="-2490"/>
                    <a:pt x="-2510" y="3400"/>
                    <a:pt x="1030" y="19110"/>
                  </a:cubicBezTo>
                  <a:cubicBezTo>
                    <a:pt x="1030" y="19110"/>
                    <a:pt x="19090" y="10273"/>
                    <a:pt x="8112" y="946"/>
                  </a:cubicBezTo>
                  <a:close/>
                </a:path>
              </a:pathLst>
            </a:custGeom>
            <a:gradFill rotWithShape="1">
              <a:gsLst>
                <a:gs pos="0">
                  <a:sysClr val="window" lastClr="FFFFFF"/>
                </a:gs>
                <a:gs pos="100000">
                  <a:srgbClr val="D9D9D9"/>
                </a:gs>
              </a:gsLst>
              <a:lin ang="5400000" scaled="1"/>
            </a:gradFill>
            <a:ln w="12700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Times New Roman"/>
                <a:ea typeface="微软雅黑"/>
              </a:endParaRPr>
            </a:p>
          </p:txBody>
        </p:sp>
        <p:sp>
          <p:nvSpPr>
            <p:cNvPr id="27" name="AutoShape 16"/>
            <p:cNvSpPr>
              <a:spLocks/>
            </p:cNvSpPr>
            <p:nvPr/>
          </p:nvSpPr>
          <p:spPr bwMode="auto">
            <a:xfrm>
              <a:off x="3663600" y="206536"/>
              <a:ext cx="472449" cy="703902"/>
            </a:xfrm>
            <a:custGeom>
              <a:avLst/>
              <a:gdLst>
                <a:gd name="T0" fmla="*/ 67128 w 13523"/>
                <a:gd name="T1" fmla="*/ 449800 h 18670"/>
                <a:gd name="T2" fmla="*/ 270092 w 13523"/>
                <a:gd name="T3" fmla="*/ 0 h 18670"/>
                <a:gd name="T4" fmla="*/ 312814 w 13523"/>
                <a:gd name="T5" fmla="*/ 173780 h 18670"/>
                <a:gd name="T6" fmla="*/ 67128 w 13523"/>
                <a:gd name="T7" fmla="*/ 449800 h 1867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3523" h="18670">
                  <a:moveTo>
                    <a:pt x="2888" y="17932"/>
                  </a:moveTo>
                  <a:cubicBezTo>
                    <a:pt x="2888" y="17932"/>
                    <a:pt x="-7682" y="8558"/>
                    <a:pt x="11620" y="0"/>
                  </a:cubicBezTo>
                  <a:cubicBezTo>
                    <a:pt x="11620" y="0"/>
                    <a:pt x="12998" y="3260"/>
                    <a:pt x="13458" y="6928"/>
                  </a:cubicBezTo>
                  <a:cubicBezTo>
                    <a:pt x="13917" y="10596"/>
                    <a:pt x="12079" y="21599"/>
                    <a:pt x="2888" y="17932"/>
                  </a:cubicBezTo>
                  <a:close/>
                </a:path>
              </a:pathLst>
            </a:custGeom>
            <a:solidFill>
              <a:srgbClr val="F07474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Times New Roman"/>
                <a:ea typeface="微软雅黑"/>
              </a:endParaRPr>
            </a:p>
          </p:txBody>
        </p:sp>
        <p:sp>
          <p:nvSpPr>
            <p:cNvPr id="28" name="AutoShape 17"/>
            <p:cNvSpPr>
              <a:spLocks/>
            </p:cNvSpPr>
            <p:nvPr/>
          </p:nvSpPr>
          <p:spPr bwMode="auto">
            <a:xfrm>
              <a:off x="3083775" y="440375"/>
              <a:ext cx="424727" cy="665724"/>
            </a:xfrm>
            <a:custGeom>
              <a:avLst/>
              <a:gdLst>
                <a:gd name="T0" fmla="*/ 251649 w 16246"/>
                <a:gd name="T1" fmla="*/ 413107 h 20641"/>
                <a:gd name="T2" fmla="*/ 144297 w 16246"/>
                <a:gd name="T3" fmla="*/ 110830 h 20641"/>
                <a:gd name="T4" fmla="*/ 4766 w 16246"/>
                <a:gd name="T5" fmla="*/ 0 h 20641"/>
                <a:gd name="T6" fmla="*/ 4766 w 16246"/>
                <a:gd name="T7" fmla="*/ 191426 h 20641"/>
                <a:gd name="T8" fmla="*/ 101369 w 16246"/>
                <a:gd name="T9" fmla="*/ 433256 h 20641"/>
                <a:gd name="T10" fmla="*/ 251649 w 16246"/>
                <a:gd name="T11" fmla="*/ 413107 h 2064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246" h="20641">
                  <a:moveTo>
                    <a:pt x="14468" y="19252"/>
                  </a:moveTo>
                  <a:cubicBezTo>
                    <a:pt x="14468" y="19252"/>
                    <a:pt x="21257" y="11739"/>
                    <a:pt x="8296" y="5165"/>
                  </a:cubicBezTo>
                  <a:cubicBezTo>
                    <a:pt x="1508" y="1408"/>
                    <a:pt x="274" y="0"/>
                    <a:pt x="274" y="0"/>
                  </a:cubicBezTo>
                  <a:cubicBezTo>
                    <a:pt x="274" y="0"/>
                    <a:pt x="-343" y="6573"/>
                    <a:pt x="274" y="8921"/>
                  </a:cubicBezTo>
                  <a:cubicBezTo>
                    <a:pt x="274" y="11269"/>
                    <a:pt x="-343" y="17843"/>
                    <a:pt x="5828" y="20191"/>
                  </a:cubicBezTo>
                  <a:cubicBezTo>
                    <a:pt x="10148" y="21600"/>
                    <a:pt x="14468" y="19252"/>
                    <a:pt x="14468" y="19252"/>
                  </a:cubicBezTo>
                  <a:close/>
                </a:path>
              </a:pathLst>
            </a:custGeom>
            <a:solidFill>
              <a:srgbClr val="02B3C5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Times New Roman"/>
                <a:ea typeface="微软雅黑"/>
              </a:endParaRPr>
            </a:p>
          </p:txBody>
        </p:sp>
        <p:sp>
          <p:nvSpPr>
            <p:cNvPr id="29" name="AutoShape 18"/>
            <p:cNvSpPr>
              <a:spLocks/>
            </p:cNvSpPr>
            <p:nvPr/>
          </p:nvSpPr>
          <p:spPr bwMode="auto">
            <a:xfrm>
              <a:off x="3842558" y="1046446"/>
              <a:ext cx="689585" cy="377005"/>
            </a:xfrm>
            <a:custGeom>
              <a:avLst/>
              <a:gdLst>
                <a:gd name="T0" fmla="*/ 20914 w 19743"/>
                <a:gd name="T1" fmla="*/ 65328 h 11814"/>
                <a:gd name="T2" fmla="*/ 458764 w 19743"/>
                <a:gd name="T3" fmla="*/ 197832 h 11814"/>
                <a:gd name="T4" fmla="*/ 52959 w 19743"/>
                <a:gd name="T5" fmla="*/ 208023 h 11814"/>
                <a:gd name="T6" fmla="*/ 20914 w 19743"/>
                <a:gd name="T7" fmla="*/ 65328 h 1181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743" h="11814">
                  <a:moveTo>
                    <a:pt x="900" y="3077"/>
                  </a:moveTo>
                  <a:cubicBezTo>
                    <a:pt x="900" y="3077"/>
                    <a:pt x="12389" y="-7002"/>
                    <a:pt x="19742" y="9318"/>
                  </a:cubicBezTo>
                  <a:cubicBezTo>
                    <a:pt x="19742" y="9318"/>
                    <a:pt x="11011" y="14598"/>
                    <a:pt x="2279" y="9798"/>
                  </a:cubicBezTo>
                  <a:cubicBezTo>
                    <a:pt x="-1857" y="7878"/>
                    <a:pt x="900" y="4038"/>
                    <a:pt x="900" y="3077"/>
                  </a:cubicBezTo>
                  <a:close/>
                </a:path>
              </a:pathLst>
            </a:custGeom>
            <a:solidFill>
              <a:srgbClr val="FFBF53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Times New Roman"/>
                <a:ea typeface="微软雅黑"/>
              </a:endParaRPr>
            </a:p>
          </p:txBody>
        </p:sp>
        <p:sp>
          <p:nvSpPr>
            <p:cNvPr id="30" name="AutoShape 19"/>
            <p:cNvSpPr>
              <a:spLocks/>
            </p:cNvSpPr>
            <p:nvPr/>
          </p:nvSpPr>
          <p:spPr bwMode="auto">
            <a:xfrm>
              <a:off x="3506115" y="1638202"/>
              <a:ext cx="739693" cy="353144"/>
            </a:xfrm>
            <a:custGeom>
              <a:avLst/>
              <a:gdLst>
                <a:gd name="T0" fmla="*/ 767 w 21174"/>
                <a:gd name="T1" fmla="*/ 120504 h 12449"/>
                <a:gd name="T2" fmla="*/ 492102 w 21174"/>
                <a:gd name="T3" fmla="*/ 59337 h 12449"/>
                <a:gd name="T4" fmla="*/ 342563 w 21174"/>
                <a:gd name="T5" fmla="*/ 161251 h 12449"/>
                <a:gd name="T6" fmla="*/ 767 w 21174"/>
                <a:gd name="T7" fmla="*/ 120504 h 1244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74" h="12449">
                  <a:moveTo>
                    <a:pt x="33" y="6385"/>
                  </a:moveTo>
                  <a:cubicBezTo>
                    <a:pt x="-426" y="3685"/>
                    <a:pt x="3710" y="-4415"/>
                    <a:pt x="21173" y="3144"/>
                  </a:cubicBezTo>
                  <a:cubicBezTo>
                    <a:pt x="21173" y="3144"/>
                    <a:pt x="17037" y="6925"/>
                    <a:pt x="14739" y="8544"/>
                  </a:cubicBezTo>
                  <a:cubicBezTo>
                    <a:pt x="12442" y="10704"/>
                    <a:pt x="493" y="17184"/>
                    <a:pt x="33" y="6385"/>
                  </a:cubicBezTo>
                  <a:close/>
                </a:path>
              </a:pathLst>
            </a:custGeom>
            <a:solidFill>
              <a:srgbClr val="02B3C5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Times New Roman"/>
                <a:ea typeface="微软雅黑"/>
              </a:endParaRPr>
            </a:p>
          </p:txBody>
        </p:sp>
        <p:sp>
          <p:nvSpPr>
            <p:cNvPr id="31" name="AutoShape 20"/>
            <p:cNvSpPr>
              <a:spLocks/>
            </p:cNvSpPr>
            <p:nvPr/>
          </p:nvSpPr>
          <p:spPr bwMode="auto">
            <a:xfrm>
              <a:off x="3539521" y="2201323"/>
              <a:ext cx="653794" cy="508241"/>
            </a:xfrm>
            <a:custGeom>
              <a:avLst/>
              <a:gdLst>
                <a:gd name="T0" fmla="*/ 1930 w 21180"/>
                <a:gd name="T1" fmla="*/ 193334 h 18889"/>
                <a:gd name="T2" fmla="*/ 361042 w 21180"/>
                <a:gd name="T3" fmla="*/ 0 h 18889"/>
                <a:gd name="T4" fmla="*/ 434954 w 21180"/>
                <a:gd name="T5" fmla="*/ 0 h 18889"/>
                <a:gd name="T6" fmla="*/ 244843 w 21180"/>
                <a:gd name="T7" fmla="*/ 315438 h 18889"/>
                <a:gd name="T8" fmla="*/ 1930 w 21180"/>
                <a:gd name="T9" fmla="*/ 193334 h 188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180" h="18889">
                  <a:moveTo>
                    <a:pt x="94" y="10800"/>
                  </a:moveTo>
                  <a:cubicBezTo>
                    <a:pt x="-420" y="7957"/>
                    <a:pt x="608" y="0"/>
                    <a:pt x="17580" y="0"/>
                  </a:cubicBezTo>
                  <a:cubicBezTo>
                    <a:pt x="17580" y="0"/>
                    <a:pt x="20151" y="568"/>
                    <a:pt x="21179" y="0"/>
                  </a:cubicBezTo>
                  <a:cubicBezTo>
                    <a:pt x="21179" y="0"/>
                    <a:pt x="18094" y="13073"/>
                    <a:pt x="11922" y="17621"/>
                  </a:cubicBezTo>
                  <a:cubicBezTo>
                    <a:pt x="5751" y="21599"/>
                    <a:pt x="608" y="15347"/>
                    <a:pt x="94" y="10800"/>
                  </a:cubicBezTo>
                  <a:close/>
                </a:path>
              </a:pathLst>
            </a:custGeom>
            <a:solidFill>
              <a:srgbClr val="F07474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Times New Roman"/>
                <a:ea typeface="微软雅黑"/>
              </a:endParaRPr>
            </a:p>
          </p:txBody>
        </p:sp>
        <p:sp>
          <p:nvSpPr>
            <p:cNvPr id="32" name="AutoShape 21"/>
            <p:cNvSpPr>
              <a:spLocks/>
            </p:cNvSpPr>
            <p:nvPr/>
          </p:nvSpPr>
          <p:spPr bwMode="auto">
            <a:xfrm>
              <a:off x="2165123" y="2473340"/>
              <a:ext cx="734921" cy="427113"/>
            </a:xfrm>
            <a:custGeom>
              <a:avLst/>
              <a:gdLst>
                <a:gd name="T0" fmla="*/ 486225 w 20815"/>
                <a:gd name="T1" fmla="*/ 156920 h 18748"/>
                <a:gd name="T2" fmla="*/ 158536 w 20815"/>
                <a:gd name="T3" fmla="*/ 3441 h 18748"/>
                <a:gd name="T4" fmla="*/ 0 w 20815"/>
                <a:gd name="T5" fmla="*/ 23902 h 18748"/>
                <a:gd name="T6" fmla="*/ 253695 w 20815"/>
                <a:gd name="T7" fmla="*/ 279691 h 18748"/>
                <a:gd name="T8" fmla="*/ 486225 w 20815"/>
                <a:gd name="T9" fmla="*/ 156920 h 187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815" h="18748">
                  <a:moveTo>
                    <a:pt x="20699" y="10353"/>
                  </a:moveTo>
                  <a:cubicBezTo>
                    <a:pt x="20699" y="10353"/>
                    <a:pt x="19799" y="-1797"/>
                    <a:pt x="6749" y="227"/>
                  </a:cubicBezTo>
                  <a:cubicBezTo>
                    <a:pt x="6749" y="227"/>
                    <a:pt x="899" y="2252"/>
                    <a:pt x="0" y="1577"/>
                  </a:cubicBezTo>
                  <a:cubicBezTo>
                    <a:pt x="0" y="1577"/>
                    <a:pt x="4499" y="16428"/>
                    <a:pt x="10800" y="18453"/>
                  </a:cubicBezTo>
                  <a:cubicBezTo>
                    <a:pt x="17099" y="19803"/>
                    <a:pt x="21600" y="16428"/>
                    <a:pt x="20699" y="10353"/>
                  </a:cubicBezTo>
                  <a:close/>
                </a:path>
              </a:pathLst>
            </a:custGeom>
            <a:solidFill>
              <a:srgbClr val="F07474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Times New Roman"/>
                <a:ea typeface="微软雅黑"/>
              </a:endParaRPr>
            </a:p>
          </p:txBody>
        </p:sp>
        <p:sp>
          <p:nvSpPr>
            <p:cNvPr id="33" name="AutoShape 22"/>
            <p:cNvSpPr>
              <a:spLocks/>
            </p:cNvSpPr>
            <p:nvPr/>
          </p:nvSpPr>
          <p:spPr bwMode="auto">
            <a:xfrm>
              <a:off x="1826296" y="1860109"/>
              <a:ext cx="668110" cy="331670"/>
            </a:xfrm>
            <a:custGeom>
              <a:avLst/>
              <a:gdLst>
                <a:gd name="T0" fmla="*/ 436645 w 20033"/>
                <a:gd name="T1" fmla="*/ 72419 h 15680"/>
                <a:gd name="T2" fmla="*/ 74531 w 20033"/>
                <a:gd name="T3" fmla="*/ 42022 h 15680"/>
                <a:gd name="T4" fmla="*/ 0 w 20033"/>
                <a:gd name="T5" fmla="*/ 143361 h 15680"/>
                <a:gd name="T6" fmla="*/ 202336 w 20033"/>
                <a:gd name="T7" fmla="*/ 204155 h 15680"/>
                <a:gd name="T8" fmla="*/ 436645 w 20033"/>
                <a:gd name="T9" fmla="*/ 72419 h 156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033" h="15680">
                  <a:moveTo>
                    <a:pt x="19679" y="5146"/>
                  </a:moveTo>
                  <a:cubicBezTo>
                    <a:pt x="17760" y="826"/>
                    <a:pt x="10559" y="-2773"/>
                    <a:pt x="3359" y="2986"/>
                  </a:cubicBezTo>
                  <a:cubicBezTo>
                    <a:pt x="479" y="5866"/>
                    <a:pt x="0" y="10187"/>
                    <a:pt x="0" y="10187"/>
                  </a:cubicBezTo>
                  <a:cubicBezTo>
                    <a:pt x="0" y="10187"/>
                    <a:pt x="6239" y="12346"/>
                    <a:pt x="9119" y="14507"/>
                  </a:cubicBezTo>
                  <a:cubicBezTo>
                    <a:pt x="15360" y="18827"/>
                    <a:pt x="21600" y="10187"/>
                    <a:pt x="19679" y="5146"/>
                  </a:cubicBezTo>
                  <a:close/>
                </a:path>
              </a:pathLst>
            </a:custGeom>
            <a:solidFill>
              <a:srgbClr val="02B3C5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Times New Roman"/>
                <a:ea typeface="微软雅黑"/>
              </a:endParaRPr>
            </a:p>
          </p:txBody>
        </p:sp>
        <p:sp>
          <p:nvSpPr>
            <p:cNvPr id="34" name="AutoShape 23"/>
            <p:cNvSpPr>
              <a:spLocks/>
            </p:cNvSpPr>
            <p:nvPr/>
          </p:nvSpPr>
          <p:spPr bwMode="auto">
            <a:xfrm>
              <a:off x="1642565" y="822152"/>
              <a:ext cx="458133" cy="544033"/>
            </a:xfrm>
            <a:custGeom>
              <a:avLst/>
              <a:gdLst>
                <a:gd name="T0" fmla="*/ 269324 w 15070"/>
                <a:gd name="T1" fmla="*/ 347181 h 19631"/>
                <a:gd name="T2" fmla="*/ 194752 w 15070"/>
                <a:gd name="T3" fmla="*/ 91893 h 19631"/>
                <a:gd name="T4" fmla="*/ 34909 w 15070"/>
                <a:gd name="T5" fmla="*/ 0 h 19631"/>
                <a:gd name="T6" fmla="*/ 45568 w 15070"/>
                <a:gd name="T7" fmla="*/ 275699 h 19631"/>
                <a:gd name="T8" fmla="*/ 269324 w 15070"/>
                <a:gd name="T9" fmla="*/ 347181 h 1963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070" h="19631">
                  <a:moveTo>
                    <a:pt x="13316" y="18830"/>
                  </a:moveTo>
                  <a:cubicBezTo>
                    <a:pt x="13316" y="18830"/>
                    <a:pt x="19111" y="9415"/>
                    <a:pt x="9629" y="4984"/>
                  </a:cubicBezTo>
                  <a:cubicBezTo>
                    <a:pt x="2780" y="1661"/>
                    <a:pt x="1726" y="0"/>
                    <a:pt x="1726" y="0"/>
                  </a:cubicBezTo>
                  <a:cubicBezTo>
                    <a:pt x="1726" y="0"/>
                    <a:pt x="-2488" y="8307"/>
                    <a:pt x="2253" y="14953"/>
                  </a:cubicBezTo>
                  <a:cubicBezTo>
                    <a:pt x="6994" y="21599"/>
                    <a:pt x="11736" y="19384"/>
                    <a:pt x="13316" y="18830"/>
                  </a:cubicBezTo>
                  <a:close/>
                </a:path>
              </a:pathLst>
            </a:custGeom>
            <a:gradFill rotWithShape="1">
              <a:gsLst>
                <a:gs pos="0">
                  <a:sysClr val="window" lastClr="FFFFFF"/>
                </a:gs>
                <a:gs pos="100000">
                  <a:srgbClr val="D9D9D9"/>
                </a:gs>
              </a:gsLst>
              <a:lin ang="5400000" scaled="1"/>
            </a:gradFill>
            <a:ln w="12700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Times New Roman"/>
                <a:ea typeface="微软雅黑"/>
              </a:endParaRPr>
            </a:p>
          </p:txBody>
        </p:sp>
        <p:sp>
          <p:nvSpPr>
            <p:cNvPr id="35" name="AutoShape 24"/>
            <p:cNvSpPr>
              <a:spLocks/>
            </p:cNvSpPr>
            <p:nvPr/>
          </p:nvSpPr>
          <p:spPr bwMode="auto">
            <a:xfrm>
              <a:off x="2356011" y="755341"/>
              <a:ext cx="489153" cy="670496"/>
            </a:xfrm>
            <a:custGeom>
              <a:avLst/>
              <a:gdLst>
                <a:gd name="T0" fmla="*/ 72915 w 15376"/>
                <a:gd name="T1" fmla="*/ 419155 h 20489"/>
                <a:gd name="T2" fmla="*/ 51643 w 15376"/>
                <a:gd name="T3" fmla="*/ 173784 h 20489"/>
                <a:gd name="T4" fmla="*/ 253666 w 15376"/>
                <a:gd name="T5" fmla="*/ 0 h 20489"/>
                <a:gd name="T6" fmla="*/ 296188 w 15376"/>
                <a:gd name="T7" fmla="*/ 388478 h 20489"/>
                <a:gd name="T8" fmla="*/ 72915 w 15376"/>
                <a:gd name="T9" fmla="*/ 419155 h 204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376" h="20489">
                  <a:moveTo>
                    <a:pt x="3445" y="19252"/>
                  </a:moveTo>
                  <a:cubicBezTo>
                    <a:pt x="3445" y="19252"/>
                    <a:pt x="-3587" y="13147"/>
                    <a:pt x="2440" y="7982"/>
                  </a:cubicBezTo>
                  <a:cubicBezTo>
                    <a:pt x="8468" y="2347"/>
                    <a:pt x="11985" y="1878"/>
                    <a:pt x="11985" y="0"/>
                  </a:cubicBezTo>
                  <a:cubicBezTo>
                    <a:pt x="11985" y="0"/>
                    <a:pt x="18013" y="14086"/>
                    <a:pt x="13994" y="17843"/>
                  </a:cubicBezTo>
                  <a:cubicBezTo>
                    <a:pt x="10478" y="21599"/>
                    <a:pt x="5957" y="20660"/>
                    <a:pt x="3445" y="19252"/>
                  </a:cubicBezTo>
                  <a:close/>
                </a:path>
              </a:pathLst>
            </a:custGeom>
            <a:solidFill>
              <a:srgbClr val="FFBF53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Times New Roman"/>
                <a:ea typeface="微软雅黑"/>
              </a:endParaRPr>
            </a:p>
          </p:txBody>
        </p:sp>
        <p:sp>
          <p:nvSpPr>
            <p:cNvPr id="36" name="AutoShape 25"/>
            <p:cNvSpPr>
              <a:spLocks/>
            </p:cNvSpPr>
            <p:nvPr/>
          </p:nvSpPr>
          <p:spPr bwMode="auto">
            <a:xfrm>
              <a:off x="4567936" y="1602409"/>
              <a:ext cx="541646" cy="672882"/>
            </a:xfrm>
            <a:custGeom>
              <a:avLst/>
              <a:gdLst>
                <a:gd name="T0" fmla="*/ 21227 w 16671"/>
                <a:gd name="T1" fmla="*/ 388836 h 20543"/>
                <a:gd name="T2" fmla="*/ 106113 w 16671"/>
                <a:gd name="T3" fmla="*/ 122777 h 20543"/>
                <a:gd name="T4" fmla="*/ 339567 w 16671"/>
                <a:gd name="T5" fmla="*/ 0 h 20543"/>
                <a:gd name="T6" fmla="*/ 307727 w 16671"/>
                <a:gd name="T7" fmla="*/ 399079 h 20543"/>
                <a:gd name="T8" fmla="*/ 21227 w 16671"/>
                <a:gd name="T9" fmla="*/ 388836 h 205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671" h="20543">
                  <a:moveTo>
                    <a:pt x="982" y="17843"/>
                  </a:moveTo>
                  <a:cubicBezTo>
                    <a:pt x="982" y="17843"/>
                    <a:pt x="-2945" y="8921"/>
                    <a:pt x="4909" y="5634"/>
                  </a:cubicBezTo>
                  <a:cubicBezTo>
                    <a:pt x="13255" y="2347"/>
                    <a:pt x="15709" y="0"/>
                    <a:pt x="15709" y="0"/>
                  </a:cubicBezTo>
                  <a:cubicBezTo>
                    <a:pt x="15709" y="0"/>
                    <a:pt x="18654" y="15026"/>
                    <a:pt x="14236" y="18313"/>
                  </a:cubicBezTo>
                  <a:cubicBezTo>
                    <a:pt x="9327" y="21130"/>
                    <a:pt x="3436" y="21599"/>
                    <a:pt x="982" y="17843"/>
                  </a:cubicBezTo>
                  <a:close/>
                </a:path>
              </a:pathLst>
            </a:custGeom>
            <a:solidFill>
              <a:srgbClr val="F07474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Times New Roman"/>
                <a:ea typeface="微软雅黑"/>
              </a:endParaRPr>
            </a:p>
          </p:txBody>
        </p:sp>
        <p:sp>
          <p:nvSpPr>
            <p:cNvPr id="37" name="AutoShape 26"/>
            <p:cNvSpPr>
              <a:spLocks/>
            </p:cNvSpPr>
            <p:nvPr/>
          </p:nvSpPr>
          <p:spPr bwMode="auto">
            <a:xfrm>
              <a:off x="4577480" y="647966"/>
              <a:ext cx="410411" cy="629933"/>
            </a:xfrm>
            <a:custGeom>
              <a:avLst/>
              <a:gdLst>
                <a:gd name="T0" fmla="*/ 128757 w 19262"/>
                <a:gd name="T1" fmla="*/ 419100 h 21600"/>
                <a:gd name="T2" fmla="*/ 2055 w 19262"/>
                <a:gd name="T3" fmla="*/ 214653 h 21600"/>
                <a:gd name="T4" fmla="*/ 139318 w 19262"/>
                <a:gd name="T5" fmla="*/ 0 h 21600"/>
                <a:gd name="T6" fmla="*/ 266019 w 19262"/>
                <a:gd name="T7" fmla="*/ 204428 h 21600"/>
                <a:gd name="T8" fmla="*/ 128757 w 19262"/>
                <a:gd name="T9" fmla="*/ 419100 h 216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9262" h="21600">
                  <a:moveTo>
                    <a:pt x="9083" y="21600"/>
                  </a:moveTo>
                  <a:cubicBezTo>
                    <a:pt x="9083" y="21600"/>
                    <a:pt x="-1344" y="16331"/>
                    <a:pt x="145" y="11063"/>
                  </a:cubicBezTo>
                  <a:cubicBezTo>
                    <a:pt x="1635" y="5795"/>
                    <a:pt x="9828" y="1580"/>
                    <a:pt x="9828" y="0"/>
                  </a:cubicBezTo>
                  <a:cubicBezTo>
                    <a:pt x="9828" y="0"/>
                    <a:pt x="18021" y="6848"/>
                    <a:pt x="18766" y="10536"/>
                  </a:cubicBezTo>
                  <a:cubicBezTo>
                    <a:pt x="20256" y="13697"/>
                    <a:pt x="18766" y="21073"/>
                    <a:pt x="9083" y="21600"/>
                  </a:cubicBezTo>
                  <a:close/>
                </a:path>
              </a:pathLst>
            </a:custGeom>
            <a:solidFill>
              <a:srgbClr val="02B3C5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Times New Roman"/>
                <a:ea typeface="微软雅黑"/>
              </a:endParaRPr>
            </a:p>
          </p:txBody>
        </p:sp>
        <p:sp>
          <p:nvSpPr>
            <p:cNvPr id="38" name="AutoShape 27"/>
            <p:cNvSpPr>
              <a:spLocks/>
            </p:cNvSpPr>
            <p:nvPr/>
          </p:nvSpPr>
          <p:spPr bwMode="auto">
            <a:xfrm>
              <a:off x="1000701" y="1836248"/>
              <a:ext cx="436659" cy="639477"/>
            </a:xfrm>
            <a:custGeom>
              <a:avLst/>
              <a:gdLst>
                <a:gd name="T0" fmla="*/ 177114 w 12174"/>
                <a:gd name="T1" fmla="*/ 425430 h 21600"/>
                <a:gd name="T2" fmla="*/ 91182 w 12174"/>
                <a:gd name="T3" fmla="*/ 0 h 21600"/>
                <a:gd name="T4" fmla="*/ 209330 w 12174"/>
                <a:gd name="T5" fmla="*/ 111425 h 21600"/>
                <a:gd name="T6" fmla="*/ 177114 w 12174"/>
                <a:gd name="T7" fmla="*/ 425430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2174" h="21600">
                  <a:moveTo>
                    <a:pt x="7422" y="21599"/>
                  </a:moveTo>
                  <a:cubicBezTo>
                    <a:pt x="7422" y="21599"/>
                    <a:pt x="-6528" y="17485"/>
                    <a:pt x="3821" y="0"/>
                  </a:cubicBezTo>
                  <a:cubicBezTo>
                    <a:pt x="3821" y="0"/>
                    <a:pt x="5622" y="3085"/>
                    <a:pt x="8772" y="5657"/>
                  </a:cubicBezTo>
                  <a:cubicBezTo>
                    <a:pt x="11921" y="8228"/>
                    <a:pt x="15071" y="21599"/>
                    <a:pt x="7422" y="21599"/>
                  </a:cubicBezTo>
                  <a:close/>
                </a:path>
              </a:pathLst>
            </a:custGeom>
            <a:solidFill>
              <a:srgbClr val="F07474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Times New Roman"/>
                <a:ea typeface="微软雅黑"/>
              </a:endParaRPr>
            </a:p>
          </p:txBody>
        </p:sp>
        <p:sp>
          <p:nvSpPr>
            <p:cNvPr id="39" name="AutoShape 28"/>
            <p:cNvSpPr>
              <a:spLocks/>
            </p:cNvSpPr>
            <p:nvPr/>
          </p:nvSpPr>
          <p:spPr bwMode="auto">
            <a:xfrm>
              <a:off x="167950" y="1967485"/>
              <a:ext cx="510627" cy="672882"/>
            </a:xfrm>
            <a:custGeom>
              <a:avLst/>
              <a:gdLst>
                <a:gd name="T0" fmla="*/ 144509 w 11872"/>
                <a:gd name="T1" fmla="*/ 447654 h 21600"/>
                <a:gd name="T2" fmla="*/ 80582 w 11872"/>
                <a:gd name="T3" fmla="*/ 0 h 21600"/>
                <a:gd name="T4" fmla="*/ 165828 w 11872"/>
                <a:gd name="T5" fmla="*/ 71213 h 21600"/>
                <a:gd name="T6" fmla="*/ 144509 w 11872"/>
                <a:gd name="T7" fmla="*/ 447654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1872" h="21600">
                  <a:moveTo>
                    <a:pt x="5050" y="21599"/>
                  </a:moveTo>
                  <a:cubicBezTo>
                    <a:pt x="5050" y="21599"/>
                    <a:pt x="-4632" y="15218"/>
                    <a:pt x="2816" y="0"/>
                  </a:cubicBezTo>
                  <a:cubicBezTo>
                    <a:pt x="2816" y="0"/>
                    <a:pt x="4305" y="2454"/>
                    <a:pt x="5795" y="3436"/>
                  </a:cubicBezTo>
                  <a:cubicBezTo>
                    <a:pt x="10636" y="7363"/>
                    <a:pt x="16968" y="17181"/>
                    <a:pt x="5050" y="21599"/>
                  </a:cubicBezTo>
                  <a:close/>
                </a:path>
              </a:pathLst>
            </a:custGeom>
            <a:solidFill>
              <a:srgbClr val="02B3C5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Times New Roman"/>
                <a:ea typeface="微软雅黑"/>
              </a:endParaRPr>
            </a:p>
          </p:txBody>
        </p:sp>
        <p:sp>
          <p:nvSpPr>
            <p:cNvPr id="40" name="AutoShape 29"/>
            <p:cNvSpPr>
              <a:spLocks/>
            </p:cNvSpPr>
            <p:nvPr/>
          </p:nvSpPr>
          <p:spPr bwMode="auto">
            <a:xfrm>
              <a:off x="1077057" y="1036903"/>
              <a:ext cx="422342" cy="582210"/>
            </a:xfrm>
            <a:custGeom>
              <a:avLst/>
              <a:gdLst>
                <a:gd name="T0" fmla="*/ 188209 w 11448"/>
                <a:gd name="T1" fmla="*/ 387332 h 21600"/>
                <a:gd name="T2" fmla="*/ 60994 w 11448"/>
                <a:gd name="T3" fmla="*/ 0 h 21600"/>
                <a:gd name="T4" fmla="*/ 145796 w 11448"/>
                <a:gd name="T5" fmla="*/ 91727 h 21600"/>
                <a:gd name="T6" fmla="*/ 188209 w 11448"/>
                <a:gd name="T7" fmla="*/ 387332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1448" h="21600">
                  <a:moveTo>
                    <a:pt x="7668" y="21599"/>
                  </a:moveTo>
                  <a:cubicBezTo>
                    <a:pt x="7668" y="21599"/>
                    <a:pt x="-5291" y="21599"/>
                    <a:pt x="2485" y="0"/>
                  </a:cubicBezTo>
                  <a:cubicBezTo>
                    <a:pt x="2485" y="0"/>
                    <a:pt x="4212" y="3978"/>
                    <a:pt x="5940" y="5115"/>
                  </a:cubicBezTo>
                  <a:cubicBezTo>
                    <a:pt x="7668" y="6252"/>
                    <a:pt x="16308" y="17621"/>
                    <a:pt x="7668" y="21599"/>
                  </a:cubicBezTo>
                  <a:close/>
                </a:path>
              </a:pathLst>
            </a:custGeom>
            <a:solidFill>
              <a:srgbClr val="F07474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Times New Roman"/>
                <a:ea typeface="微软雅黑"/>
              </a:endParaRPr>
            </a:p>
          </p:txBody>
        </p:sp>
      </p:grpSp>
      <p:pic>
        <p:nvPicPr>
          <p:cNvPr id="51" name="图片 5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6267" y="5244278"/>
            <a:ext cx="1768962" cy="1768962"/>
          </a:xfrm>
          <a:prstGeom prst="rect">
            <a:avLst/>
          </a:prstGeom>
        </p:spPr>
      </p:pic>
      <p:grpSp>
        <p:nvGrpSpPr>
          <p:cNvPr id="41" name="Group 40">
            <a:extLst>
              <a:ext uri="{FF2B5EF4-FFF2-40B4-BE49-F238E27FC236}">
                <a16:creationId xmlns:a16="http://schemas.microsoft.com/office/drawing/2014/main" id="{113D5C25-E550-4FA9-9FB5-62ABD510E28E}"/>
              </a:ext>
            </a:extLst>
          </p:cNvPr>
          <p:cNvGrpSpPr/>
          <p:nvPr/>
        </p:nvGrpSpPr>
        <p:grpSpPr>
          <a:xfrm>
            <a:off x="2818378" y="3169269"/>
            <a:ext cx="1354017" cy="1354017"/>
            <a:chOff x="5281613" y="2118493"/>
            <a:chExt cx="1888049" cy="1888049"/>
          </a:xfrm>
        </p:grpSpPr>
        <p:sp>
          <p:nvSpPr>
            <p:cNvPr id="42" name="椭圆 3">
              <a:extLst>
                <a:ext uri="{FF2B5EF4-FFF2-40B4-BE49-F238E27FC236}">
                  <a16:creationId xmlns:a16="http://schemas.microsoft.com/office/drawing/2014/main" id="{692FFA95-4BA5-43BB-88BB-EE42A0DE0412}"/>
                </a:ext>
              </a:extLst>
            </p:cNvPr>
            <p:cNvSpPr/>
            <p:nvPr/>
          </p:nvSpPr>
          <p:spPr>
            <a:xfrm>
              <a:off x="5281613" y="2118493"/>
              <a:ext cx="1888049" cy="18880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12700" dir="5400000" sx="104000" sy="104000" algn="ctr" rotWithShape="0">
                <a:srgbClr val="000000">
                  <a:alpha val="43137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400">
                <a:solidFill>
                  <a:prstClr val="white"/>
                </a:solidFill>
                <a:latin typeface="Times New Roman"/>
                <a:ea typeface="微软雅黑"/>
                <a:cs typeface="+mn-ea"/>
                <a:sym typeface="+mn-lt"/>
              </a:endParaRPr>
            </a:p>
          </p:txBody>
        </p:sp>
        <p:sp>
          <p:nvSpPr>
            <p:cNvPr id="43" name="文本框 4">
              <a:extLst>
                <a:ext uri="{FF2B5EF4-FFF2-40B4-BE49-F238E27FC236}">
                  <a16:creationId xmlns:a16="http://schemas.microsoft.com/office/drawing/2014/main" id="{0E2C6C7B-C83C-4CCB-A5D6-760F585F980A}"/>
                </a:ext>
              </a:extLst>
            </p:cNvPr>
            <p:cNvSpPr txBox="1"/>
            <p:nvPr/>
          </p:nvSpPr>
          <p:spPr>
            <a:xfrm>
              <a:off x="5457466" y="2304462"/>
              <a:ext cx="1628775" cy="1544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6600" b="1" dirty="0">
                  <a:solidFill>
                    <a:prstClr val="black"/>
                  </a:solidFill>
                  <a:latin typeface="Calibri" panose="020F0502020204030204" pitchFamily="34" charset="0"/>
                  <a:ea typeface="微软雅黑"/>
                  <a:cs typeface="Calibri" panose="020F0502020204030204" pitchFamily="34" charset="0"/>
                  <a:sym typeface="+mn-lt"/>
                </a:rPr>
                <a:t>03</a:t>
              </a:r>
              <a:endParaRPr lang="zh-CN" altLang="en-US" sz="6600" b="1" dirty="0">
                <a:solidFill>
                  <a:prstClr val="black"/>
                </a:solidFill>
                <a:latin typeface="Calibri" panose="020F0502020204030204" pitchFamily="34" charset="0"/>
                <a:ea typeface="微软雅黑"/>
                <a:cs typeface="Calibri" panose="020F0502020204030204" pitchFamily="34" charset="0"/>
                <a:sym typeface="+mn-lt"/>
              </a:endParaRPr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49D195C5-0A93-4106-91C4-D85CF97A55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8019" y="2790671"/>
            <a:ext cx="8077900" cy="2066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131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-67158" y="-13888"/>
            <a:ext cx="12320711" cy="186153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  <a:latin typeface="Times New Roman"/>
              <a:ea typeface="微软雅黑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649BED7-A1AF-4384-8FC2-600736FBA953}"/>
              </a:ext>
            </a:extLst>
          </p:cNvPr>
          <p:cNvGrpSpPr/>
          <p:nvPr/>
        </p:nvGrpSpPr>
        <p:grpSpPr>
          <a:xfrm>
            <a:off x="84850" y="3544628"/>
            <a:ext cx="674486" cy="809415"/>
            <a:chOff x="190550" y="2635359"/>
            <a:chExt cx="674486" cy="809415"/>
          </a:xfrm>
        </p:grpSpPr>
        <p:sp>
          <p:nvSpPr>
            <p:cNvPr id="67" name="AutoShape 16"/>
            <p:cNvSpPr>
              <a:spLocks/>
            </p:cNvSpPr>
            <p:nvPr/>
          </p:nvSpPr>
          <p:spPr bwMode="auto">
            <a:xfrm>
              <a:off x="460567" y="2878073"/>
              <a:ext cx="220013" cy="327798"/>
            </a:xfrm>
            <a:custGeom>
              <a:avLst/>
              <a:gdLst>
                <a:gd name="T0" fmla="*/ 67128 w 13523"/>
                <a:gd name="T1" fmla="*/ 449800 h 18670"/>
                <a:gd name="T2" fmla="*/ 270092 w 13523"/>
                <a:gd name="T3" fmla="*/ 0 h 18670"/>
                <a:gd name="T4" fmla="*/ 312814 w 13523"/>
                <a:gd name="T5" fmla="*/ 173780 h 18670"/>
                <a:gd name="T6" fmla="*/ 67128 w 13523"/>
                <a:gd name="T7" fmla="*/ 449800 h 1867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3523" h="18670">
                  <a:moveTo>
                    <a:pt x="2888" y="17932"/>
                  </a:moveTo>
                  <a:cubicBezTo>
                    <a:pt x="2888" y="17932"/>
                    <a:pt x="-7682" y="8558"/>
                    <a:pt x="11620" y="0"/>
                  </a:cubicBezTo>
                  <a:cubicBezTo>
                    <a:pt x="11620" y="0"/>
                    <a:pt x="12998" y="3260"/>
                    <a:pt x="13458" y="6928"/>
                  </a:cubicBezTo>
                  <a:cubicBezTo>
                    <a:pt x="13917" y="10596"/>
                    <a:pt x="12079" y="21599"/>
                    <a:pt x="2888" y="17932"/>
                  </a:cubicBezTo>
                  <a:close/>
                </a:path>
              </a:pathLst>
            </a:custGeom>
            <a:solidFill>
              <a:srgbClr val="F07474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Times New Roman"/>
                <a:ea typeface="微软雅黑"/>
              </a:endParaRPr>
            </a:p>
          </p:txBody>
        </p:sp>
        <p:sp>
          <p:nvSpPr>
            <p:cNvPr id="68" name="AutoShape 17"/>
            <p:cNvSpPr>
              <a:spLocks/>
            </p:cNvSpPr>
            <p:nvPr/>
          </p:nvSpPr>
          <p:spPr bwMode="auto">
            <a:xfrm>
              <a:off x="190550" y="2986969"/>
              <a:ext cx="197790" cy="310019"/>
            </a:xfrm>
            <a:custGeom>
              <a:avLst/>
              <a:gdLst>
                <a:gd name="T0" fmla="*/ 251649 w 16246"/>
                <a:gd name="T1" fmla="*/ 413107 h 20641"/>
                <a:gd name="T2" fmla="*/ 144297 w 16246"/>
                <a:gd name="T3" fmla="*/ 110830 h 20641"/>
                <a:gd name="T4" fmla="*/ 4766 w 16246"/>
                <a:gd name="T5" fmla="*/ 0 h 20641"/>
                <a:gd name="T6" fmla="*/ 4766 w 16246"/>
                <a:gd name="T7" fmla="*/ 191426 h 20641"/>
                <a:gd name="T8" fmla="*/ 101369 w 16246"/>
                <a:gd name="T9" fmla="*/ 433256 h 20641"/>
                <a:gd name="T10" fmla="*/ 251649 w 16246"/>
                <a:gd name="T11" fmla="*/ 413107 h 2064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246" h="20641">
                  <a:moveTo>
                    <a:pt x="14468" y="19252"/>
                  </a:moveTo>
                  <a:cubicBezTo>
                    <a:pt x="14468" y="19252"/>
                    <a:pt x="21257" y="11739"/>
                    <a:pt x="8296" y="5165"/>
                  </a:cubicBezTo>
                  <a:cubicBezTo>
                    <a:pt x="1508" y="1408"/>
                    <a:pt x="274" y="0"/>
                    <a:pt x="274" y="0"/>
                  </a:cubicBezTo>
                  <a:cubicBezTo>
                    <a:pt x="274" y="0"/>
                    <a:pt x="-343" y="6573"/>
                    <a:pt x="274" y="8921"/>
                  </a:cubicBezTo>
                  <a:cubicBezTo>
                    <a:pt x="274" y="11269"/>
                    <a:pt x="-343" y="17843"/>
                    <a:pt x="5828" y="20191"/>
                  </a:cubicBezTo>
                  <a:cubicBezTo>
                    <a:pt x="10148" y="21600"/>
                    <a:pt x="14468" y="19252"/>
                    <a:pt x="14468" y="19252"/>
                  </a:cubicBezTo>
                  <a:close/>
                </a:path>
              </a:pathLst>
            </a:custGeom>
            <a:solidFill>
              <a:srgbClr val="02B3C5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Times New Roman"/>
                <a:ea typeface="微软雅黑"/>
              </a:endParaRPr>
            </a:p>
          </p:txBody>
        </p:sp>
        <p:sp>
          <p:nvSpPr>
            <p:cNvPr id="69" name="AutoShape 18"/>
            <p:cNvSpPr>
              <a:spLocks/>
            </p:cNvSpPr>
            <p:nvPr/>
          </p:nvSpPr>
          <p:spPr bwMode="auto">
            <a:xfrm>
              <a:off x="543905" y="3269208"/>
              <a:ext cx="321131" cy="175566"/>
            </a:xfrm>
            <a:custGeom>
              <a:avLst/>
              <a:gdLst>
                <a:gd name="T0" fmla="*/ 20914 w 19743"/>
                <a:gd name="T1" fmla="*/ 65328 h 11814"/>
                <a:gd name="T2" fmla="*/ 458764 w 19743"/>
                <a:gd name="T3" fmla="*/ 197832 h 11814"/>
                <a:gd name="T4" fmla="*/ 52959 w 19743"/>
                <a:gd name="T5" fmla="*/ 208023 h 11814"/>
                <a:gd name="T6" fmla="*/ 20914 w 19743"/>
                <a:gd name="T7" fmla="*/ 65328 h 1181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743" h="11814">
                  <a:moveTo>
                    <a:pt x="900" y="3077"/>
                  </a:moveTo>
                  <a:cubicBezTo>
                    <a:pt x="900" y="3077"/>
                    <a:pt x="12389" y="-7002"/>
                    <a:pt x="19742" y="9318"/>
                  </a:cubicBezTo>
                  <a:cubicBezTo>
                    <a:pt x="19742" y="9318"/>
                    <a:pt x="11011" y="14598"/>
                    <a:pt x="2279" y="9798"/>
                  </a:cubicBezTo>
                  <a:cubicBezTo>
                    <a:pt x="-1857" y="7878"/>
                    <a:pt x="900" y="4038"/>
                    <a:pt x="900" y="3077"/>
                  </a:cubicBezTo>
                  <a:close/>
                </a:path>
              </a:pathLst>
            </a:custGeom>
            <a:solidFill>
              <a:srgbClr val="FFBF53"/>
            </a:solidFill>
            <a:ln w="28575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Times New Roman"/>
                <a:ea typeface="微软雅黑"/>
              </a:endParaRPr>
            </a:p>
          </p:txBody>
        </p:sp>
        <p:sp>
          <p:nvSpPr>
            <p:cNvPr id="70" name="AutoShape 15"/>
            <p:cNvSpPr>
              <a:spLocks/>
            </p:cNvSpPr>
            <p:nvPr/>
          </p:nvSpPr>
          <p:spPr bwMode="auto">
            <a:xfrm rot="18823250">
              <a:off x="224579" y="2624045"/>
              <a:ext cx="179413" cy="202042"/>
            </a:xfrm>
            <a:custGeom>
              <a:avLst/>
              <a:gdLst>
                <a:gd name="T0" fmla="*/ 245334 w 11653"/>
                <a:gd name="T1" fmla="*/ 19646 h 19110"/>
                <a:gd name="T2" fmla="*/ 31151 w 11653"/>
                <a:gd name="T3" fmla="*/ 396875 h 19110"/>
                <a:gd name="T4" fmla="*/ 245334 w 11653"/>
                <a:gd name="T5" fmla="*/ 19646 h 1911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1653" h="19110">
                  <a:moveTo>
                    <a:pt x="8112" y="946"/>
                  </a:moveTo>
                  <a:cubicBezTo>
                    <a:pt x="3863" y="-2490"/>
                    <a:pt x="-2510" y="3400"/>
                    <a:pt x="1030" y="19110"/>
                  </a:cubicBezTo>
                  <a:cubicBezTo>
                    <a:pt x="1030" y="19110"/>
                    <a:pt x="19090" y="10273"/>
                    <a:pt x="8112" y="946"/>
                  </a:cubicBezTo>
                  <a:close/>
                </a:path>
              </a:pathLst>
            </a:custGeom>
            <a:gradFill rotWithShape="1">
              <a:gsLst>
                <a:gs pos="0">
                  <a:sysClr val="window" lastClr="FFFFFF"/>
                </a:gs>
                <a:gs pos="100000">
                  <a:srgbClr val="D9D9D9"/>
                </a:gs>
              </a:gsLst>
              <a:lin ang="5400000" scaled="1"/>
            </a:gradFill>
            <a:ln w="12700" cap="flat" cmpd="sng">
              <a:solidFill>
                <a:sysClr val="window" lastClr="FFFFFF"/>
              </a:solidFill>
              <a:round/>
              <a:headEnd/>
              <a:tailEnd/>
            </a:ln>
            <a:effectLst>
              <a:outerShdw dist="63500" dir="8100000" algn="ctr" rotWithShape="0">
                <a:srgbClr val="000000">
                  <a:alpha val="25000"/>
                </a:srgb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Times New Roman"/>
                <a:ea typeface="微软雅黑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DEC1F06-EE7E-428B-B0F9-62BC189DC02A}"/>
              </a:ext>
            </a:extLst>
          </p:cNvPr>
          <p:cNvGrpSpPr/>
          <p:nvPr/>
        </p:nvGrpSpPr>
        <p:grpSpPr>
          <a:xfrm>
            <a:off x="659220" y="524206"/>
            <a:ext cx="11532780" cy="1323439"/>
            <a:chOff x="1200314" y="946809"/>
            <a:chExt cx="2887001" cy="1323439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D9CC129-7FC0-4F98-9E5A-2F0E22E14752}"/>
                </a:ext>
              </a:extLst>
            </p:cNvPr>
            <p:cNvSpPr txBox="1"/>
            <p:nvPr/>
          </p:nvSpPr>
          <p:spPr>
            <a:xfrm>
              <a:off x="1285486" y="946809"/>
              <a:ext cx="2801829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solidFill>
                    <a:prstClr val="white"/>
                  </a:solidFill>
                  <a:latin typeface="Calibri" panose="020F0502020204030204" pitchFamily="34" charset="0"/>
                  <a:ea typeface="微软雅黑"/>
                  <a:cs typeface="Calibri" panose="020F0502020204030204" pitchFamily="34" charset="0"/>
                </a:rPr>
                <a:t>Sỏi có ở những bộ phận nào của cơ quan bài tiết nước tiểu?</a:t>
              </a:r>
              <a:endParaRPr lang="en-US" sz="4000" b="1" dirty="0">
                <a:solidFill>
                  <a:prstClr val="white"/>
                </a:solidFill>
                <a:latin typeface="Calibri" panose="020F0502020204030204" pitchFamily="34" charset="0"/>
                <a:ea typeface="微软雅黑"/>
                <a:cs typeface="Calibri" panose="020F0502020204030204" pitchFamily="34" charset="0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FBC29AE1-5D84-4C6C-BFA6-B37FF8DFF674}"/>
                </a:ext>
              </a:extLst>
            </p:cNvPr>
            <p:cNvSpPr/>
            <p:nvPr/>
          </p:nvSpPr>
          <p:spPr>
            <a:xfrm>
              <a:off x="1200314" y="1321466"/>
              <a:ext cx="35983" cy="17556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  <a:latin typeface="Times New Roman"/>
                <a:ea typeface="微软雅黑"/>
              </a:endParaRPr>
            </a:p>
          </p:txBody>
        </p:sp>
      </p:grpSp>
      <p:pic>
        <p:nvPicPr>
          <p:cNvPr id="35" name="Picture 34">
            <a:extLst>
              <a:ext uri="{FF2B5EF4-FFF2-40B4-BE49-F238E27FC236}">
                <a16:creationId xmlns:a16="http://schemas.microsoft.com/office/drawing/2014/main" id="{8FCE9026-BA7D-4B5C-82B2-CAE4A52729BE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0539" y="4910436"/>
            <a:ext cx="2435064" cy="189027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C07966E-1621-46AD-B17E-AF1AA8D851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2872" y="2221984"/>
            <a:ext cx="6353175" cy="4476750"/>
          </a:xfrm>
          <a:prstGeom prst="rect">
            <a:avLst/>
          </a:prstGeom>
        </p:spPr>
      </p:pic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C2C03E50-4CE6-424B-B4EC-F2E48AF9AE7A}"/>
              </a:ext>
            </a:extLst>
          </p:cNvPr>
          <p:cNvSpPr/>
          <p:nvPr/>
        </p:nvSpPr>
        <p:spPr>
          <a:xfrm>
            <a:off x="7986047" y="2764465"/>
            <a:ext cx="3767747" cy="1890270"/>
          </a:xfrm>
          <a:prstGeom prst="wedgeRoundRectCallout">
            <a:avLst>
              <a:gd name="adj1" fmla="val 17369"/>
              <a:gd name="adj2" fmla="val 6925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Sỏi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bộ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phận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thận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bàng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41218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-40771" y="1403498"/>
            <a:ext cx="12276000" cy="431681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  <a:latin typeface="Times New Roman"/>
              <a:ea typeface="微软雅黑"/>
            </a:endParaRPr>
          </a:p>
        </p:txBody>
      </p:sp>
      <p:pic>
        <p:nvPicPr>
          <p:cNvPr id="51" name="图片 5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3038" y="5252592"/>
            <a:ext cx="1768962" cy="176896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8E00A4E-1A90-4C93-80A4-C9D271895B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6259" y="1867687"/>
            <a:ext cx="12192000" cy="33849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65563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-67158" y="-13888"/>
            <a:ext cx="12320711" cy="337087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prstClr val="white"/>
              </a:solidFill>
              <a:latin typeface="Times New Roman"/>
              <a:ea typeface="微软雅黑"/>
            </a:endParaRPr>
          </a:p>
        </p:txBody>
      </p:sp>
      <p:sp>
        <p:nvSpPr>
          <p:cNvPr id="108" name="矩形 107"/>
          <p:cNvSpPr/>
          <p:nvPr/>
        </p:nvSpPr>
        <p:spPr>
          <a:xfrm>
            <a:off x="-67158" y="-13888"/>
            <a:ext cx="12320711" cy="337087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prstClr val="white"/>
              </a:solidFill>
              <a:latin typeface="Times New Roman"/>
              <a:ea typeface="微软雅黑"/>
            </a:endParaRPr>
          </a:p>
        </p:txBody>
      </p:sp>
      <p:sp>
        <p:nvSpPr>
          <p:cNvPr id="109" name="AutoShape 2"/>
          <p:cNvSpPr>
            <a:spLocks/>
          </p:cNvSpPr>
          <p:nvPr/>
        </p:nvSpPr>
        <p:spPr bwMode="auto">
          <a:xfrm>
            <a:off x="6886914" y="870286"/>
            <a:ext cx="4354650" cy="6015099"/>
          </a:xfrm>
          <a:custGeom>
            <a:avLst/>
            <a:gdLst>
              <a:gd name="T0" fmla="*/ 1048398 w 20607"/>
              <a:gd name="T1" fmla="*/ 3881437 h 21337"/>
              <a:gd name="T2" fmla="*/ 1133597 w 20607"/>
              <a:gd name="T3" fmla="*/ 2299356 h 21337"/>
              <a:gd name="T4" fmla="*/ 4077 w 20607"/>
              <a:gd name="T5" fmla="*/ 1625921 h 21337"/>
              <a:gd name="T6" fmla="*/ 1229481 w 20607"/>
              <a:gd name="T7" fmla="*/ 1901335 h 21337"/>
              <a:gd name="T8" fmla="*/ 1282765 w 20607"/>
              <a:gd name="T9" fmla="*/ 901188 h 21337"/>
              <a:gd name="T10" fmla="*/ 749920 w 20607"/>
              <a:gd name="T11" fmla="*/ 248127 h 21337"/>
              <a:gd name="T12" fmla="*/ 1346735 w 20607"/>
              <a:gd name="T13" fmla="*/ 574657 h 21337"/>
              <a:gd name="T14" fmla="*/ 1794240 w 20607"/>
              <a:gd name="T15" fmla="*/ 3092 h 21337"/>
              <a:gd name="T16" fmla="*/ 1527818 w 20607"/>
              <a:gd name="T17" fmla="*/ 758387 h 21337"/>
              <a:gd name="T18" fmla="*/ 1762185 w 20607"/>
              <a:gd name="T19" fmla="*/ 1952452 h 21337"/>
              <a:gd name="T20" fmla="*/ 2891705 w 20607"/>
              <a:gd name="T21" fmla="*/ 1472752 h 21337"/>
              <a:gd name="T22" fmla="*/ 1826155 w 20607"/>
              <a:gd name="T23" fmla="*/ 2278982 h 21337"/>
              <a:gd name="T24" fmla="*/ 1836840 w 20607"/>
              <a:gd name="T25" fmla="*/ 3881437 h 21337"/>
              <a:gd name="T26" fmla="*/ 1048398 w 20607"/>
              <a:gd name="T27" fmla="*/ 3881437 h 21337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0607" h="21337">
                <a:moveTo>
                  <a:pt x="7457" y="21337"/>
                </a:moveTo>
                <a:cubicBezTo>
                  <a:pt x="7457" y="21337"/>
                  <a:pt x="10109" y="14324"/>
                  <a:pt x="8063" y="12640"/>
                </a:cubicBezTo>
                <a:cubicBezTo>
                  <a:pt x="4425" y="9779"/>
                  <a:pt x="-425" y="9050"/>
                  <a:pt x="29" y="8938"/>
                </a:cubicBezTo>
                <a:cubicBezTo>
                  <a:pt x="2909" y="8377"/>
                  <a:pt x="7532" y="11238"/>
                  <a:pt x="8745" y="10452"/>
                </a:cubicBezTo>
                <a:cubicBezTo>
                  <a:pt x="9730" y="9835"/>
                  <a:pt x="9882" y="6301"/>
                  <a:pt x="9124" y="4954"/>
                </a:cubicBezTo>
                <a:cubicBezTo>
                  <a:pt x="7684" y="2317"/>
                  <a:pt x="4122" y="1364"/>
                  <a:pt x="5334" y="1364"/>
                </a:cubicBezTo>
                <a:cubicBezTo>
                  <a:pt x="7002" y="1364"/>
                  <a:pt x="9276" y="3439"/>
                  <a:pt x="9579" y="3159"/>
                </a:cubicBezTo>
                <a:cubicBezTo>
                  <a:pt x="9958" y="2934"/>
                  <a:pt x="12004" y="-263"/>
                  <a:pt x="12762" y="17"/>
                </a:cubicBezTo>
                <a:cubicBezTo>
                  <a:pt x="12989" y="129"/>
                  <a:pt x="10867" y="1756"/>
                  <a:pt x="10867" y="4169"/>
                </a:cubicBezTo>
                <a:cubicBezTo>
                  <a:pt x="10867" y="6525"/>
                  <a:pt x="11246" y="11294"/>
                  <a:pt x="12534" y="10733"/>
                </a:cubicBezTo>
                <a:cubicBezTo>
                  <a:pt x="14732" y="9723"/>
                  <a:pt x="19052" y="7984"/>
                  <a:pt x="20568" y="8096"/>
                </a:cubicBezTo>
                <a:cubicBezTo>
                  <a:pt x="21175" y="8152"/>
                  <a:pt x="14429" y="10116"/>
                  <a:pt x="12989" y="12528"/>
                </a:cubicBezTo>
                <a:cubicBezTo>
                  <a:pt x="11777" y="14548"/>
                  <a:pt x="12459" y="20663"/>
                  <a:pt x="13065" y="21337"/>
                </a:cubicBezTo>
                <a:lnTo>
                  <a:pt x="7457" y="21337"/>
                </a:lnTo>
                <a:close/>
              </a:path>
            </a:pathLst>
          </a:custGeom>
          <a:solidFill>
            <a:srgbClr val="BECE37"/>
          </a:solidFill>
          <a:ln w="12700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lIns="91431" tIns="45715" rIns="91431" bIns="45715"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110" name="AutoShape 3"/>
          <p:cNvSpPr>
            <a:spLocks/>
          </p:cNvSpPr>
          <p:nvPr/>
        </p:nvSpPr>
        <p:spPr bwMode="auto">
          <a:xfrm>
            <a:off x="9654800" y="2850717"/>
            <a:ext cx="417570" cy="617503"/>
          </a:xfrm>
          <a:custGeom>
            <a:avLst/>
            <a:gdLst>
              <a:gd name="T0" fmla="*/ 152974 w 9894"/>
              <a:gd name="T1" fmla="*/ 398445 h 21600"/>
              <a:gd name="T2" fmla="*/ 78481 w 9894"/>
              <a:gd name="T3" fmla="*/ 0 h 21600"/>
              <a:gd name="T4" fmla="*/ 152974 w 9894"/>
              <a:gd name="T5" fmla="*/ 398445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894" h="21600">
                <a:moveTo>
                  <a:pt x="5448" y="21599"/>
                </a:moveTo>
                <a:cubicBezTo>
                  <a:pt x="5448" y="21599"/>
                  <a:pt x="-4783" y="19938"/>
                  <a:pt x="2795" y="0"/>
                </a:cubicBezTo>
                <a:cubicBezTo>
                  <a:pt x="2795" y="0"/>
                  <a:pt x="16817" y="14399"/>
                  <a:pt x="5448" y="21599"/>
                </a:cubicBezTo>
                <a:close/>
              </a:path>
            </a:pathLst>
          </a:custGeom>
          <a:solidFill>
            <a:srgbClr val="F07474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lIns="91431" tIns="45715" rIns="91431" bIns="45715"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111" name="AutoShape 4"/>
          <p:cNvSpPr>
            <a:spLocks/>
          </p:cNvSpPr>
          <p:nvPr/>
        </p:nvSpPr>
        <p:spPr bwMode="auto">
          <a:xfrm>
            <a:off x="10255045" y="2606990"/>
            <a:ext cx="393709" cy="634723"/>
          </a:xfrm>
          <a:custGeom>
            <a:avLst/>
            <a:gdLst>
              <a:gd name="T0" fmla="*/ 97733 w 9611"/>
              <a:gd name="T1" fmla="*/ 409556 h 21600"/>
              <a:gd name="T2" fmla="*/ 140549 w 9611"/>
              <a:gd name="T3" fmla="*/ 0 h 21600"/>
              <a:gd name="T4" fmla="*/ 97733 w 9611"/>
              <a:gd name="T5" fmla="*/ 409556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611" h="21600">
                <a:moveTo>
                  <a:pt x="3586" y="21599"/>
                </a:moveTo>
                <a:cubicBezTo>
                  <a:pt x="3586" y="21599"/>
                  <a:pt x="-5446" y="17280"/>
                  <a:pt x="5157" y="0"/>
                </a:cubicBezTo>
                <a:cubicBezTo>
                  <a:pt x="5157" y="0"/>
                  <a:pt x="16153" y="18900"/>
                  <a:pt x="3586" y="21599"/>
                </a:cubicBezTo>
                <a:close/>
              </a:path>
            </a:pathLst>
          </a:custGeom>
          <a:solidFill>
            <a:srgbClr val="F07474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lIns="91431" tIns="45715" rIns="91431" bIns="45715"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112" name="AutoShape 5"/>
          <p:cNvSpPr>
            <a:spLocks/>
          </p:cNvSpPr>
          <p:nvPr/>
        </p:nvSpPr>
        <p:spPr bwMode="auto">
          <a:xfrm>
            <a:off x="10921825" y="2218456"/>
            <a:ext cx="465291" cy="745429"/>
          </a:xfrm>
          <a:custGeom>
            <a:avLst/>
            <a:gdLst>
              <a:gd name="T0" fmla="*/ 64632 w 10585"/>
              <a:gd name="T1" fmla="*/ 480990 h 21600"/>
              <a:gd name="T2" fmla="*/ 257359 w 10585"/>
              <a:gd name="T3" fmla="*/ 0 h 21600"/>
              <a:gd name="T4" fmla="*/ 64632 w 10585"/>
              <a:gd name="T5" fmla="*/ 48099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585" h="21600">
                <a:moveTo>
                  <a:pt x="2210" y="21599"/>
                </a:moveTo>
                <a:cubicBezTo>
                  <a:pt x="2210" y="21599"/>
                  <a:pt x="-5844" y="11489"/>
                  <a:pt x="8800" y="0"/>
                </a:cubicBezTo>
                <a:cubicBezTo>
                  <a:pt x="8800" y="0"/>
                  <a:pt x="15756" y="19761"/>
                  <a:pt x="2210" y="21599"/>
                </a:cubicBezTo>
                <a:close/>
              </a:path>
            </a:pathLst>
          </a:custGeom>
          <a:gradFill rotWithShape="1">
            <a:gsLst>
              <a:gs pos="0">
                <a:sysClr val="window" lastClr="FFFFFF"/>
              </a:gs>
              <a:gs pos="100000">
                <a:srgbClr val="D9D9D9"/>
              </a:gs>
            </a:gsLst>
            <a:lin ang="5400000" scaled="1"/>
          </a:gradFill>
          <a:ln w="12700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lIns="91431" tIns="45715" rIns="91431" bIns="45715"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113" name="AutoShape 6"/>
          <p:cNvSpPr>
            <a:spLocks/>
          </p:cNvSpPr>
          <p:nvPr/>
        </p:nvSpPr>
        <p:spPr bwMode="auto">
          <a:xfrm>
            <a:off x="11440109" y="2688590"/>
            <a:ext cx="751623" cy="418227"/>
          </a:xfrm>
          <a:custGeom>
            <a:avLst/>
            <a:gdLst>
              <a:gd name="T0" fmla="*/ 778 w 19937"/>
              <a:gd name="T1" fmla="*/ 168005 h 14258"/>
              <a:gd name="T2" fmla="*/ 500037 w 19937"/>
              <a:gd name="T3" fmla="*/ 24909 h 14258"/>
              <a:gd name="T4" fmla="*/ 372570 w 19937"/>
              <a:gd name="T5" fmla="*/ 178226 h 14258"/>
              <a:gd name="T6" fmla="*/ 778 w 19937"/>
              <a:gd name="T7" fmla="*/ 168005 h 1425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937" h="14258">
                <a:moveTo>
                  <a:pt x="31" y="8876"/>
                </a:moveTo>
                <a:cubicBezTo>
                  <a:pt x="31" y="8876"/>
                  <a:pt x="-1663" y="-4084"/>
                  <a:pt x="19936" y="1316"/>
                </a:cubicBezTo>
                <a:cubicBezTo>
                  <a:pt x="19936" y="1316"/>
                  <a:pt x="17819" y="4016"/>
                  <a:pt x="14854" y="9416"/>
                </a:cubicBezTo>
                <a:cubicBezTo>
                  <a:pt x="11889" y="14276"/>
                  <a:pt x="2995" y="17515"/>
                  <a:pt x="31" y="8876"/>
                </a:cubicBezTo>
                <a:close/>
              </a:path>
            </a:pathLst>
          </a:custGeom>
          <a:solidFill>
            <a:srgbClr val="F07474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lIns="91431" tIns="45715" rIns="91431" bIns="45715"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114" name="AutoShape 7"/>
          <p:cNvSpPr>
            <a:spLocks/>
          </p:cNvSpPr>
          <p:nvPr/>
        </p:nvSpPr>
        <p:spPr bwMode="auto">
          <a:xfrm>
            <a:off x="11109383" y="3375591"/>
            <a:ext cx="649021" cy="383785"/>
          </a:xfrm>
          <a:custGeom>
            <a:avLst/>
            <a:gdLst>
              <a:gd name="T0" fmla="*/ 101230 w 19438"/>
              <a:gd name="T1" fmla="*/ 0 h 16645"/>
              <a:gd name="T2" fmla="*/ 431800 w 19438"/>
              <a:gd name="T3" fmla="*/ 207330 h 16645"/>
              <a:gd name="T4" fmla="*/ 47916 w 19438"/>
              <a:gd name="T5" fmla="*/ 165864 h 16645"/>
              <a:gd name="T6" fmla="*/ 101230 w 19438"/>
              <a:gd name="T7" fmla="*/ 0 h 1664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438" h="16645">
                <a:moveTo>
                  <a:pt x="4557" y="0"/>
                </a:moveTo>
                <a:cubicBezTo>
                  <a:pt x="4557" y="0"/>
                  <a:pt x="17038" y="2090"/>
                  <a:pt x="19438" y="13935"/>
                </a:cubicBezTo>
                <a:cubicBezTo>
                  <a:pt x="19438" y="13935"/>
                  <a:pt x="11277" y="21599"/>
                  <a:pt x="2157" y="11148"/>
                </a:cubicBezTo>
                <a:cubicBezTo>
                  <a:pt x="-2162" y="5574"/>
                  <a:pt x="717" y="696"/>
                  <a:pt x="4557" y="0"/>
                </a:cubicBezTo>
                <a:close/>
              </a:path>
            </a:pathLst>
          </a:custGeom>
          <a:solidFill>
            <a:srgbClr val="FFBF53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lIns="91431" tIns="45715" rIns="91431" bIns="45715"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115" name="AutoShape 8"/>
          <p:cNvSpPr>
            <a:spLocks/>
          </p:cNvSpPr>
          <p:nvPr/>
        </p:nvSpPr>
        <p:spPr bwMode="auto">
          <a:xfrm>
            <a:off x="10692759" y="3627572"/>
            <a:ext cx="529716" cy="519095"/>
          </a:xfrm>
          <a:custGeom>
            <a:avLst/>
            <a:gdLst>
              <a:gd name="T0" fmla="*/ 36000 w 20049"/>
              <a:gd name="T1" fmla="*/ 28683 h 18650"/>
              <a:gd name="T2" fmla="*/ 257485 w 20049"/>
              <a:gd name="T3" fmla="*/ 59305 h 18650"/>
              <a:gd name="T4" fmla="*/ 352425 w 20049"/>
              <a:gd name="T5" fmla="*/ 334944 h 18650"/>
              <a:gd name="T6" fmla="*/ 25453 w 20049"/>
              <a:gd name="T7" fmla="*/ 181813 h 18650"/>
              <a:gd name="T8" fmla="*/ 36000 w 20049"/>
              <a:gd name="T9" fmla="*/ 28683 h 186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049" h="18650">
                <a:moveTo>
                  <a:pt x="2048" y="1597"/>
                </a:moveTo>
                <a:cubicBezTo>
                  <a:pt x="2048" y="1597"/>
                  <a:pt x="8649" y="-2950"/>
                  <a:pt x="14648" y="3302"/>
                </a:cubicBezTo>
                <a:cubicBezTo>
                  <a:pt x="20049" y="8986"/>
                  <a:pt x="18848" y="15807"/>
                  <a:pt x="20049" y="18649"/>
                </a:cubicBezTo>
                <a:cubicBezTo>
                  <a:pt x="20049" y="18649"/>
                  <a:pt x="6848" y="16944"/>
                  <a:pt x="1448" y="10123"/>
                </a:cubicBezTo>
                <a:cubicBezTo>
                  <a:pt x="-1551" y="6144"/>
                  <a:pt x="848" y="3302"/>
                  <a:pt x="2048" y="1597"/>
                </a:cubicBezTo>
                <a:close/>
              </a:path>
            </a:pathLst>
          </a:custGeom>
          <a:solidFill>
            <a:srgbClr val="FFBF53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lIns="91431" tIns="45715" rIns="91431" bIns="45715"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116" name="AutoShape 9"/>
          <p:cNvSpPr>
            <a:spLocks/>
          </p:cNvSpPr>
          <p:nvPr/>
        </p:nvSpPr>
        <p:spPr bwMode="auto">
          <a:xfrm>
            <a:off x="10255045" y="4030048"/>
            <a:ext cx="563121" cy="489575"/>
          </a:xfrm>
          <a:custGeom>
            <a:avLst/>
            <a:gdLst>
              <a:gd name="T0" fmla="*/ 31648 w 16064"/>
              <a:gd name="T1" fmla="*/ 10489 h 17680"/>
              <a:gd name="T2" fmla="*/ 288894 w 16064"/>
              <a:gd name="T3" fmla="*/ 81587 h 17680"/>
              <a:gd name="T4" fmla="*/ 374627 w 16064"/>
              <a:gd name="T5" fmla="*/ 315180 h 17680"/>
              <a:gd name="T6" fmla="*/ 31648 w 16064"/>
              <a:gd name="T7" fmla="*/ 10489 h 1768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064" h="17680">
                <a:moveTo>
                  <a:pt x="1357" y="587"/>
                </a:moveTo>
                <a:cubicBezTo>
                  <a:pt x="1357" y="587"/>
                  <a:pt x="8710" y="-2255"/>
                  <a:pt x="12387" y="4566"/>
                </a:cubicBezTo>
                <a:cubicBezTo>
                  <a:pt x="16063" y="10818"/>
                  <a:pt x="14685" y="15366"/>
                  <a:pt x="16063" y="17639"/>
                </a:cubicBezTo>
                <a:cubicBezTo>
                  <a:pt x="16063" y="17639"/>
                  <a:pt x="-5536" y="19345"/>
                  <a:pt x="1357" y="587"/>
                </a:cubicBezTo>
                <a:close/>
              </a:path>
            </a:pathLst>
          </a:custGeom>
          <a:gradFill rotWithShape="1">
            <a:gsLst>
              <a:gs pos="0">
                <a:sysClr val="window" lastClr="FFFFFF"/>
              </a:gs>
              <a:gs pos="100000">
                <a:srgbClr val="D9D9D9"/>
              </a:gs>
            </a:gsLst>
            <a:lin ang="5400000" scaled="1"/>
          </a:gradFill>
          <a:ln w="12700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lIns="91431" tIns="45715" rIns="91431" bIns="45715"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117" name="AutoShape 10"/>
          <p:cNvSpPr>
            <a:spLocks/>
          </p:cNvSpPr>
          <p:nvPr/>
        </p:nvSpPr>
        <p:spPr bwMode="auto">
          <a:xfrm>
            <a:off x="7722054" y="2850718"/>
            <a:ext cx="393709" cy="570757"/>
          </a:xfrm>
          <a:custGeom>
            <a:avLst/>
            <a:gdLst>
              <a:gd name="T0" fmla="*/ 64765 w 12554"/>
              <a:gd name="T1" fmla="*/ 358088 h 19439"/>
              <a:gd name="T2" fmla="*/ 257911 w 12554"/>
              <a:gd name="T3" fmla="*/ 0 h 19439"/>
              <a:gd name="T4" fmla="*/ 257911 w 12554"/>
              <a:gd name="T5" fmla="*/ 173928 h 19439"/>
              <a:gd name="T6" fmla="*/ 64765 w 12554"/>
              <a:gd name="T7" fmla="*/ 358088 h 1943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2554" h="19439">
                <a:moveTo>
                  <a:pt x="3104" y="18900"/>
                </a:moveTo>
                <a:cubicBezTo>
                  <a:pt x="3104" y="18900"/>
                  <a:pt x="-8210" y="10260"/>
                  <a:pt x="12361" y="0"/>
                </a:cubicBezTo>
                <a:cubicBezTo>
                  <a:pt x="12361" y="0"/>
                  <a:pt x="11847" y="4320"/>
                  <a:pt x="12361" y="9180"/>
                </a:cubicBezTo>
                <a:cubicBezTo>
                  <a:pt x="13389" y="13500"/>
                  <a:pt x="10304" y="21599"/>
                  <a:pt x="3104" y="18900"/>
                </a:cubicBezTo>
                <a:close/>
              </a:path>
            </a:pathLst>
          </a:custGeom>
          <a:solidFill>
            <a:srgbClr val="F07474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lIns="91431" tIns="45715" rIns="91431" bIns="45715"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118" name="AutoShape 11"/>
          <p:cNvSpPr>
            <a:spLocks/>
          </p:cNvSpPr>
          <p:nvPr/>
        </p:nvSpPr>
        <p:spPr bwMode="auto">
          <a:xfrm>
            <a:off x="7232901" y="2567800"/>
            <a:ext cx="391322" cy="647023"/>
          </a:xfrm>
          <a:custGeom>
            <a:avLst/>
            <a:gdLst>
              <a:gd name="T0" fmla="*/ 37685 w 13741"/>
              <a:gd name="T1" fmla="*/ 369406 h 20925"/>
              <a:gd name="T2" fmla="*/ 102314 w 13741"/>
              <a:gd name="T3" fmla="*/ 61554 h 20925"/>
              <a:gd name="T4" fmla="*/ 220770 w 13741"/>
              <a:gd name="T5" fmla="*/ 0 h 20925"/>
              <a:gd name="T6" fmla="*/ 188465 w 13741"/>
              <a:gd name="T7" fmla="*/ 400193 h 20925"/>
              <a:gd name="T8" fmla="*/ 37685 w 13741"/>
              <a:gd name="T9" fmla="*/ 369406 h 209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741" h="20925">
                <a:moveTo>
                  <a:pt x="1989" y="18514"/>
                </a:moveTo>
                <a:cubicBezTo>
                  <a:pt x="1989" y="18514"/>
                  <a:pt x="-4263" y="10800"/>
                  <a:pt x="5400" y="3085"/>
                </a:cubicBezTo>
                <a:cubicBezTo>
                  <a:pt x="7673" y="1542"/>
                  <a:pt x="11652" y="0"/>
                  <a:pt x="11652" y="0"/>
                </a:cubicBezTo>
                <a:cubicBezTo>
                  <a:pt x="11652" y="0"/>
                  <a:pt x="17337" y="15942"/>
                  <a:pt x="9947" y="20057"/>
                </a:cubicBezTo>
                <a:cubicBezTo>
                  <a:pt x="7105" y="21599"/>
                  <a:pt x="3694" y="21085"/>
                  <a:pt x="1989" y="18514"/>
                </a:cubicBezTo>
                <a:close/>
              </a:path>
            </a:pathLst>
          </a:custGeom>
          <a:solidFill>
            <a:srgbClr val="F07474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lIns="91431" tIns="45715" rIns="91431" bIns="45715"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119" name="AutoShape 12"/>
          <p:cNvSpPr>
            <a:spLocks/>
          </p:cNvSpPr>
          <p:nvPr/>
        </p:nvSpPr>
        <p:spPr bwMode="auto">
          <a:xfrm>
            <a:off x="6588650" y="2474315"/>
            <a:ext cx="408024" cy="661783"/>
          </a:xfrm>
          <a:custGeom>
            <a:avLst/>
            <a:gdLst>
              <a:gd name="T0" fmla="*/ 147495 w 14722"/>
              <a:gd name="T1" fmla="*/ 426471 h 21125"/>
              <a:gd name="T2" fmla="*/ 39866 w 14722"/>
              <a:gd name="T3" fmla="*/ 152298 h 21125"/>
              <a:gd name="T4" fmla="*/ 125977 w 14722"/>
              <a:gd name="T5" fmla="*/ 0 h 21125"/>
              <a:gd name="T6" fmla="*/ 201319 w 14722"/>
              <a:gd name="T7" fmla="*/ 111687 h 21125"/>
              <a:gd name="T8" fmla="*/ 147495 w 14722"/>
              <a:gd name="T9" fmla="*/ 426471 h 211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722" h="21125">
                <a:moveTo>
                  <a:pt x="7999" y="21097"/>
                </a:moveTo>
                <a:cubicBezTo>
                  <a:pt x="2162" y="21600"/>
                  <a:pt x="-3092" y="15069"/>
                  <a:pt x="2162" y="7534"/>
                </a:cubicBezTo>
                <a:cubicBezTo>
                  <a:pt x="6832" y="0"/>
                  <a:pt x="6832" y="0"/>
                  <a:pt x="6832" y="0"/>
                </a:cubicBezTo>
                <a:cubicBezTo>
                  <a:pt x="6832" y="0"/>
                  <a:pt x="9167" y="3516"/>
                  <a:pt x="10918" y="5525"/>
                </a:cubicBezTo>
                <a:cubicBezTo>
                  <a:pt x="14421" y="10046"/>
                  <a:pt x="18507" y="21097"/>
                  <a:pt x="7999" y="21097"/>
                </a:cubicBezTo>
                <a:close/>
              </a:path>
            </a:pathLst>
          </a:custGeom>
          <a:solidFill>
            <a:srgbClr val="FFBF53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lIns="91431" tIns="45715" rIns="91431" bIns="45715"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120" name="AutoShape 13"/>
          <p:cNvSpPr>
            <a:spLocks/>
          </p:cNvSpPr>
          <p:nvPr/>
        </p:nvSpPr>
        <p:spPr bwMode="auto">
          <a:xfrm>
            <a:off x="5879977" y="3109265"/>
            <a:ext cx="782643" cy="391167"/>
          </a:xfrm>
          <a:custGeom>
            <a:avLst/>
            <a:gdLst>
              <a:gd name="T0" fmla="*/ 520184 w 21189"/>
              <a:gd name="T1" fmla="*/ 157142 h 15674"/>
              <a:gd name="T2" fmla="*/ 95544 w 21189"/>
              <a:gd name="T3" fmla="*/ 34366 h 15674"/>
              <a:gd name="T4" fmla="*/ 0 w 21189"/>
              <a:gd name="T5" fmla="*/ 105980 h 15674"/>
              <a:gd name="T6" fmla="*/ 244143 w 21189"/>
              <a:gd name="T7" fmla="*/ 249208 h 15674"/>
              <a:gd name="T8" fmla="*/ 520184 w 21189"/>
              <a:gd name="T9" fmla="*/ 157142 h 1567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189" h="15674">
                <a:moveTo>
                  <a:pt x="21168" y="9758"/>
                </a:moveTo>
                <a:cubicBezTo>
                  <a:pt x="21168" y="9758"/>
                  <a:pt x="12959" y="-5489"/>
                  <a:pt x="3888" y="2134"/>
                </a:cubicBezTo>
                <a:cubicBezTo>
                  <a:pt x="3888" y="2134"/>
                  <a:pt x="1296" y="5311"/>
                  <a:pt x="0" y="6581"/>
                </a:cubicBezTo>
                <a:cubicBezTo>
                  <a:pt x="0" y="6581"/>
                  <a:pt x="4320" y="14840"/>
                  <a:pt x="9935" y="15475"/>
                </a:cubicBezTo>
                <a:cubicBezTo>
                  <a:pt x="15119" y="16111"/>
                  <a:pt x="21599" y="15475"/>
                  <a:pt x="21168" y="9758"/>
                </a:cubicBezTo>
                <a:close/>
              </a:path>
            </a:pathLst>
          </a:custGeom>
          <a:gradFill rotWithShape="1">
            <a:gsLst>
              <a:gs pos="0">
                <a:sysClr val="window" lastClr="FFFFFF"/>
              </a:gs>
              <a:gs pos="100000">
                <a:srgbClr val="D9D9D9"/>
              </a:gs>
            </a:gsLst>
            <a:lin ang="5400000" scaled="1"/>
          </a:gradFill>
          <a:ln w="12700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lIns="91431" tIns="45715" rIns="91431" bIns="45715"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121" name="AutoShape 14"/>
          <p:cNvSpPr>
            <a:spLocks/>
          </p:cNvSpPr>
          <p:nvPr/>
        </p:nvSpPr>
        <p:spPr bwMode="auto">
          <a:xfrm>
            <a:off x="6459799" y="3576466"/>
            <a:ext cx="613230" cy="578139"/>
          </a:xfrm>
          <a:custGeom>
            <a:avLst/>
            <a:gdLst>
              <a:gd name="T0" fmla="*/ 295532 w 20364"/>
              <a:gd name="T1" fmla="*/ 1467 h 21100"/>
              <a:gd name="T2" fmla="*/ 73868 w 20364"/>
              <a:gd name="T3" fmla="*/ 187256 h 21100"/>
              <a:gd name="T4" fmla="*/ 0 w 20364"/>
              <a:gd name="T5" fmla="*/ 373044 h 21100"/>
              <a:gd name="T6" fmla="*/ 401075 w 20364"/>
              <a:gd name="T7" fmla="*/ 197581 h 21100"/>
              <a:gd name="T8" fmla="*/ 295532 w 20364"/>
              <a:gd name="T9" fmla="*/ 1467 h 211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364" h="21100">
                <a:moveTo>
                  <a:pt x="14751" y="83"/>
                </a:moveTo>
                <a:cubicBezTo>
                  <a:pt x="12117" y="83"/>
                  <a:pt x="4214" y="2418"/>
                  <a:pt x="3687" y="10591"/>
                </a:cubicBezTo>
                <a:cubicBezTo>
                  <a:pt x="2634" y="18181"/>
                  <a:pt x="0" y="21099"/>
                  <a:pt x="0" y="21099"/>
                </a:cubicBezTo>
                <a:cubicBezTo>
                  <a:pt x="0" y="21099"/>
                  <a:pt x="18439" y="19932"/>
                  <a:pt x="20019" y="11175"/>
                </a:cubicBezTo>
                <a:cubicBezTo>
                  <a:pt x="21599" y="1835"/>
                  <a:pt x="17385" y="-500"/>
                  <a:pt x="14751" y="83"/>
                </a:cubicBezTo>
                <a:close/>
              </a:path>
            </a:pathLst>
          </a:custGeom>
          <a:solidFill>
            <a:srgbClr val="FFBF53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lIns="91431" tIns="45715" rIns="91431" bIns="45715"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122" name="AutoShape 15"/>
          <p:cNvSpPr>
            <a:spLocks/>
          </p:cNvSpPr>
          <p:nvPr/>
        </p:nvSpPr>
        <p:spPr bwMode="auto">
          <a:xfrm>
            <a:off x="7163702" y="3881524"/>
            <a:ext cx="529716" cy="615040"/>
          </a:xfrm>
          <a:custGeom>
            <a:avLst/>
            <a:gdLst>
              <a:gd name="T0" fmla="*/ 245334 w 11653"/>
              <a:gd name="T1" fmla="*/ 19646 h 19110"/>
              <a:gd name="T2" fmla="*/ 31151 w 11653"/>
              <a:gd name="T3" fmla="*/ 396875 h 19110"/>
              <a:gd name="T4" fmla="*/ 245334 w 11653"/>
              <a:gd name="T5" fmla="*/ 19646 h 1911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1653" h="19110">
                <a:moveTo>
                  <a:pt x="8112" y="946"/>
                </a:moveTo>
                <a:cubicBezTo>
                  <a:pt x="3863" y="-2490"/>
                  <a:pt x="-2510" y="3400"/>
                  <a:pt x="1030" y="19110"/>
                </a:cubicBezTo>
                <a:cubicBezTo>
                  <a:pt x="1030" y="19110"/>
                  <a:pt x="19090" y="10273"/>
                  <a:pt x="8112" y="946"/>
                </a:cubicBezTo>
                <a:close/>
              </a:path>
            </a:pathLst>
          </a:custGeom>
          <a:gradFill rotWithShape="1">
            <a:gsLst>
              <a:gs pos="0">
                <a:sysClr val="window" lastClr="FFFFFF"/>
              </a:gs>
              <a:gs pos="100000">
                <a:srgbClr val="D9D9D9"/>
              </a:gs>
            </a:gsLst>
            <a:lin ang="5400000" scaled="1"/>
          </a:gradFill>
          <a:ln w="12700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lIns="91431" tIns="45715" rIns="91431" bIns="45715"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123" name="AutoShape 16"/>
          <p:cNvSpPr>
            <a:spLocks/>
          </p:cNvSpPr>
          <p:nvPr/>
        </p:nvSpPr>
        <p:spPr bwMode="auto">
          <a:xfrm>
            <a:off x="9511636" y="23990"/>
            <a:ext cx="472449" cy="725748"/>
          </a:xfrm>
          <a:custGeom>
            <a:avLst/>
            <a:gdLst>
              <a:gd name="T0" fmla="*/ 67128 w 13523"/>
              <a:gd name="T1" fmla="*/ 449800 h 18670"/>
              <a:gd name="T2" fmla="*/ 270092 w 13523"/>
              <a:gd name="T3" fmla="*/ 0 h 18670"/>
              <a:gd name="T4" fmla="*/ 312814 w 13523"/>
              <a:gd name="T5" fmla="*/ 173780 h 18670"/>
              <a:gd name="T6" fmla="*/ 67128 w 13523"/>
              <a:gd name="T7" fmla="*/ 449800 h 1867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3523" h="18670">
                <a:moveTo>
                  <a:pt x="2888" y="17932"/>
                </a:moveTo>
                <a:cubicBezTo>
                  <a:pt x="2888" y="17932"/>
                  <a:pt x="-7682" y="8558"/>
                  <a:pt x="11620" y="0"/>
                </a:cubicBezTo>
                <a:cubicBezTo>
                  <a:pt x="11620" y="0"/>
                  <a:pt x="12998" y="3260"/>
                  <a:pt x="13458" y="6928"/>
                </a:cubicBezTo>
                <a:cubicBezTo>
                  <a:pt x="13917" y="10596"/>
                  <a:pt x="12079" y="21599"/>
                  <a:pt x="2888" y="17932"/>
                </a:cubicBezTo>
                <a:close/>
              </a:path>
            </a:pathLst>
          </a:custGeom>
          <a:solidFill>
            <a:srgbClr val="F07474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lIns="91431" tIns="45715" rIns="91431" bIns="45715"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124" name="AutoShape 17"/>
          <p:cNvSpPr>
            <a:spLocks/>
          </p:cNvSpPr>
          <p:nvPr/>
        </p:nvSpPr>
        <p:spPr bwMode="auto">
          <a:xfrm>
            <a:off x="8931812" y="265087"/>
            <a:ext cx="424727" cy="686385"/>
          </a:xfrm>
          <a:custGeom>
            <a:avLst/>
            <a:gdLst>
              <a:gd name="T0" fmla="*/ 251649 w 16246"/>
              <a:gd name="T1" fmla="*/ 413107 h 20641"/>
              <a:gd name="T2" fmla="*/ 144297 w 16246"/>
              <a:gd name="T3" fmla="*/ 110830 h 20641"/>
              <a:gd name="T4" fmla="*/ 4766 w 16246"/>
              <a:gd name="T5" fmla="*/ 0 h 20641"/>
              <a:gd name="T6" fmla="*/ 4766 w 16246"/>
              <a:gd name="T7" fmla="*/ 191426 h 20641"/>
              <a:gd name="T8" fmla="*/ 101369 w 16246"/>
              <a:gd name="T9" fmla="*/ 433256 h 20641"/>
              <a:gd name="T10" fmla="*/ 251649 w 16246"/>
              <a:gd name="T11" fmla="*/ 413107 h 2064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6246" h="20641">
                <a:moveTo>
                  <a:pt x="14468" y="19252"/>
                </a:moveTo>
                <a:cubicBezTo>
                  <a:pt x="14468" y="19252"/>
                  <a:pt x="21257" y="11739"/>
                  <a:pt x="8296" y="5165"/>
                </a:cubicBezTo>
                <a:cubicBezTo>
                  <a:pt x="1508" y="1408"/>
                  <a:pt x="274" y="0"/>
                  <a:pt x="274" y="0"/>
                </a:cubicBezTo>
                <a:cubicBezTo>
                  <a:pt x="274" y="0"/>
                  <a:pt x="-343" y="6573"/>
                  <a:pt x="274" y="8921"/>
                </a:cubicBezTo>
                <a:cubicBezTo>
                  <a:pt x="274" y="11269"/>
                  <a:pt x="-343" y="17843"/>
                  <a:pt x="5828" y="20191"/>
                </a:cubicBezTo>
                <a:cubicBezTo>
                  <a:pt x="10148" y="21600"/>
                  <a:pt x="14468" y="19252"/>
                  <a:pt x="14468" y="19252"/>
                </a:cubicBezTo>
                <a:close/>
              </a:path>
            </a:pathLst>
          </a:custGeom>
          <a:solidFill>
            <a:srgbClr val="02B3C5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lIns="91431" tIns="45715" rIns="91431" bIns="45715"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125" name="AutoShape 18"/>
          <p:cNvSpPr>
            <a:spLocks/>
          </p:cNvSpPr>
          <p:nvPr/>
        </p:nvSpPr>
        <p:spPr bwMode="auto">
          <a:xfrm>
            <a:off x="9690593" y="889968"/>
            <a:ext cx="689585" cy="388705"/>
          </a:xfrm>
          <a:custGeom>
            <a:avLst/>
            <a:gdLst>
              <a:gd name="T0" fmla="*/ 20914 w 19743"/>
              <a:gd name="T1" fmla="*/ 65328 h 11814"/>
              <a:gd name="T2" fmla="*/ 458764 w 19743"/>
              <a:gd name="T3" fmla="*/ 197832 h 11814"/>
              <a:gd name="T4" fmla="*/ 52959 w 19743"/>
              <a:gd name="T5" fmla="*/ 208023 h 11814"/>
              <a:gd name="T6" fmla="*/ 20914 w 19743"/>
              <a:gd name="T7" fmla="*/ 65328 h 1181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743" h="11814">
                <a:moveTo>
                  <a:pt x="900" y="3077"/>
                </a:moveTo>
                <a:cubicBezTo>
                  <a:pt x="900" y="3077"/>
                  <a:pt x="12389" y="-7002"/>
                  <a:pt x="19742" y="9318"/>
                </a:cubicBezTo>
                <a:cubicBezTo>
                  <a:pt x="19742" y="9318"/>
                  <a:pt x="11011" y="14598"/>
                  <a:pt x="2279" y="9798"/>
                </a:cubicBezTo>
                <a:cubicBezTo>
                  <a:pt x="-1857" y="7878"/>
                  <a:pt x="900" y="4038"/>
                  <a:pt x="900" y="3077"/>
                </a:cubicBezTo>
                <a:close/>
              </a:path>
            </a:pathLst>
          </a:custGeom>
          <a:solidFill>
            <a:srgbClr val="FFBF53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lIns="91431" tIns="45715" rIns="91431" bIns="45715"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126" name="AutoShape 19"/>
          <p:cNvSpPr>
            <a:spLocks/>
          </p:cNvSpPr>
          <p:nvPr/>
        </p:nvSpPr>
        <p:spPr bwMode="auto">
          <a:xfrm>
            <a:off x="9354151" y="1500088"/>
            <a:ext cx="739693" cy="364104"/>
          </a:xfrm>
          <a:custGeom>
            <a:avLst/>
            <a:gdLst>
              <a:gd name="T0" fmla="*/ 767 w 21174"/>
              <a:gd name="T1" fmla="*/ 120504 h 12449"/>
              <a:gd name="T2" fmla="*/ 492102 w 21174"/>
              <a:gd name="T3" fmla="*/ 59337 h 12449"/>
              <a:gd name="T4" fmla="*/ 342563 w 21174"/>
              <a:gd name="T5" fmla="*/ 161251 h 12449"/>
              <a:gd name="T6" fmla="*/ 767 w 21174"/>
              <a:gd name="T7" fmla="*/ 120504 h 1244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174" h="12449">
                <a:moveTo>
                  <a:pt x="33" y="6385"/>
                </a:moveTo>
                <a:cubicBezTo>
                  <a:pt x="-426" y="3685"/>
                  <a:pt x="3710" y="-4415"/>
                  <a:pt x="21173" y="3144"/>
                </a:cubicBezTo>
                <a:cubicBezTo>
                  <a:pt x="21173" y="3144"/>
                  <a:pt x="17037" y="6925"/>
                  <a:pt x="14739" y="8544"/>
                </a:cubicBezTo>
                <a:cubicBezTo>
                  <a:pt x="12442" y="10704"/>
                  <a:pt x="493" y="17184"/>
                  <a:pt x="33" y="6385"/>
                </a:cubicBezTo>
                <a:close/>
              </a:path>
            </a:pathLst>
          </a:custGeom>
          <a:solidFill>
            <a:srgbClr val="02B3C5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lIns="91431" tIns="45715" rIns="91431" bIns="45715"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127" name="AutoShape 20"/>
          <p:cNvSpPr>
            <a:spLocks/>
          </p:cNvSpPr>
          <p:nvPr/>
        </p:nvSpPr>
        <p:spPr bwMode="auto">
          <a:xfrm>
            <a:off x="9387556" y="2080687"/>
            <a:ext cx="653794" cy="524015"/>
          </a:xfrm>
          <a:custGeom>
            <a:avLst/>
            <a:gdLst>
              <a:gd name="T0" fmla="*/ 1930 w 21180"/>
              <a:gd name="T1" fmla="*/ 193334 h 18889"/>
              <a:gd name="T2" fmla="*/ 361042 w 21180"/>
              <a:gd name="T3" fmla="*/ 0 h 18889"/>
              <a:gd name="T4" fmla="*/ 434954 w 21180"/>
              <a:gd name="T5" fmla="*/ 0 h 18889"/>
              <a:gd name="T6" fmla="*/ 244843 w 21180"/>
              <a:gd name="T7" fmla="*/ 315438 h 18889"/>
              <a:gd name="T8" fmla="*/ 1930 w 21180"/>
              <a:gd name="T9" fmla="*/ 193334 h 1888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180" h="18889">
                <a:moveTo>
                  <a:pt x="94" y="10800"/>
                </a:moveTo>
                <a:cubicBezTo>
                  <a:pt x="-420" y="7957"/>
                  <a:pt x="608" y="0"/>
                  <a:pt x="17580" y="0"/>
                </a:cubicBezTo>
                <a:cubicBezTo>
                  <a:pt x="17580" y="0"/>
                  <a:pt x="20151" y="568"/>
                  <a:pt x="21179" y="0"/>
                </a:cubicBezTo>
                <a:cubicBezTo>
                  <a:pt x="21179" y="0"/>
                  <a:pt x="18094" y="13073"/>
                  <a:pt x="11922" y="17621"/>
                </a:cubicBezTo>
                <a:cubicBezTo>
                  <a:pt x="5751" y="21599"/>
                  <a:pt x="608" y="15347"/>
                  <a:pt x="94" y="10800"/>
                </a:cubicBezTo>
                <a:close/>
              </a:path>
            </a:pathLst>
          </a:custGeom>
          <a:solidFill>
            <a:srgbClr val="F07474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lIns="91431" tIns="45715" rIns="91431" bIns="45715"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128" name="AutoShape 21"/>
          <p:cNvSpPr>
            <a:spLocks/>
          </p:cNvSpPr>
          <p:nvPr/>
        </p:nvSpPr>
        <p:spPr bwMode="auto">
          <a:xfrm>
            <a:off x="8013158" y="2361147"/>
            <a:ext cx="734922" cy="440369"/>
          </a:xfrm>
          <a:custGeom>
            <a:avLst/>
            <a:gdLst>
              <a:gd name="T0" fmla="*/ 486225 w 20815"/>
              <a:gd name="T1" fmla="*/ 156920 h 18748"/>
              <a:gd name="T2" fmla="*/ 158536 w 20815"/>
              <a:gd name="T3" fmla="*/ 3441 h 18748"/>
              <a:gd name="T4" fmla="*/ 0 w 20815"/>
              <a:gd name="T5" fmla="*/ 23902 h 18748"/>
              <a:gd name="T6" fmla="*/ 253695 w 20815"/>
              <a:gd name="T7" fmla="*/ 279691 h 18748"/>
              <a:gd name="T8" fmla="*/ 486225 w 20815"/>
              <a:gd name="T9" fmla="*/ 156920 h 187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815" h="18748">
                <a:moveTo>
                  <a:pt x="20699" y="10353"/>
                </a:moveTo>
                <a:cubicBezTo>
                  <a:pt x="20699" y="10353"/>
                  <a:pt x="19799" y="-1797"/>
                  <a:pt x="6749" y="227"/>
                </a:cubicBezTo>
                <a:cubicBezTo>
                  <a:pt x="6749" y="227"/>
                  <a:pt x="899" y="2252"/>
                  <a:pt x="0" y="1577"/>
                </a:cubicBezTo>
                <a:cubicBezTo>
                  <a:pt x="0" y="1577"/>
                  <a:pt x="4499" y="16428"/>
                  <a:pt x="10800" y="18453"/>
                </a:cubicBezTo>
                <a:cubicBezTo>
                  <a:pt x="17099" y="19803"/>
                  <a:pt x="21600" y="16428"/>
                  <a:pt x="20699" y="10353"/>
                </a:cubicBezTo>
                <a:close/>
              </a:path>
            </a:pathLst>
          </a:custGeom>
          <a:solidFill>
            <a:srgbClr val="F07474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lIns="91431" tIns="45715" rIns="91431" bIns="45715"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129" name="AutoShape 22"/>
          <p:cNvSpPr>
            <a:spLocks/>
          </p:cNvSpPr>
          <p:nvPr/>
        </p:nvSpPr>
        <p:spPr bwMode="auto">
          <a:xfrm>
            <a:off x="7674330" y="1728882"/>
            <a:ext cx="668110" cy="341964"/>
          </a:xfrm>
          <a:custGeom>
            <a:avLst/>
            <a:gdLst>
              <a:gd name="T0" fmla="*/ 436645 w 20033"/>
              <a:gd name="T1" fmla="*/ 72419 h 15680"/>
              <a:gd name="T2" fmla="*/ 74531 w 20033"/>
              <a:gd name="T3" fmla="*/ 42022 h 15680"/>
              <a:gd name="T4" fmla="*/ 0 w 20033"/>
              <a:gd name="T5" fmla="*/ 143361 h 15680"/>
              <a:gd name="T6" fmla="*/ 202336 w 20033"/>
              <a:gd name="T7" fmla="*/ 204155 h 15680"/>
              <a:gd name="T8" fmla="*/ 436645 w 20033"/>
              <a:gd name="T9" fmla="*/ 72419 h 156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033" h="15680">
                <a:moveTo>
                  <a:pt x="19679" y="5146"/>
                </a:moveTo>
                <a:cubicBezTo>
                  <a:pt x="17760" y="826"/>
                  <a:pt x="10559" y="-2773"/>
                  <a:pt x="3359" y="2986"/>
                </a:cubicBezTo>
                <a:cubicBezTo>
                  <a:pt x="479" y="5866"/>
                  <a:pt x="0" y="10187"/>
                  <a:pt x="0" y="10187"/>
                </a:cubicBezTo>
                <a:cubicBezTo>
                  <a:pt x="0" y="10187"/>
                  <a:pt x="6239" y="12346"/>
                  <a:pt x="9119" y="14507"/>
                </a:cubicBezTo>
                <a:cubicBezTo>
                  <a:pt x="15360" y="18827"/>
                  <a:pt x="21600" y="10187"/>
                  <a:pt x="19679" y="5146"/>
                </a:cubicBezTo>
                <a:close/>
              </a:path>
            </a:pathLst>
          </a:custGeom>
          <a:solidFill>
            <a:srgbClr val="02B3C5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lIns="91431" tIns="45715" rIns="91431" bIns="45715"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130" name="AutoShape 23"/>
          <p:cNvSpPr>
            <a:spLocks/>
          </p:cNvSpPr>
          <p:nvPr/>
        </p:nvSpPr>
        <p:spPr bwMode="auto">
          <a:xfrm>
            <a:off x="7490600" y="658713"/>
            <a:ext cx="458132" cy="560917"/>
          </a:xfrm>
          <a:custGeom>
            <a:avLst/>
            <a:gdLst>
              <a:gd name="T0" fmla="*/ 269324 w 15070"/>
              <a:gd name="T1" fmla="*/ 347181 h 19631"/>
              <a:gd name="T2" fmla="*/ 194752 w 15070"/>
              <a:gd name="T3" fmla="*/ 91893 h 19631"/>
              <a:gd name="T4" fmla="*/ 34909 w 15070"/>
              <a:gd name="T5" fmla="*/ 0 h 19631"/>
              <a:gd name="T6" fmla="*/ 45568 w 15070"/>
              <a:gd name="T7" fmla="*/ 275699 h 19631"/>
              <a:gd name="T8" fmla="*/ 269324 w 15070"/>
              <a:gd name="T9" fmla="*/ 347181 h 196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070" h="19631">
                <a:moveTo>
                  <a:pt x="13316" y="18830"/>
                </a:moveTo>
                <a:cubicBezTo>
                  <a:pt x="13316" y="18830"/>
                  <a:pt x="19111" y="9415"/>
                  <a:pt x="9629" y="4984"/>
                </a:cubicBezTo>
                <a:cubicBezTo>
                  <a:pt x="2780" y="1661"/>
                  <a:pt x="1726" y="0"/>
                  <a:pt x="1726" y="0"/>
                </a:cubicBezTo>
                <a:cubicBezTo>
                  <a:pt x="1726" y="0"/>
                  <a:pt x="-2488" y="8307"/>
                  <a:pt x="2253" y="14953"/>
                </a:cubicBezTo>
                <a:cubicBezTo>
                  <a:pt x="6994" y="21599"/>
                  <a:pt x="11736" y="19384"/>
                  <a:pt x="13316" y="18830"/>
                </a:cubicBezTo>
                <a:close/>
              </a:path>
            </a:pathLst>
          </a:custGeom>
          <a:gradFill rotWithShape="1">
            <a:gsLst>
              <a:gs pos="0">
                <a:sysClr val="window" lastClr="FFFFFF"/>
              </a:gs>
              <a:gs pos="100000">
                <a:srgbClr val="D9D9D9"/>
              </a:gs>
            </a:gsLst>
            <a:lin ang="5400000" scaled="1"/>
          </a:gradFill>
          <a:ln w="12700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lIns="91431" tIns="45715" rIns="91431" bIns="45715"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131" name="AutoShape 24"/>
          <p:cNvSpPr>
            <a:spLocks/>
          </p:cNvSpPr>
          <p:nvPr/>
        </p:nvSpPr>
        <p:spPr bwMode="auto">
          <a:xfrm>
            <a:off x="8204045" y="589828"/>
            <a:ext cx="489154" cy="691305"/>
          </a:xfrm>
          <a:custGeom>
            <a:avLst/>
            <a:gdLst>
              <a:gd name="T0" fmla="*/ 72915 w 15376"/>
              <a:gd name="T1" fmla="*/ 419155 h 20489"/>
              <a:gd name="T2" fmla="*/ 51643 w 15376"/>
              <a:gd name="T3" fmla="*/ 173784 h 20489"/>
              <a:gd name="T4" fmla="*/ 253666 w 15376"/>
              <a:gd name="T5" fmla="*/ 0 h 20489"/>
              <a:gd name="T6" fmla="*/ 296188 w 15376"/>
              <a:gd name="T7" fmla="*/ 388478 h 20489"/>
              <a:gd name="T8" fmla="*/ 72915 w 15376"/>
              <a:gd name="T9" fmla="*/ 419155 h 2048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376" h="20489">
                <a:moveTo>
                  <a:pt x="3445" y="19252"/>
                </a:moveTo>
                <a:cubicBezTo>
                  <a:pt x="3445" y="19252"/>
                  <a:pt x="-3587" y="13147"/>
                  <a:pt x="2440" y="7982"/>
                </a:cubicBezTo>
                <a:cubicBezTo>
                  <a:pt x="8468" y="2347"/>
                  <a:pt x="11985" y="1878"/>
                  <a:pt x="11985" y="0"/>
                </a:cubicBezTo>
                <a:cubicBezTo>
                  <a:pt x="11985" y="0"/>
                  <a:pt x="18013" y="14086"/>
                  <a:pt x="13994" y="17843"/>
                </a:cubicBezTo>
                <a:cubicBezTo>
                  <a:pt x="10478" y="21599"/>
                  <a:pt x="5957" y="20660"/>
                  <a:pt x="3445" y="19252"/>
                </a:cubicBezTo>
                <a:close/>
              </a:path>
            </a:pathLst>
          </a:custGeom>
          <a:solidFill>
            <a:srgbClr val="FFBF53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lIns="91431" tIns="45715" rIns="91431" bIns="45715"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132" name="AutoShape 25"/>
          <p:cNvSpPr>
            <a:spLocks/>
          </p:cNvSpPr>
          <p:nvPr/>
        </p:nvSpPr>
        <p:spPr bwMode="auto">
          <a:xfrm>
            <a:off x="10415972" y="1463185"/>
            <a:ext cx="541645" cy="693765"/>
          </a:xfrm>
          <a:custGeom>
            <a:avLst/>
            <a:gdLst>
              <a:gd name="T0" fmla="*/ 21227 w 16671"/>
              <a:gd name="T1" fmla="*/ 388836 h 20543"/>
              <a:gd name="T2" fmla="*/ 106113 w 16671"/>
              <a:gd name="T3" fmla="*/ 122777 h 20543"/>
              <a:gd name="T4" fmla="*/ 339567 w 16671"/>
              <a:gd name="T5" fmla="*/ 0 h 20543"/>
              <a:gd name="T6" fmla="*/ 307727 w 16671"/>
              <a:gd name="T7" fmla="*/ 399079 h 20543"/>
              <a:gd name="T8" fmla="*/ 21227 w 16671"/>
              <a:gd name="T9" fmla="*/ 388836 h 2054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6671" h="20543">
                <a:moveTo>
                  <a:pt x="982" y="17843"/>
                </a:moveTo>
                <a:cubicBezTo>
                  <a:pt x="982" y="17843"/>
                  <a:pt x="-2945" y="8921"/>
                  <a:pt x="4909" y="5634"/>
                </a:cubicBezTo>
                <a:cubicBezTo>
                  <a:pt x="13255" y="2347"/>
                  <a:pt x="15709" y="0"/>
                  <a:pt x="15709" y="0"/>
                </a:cubicBezTo>
                <a:cubicBezTo>
                  <a:pt x="15709" y="0"/>
                  <a:pt x="18654" y="15026"/>
                  <a:pt x="14236" y="18313"/>
                </a:cubicBezTo>
                <a:cubicBezTo>
                  <a:pt x="9327" y="21130"/>
                  <a:pt x="3436" y="21599"/>
                  <a:pt x="982" y="17843"/>
                </a:cubicBezTo>
                <a:close/>
              </a:path>
            </a:pathLst>
          </a:custGeom>
          <a:solidFill>
            <a:srgbClr val="F07474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lIns="91431" tIns="45715" rIns="91431" bIns="45715"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133" name="AutoShape 26"/>
          <p:cNvSpPr>
            <a:spLocks/>
          </p:cNvSpPr>
          <p:nvPr/>
        </p:nvSpPr>
        <p:spPr bwMode="auto">
          <a:xfrm>
            <a:off x="10425515" y="479121"/>
            <a:ext cx="410411" cy="649483"/>
          </a:xfrm>
          <a:custGeom>
            <a:avLst/>
            <a:gdLst>
              <a:gd name="T0" fmla="*/ 128757 w 19262"/>
              <a:gd name="T1" fmla="*/ 419100 h 21600"/>
              <a:gd name="T2" fmla="*/ 2055 w 19262"/>
              <a:gd name="T3" fmla="*/ 214653 h 21600"/>
              <a:gd name="T4" fmla="*/ 139318 w 19262"/>
              <a:gd name="T5" fmla="*/ 0 h 21600"/>
              <a:gd name="T6" fmla="*/ 266019 w 19262"/>
              <a:gd name="T7" fmla="*/ 204428 h 21600"/>
              <a:gd name="T8" fmla="*/ 128757 w 19262"/>
              <a:gd name="T9" fmla="*/ 419100 h 21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262" h="21600">
                <a:moveTo>
                  <a:pt x="9083" y="21600"/>
                </a:moveTo>
                <a:cubicBezTo>
                  <a:pt x="9083" y="21600"/>
                  <a:pt x="-1344" y="16331"/>
                  <a:pt x="145" y="11063"/>
                </a:cubicBezTo>
                <a:cubicBezTo>
                  <a:pt x="1635" y="5795"/>
                  <a:pt x="9828" y="1580"/>
                  <a:pt x="9828" y="0"/>
                </a:cubicBezTo>
                <a:cubicBezTo>
                  <a:pt x="9828" y="0"/>
                  <a:pt x="18021" y="6848"/>
                  <a:pt x="18766" y="10536"/>
                </a:cubicBezTo>
                <a:cubicBezTo>
                  <a:pt x="20256" y="13697"/>
                  <a:pt x="18766" y="21073"/>
                  <a:pt x="9083" y="21600"/>
                </a:cubicBezTo>
                <a:close/>
              </a:path>
            </a:pathLst>
          </a:custGeom>
          <a:solidFill>
            <a:srgbClr val="02B3C5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lIns="91431" tIns="45715" rIns="91431" bIns="45715"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134" name="AutoShape 27"/>
          <p:cNvSpPr>
            <a:spLocks/>
          </p:cNvSpPr>
          <p:nvPr/>
        </p:nvSpPr>
        <p:spPr bwMode="auto">
          <a:xfrm>
            <a:off x="6848737" y="1704282"/>
            <a:ext cx="436659" cy="659323"/>
          </a:xfrm>
          <a:custGeom>
            <a:avLst/>
            <a:gdLst>
              <a:gd name="T0" fmla="*/ 177114 w 12174"/>
              <a:gd name="T1" fmla="*/ 425430 h 21600"/>
              <a:gd name="T2" fmla="*/ 91182 w 12174"/>
              <a:gd name="T3" fmla="*/ 0 h 21600"/>
              <a:gd name="T4" fmla="*/ 209330 w 12174"/>
              <a:gd name="T5" fmla="*/ 111425 h 21600"/>
              <a:gd name="T6" fmla="*/ 177114 w 12174"/>
              <a:gd name="T7" fmla="*/ 425430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2174" h="21600">
                <a:moveTo>
                  <a:pt x="7422" y="21599"/>
                </a:moveTo>
                <a:cubicBezTo>
                  <a:pt x="7422" y="21599"/>
                  <a:pt x="-6528" y="17485"/>
                  <a:pt x="3821" y="0"/>
                </a:cubicBezTo>
                <a:cubicBezTo>
                  <a:pt x="3821" y="0"/>
                  <a:pt x="5622" y="3085"/>
                  <a:pt x="8772" y="5657"/>
                </a:cubicBezTo>
                <a:cubicBezTo>
                  <a:pt x="11921" y="8228"/>
                  <a:pt x="15071" y="21599"/>
                  <a:pt x="7422" y="21599"/>
                </a:cubicBezTo>
                <a:close/>
              </a:path>
            </a:pathLst>
          </a:custGeom>
          <a:solidFill>
            <a:srgbClr val="F07474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lIns="91431" tIns="45715" rIns="91431" bIns="45715"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135" name="AutoShape 28"/>
          <p:cNvSpPr>
            <a:spLocks/>
          </p:cNvSpPr>
          <p:nvPr/>
        </p:nvSpPr>
        <p:spPr bwMode="auto">
          <a:xfrm>
            <a:off x="6015985" y="1839592"/>
            <a:ext cx="510627" cy="693765"/>
          </a:xfrm>
          <a:custGeom>
            <a:avLst/>
            <a:gdLst>
              <a:gd name="T0" fmla="*/ 144509 w 11872"/>
              <a:gd name="T1" fmla="*/ 447654 h 21600"/>
              <a:gd name="T2" fmla="*/ 80582 w 11872"/>
              <a:gd name="T3" fmla="*/ 0 h 21600"/>
              <a:gd name="T4" fmla="*/ 165828 w 11872"/>
              <a:gd name="T5" fmla="*/ 71213 h 21600"/>
              <a:gd name="T6" fmla="*/ 144509 w 11872"/>
              <a:gd name="T7" fmla="*/ 447654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1872" h="21600">
                <a:moveTo>
                  <a:pt x="5050" y="21599"/>
                </a:moveTo>
                <a:cubicBezTo>
                  <a:pt x="5050" y="21599"/>
                  <a:pt x="-4632" y="15218"/>
                  <a:pt x="2816" y="0"/>
                </a:cubicBezTo>
                <a:cubicBezTo>
                  <a:pt x="2816" y="0"/>
                  <a:pt x="4305" y="2454"/>
                  <a:pt x="5795" y="3436"/>
                </a:cubicBezTo>
                <a:cubicBezTo>
                  <a:pt x="10636" y="7363"/>
                  <a:pt x="16968" y="17181"/>
                  <a:pt x="5050" y="21599"/>
                </a:cubicBezTo>
                <a:close/>
              </a:path>
            </a:pathLst>
          </a:custGeom>
          <a:solidFill>
            <a:srgbClr val="02B3C5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lIns="91431" tIns="45715" rIns="91431" bIns="45715"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sp>
        <p:nvSpPr>
          <p:cNvPr id="136" name="AutoShape 29"/>
          <p:cNvSpPr>
            <a:spLocks/>
          </p:cNvSpPr>
          <p:nvPr/>
        </p:nvSpPr>
        <p:spPr bwMode="auto">
          <a:xfrm>
            <a:off x="6925091" y="880129"/>
            <a:ext cx="422342" cy="600279"/>
          </a:xfrm>
          <a:custGeom>
            <a:avLst/>
            <a:gdLst>
              <a:gd name="T0" fmla="*/ 188209 w 11448"/>
              <a:gd name="T1" fmla="*/ 387332 h 21600"/>
              <a:gd name="T2" fmla="*/ 60994 w 11448"/>
              <a:gd name="T3" fmla="*/ 0 h 21600"/>
              <a:gd name="T4" fmla="*/ 145796 w 11448"/>
              <a:gd name="T5" fmla="*/ 91727 h 21600"/>
              <a:gd name="T6" fmla="*/ 188209 w 11448"/>
              <a:gd name="T7" fmla="*/ 387332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1448" h="21600">
                <a:moveTo>
                  <a:pt x="7668" y="21599"/>
                </a:moveTo>
                <a:cubicBezTo>
                  <a:pt x="7668" y="21599"/>
                  <a:pt x="-5291" y="21599"/>
                  <a:pt x="2485" y="0"/>
                </a:cubicBezTo>
                <a:cubicBezTo>
                  <a:pt x="2485" y="0"/>
                  <a:pt x="4212" y="3978"/>
                  <a:pt x="5940" y="5115"/>
                </a:cubicBezTo>
                <a:cubicBezTo>
                  <a:pt x="7668" y="6252"/>
                  <a:pt x="16308" y="17621"/>
                  <a:pt x="7668" y="21599"/>
                </a:cubicBezTo>
                <a:close/>
              </a:path>
            </a:pathLst>
          </a:custGeom>
          <a:solidFill>
            <a:srgbClr val="F07474"/>
          </a:solidFill>
          <a:ln w="28575" cap="flat" cmpd="sng">
            <a:solidFill>
              <a:sysClr val="window" lastClr="FFFFFF"/>
            </a:solidFill>
            <a:round/>
            <a:headEnd/>
            <a:tailEnd/>
          </a:ln>
          <a:effectLst>
            <a:outerShdw dist="63500" dir="8100000" algn="ctr" rotWithShape="0">
              <a:srgbClr val="000000">
                <a:alpha val="25000"/>
              </a:srgbClr>
            </a:outerShdw>
          </a:effectLst>
        </p:spPr>
        <p:txBody>
          <a:bodyPr lIns="91431" tIns="45715" rIns="91431" bIns="45715" anchor="ctr"/>
          <a:lstStyle/>
          <a:p>
            <a:pPr>
              <a:defRPr/>
            </a:pPr>
            <a:endParaRPr lang="zh-CN" altLang="en-US" kern="0">
              <a:solidFill>
                <a:sysClr val="windowText" lastClr="000000"/>
              </a:solidFill>
              <a:latin typeface="Times New Roman"/>
              <a:ea typeface="微软雅黑"/>
            </a:endParaRP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46F9F1F8-62AD-42F8-B1DC-F21435FE94A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54828" y="2257518"/>
            <a:ext cx="8412999" cy="2262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7032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2" presetClass="emph" presetSubtype="0" repeatCount="indefinite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Rot by="120000">
                                      <p:cBhvr>
                                        <p:cTn id="93" dur="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4" dur="1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5" dur="15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6" dur="15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7" dur="15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8" presetID="32" presetClass="emph" presetSubtype="0" repeatCount="indefinite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Rot by="120000">
                                      <p:cBhvr>
                                        <p:cTn id="99" dur="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0" dur="1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1" dur="15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2" dur="15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3" dur="15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4" presetID="32" presetClass="emph" presetSubtype="0" repeatCount="indefinite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Rot by="120000">
                                      <p:cBhvr>
                                        <p:cTn id="105" dur="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6" dur="1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7" dur="15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8" dur="15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9" dur="15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0" presetID="32" presetClass="emph" presetSubtype="0" repeatCount="indefinite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Rot by="120000">
                                      <p:cBhvr>
                                        <p:cTn id="111" dur="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2" dur="1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3" dur="15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4" dur="15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15" dur="15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6" presetID="32" presetClass="emph" presetSubtype="0" repeatCount="indefinite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Rot by="120000">
                                      <p:cBhvr>
                                        <p:cTn id="117" dur="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8" dur="1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9" dur="15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0" dur="15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1" dur="15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2" presetID="32" presetClass="emph" presetSubtype="0" repeatCount="indefinite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Rot by="120000">
                                      <p:cBhvr>
                                        <p:cTn id="123" dur="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4" dur="1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5" dur="15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6" dur="15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7" dur="15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8" presetID="32" presetClass="emph" presetSubtype="0" repeatCount="indefinite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Rot by="120000">
                                      <p:cBhvr>
                                        <p:cTn id="129" dur="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0" dur="1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1" dur="15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2" dur="15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3" dur="15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4" presetID="32" presetClass="emph" presetSubtype="0" repeatCount="indefinite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Rot by="120000">
                                      <p:cBhvr>
                                        <p:cTn id="135" dur="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6" dur="1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7" dur="15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8" dur="15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9" dur="15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0" presetID="32" presetClass="emph" presetSubtype="0" repeatCount="indefinite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Rot by="120000">
                                      <p:cBhvr>
                                        <p:cTn id="141" dur="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2" dur="1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3" dur="15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4" dur="15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5" dur="15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6" presetID="32" presetClass="emph" presetSubtype="0" repeatCount="indefinite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Rot by="120000">
                                      <p:cBhvr>
                                        <p:cTn id="147" dur="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8" dur="1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9" dur="15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0" dur="15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1" dur="15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2" presetID="32" presetClass="emph" presetSubtype="0" repeatCount="indefinite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Rot by="120000">
                                      <p:cBhvr>
                                        <p:cTn id="153" dur="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4" dur="1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5" dur="15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6" dur="15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7" dur="15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8" presetID="32" presetClass="emph" presetSubtype="0" repeatCount="indefinite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Rot by="120000">
                                      <p:cBhvr>
                                        <p:cTn id="159" dur="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0" dur="1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1" dur="15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2" dur="15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3" dur="15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4" presetID="32" presetClass="emph" presetSubtype="0" repeatCount="indefinite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Rot by="120000">
                                      <p:cBhvr>
                                        <p:cTn id="165" dur="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6" dur="1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7" dur="15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8" dur="15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9" dur="15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0" presetID="32" presetClass="emph" presetSubtype="0" repeatCount="indefinite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Rot by="120000">
                                      <p:cBhvr>
                                        <p:cTn id="171" dur="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2" dur="1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3" dur="15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4" dur="15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5" dur="15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6" presetID="32" presetClass="emph" presetSubtype="0" repeatCount="indefinite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Rot by="120000">
                                      <p:cBhvr>
                                        <p:cTn id="177" dur="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8" dur="1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9" dur="15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0" dur="15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1" dur="15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2" presetID="32" presetClass="emph" presetSubtype="0" repeatCount="indefinite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Rot by="120000">
                                      <p:cBhvr>
                                        <p:cTn id="183" dur="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4" dur="1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5" dur="15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6" dur="15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7" dur="15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8" presetID="32" presetClass="emph" presetSubtype="0" repeatCount="indefinite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Rot by="120000">
                                      <p:cBhvr>
                                        <p:cTn id="189" dur="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0" dur="1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91" dur="15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2" dur="15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3" dur="15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4" presetID="32" presetClass="emph" presetSubtype="0" repeatCount="indefinite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Rot by="120000">
                                      <p:cBhvr>
                                        <p:cTn id="195" dur="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6" dur="1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97" dur="15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8" dur="15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9" dur="15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0" presetID="32" presetClass="emph" presetSubtype="0" repeatCount="indefinite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Rot by="120000">
                                      <p:cBhvr>
                                        <p:cTn id="201" dur="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2" dur="1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3" dur="15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4" dur="15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5" dur="15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6" presetID="32" presetClass="emph" presetSubtype="0" repeatCount="indefinite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Rot by="120000">
                                      <p:cBhvr>
                                        <p:cTn id="207" dur="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8" dur="1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9" dur="15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0" dur="15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11" dur="15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2" presetID="32" presetClass="emph" presetSubtype="0" repeatCount="indefinite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Rot by="120000">
                                      <p:cBhvr>
                                        <p:cTn id="213" dur="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4" dur="1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15" dur="15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6" dur="15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17" dur="15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8" presetID="32" presetClass="emph" presetSubtype="0" repeatCount="indefinite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Rot by="120000">
                                      <p:cBhvr>
                                        <p:cTn id="219" dur="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0" dur="1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1" dur="15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2" dur="15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3" dur="15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4" presetID="32" presetClass="emph" presetSubtype="0" repeatCount="indefinite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Rot by="120000">
                                      <p:cBhvr>
                                        <p:cTn id="225" dur="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6" dur="1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7" dur="15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8" dur="15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9" dur="15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0" presetID="32" presetClass="emph" presetSubtype="0" repeatCount="indefinite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Rot by="120000">
                                      <p:cBhvr>
                                        <p:cTn id="231" dur="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2" dur="1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33" dur="15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4" dur="15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35" dur="15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6" presetID="32" presetClass="emph" presetSubtype="0" repeatCount="indefinite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Rot by="120000">
                                      <p:cBhvr>
                                        <p:cTn id="237" dur="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8" dur="1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39" dur="15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0" dur="15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1" dur="15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2" presetID="32" presetClass="emph" presetSubtype="0" repeatCount="indefinite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Rot by="120000">
                                      <p:cBhvr>
                                        <p:cTn id="243" dur="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4" dur="1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5" dur="15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6" dur="15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7" dur="15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8" presetID="32" presetClass="emph" presetSubtype="0" repeatCount="indefinite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Rot by="120000">
                                      <p:cBhvr>
                                        <p:cTn id="249" dur="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0" dur="1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1" dur="15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2" dur="15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53" dur="15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4" presetID="53" presetClass="entr" presetSubtype="16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 animBg="1"/>
      <p:bldP spid="110" grpId="0" animBg="1"/>
      <p:bldP spid="110" grpId="1" animBg="1"/>
      <p:bldP spid="111" grpId="0" animBg="1"/>
      <p:bldP spid="111" grpId="1" animBg="1"/>
      <p:bldP spid="112" grpId="0" animBg="1"/>
      <p:bldP spid="112" grpId="1" animBg="1"/>
      <p:bldP spid="113" grpId="0" animBg="1"/>
      <p:bldP spid="113" grpId="1" animBg="1"/>
      <p:bldP spid="114" grpId="0" animBg="1"/>
      <p:bldP spid="114" grpId="1" animBg="1"/>
      <p:bldP spid="115" grpId="0" animBg="1"/>
      <p:bldP spid="115" grpId="1" animBg="1"/>
      <p:bldP spid="116" grpId="0" animBg="1"/>
      <p:bldP spid="116" grpId="1" animBg="1"/>
      <p:bldP spid="117" grpId="0" animBg="1"/>
      <p:bldP spid="117" grpId="1" animBg="1"/>
      <p:bldP spid="118" grpId="0" animBg="1"/>
      <p:bldP spid="118" grpId="1" animBg="1"/>
      <p:bldP spid="119" grpId="0" animBg="1"/>
      <p:bldP spid="119" grpId="1" animBg="1"/>
      <p:bldP spid="120" grpId="0" animBg="1"/>
      <p:bldP spid="120" grpId="1" animBg="1"/>
      <p:bldP spid="121" grpId="0" animBg="1"/>
      <p:bldP spid="121" grpId="1" animBg="1"/>
      <p:bldP spid="122" grpId="0" animBg="1"/>
      <p:bldP spid="122" grpId="1" animBg="1"/>
      <p:bldP spid="123" grpId="0" animBg="1"/>
      <p:bldP spid="123" grpId="1" animBg="1"/>
      <p:bldP spid="124" grpId="0" animBg="1"/>
      <p:bldP spid="124" grpId="1" animBg="1"/>
      <p:bldP spid="125" grpId="0" animBg="1"/>
      <p:bldP spid="125" grpId="1" animBg="1"/>
      <p:bldP spid="126" grpId="0" animBg="1"/>
      <p:bldP spid="126" grpId="1" animBg="1"/>
      <p:bldP spid="127" grpId="0" animBg="1"/>
      <p:bldP spid="127" grpId="1" animBg="1"/>
      <p:bldP spid="128" grpId="0" animBg="1"/>
      <p:bldP spid="128" grpId="1" animBg="1"/>
      <p:bldP spid="129" grpId="0" animBg="1"/>
      <p:bldP spid="129" grpId="1" animBg="1"/>
      <p:bldP spid="130" grpId="0" animBg="1"/>
      <p:bldP spid="130" grpId="1" animBg="1"/>
      <p:bldP spid="131" grpId="0" animBg="1"/>
      <p:bldP spid="131" grpId="1" animBg="1"/>
      <p:bldP spid="132" grpId="0" animBg="1"/>
      <p:bldP spid="132" grpId="1" animBg="1"/>
      <p:bldP spid="133" grpId="0" animBg="1"/>
      <p:bldP spid="133" grpId="1" animBg="1"/>
      <p:bldP spid="134" grpId="0" animBg="1"/>
      <p:bldP spid="134" grpId="1" animBg="1"/>
      <p:bldP spid="135" grpId="0" animBg="1"/>
      <p:bldP spid="135" grpId="1" animBg="1"/>
      <p:bldP spid="136" grpId="0" animBg="1"/>
      <p:bldP spid="136" grpId="1" animBg="1"/>
    </p:bldLst>
  </p:timing>
</p:sld>
</file>

<file path=ppt/theme/theme1.xml><?xml version="1.0" encoding="utf-8"?>
<a:theme xmlns:a="http://schemas.openxmlformats.org/drawingml/2006/main" name="www.33ppt.com ​​">
  <a:themeElements>
    <a:clrScheme name="自定义 1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2B3C5"/>
      </a:accent1>
      <a:accent2>
        <a:srgbClr val="F07474"/>
      </a:accent2>
      <a:accent3>
        <a:srgbClr val="FFBF53"/>
      </a:accent3>
      <a:accent4>
        <a:srgbClr val="673B77"/>
      </a:accent4>
      <a:accent5>
        <a:srgbClr val="00B9FA"/>
      </a:accent5>
      <a:accent6>
        <a:srgbClr val="BECE37"/>
      </a:accent6>
      <a:hlink>
        <a:srgbClr val="B381D9"/>
      </a:hlink>
      <a:folHlink>
        <a:srgbClr val="800080"/>
      </a:folHlink>
    </a:clrScheme>
    <a:fontScheme name="自定义 3">
      <a:majorFont>
        <a:latin typeface="Impact"/>
        <a:ea typeface="微软雅黑"/>
        <a:cs typeface=""/>
      </a:majorFont>
      <a:minorFont>
        <a:latin typeface="Times New Roman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47</Words>
  <Application>Microsoft Office PowerPoint</Application>
  <PresentationFormat>Widescreen</PresentationFormat>
  <Paragraphs>11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微软雅黑</vt:lpstr>
      <vt:lpstr>宋体</vt:lpstr>
      <vt:lpstr>Arial</vt:lpstr>
      <vt:lpstr>Calibri</vt:lpstr>
      <vt:lpstr>等线</vt:lpstr>
      <vt:lpstr>Times New Roman</vt:lpstr>
      <vt:lpstr>仓耳今楷05-6763 W05</vt:lpstr>
      <vt:lpstr>www.33ppt.com ​​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</dc:creator>
  <cp:lastModifiedBy>Admin</cp:lastModifiedBy>
  <cp:revision>7</cp:revision>
  <dcterms:created xsi:type="dcterms:W3CDTF">2022-01-01T14:42:18Z</dcterms:created>
  <dcterms:modified xsi:type="dcterms:W3CDTF">2024-05-02T04:01:02Z</dcterms:modified>
</cp:coreProperties>
</file>