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93" r:id="rId3"/>
    <p:sldId id="302" r:id="rId4"/>
    <p:sldId id="303" r:id="rId5"/>
    <p:sldId id="297" r:id="rId6"/>
    <p:sldId id="299" r:id="rId7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CB4"/>
    <a:srgbClr val="85C8CD"/>
    <a:srgbClr val="DE250C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5"/>
    <p:restoredTop sz="94660"/>
  </p:normalViewPr>
  <p:slideViewPr>
    <p:cSldViewPr showGuides="1">
      <p:cViewPr varScale="1">
        <p:scale>
          <a:sx n="50" d="100"/>
          <a:sy n="50" d="100"/>
        </p:scale>
        <p:origin x="834" y="3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61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6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56" y="705446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4860752" y="2368307"/>
            <a:ext cx="763284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ĐẠO 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ĐỨC</a:t>
            </a:r>
            <a:endParaRPr lang="en-US" altLang="zh-CN" sz="7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305846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411" y="-410273"/>
            <a:ext cx="7128942" cy="10153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2411" y="6970142"/>
            <a:ext cx="2736899" cy="25929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900312" y="1713558"/>
            <a:ext cx="5328592" cy="620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Nhiệm vụ 1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Kể cho bạn nghe về quê gương của mình theo các gợi ý sau: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defTabSz="685800" rtl="0" fontAlgn="auto">
              <a:spcBef>
                <a:spcPts val="0"/>
              </a:spcBef>
              <a:spcAft>
                <a:spcPts val="80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Quê hương em ở đâu?</a:t>
            </a:r>
            <a:endParaRPr lang="vi-VN" sz="2800" i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defTabSz="685800" rtl="0" fontAlgn="auto">
              <a:spcBef>
                <a:spcPts val="0"/>
              </a:spcBef>
              <a:spcAft>
                <a:spcPts val="80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Quê em có những cảnh đẹp gì?</a:t>
            </a:r>
          </a:p>
          <a:p>
            <a:pPr defTabSz="685800" rtl="0" fontAlgn="auto">
              <a:spcBef>
                <a:spcPts val="0"/>
              </a:spcBef>
              <a:spcAft>
                <a:spcPts val="80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Người dân quê em có những đức tính tốt nào?</a:t>
            </a:r>
          </a:p>
          <a:p>
            <a:pPr defTabSz="685800" rtl="0" fontAlgn="auto">
              <a:spcBef>
                <a:spcPts val="0"/>
              </a:spcBef>
              <a:spcAft>
                <a:spcPts val="80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Em thích nhất điều gì ở quê hương của mình?</a:t>
            </a:r>
            <a:endParaRPr lang="vi-VN" sz="2800" i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defTabSz="685800" rtl="0" fontAlgn="auto"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Nhiệm vụ 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 xét, đánh giá sự thể hiện của bạn theo tiêu chí sau: Trình bày, nội dung, thái độ làm việc.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9254" y="1569542"/>
            <a:ext cx="7953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200CB4"/>
                </a:solidFill>
                <a:latin typeface="Times New Roman" pitchFamily="18" charset="0"/>
                <a:cs typeface="Times New Roman" pitchFamily="18" charset="0"/>
              </a:rPr>
              <a:t>Kể về quê hương em</a:t>
            </a:r>
          </a:p>
        </p:txBody>
      </p:sp>
      <p:pic>
        <p:nvPicPr>
          <p:cNvPr id="7" name="Picture 6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BE6FBB36-7330-4BBE-9C40-7B51157A6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54" y="2406256"/>
            <a:ext cx="4305548" cy="3339750"/>
          </a:xfrm>
          <a:prstGeom prst="roundRect">
            <a:avLst/>
          </a:prstGeom>
        </p:spPr>
      </p:pic>
      <p:pic>
        <p:nvPicPr>
          <p:cNvPr id="9" name="Picture 8" descr="A picture containing building, outdoor, yellow, resort&#10;&#10;Description automatically generated">
            <a:extLst>
              <a:ext uri="{FF2B5EF4-FFF2-40B4-BE49-F238E27FC236}">
                <a16:creationId xmlns:a16="http://schemas.microsoft.com/office/drawing/2014/main" id="{0B6BB536-A9BC-412D-9CD2-84CEF19A03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145" y="2343993"/>
            <a:ext cx="4288668" cy="3402013"/>
          </a:xfrm>
          <a:prstGeom prst="roundRect">
            <a:avLst/>
          </a:prstGeom>
        </p:spPr>
      </p:pic>
      <p:pic>
        <p:nvPicPr>
          <p:cNvPr id="20" name="Picture 19" descr="A picture containing water, nature, outdoor, river&#10;&#10;Description automatically generated">
            <a:extLst>
              <a:ext uri="{FF2B5EF4-FFF2-40B4-BE49-F238E27FC236}">
                <a16:creationId xmlns:a16="http://schemas.microsoft.com/office/drawing/2014/main" id="{AE4F1EA3-3B3C-47E6-8F20-F9EF859971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25" y="5844414"/>
            <a:ext cx="4364407" cy="3409884"/>
          </a:xfrm>
          <a:prstGeom prst="roundRect">
            <a:avLst/>
          </a:prstGeom>
        </p:spPr>
      </p:pic>
      <p:pic>
        <p:nvPicPr>
          <p:cNvPr id="22" name="Picture 21" descr="A picture containing water, nature, shore, surrounded&#10;&#10;Description automatically generated">
            <a:extLst>
              <a:ext uri="{FF2B5EF4-FFF2-40B4-BE49-F238E27FC236}">
                <a16:creationId xmlns:a16="http://schemas.microsoft.com/office/drawing/2014/main" id="{9AC34E6E-7EB6-402A-9605-B6F190D2F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406" y="5844414"/>
            <a:ext cx="4364407" cy="3409884"/>
          </a:xfrm>
          <a:prstGeom prst="round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AB5334A-FEFE-4D44-A9C9-64B3560B853D}"/>
              </a:ext>
            </a:extLst>
          </p:cNvPr>
          <p:cNvSpPr/>
          <p:nvPr/>
        </p:nvSpPr>
        <p:spPr>
          <a:xfrm>
            <a:off x="8549934" y="677754"/>
            <a:ext cx="6802943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vi-VN" sz="32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</a:t>
            </a:r>
            <a:r>
              <a:rPr kumimoji="0" lang="vi-VN" sz="3200" b="1" i="0" u="none" strike="noStrike" kern="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động 2</a:t>
            </a:r>
            <a:r>
              <a:rPr kumimoji="0" lang="vi-VN" sz="2800" b="1" i="0" u="none" strike="noStrike" kern="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vi-VN" sz="28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THẢO LUẬN NHÓM 4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468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F3CE62-2266-4828-BE5E-CE0FF40F65F1}"/>
              </a:ext>
            </a:extLst>
          </p:cNvPr>
          <p:cNvSpPr/>
          <p:nvPr/>
        </p:nvSpPr>
        <p:spPr>
          <a:xfrm>
            <a:off x="0" y="-7065"/>
            <a:ext cx="16778288" cy="9475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ity next to the water&#10;&#10;Description automatically generated with low confidence">
            <a:extLst>
              <a:ext uri="{FF2B5EF4-FFF2-40B4-BE49-F238E27FC236}">
                <a16:creationId xmlns:a16="http://schemas.microsoft.com/office/drawing/2014/main" id="{D83E95F7-DF87-4197-968F-FB23622C0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2659" r="14774" b="-2659"/>
          <a:stretch/>
        </p:blipFill>
        <p:spPr>
          <a:xfrm>
            <a:off x="363725" y="1449334"/>
            <a:ext cx="5184576" cy="3348574"/>
          </a:xfrm>
          <a:prstGeom prst="roundRect">
            <a:avLst/>
          </a:prstGeom>
        </p:spPr>
      </p:pic>
      <p:pic>
        <p:nvPicPr>
          <p:cNvPr id="8" name="Picture 7" descr="A picture containing grass, nature&#10;&#10;Description automatically generated">
            <a:extLst>
              <a:ext uri="{FF2B5EF4-FFF2-40B4-BE49-F238E27FC236}">
                <a16:creationId xmlns:a16="http://schemas.microsoft.com/office/drawing/2014/main" id="{BD624030-0DA4-4ACF-9706-A8C9ACAFA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08" y="1449334"/>
            <a:ext cx="5368032" cy="3261211"/>
          </a:xfrm>
          <a:prstGeom prst="roundRect">
            <a:avLst/>
          </a:prstGeom>
        </p:spPr>
      </p:pic>
      <p:pic>
        <p:nvPicPr>
          <p:cNvPr id="10" name="Picture 9" descr="A picture containing outdoor, road, street, orange&#10;&#10;Description automatically generated">
            <a:extLst>
              <a:ext uri="{FF2B5EF4-FFF2-40B4-BE49-F238E27FC236}">
                <a16:creationId xmlns:a16="http://schemas.microsoft.com/office/drawing/2014/main" id="{71BD9397-A1CB-43A6-9048-40C235D2E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89" y="1443803"/>
            <a:ext cx="5224089" cy="3261211"/>
          </a:xfrm>
          <a:prstGeom prst="roundRect">
            <a:avLst/>
          </a:prstGeom>
        </p:spPr>
      </p:pic>
      <p:pic>
        <p:nvPicPr>
          <p:cNvPr id="12" name="Picture 11" descr="A picture containing sky, outdoor, boat, river&#10;&#10;Description automatically generated">
            <a:extLst>
              <a:ext uri="{FF2B5EF4-FFF2-40B4-BE49-F238E27FC236}">
                <a16:creationId xmlns:a16="http://schemas.microsoft.com/office/drawing/2014/main" id="{D48A9D79-2107-480F-96CA-0E21FCB5D5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240" r="-915" b="31191"/>
          <a:stretch/>
        </p:blipFill>
        <p:spPr>
          <a:xfrm>
            <a:off x="218953" y="5513698"/>
            <a:ext cx="5184576" cy="3261211"/>
          </a:xfrm>
          <a:prstGeom prst="roundRect">
            <a:avLst/>
          </a:prstGeom>
        </p:spPr>
      </p:pic>
      <p:pic>
        <p:nvPicPr>
          <p:cNvPr id="14" name="Picture 13" descr="A picture containing tree, outdoor, sky, building&#10;&#10;Description automatically generated">
            <a:extLst>
              <a:ext uri="{FF2B5EF4-FFF2-40B4-BE49-F238E27FC236}">
                <a16:creationId xmlns:a16="http://schemas.microsoft.com/office/drawing/2014/main" id="{0760B6A1-7EC2-4CAE-BC33-66F585F05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68" y="5513698"/>
            <a:ext cx="5368032" cy="3261211"/>
          </a:xfrm>
          <a:prstGeom prst="roundRect">
            <a:avLst/>
          </a:prstGeom>
        </p:spPr>
      </p:pic>
      <p:pic>
        <p:nvPicPr>
          <p:cNvPr id="16" name="Picture 15" descr="A picture containing scene, harbor, colorful&#10;&#10;Description automatically generated">
            <a:extLst>
              <a:ext uri="{FF2B5EF4-FFF2-40B4-BE49-F238E27FC236}">
                <a16:creationId xmlns:a16="http://schemas.microsoft.com/office/drawing/2014/main" id="{507801FB-0E88-4D08-80FA-DE8DF095CE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439" y="5529251"/>
            <a:ext cx="5224089" cy="3261210"/>
          </a:xfrm>
          <a:prstGeom prst="round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9AA5F2C-2266-41C6-AE26-CA48B5B7D0F9}"/>
              </a:ext>
            </a:extLst>
          </p:cNvPr>
          <p:cNvSpPr/>
          <p:nvPr/>
        </p:nvSpPr>
        <p:spPr>
          <a:xfrm>
            <a:off x="3384588" y="206653"/>
            <a:ext cx="10009112" cy="102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CẢNH ĐẸP CỦA QUÊ HƯƠNG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F56F97-3B2E-45A4-86A7-9D436A2716AF}"/>
              </a:ext>
            </a:extLst>
          </p:cNvPr>
          <p:cNvSpPr txBox="1"/>
          <p:nvPr/>
        </p:nvSpPr>
        <p:spPr>
          <a:xfrm>
            <a:off x="1116336" y="4797908"/>
            <a:ext cx="3384376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 TRANG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38464D-EB43-4846-B7DE-E94144BFBF48}"/>
              </a:ext>
            </a:extLst>
          </p:cNvPr>
          <p:cNvSpPr txBox="1"/>
          <p:nvPr/>
        </p:nvSpPr>
        <p:spPr>
          <a:xfrm>
            <a:off x="6280423" y="4819884"/>
            <a:ext cx="459008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BẬC THANG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76CD1B-D93B-4311-8AB7-8377E50F8C02}"/>
              </a:ext>
            </a:extLst>
          </p:cNvPr>
          <p:cNvSpPr txBox="1"/>
          <p:nvPr/>
        </p:nvSpPr>
        <p:spPr>
          <a:xfrm>
            <a:off x="11546993" y="4819884"/>
            <a:ext cx="459008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BẾN THÀNH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4F21A4-92B0-4EC8-A812-BAFA5F361E91}"/>
              </a:ext>
            </a:extLst>
          </p:cNvPr>
          <p:cNvSpPr txBox="1"/>
          <p:nvPr/>
        </p:nvSpPr>
        <p:spPr>
          <a:xfrm>
            <a:off x="513484" y="8844817"/>
            <a:ext cx="459008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NỘI HUẾ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9E2A33-1451-48E3-9557-41B1841834EA}"/>
              </a:ext>
            </a:extLst>
          </p:cNvPr>
          <p:cNvSpPr txBox="1"/>
          <p:nvPr/>
        </p:nvSpPr>
        <p:spPr>
          <a:xfrm>
            <a:off x="6094104" y="8871653"/>
            <a:ext cx="459008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EB89F1-27D2-4476-8972-A5F76E38CF99}"/>
              </a:ext>
            </a:extLst>
          </p:cNvPr>
          <p:cNvSpPr txBox="1"/>
          <p:nvPr/>
        </p:nvSpPr>
        <p:spPr>
          <a:xfrm>
            <a:off x="11528166" y="8805603"/>
            <a:ext cx="459008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</a:p>
        </p:txBody>
      </p:sp>
    </p:spTree>
    <p:extLst>
      <p:ext uri="{BB962C8B-B14F-4D97-AF65-F5344CB8AC3E}">
        <p14:creationId xmlns:p14="http://schemas.microsoft.com/office/powerpoint/2010/main" val="26031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F3CE62-2266-4828-BE5E-CE0FF40F65F1}"/>
              </a:ext>
            </a:extLst>
          </p:cNvPr>
          <p:cNvSpPr/>
          <p:nvPr/>
        </p:nvSpPr>
        <p:spPr>
          <a:xfrm>
            <a:off x="0" y="-7065"/>
            <a:ext cx="16778288" cy="9475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A5F2C-2266-41C6-AE26-CA48B5B7D0F9}"/>
              </a:ext>
            </a:extLst>
          </p:cNvPr>
          <p:cNvSpPr/>
          <p:nvPr/>
        </p:nvSpPr>
        <p:spPr>
          <a:xfrm>
            <a:off x="3384588" y="206653"/>
            <a:ext cx="10009112" cy="102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CÔNG VIỆC CỦA NGƯỜI DÂN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F56F97-3B2E-45A4-86A7-9D436A2716AF}"/>
              </a:ext>
            </a:extLst>
          </p:cNvPr>
          <p:cNvSpPr txBox="1"/>
          <p:nvPr/>
        </p:nvSpPr>
        <p:spPr>
          <a:xfrm>
            <a:off x="1318966" y="4788035"/>
            <a:ext cx="3384376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TRỌT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38464D-EB43-4846-B7DE-E94144BFBF48}"/>
              </a:ext>
            </a:extLst>
          </p:cNvPr>
          <p:cNvSpPr txBox="1"/>
          <p:nvPr/>
        </p:nvSpPr>
        <p:spPr>
          <a:xfrm>
            <a:off x="6094104" y="4819884"/>
            <a:ext cx="459008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76CD1B-D93B-4311-8AB7-8377E50F8C02}"/>
              </a:ext>
            </a:extLst>
          </p:cNvPr>
          <p:cNvSpPr txBox="1"/>
          <p:nvPr/>
        </p:nvSpPr>
        <p:spPr>
          <a:xfrm>
            <a:off x="11546993" y="4819884"/>
            <a:ext cx="459008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HÀNG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4F21A4-92B0-4EC8-A812-BAFA5F361E91}"/>
              </a:ext>
            </a:extLst>
          </p:cNvPr>
          <p:cNvSpPr txBox="1"/>
          <p:nvPr/>
        </p:nvSpPr>
        <p:spPr>
          <a:xfrm>
            <a:off x="513484" y="8844817"/>
            <a:ext cx="459008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 LÚA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9E2A33-1451-48E3-9557-41B1841834EA}"/>
              </a:ext>
            </a:extLst>
          </p:cNvPr>
          <p:cNvSpPr txBox="1"/>
          <p:nvPr/>
        </p:nvSpPr>
        <p:spPr>
          <a:xfrm>
            <a:off x="6094104" y="8871653"/>
            <a:ext cx="459008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 MAY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EB89F1-27D2-4476-8972-A5F76E38CF99}"/>
              </a:ext>
            </a:extLst>
          </p:cNvPr>
          <p:cNvSpPr txBox="1"/>
          <p:nvPr/>
        </p:nvSpPr>
        <p:spPr>
          <a:xfrm>
            <a:off x="11528166" y="8805603"/>
            <a:ext cx="459008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 XÂY</a:t>
            </a:r>
          </a:p>
        </p:txBody>
      </p:sp>
      <p:pic>
        <p:nvPicPr>
          <p:cNvPr id="11" name="Picture 10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F79D92AB-449F-4801-AB48-1869E2D3F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6" y="1568011"/>
            <a:ext cx="4990348" cy="3101019"/>
          </a:xfrm>
          <a:prstGeom prst="roundRect">
            <a:avLst/>
          </a:prstGeom>
        </p:spPr>
      </p:pic>
      <p:pic>
        <p:nvPicPr>
          <p:cNvPr id="15" name="Picture 14" descr="A person feeding a cow&#10;&#10;Description automatically generated with low confidence">
            <a:extLst>
              <a:ext uri="{FF2B5EF4-FFF2-40B4-BE49-F238E27FC236}">
                <a16:creationId xmlns:a16="http://schemas.microsoft.com/office/drawing/2014/main" id="{3417CFFD-0AE4-4872-95CA-5DF04682E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00" y="1569542"/>
            <a:ext cx="5365348" cy="3149730"/>
          </a:xfrm>
          <a:prstGeom prst="roundRect">
            <a:avLst/>
          </a:prstGeom>
        </p:spPr>
      </p:pic>
      <p:pic>
        <p:nvPicPr>
          <p:cNvPr id="18" name="Picture 17" descr="A picture containing text, person, standing, store&#10;&#10;Description automatically generated">
            <a:extLst>
              <a:ext uri="{FF2B5EF4-FFF2-40B4-BE49-F238E27FC236}">
                <a16:creationId xmlns:a16="http://schemas.microsoft.com/office/drawing/2014/main" id="{A53A0C9C-2674-4CBA-A8D3-FD2CC3283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206" y="1600975"/>
            <a:ext cx="5004826" cy="3101019"/>
          </a:xfrm>
          <a:prstGeom prst="roundRect">
            <a:avLst/>
          </a:prstGeom>
        </p:spPr>
      </p:pic>
      <p:pic>
        <p:nvPicPr>
          <p:cNvPr id="27" name="Picture 26" descr="A group of people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6E40B9D3-1405-4449-B4AA-85EBACD79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4" y="5529982"/>
            <a:ext cx="4995340" cy="3229144"/>
          </a:xfrm>
          <a:prstGeom prst="roundRect">
            <a:avLst/>
          </a:prstGeom>
        </p:spPr>
      </p:pic>
      <p:pic>
        <p:nvPicPr>
          <p:cNvPr id="29" name="Picture 28" descr="A picture containing person, appliance, sewing machine, indoor&#10;&#10;Description automatically generated">
            <a:extLst>
              <a:ext uri="{FF2B5EF4-FFF2-40B4-BE49-F238E27FC236}">
                <a16:creationId xmlns:a16="http://schemas.microsoft.com/office/drawing/2014/main" id="{1C67745C-4622-4E29-B16D-FC9D74E53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08" y="5525965"/>
            <a:ext cx="5321867" cy="3229144"/>
          </a:xfrm>
          <a:prstGeom prst="roundRect">
            <a:avLst/>
          </a:prstGeom>
        </p:spPr>
      </p:pic>
      <p:pic>
        <p:nvPicPr>
          <p:cNvPr id="31" name="Picture 30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0D74EA49-4BC8-469F-95DC-A2BC6613B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713" y="5573451"/>
            <a:ext cx="5191319" cy="310101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5438"/>
            <a:ext cx="6516688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38" y="415453"/>
            <a:ext cx="10514012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5563" y="2578100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4753273" y="2726894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và sẽ làm được việc gì thể hiện tình yêu quê hương?</a:t>
            </a:r>
          </a:p>
        </p:txBody>
      </p:sp>
    </p:spTree>
    <p:extLst>
      <p:ext uri="{BB962C8B-B14F-4D97-AF65-F5344CB8AC3E}">
        <p14:creationId xmlns:p14="http://schemas.microsoft.com/office/powerpoint/2010/main" val="40147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04" name="文本框 15403"/>
          <p:cNvSpPr txBox="1"/>
          <p:nvPr/>
        </p:nvSpPr>
        <p:spPr>
          <a:xfrm>
            <a:off x="1548384" y="2765802"/>
            <a:ext cx="13177464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vi-VN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Chúc các em chăm ngoan, học giỏi !</a:t>
            </a:r>
          </a:p>
        </p:txBody>
      </p:sp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650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176</Words>
  <Application>Microsoft Office PowerPoint</Application>
  <PresentationFormat>Custom</PresentationFormat>
  <Paragraphs>29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宋体</vt:lpstr>
      <vt:lpstr>Arial</vt:lpstr>
      <vt:lpstr>Calibri</vt:lpstr>
      <vt:lpstr>黑体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66</cp:revision>
  <dcterms:created xsi:type="dcterms:W3CDTF">2015-09-14T06:10:05Z</dcterms:created>
  <dcterms:modified xsi:type="dcterms:W3CDTF">2024-05-02T10:29:42Z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