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85" r:id="rId3"/>
  </p:sldMasterIdLst>
  <p:notesMasterIdLst>
    <p:notesMasterId r:id="rId18"/>
  </p:notesMasterIdLst>
  <p:sldIdLst>
    <p:sldId id="256" r:id="rId4"/>
    <p:sldId id="257" r:id="rId5"/>
    <p:sldId id="260" r:id="rId6"/>
    <p:sldId id="295" r:id="rId7"/>
    <p:sldId id="296" r:id="rId8"/>
    <p:sldId id="297" r:id="rId9"/>
    <p:sldId id="298" r:id="rId10"/>
    <p:sldId id="299" r:id="rId11"/>
    <p:sldId id="283" r:id="rId12"/>
    <p:sldId id="302" r:id="rId13"/>
    <p:sldId id="301" r:id="rId14"/>
    <p:sldId id="303" r:id="rId15"/>
    <p:sldId id="289" r:id="rId16"/>
    <p:sldId id="273" r:id="rId17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DFPOP1-W9" panose="020B0604020202020204" charset="-128"/>
      <p:regular r:id="rId24"/>
    </p:embeddedFont>
  </p:embeddedFontLst>
  <p:custDataLst>
    <p:tags r:id="rId2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EF2A19"/>
    <a:srgbClr val="00FF99"/>
    <a:srgbClr val="5B9BD5"/>
    <a:srgbClr val="4CA420"/>
    <a:srgbClr val="66FFFF"/>
    <a:srgbClr val="A9250B"/>
    <a:srgbClr val="C4D836"/>
    <a:srgbClr val="F5663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179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424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887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316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86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266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931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882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631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867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082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142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820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661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170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50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72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81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14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989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09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687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49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853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448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11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598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2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45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682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636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608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35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9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13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18127" y="2579138"/>
            <a:ext cx="4872801" cy="141558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66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6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3" y="3630617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66" y="-54605"/>
            <a:ext cx="4393985" cy="29021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51209" y="703996"/>
            <a:ext cx="30853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1.Kể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266970" y="-262550"/>
            <a:ext cx="1389068" cy="2863157"/>
            <a:chOff x="6266970" y="-262550"/>
            <a:chExt cx="1389068" cy="2863157"/>
          </a:xfrm>
        </p:grpSpPr>
        <p:grpSp>
          <p:nvGrpSpPr>
            <p:cNvPr id="54" name="组合 53"/>
            <p:cNvGrpSpPr/>
            <p:nvPr/>
          </p:nvGrpSpPr>
          <p:grpSpPr>
            <a:xfrm>
              <a:off x="6266970" y="-262550"/>
              <a:ext cx="1389068" cy="2863157"/>
              <a:chOff x="6266970" y="-262550"/>
              <a:chExt cx="1389068" cy="2863157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6266970" y="1275405"/>
                <a:ext cx="1389068" cy="1325202"/>
                <a:chOff x="7057655" y="1334255"/>
                <a:chExt cx="1575305" cy="1502876"/>
              </a:xfrm>
            </p:grpSpPr>
            <p:sp>
              <p:nvSpPr>
                <p:cNvPr id="30" name="椭圆 26"/>
                <p:cNvSpPr/>
                <p:nvPr/>
              </p:nvSpPr>
              <p:spPr>
                <a:xfrm>
                  <a:off x="7057655" y="1334255"/>
                  <a:ext cx="1575305" cy="1502876"/>
                </a:xfrm>
                <a:custGeom>
                  <a:avLst/>
                  <a:gdLst>
                    <a:gd name="connsiteX0" fmla="*/ 0 w 1548143"/>
                    <a:gd name="connsiteY0" fmla="*/ 751438 h 1502875"/>
                    <a:gd name="connsiteX1" fmla="*/ 774072 w 1548143"/>
                    <a:gd name="connsiteY1" fmla="*/ 0 h 1502875"/>
                    <a:gd name="connsiteX2" fmla="*/ 1548144 w 1548143"/>
                    <a:gd name="connsiteY2" fmla="*/ 751438 h 1502875"/>
                    <a:gd name="connsiteX3" fmla="*/ 774072 w 1548143"/>
                    <a:gd name="connsiteY3" fmla="*/ 1502876 h 1502875"/>
                    <a:gd name="connsiteX4" fmla="*/ 0 w 1548143"/>
                    <a:gd name="connsiteY4" fmla="*/ 751438 h 1502875"/>
                    <a:gd name="connsiteX0-1" fmla="*/ 0 w 1575305"/>
                    <a:gd name="connsiteY0-2" fmla="*/ 751438 h 1502876"/>
                    <a:gd name="connsiteX1-3" fmla="*/ 801233 w 1575305"/>
                    <a:gd name="connsiteY1-4" fmla="*/ 0 h 1502876"/>
                    <a:gd name="connsiteX2-5" fmla="*/ 1575305 w 1575305"/>
                    <a:gd name="connsiteY2-6" fmla="*/ 751438 h 1502876"/>
                    <a:gd name="connsiteX3-7" fmla="*/ 801233 w 1575305"/>
                    <a:gd name="connsiteY3-8" fmla="*/ 1502876 h 1502876"/>
                    <a:gd name="connsiteX4-9" fmla="*/ 0 w 1575305"/>
                    <a:gd name="connsiteY4-10" fmla="*/ 751438 h 15028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5305" h="1502876">
                      <a:moveTo>
                        <a:pt x="0" y="751438"/>
                      </a:moveTo>
                      <a:cubicBezTo>
                        <a:pt x="0" y="336430"/>
                        <a:pt x="538682" y="0"/>
                        <a:pt x="801233" y="0"/>
                      </a:cubicBezTo>
                      <a:cubicBezTo>
                        <a:pt x="1063784" y="0"/>
                        <a:pt x="1575305" y="336430"/>
                        <a:pt x="1575305" y="751438"/>
                      </a:cubicBezTo>
                      <a:cubicBezTo>
                        <a:pt x="1575305" y="1166446"/>
                        <a:pt x="1063784" y="1502876"/>
                        <a:pt x="801233" y="1502876"/>
                      </a:cubicBezTo>
                      <a:cubicBezTo>
                        <a:pt x="538682" y="1502876"/>
                        <a:pt x="0" y="1166446"/>
                        <a:pt x="0" y="751438"/>
                      </a:cubicBezTo>
                      <a:close/>
                    </a:path>
                  </a:pathLst>
                </a:custGeom>
                <a:solidFill>
                  <a:srgbClr val="DE3D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31" name="椭圆 26"/>
                <p:cNvSpPr/>
                <p:nvPr/>
              </p:nvSpPr>
              <p:spPr>
                <a:xfrm>
                  <a:off x="7153342" y="1425543"/>
                  <a:ext cx="1383929" cy="1320299"/>
                </a:xfrm>
                <a:custGeom>
                  <a:avLst/>
                  <a:gdLst>
                    <a:gd name="connsiteX0" fmla="*/ 0 w 1548143"/>
                    <a:gd name="connsiteY0" fmla="*/ 751438 h 1502875"/>
                    <a:gd name="connsiteX1" fmla="*/ 774072 w 1548143"/>
                    <a:gd name="connsiteY1" fmla="*/ 0 h 1502875"/>
                    <a:gd name="connsiteX2" fmla="*/ 1548144 w 1548143"/>
                    <a:gd name="connsiteY2" fmla="*/ 751438 h 1502875"/>
                    <a:gd name="connsiteX3" fmla="*/ 774072 w 1548143"/>
                    <a:gd name="connsiteY3" fmla="*/ 1502876 h 1502875"/>
                    <a:gd name="connsiteX4" fmla="*/ 0 w 1548143"/>
                    <a:gd name="connsiteY4" fmla="*/ 751438 h 1502875"/>
                    <a:gd name="connsiteX0-1" fmla="*/ 0 w 1575305"/>
                    <a:gd name="connsiteY0-2" fmla="*/ 751438 h 1502876"/>
                    <a:gd name="connsiteX1-3" fmla="*/ 801233 w 1575305"/>
                    <a:gd name="connsiteY1-4" fmla="*/ 0 h 1502876"/>
                    <a:gd name="connsiteX2-5" fmla="*/ 1575305 w 1575305"/>
                    <a:gd name="connsiteY2-6" fmla="*/ 751438 h 1502876"/>
                    <a:gd name="connsiteX3-7" fmla="*/ 801233 w 1575305"/>
                    <a:gd name="connsiteY3-8" fmla="*/ 1502876 h 1502876"/>
                    <a:gd name="connsiteX4-9" fmla="*/ 0 w 1575305"/>
                    <a:gd name="connsiteY4-10" fmla="*/ 751438 h 15028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5305" h="1502876">
                      <a:moveTo>
                        <a:pt x="0" y="751438"/>
                      </a:moveTo>
                      <a:cubicBezTo>
                        <a:pt x="0" y="336430"/>
                        <a:pt x="538682" y="0"/>
                        <a:pt x="801233" y="0"/>
                      </a:cubicBezTo>
                      <a:cubicBezTo>
                        <a:pt x="1063784" y="0"/>
                        <a:pt x="1575305" y="336430"/>
                        <a:pt x="1575305" y="751438"/>
                      </a:cubicBezTo>
                      <a:cubicBezTo>
                        <a:pt x="1575305" y="1166446"/>
                        <a:pt x="1063784" y="1502876"/>
                        <a:pt x="801233" y="1502876"/>
                      </a:cubicBezTo>
                      <a:cubicBezTo>
                        <a:pt x="538682" y="1502876"/>
                        <a:pt x="0" y="1166446"/>
                        <a:pt x="0" y="75143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32" name="椭圆 26"/>
                <p:cNvSpPr/>
                <p:nvPr/>
              </p:nvSpPr>
              <p:spPr>
                <a:xfrm>
                  <a:off x="7101817" y="1379521"/>
                  <a:ext cx="1479617" cy="1411586"/>
                </a:xfrm>
                <a:custGeom>
                  <a:avLst/>
                  <a:gdLst>
                    <a:gd name="connsiteX0" fmla="*/ 0 w 1548143"/>
                    <a:gd name="connsiteY0" fmla="*/ 751438 h 1502875"/>
                    <a:gd name="connsiteX1" fmla="*/ 774072 w 1548143"/>
                    <a:gd name="connsiteY1" fmla="*/ 0 h 1502875"/>
                    <a:gd name="connsiteX2" fmla="*/ 1548144 w 1548143"/>
                    <a:gd name="connsiteY2" fmla="*/ 751438 h 1502875"/>
                    <a:gd name="connsiteX3" fmla="*/ 774072 w 1548143"/>
                    <a:gd name="connsiteY3" fmla="*/ 1502876 h 1502875"/>
                    <a:gd name="connsiteX4" fmla="*/ 0 w 1548143"/>
                    <a:gd name="connsiteY4" fmla="*/ 751438 h 1502875"/>
                    <a:gd name="connsiteX0-1" fmla="*/ 0 w 1575305"/>
                    <a:gd name="connsiteY0-2" fmla="*/ 751438 h 1502876"/>
                    <a:gd name="connsiteX1-3" fmla="*/ 801233 w 1575305"/>
                    <a:gd name="connsiteY1-4" fmla="*/ 0 h 1502876"/>
                    <a:gd name="connsiteX2-5" fmla="*/ 1575305 w 1575305"/>
                    <a:gd name="connsiteY2-6" fmla="*/ 751438 h 1502876"/>
                    <a:gd name="connsiteX3-7" fmla="*/ 801233 w 1575305"/>
                    <a:gd name="connsiteY3-8" fmla="*/ 1502876 h 1502876"/>
                    <a:gd name="connsiteX4-9" fmla="*/ 0 w 1575305"/>
                    <a:gd name="connsiteY4-10" fmla="*/ 751438 h 15028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5305" h="1502876">
                      <a:moveTo>
                        <a:pt x="0" y="751438"/>
                      </a:moveTo>
                      <a:cubicBezTo>
                        <a:pt x="0" y="336430"/>
                        <a:pt x="538682" y="0"/>
                        <a:pt x="801233" y="0"/>
                      </a:cubicBezTo>
                      <a:cubicBezTo>
                        <a:pt x="1063784" y="0"/>
                        <a:pt x="1575305" y="336430"/>
                        <a:pt x="1575305" y="751438"/>
                      </a:cubicBezTo>
                      <a:cubicBezTo>
                        <a:pt x="1575305" y="1166446"/>
                        <a:pt x="1063784" y="1502876"/>
                        <a:pt x="801233" y="1502876"/>
                      </a:cubicBezTo>
                      <a:cubicBezTo>
                        <a:pt x="538682" y="1502876"/>
                        <a:pt x="0" y="1166446"/>
                        <a:pt x="0" y="751438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</p:grpSp>
          <p:cxnSp>
            <p:nvCxnSpPr>
              <p:cNvPr id="38" name="直接连接符 37"/>
              <p:cNvCxnSpPr/>
              <p:nvPr/>
            </p:nvCxnSpPr>
            <p:spPr>
              <a:xfrm>
                <a:off x="6971169" y="-262550"/>
                <a:ext cx="0" cy="1537955"/>
              </a:xfrm>
              <a:prstGeom prst="line">
                <a:avLst/>
              </a:prstGeom>
              <a:ln w="22225">
                <a:solidFill>
                  <a:srgbClr val="DB995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文本框 21"/>
            <p:cNvSpPr txBox="1"/>
            <p:nvPr/>
          </p:nvSpPr>
          <p:spPr>
            <a:xfrm>
              <a:off x="6325315" y="1555617"/>
              <a:ext cx="11907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nóng</a:t>
              </a:r>
              <a:r>
                <a:rPr lang="en-US" altLang="zh-CN" sz="2400" b="1" dirty="0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giận</a:t>
              </a:r>
              <a:endParaRPr lang="zh-CN" alt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612757" y="-1097407"/>
            <a:ext cx="1575305" cy="4374333"/>
            <a:chOff x="7612757" y="-1097407"/>
            <a:chExt cx="1575305" cy="4374333"/>
          </a:xfrm>
        </p:grpSpPr>
        <p:grpSp>
          <p:nvGrpSpPr>
            <p:cNvPr id="37" name="组合 52"/>
            <p:cNvGrpSpPr/>
            <p:nvPr/>
          </p:nvGrpSpPr>
          <p:grpSpPr>
            <a:xfrm>
              <a:off x="7612757" y="-1097407"/>
              <a:ext cx="1575305" cy="4374333"/>
              <a:chOff x="5088044" y="-353085"/>
              <a:chExt cx="1575305" cy="4374333"/>
            </a:xfrm>
          </p:grpSpPr>
          <p:sp>
            <p:nvSpPr>
              <p:cNvPr id="39" name="椭圆 26"/>
              <p:cNvSpPr/>
              <p:nvPr/>
            </p:nvSpPr>
            <p:spPr>
              <a:xfrm>
                <a:off x="5088044" y="2518372"/>
                <a:ext cx="1575305" cy="1502876"/>
              </a:xfrm>
              <a:custGeom>
                <a:avLst/>
                <a:gdLst>
                  <a:gd name="connsiteX0" fmla="*/ 0 w 1548143"/>
                  <a:gd name="connsiteY0" fmla="*/ 751438 h 1502875"/>
                  <a:gd name="connsiteX1" fmla="*/ 774072 w 1548143"/>
                  <a:gd name="connsiteY1" fmla="*/ 0 h 1502875"/>
                  <a:gd name="connsiteX2" fmla="*/ 1548144 w 1548143"/>
                  <a:gd name="connsiteY2" fmla="*/ 751438 h 1502875"/>
                  <a:gd name="connsiteX3" fmla="*/ 774072 w 1548143"/>
                  <a:gd name="connsiteY3" fmla="*/ 1502876 h 1502875"/>
                  <a:gd name="connsiteX4" fmla="*/ 0 w 1548143"/>
                  <a:gd name="connsiteY4" fmla="*/ 751438 h 1502875"/>
                  <a:gd name="connsiteX0-1" fmla="*/ 0 w 1575305"/>
                  <a:gd name="connsiteY0-2" fmla="*/ 751438 h 1502876"/>
                  <a:gd name="connsiteX1-3" fmla="*/ 801233 w 1575305"/>
                  <a:gd name="connsiteY1-4" fmla="*/ 0 h 1502876"/>
                  <a:gd name="connsiteX2-5" fmla="*/ 1575305 w 1575305"/>
                  <a:gd name="connsiteY2-6" fmla="*/ 751438 h 1502876"/>
                  <a:gd name="connsiteX3-7" fmla="*/ 801233 w 1575305"/>
                  <a:gd name="connsiteY3-8" fmla="*/ 1502876 h 1502876"/>
                  <a:gd name="connsiteX4-9" fmla="*/ 0 w 1575305"/>
                  <a:gd name="connsiteY4-10" fmla="*/ 751438 h 15028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75305" h="1502876">
                    <a:moveTo>
                      <a:pt x="0" y="751438"/>
                    </a:moveTo>
                    <a:cubicBezTo>
                      <a:pt x="0" y="336430"/>
                      <a:pt x="538682" y="0"/>
                      <a:pt x="801233" y="0"/>
                    </a:cubicBezTo>
                    <a:cubicBezTo>
                      <a:pt x="1063784" y="0"/>
                      <a:pt x="1575305" y="336430"/>
                      <a:pt x="1575305" y="751438"/>
                    </a:cubicBezTo>
                    <a:cubicBezTo>
                      <a:pt x="1575305" y="1166446"/>
                      <a:pt x="1063784" y="1502876"/>
                      <a:pt x="801233" y="1502876"/>
                    </a:cubicBezTo>
                    <a:cubicBezTo>
                      <a:pt x="538682" y="1502876"/>
                      <a:pt x="0" y="1166446"/>
                      <a:pt x="0" y="751438"/>
                    </a:cubicBezTo>
                    <a:close/>
                  </a:path>
                </a:pathLst>
              </a:custGeom>
              <a:solidFill>
                <a:srgbClr val="59AC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42" name="椭圆 26"/>
              <p:cNvSpPr/>
              <p:nvPr/>
            </p:nvSpPr>
            <p:spPr>
              <a:xfrm>
                <a:off x="5183731" y="2609660"/>
                <a:ext cx="1383929" cy="1320299"/>
              </a:xfrm>
              <a:custGeom>
                <a:avLst/>
                <a:gdLst>
                  <a:gd name="connsiteX0" fmla="*/ 0 w 1548143"/>
                  <a:gd name="connsiteY0" fmla="*/ 751438 h 1502875"/>
                  <a:gd name="connsiteX1" fmla="*/ 774072 w 1548143"/>
                  <a:gd name="connsiteY1" fmla="*/ 0 h 1502875"/>
                  <a:gd name="connsiteX2" fmla="*/ 1548144 w 1548143"/>
                  <a:gd name="connsiteY2" fmla="*/ 751438 h 1502875"/>
                  <a:gd name="connsiteX3" fmla="*/ 774072 w 1548143"/>
                  <a:gd name="connsiteY3" fmla="*/ 1502876 h 1502875"/>
                  <a:gd name="connsiteX4" fmla="*/ 0 w 1548143"/>
                  <a:gd name="connsiteY4" fmla="*/ 751438 h 1502875"/>
                  <a:gd name="connsiteX0-1" fmla="*/ 0 w 1575305"/>
                  <a:gd name="connsiteY0-2" fmla="*/ 751438 h 1502876"/>
                  <a:gd name="connsiteX1-3" fmla="*/ 801233 w 1575305"/>
                  <a:gd name="connsiteY1-4" fmla="*/ 0 h 1502876"/>
                  <a:gd name="connsiteX2-5" fmla="*/ 1575305 w 1575305"/>
                  <a:gd name="connsiteY2-6" fmla="*/ 751438 h 1502876"/>
                  <a:gd name="connsiteX3-7" fmla="*/ 801233 w 1575305"/>
                  <a:gd name="connsiteY3-8" fmla="*/ 1502876 h 1502876"/>
                  <a:gd name="connsiteX4-9" fmla="*/ 0 w 1575305"/>
                  <a:gd name="connsiteY4-10" fmla="*/ 751438 h 15028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75305" h="1502876">
                    <a:moveTo>
                      <a:pt x="0" y="751438"/>
                    </a:moveTo>
                    <a:cubicBezTo>
                      <a:pt x="0" y="336430"/>
                      <a:pt x="538682" y="0"/>
                      <a:pt x="801233" y="0"/>
                    </a:cubicBezTo>
                    <a:cubicBezTo>
                      <a:pt x="1063784" y="0"/>
                      <a:pt x="1575305" y="336430"/>
                      <a:pt x="1575305" y="751438"/>
                    </a:cubicBezTo>
                    <a:cubicBezTo>
                      <a:pt x="1575305" y="1166446"/>
                      <a:pt x="1063784" y="1502876"/>
                      <a:pt x="801233" y="1502876"/>
                    </a:cubicBezTo>
                    <a:cubicBezTo>
                      <a:pt x="538682" y="1502876"/>
                      <a:pt x="0" y="1166446"/>
                      <a:pt x="0" y="75143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43" name="椭圆 26"/>
              <p:cNvSpPr/>
              <p:nvPr/>
            </p:nvSpPr>
            <p:spPr>
              <a:xfrm>
                <a:off x="5132206" y="2563638"/>
                <a:ext cx="1479617" cy="1411586"/>
              </a:xfrm>
              <a:custGeom>
                <a:avLst/>
                <a:gdLst>
                  <a:gd name="connsiteX0" fmla="*/ 0 w 1548143"/>
                  <a:gd name="connsiteY0" fmla="*/ 751438 h 1502875"/>
                  <a:gd name="connsiteX1" fmla="*/ 774072 w 1548143"/>
                  <a:gd name="connsiteY1" fmla="*/ 0 h 1502875"/>
                  <a:gd name="connsiteX2" fmla="*/ 1548144 w 1548143"/>
                  <a:gd name="connsiteY2" fmla="*/ 751438 h 1502875"/>
                  <a:gd name="connsiteX3" fmla="*/ 774072 w 1548143"/>
                  <a:gd name="connsiteY3" fmla="*/ 1502876 h 1502875"/>
                  <a:gd name="connsiteX4" fmla="*/ 0 w 1548143"/>
                  <a:gd name="connsiteY4" fmla="*/ 751438 h 1502875"/>
                  <a:gd name="connsiteX0-1" fmla="*/ 0 w 1575305"/>
                  <a:gd name="connsiteY0-2" fmla="*/ 751438 h 1502876"/>
                  <a:gd name="connsiteX1-3" fmla="*/ 801233 w 1575305"/>
                  <a:gd name="connsiteY1-4" fmla="*/ 0 h 1502876"/>
                  <a:gd name="connsiteX2-5" fmla="*/ 1575305 w 1575305"/>
                  <a:gd name="connsiteY2-6" fmla="*/ 751438 h 1502876"/>
                  <a:gd name="connsiteX3-7" fmla="*/ 801233 w 1575305"/>
                  <a:gd name="connsiteY3-8" fmla="*/ 1502876 h 1502876"/>
                  <a:gd name="connsiteX4-9" fmla="*/ 0 w 1575305"/>
                  <a:gd name="connsiteY4-10" fmla="*/ 751438 h 15028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75305" h="1502876">
                    <a:moveTo>
                      <a:pt x="0" y="751438"/>
                    </a:moveTo>
                    <a:cubicBezTo>
                      <a:pt x="0" y="336430"/>
                      <a:pt x="538682" y="0"/>
                      <a:pt x="801233" y="0"/>
                    </a:cubicBezTo>
                    <a:cubicBezTo>
                      <a:pt x="1063784" y="0"/>
                      <a:pt x="1575305" y="336430"/>
                      <a:pt x="1575305" y="751438"/>
                    </a:cubicBezTo>
                    <a:cubicBezTo>
                      <a:pt x="1575305" y="1166446"/>
                      <a:pt x="1063784" y="1502876"/>
                      <a:pt x="801233" y="1502876"/>
                    </a:cubicBezTo>
                    <a:cubicBezTo>
                      <a:pt x="538682" y="1502876"/>
                      <a:pt x="0" y="1166446"/>
                      <a:pt x="0" y="751438"/>
                    </a:cubicBez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cxnSp>
            <p:nvCxnSpPr>
              <p:cNvPr id="46" name="直接连接符 39"/>
              <p:cNvCxnSpPr>
                <a:stCxn id="39" idx="1"/>
              </p:cNvCxnSpPr>
              <p:nvPr/>
            </p:nvCxnSpPr>
            <p:spPr>
              <a:xfrm flipV="1">
                <a:off x="5889277" y="-353085"/>
                <a:ext cx="0" cy="2871457"/>
              </a:xfrm>
              <a:prstGeom prst="line">
                <a:avLst/>
              </a:prstGeom>
              <a:ln w="22225">
                <a:solidFill>
                  <a:srgbClr val="9BC9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文本框 21"/>
            <p:cNvSpPr txBox="1"/>
            <p:nvPr/>
          </p:nvSpPr>
          <p:spPr>
            <a:xfrm>
              <a:off x="7701472" y="2158587"/>
              <a:ext cx="11907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buồn</a:t>
              </a:r>
              <a:r>
                <a:rPr lang="en-US" altLang="zh-CN" sz="2400" b="1" dirty="0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rầu</a:t>
              </a:r>
              <a:endParaRPr lang="zh-CN" alt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88044" y="-353085"/>
            <a:ext cx="1575305" cy="4374333"/>
            <a:chOff x="5088044" y="-353085"/>
            <a:chExt cx="1575305" cy="4374333"/>
          </a:xfrm>
        </p:grpSpPr>
        <p:grpSp>
          <p:nvGrpSpPr>
            <p:cNvPr id="53" name="组合 52"/>
            <p:cNvGrpSpPr/>
            <p:nvPr/>
          </p:nvGrpSpPr>
          <p:grpSpPr>
            <a:xfrm>
              <a:off x="5088044" y="-353085"/>
              <a:ext cx="1575305" cy="4374333"/>
              <a:chOff x="5088044" y="-353085"/>
              <a:chExt cx="1575305" cy="4374333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5088044" y="2518372"/>
                <a:ext cx="1575305" cy="1502876"/>
              </a:xfrm>
              <a:custGeom>
                <a:avLst/>
                <a:gdLst>
                  <a:gd name="connsiteX0" fmla="*/ 0 w 1548143"/>
                  <a:gd name="connsiteY0" fmla="*/ 751438 h 1502875"/>
                  <a:gd name="connsiteX1" fmla="*/ 774072 w 1548143"/>
                  <a:gd name="connsiteY1" fmla="*/ 0 h 1502875"/>
                  <a:gd name="connsiteX2" fmla="*/ 1548144 w 1548143"/>
                  <a:gd name="connsiteY2" fmla="*/ 751438 h 1502875"/>
                  <a:gd name="connsiteX3" fmla="*/ 774072 w 1548143"/>
                  <a:gd name="connsiteY3" fmla="*/ 1502876 h 1502875"/>
                  <a:gd name="connsiteX4" fmla="*/ 0 w 1548143"/>
                  <a:gd name="connsiteY4" fmla="*/ 751438 h 1502875"/>
                  <a:gd name="connsiteX0-1" fmla="*/ 0 w 1575305"/>
                  <a:gd name="connsiteY0-2" fmla="*/ 751438 h 1502876"/>
                  <a:gd name="connsiteX1-3" fmla="*/ 801233 w 1575305"/>
                  <a:gd name="connsiteY1-4" fmla="*/ 0 h 1502876"/>
                  <a:gd name="connsiteX2-5" fmla="*/ 1575305 w 1575305"/>
                  <a:gd name="connsiteY2-6" fmla="*/ 751438 h 1502876"/>
                  <a:gd name="connsiteX3-7" fmla="*/ 801233 w 1575305"/>
                  <a:gd name="connsiteY3-8" fmla="*/ 1502876 h 1502876"/>
                  <a:gd name="connsiteX4-9" fmla="*/ 0 w 1575305"/>
                  <a:gd name="connsiteY4-10" fmla="*/ 751438 h 15028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75305" h="1502876">
                    <a:moveTo>
                      <a:pt x="0" y="751438"/>
                    </a:moveTo>
                    <a:cubicBezTo>
                      <a:pt x="0" y="336430"/>
                      <a:pt x="538682" y="0"/>
                      <a:pt x="801233" y="0"/>
                    </a:cubicBezTo>
                    <a:cubicBezTo>
                      <a:pt x="1063784" y="0"/>
                      <a:pt x="1575305" y="336430"/>
                      <a:pt x="1575305" y="751438"/>
                    </a:cubicBezTo>
                    <a:cubicBezTo>
                      <a:pt x="1575305" y="1166446"/>
                      <a:pt x="1063784" y="1502876"/>
                      <a:pt x="801233" y="1502876"/>
                    </a:cubicBezTo>
                    <a:cubicBezTo>
                      <a:pt x="538682" y="1502876"/>
                      <a:pt x="0" y="1166446"/>
                      <a:pt x="0" y="751438"/>
                    </a:cubicBezTo>
                    <a:close/>
                  </a:path>
                </a:pathLst>
              </a:custGeom>
              <a:solidFill>
                <a:srgbClr val="59AC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28" name="椭圆 26"/>
              <p:cNvSpPr/>
              <p:nvPr/>
            </p:nvSpPr>
            <p:spPr>
              <a:xfrm>
                <a:off x="5183731" y="2609660"/>
                <a:ext cx="1383929" cy="1320299"/>
              </a:xfrm>
              <a:custGeom>
                <a:avLst/>
                <a:gdLst>
                  <a:gd name="connsiteX0" fmla="*/ 0 w 1548143"/>
                  <a:gd name="connsiteY0" fmla="*/ 751438 h 1502875"/>
                  <a:gd name="connsiteX1" fmla="*/ 774072 w 1548143"/>
                  <a:gd name="connsiteY1" fmla="*/ 0 h 1502875"/>
                  <a:gd name="connsiteX2" fmla="*/ 1548144 w 1548143"/>
                  <a:gd name="connsiteY2" fmla="*/ 751438 h 1502875"/>
                  <a:gd name="connsiteX3" fmla="*/ 774072 w 1548143"/>
                  <a:gd name="connsiteY3" fmla="*/ 1502876 h 1502875"/>
                  <a:gd name="connsiteX4" fmla="*/ 0 w 1548143"/>
                  <a:gd name="connsiteY4" fmla="*/ 751438 h 1502875"/>
                  <a:gd name="connsiteX0-1" fmla="*/ 0 w 1575305"/>
                  <a:gd name="connsiteY0-2" fmla="*/ 751438 h 1502876"/>
                  <a:gd name="connsiteX1-3" fmla="*/ 801233 w 1575305"/>
                  <a:gd name="connsiteY1-4" fmla="*/ 0 h 1502876"/>
                  <a:gd name="connsiteX2-5" fmla="*/ 1575305 w 1575305"/>
                  <a:gd name="connsiteY2-6" fmla="*/ 751438 h 1502876"/>
                  <a:gd name="connsiteX3-7" fmla="*/ 801233 w 1575305"/>
                  <a:gd name="connsiteY3-8" fmla="*/ 1502876 h 1502876"/>
                  <a:gd name="connsiteX4-9" fmla="*/ 0 w 1575305"/>
                  <a:gd name="connsiteY4-10" fmla="*/ 751438 h 15028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75305" h="1502876">
                    <a:moveTo>
                      <a:pt x="0" y="751438"/>
                    </a:moveTo>
                    <a:cubicBezTo>
                      <a:pt x="0" y="336430"/>
                      <a:pt x="538682" y="0"/>
                      <a:pt x="801233" y="0"/>
                    </a:cubicBezTo>
                    <a:cubicBezTo>
                      <a:pt x="1063784" y="0"/>
                      <a:pt x="1575305" y="336430"/>
                      <a:pt x="1575305" y="751438"/>
                    </a:cubicBezTo>
                    <a:cubicBezTo>
                      <a:pt x="1575305" y="1166446"/>
                      <a:pt x="1063784" y="1502876"/>
                      <a:pt x="801233" y="1502876"/>
                    </a:cubicBezTo>
                    <a:cubicBezTo>
                      <a:pt x="538682" y="1502876"/>
                      <a:pt x="0" y="1166446"/>
                      <a:pt x="0" y="75143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sp>
            <p:nvSpPr>
              <p:cNvPr id="29" name="椭圆 26"/>
              <p:cNvSpPr/>
              <p:nvPr/>
            </p:nvSpPr>
            <p:spPr>
              <a:xfrm>
                <a:off x="5132206" y="2563638"/>
                <a:ext cx="1479617" cy="1411586"/>
              </a:xfrm>
              <a:custGeom>
                <a:avLst/>
                <a:gdLst>
                  <a:gd name="connsiteX0" fmla="*/ 0 w 1548143"/>
                  <a:gd name="connsiteY0" fmla="*/ 751438 h 1502875"/>
                  <a:gd name="connsiteX1" fmla="*/ 774072 w 1548143"/>
                  <a:gd name="connsiteY1" fmla="*/ 0 h 1502875"/>
                  <a:gd name="connsiteX2" fmla="*/ 1548144 w 1548143"/>
                  <a:gd name="connsiteY2" fmla="*/ 751438 h 1502875"/>
                  <a:gd name="connsiteX3" fmla="*/ 774072 w 1548143"/>
                  <a:gd name="connsiteY3" fmla="*/ 1502876 h 1502875"/>
                  <a:gd name="connsiteX4" fmla="*/ 0 w 1548143"/>
                  <a:gd name="connsiteY4" fmla="*/ 751438 h 1502875"/>
                  <a:gd name="connsiteX0-1" fmla="*/ 0 w 1575305"/>
                  <a:gd name="connsiteY0-2" fmla="*/ 751438 h 1502876"/>
                  <a:gd name="connsiteX1-3" fmla="*/ 801233 w 1575305"/>
                  <a:gd name="connsiteY1-4" fmla="*/ 0 h 1502876"/>
                  <a:gd name="connsiteX2-5" fmla="*/ 1575305 w 1575305"/>
                  <a:gd name="connsiteY2-6" fmla="*/ 751438 h 1502876"/>
                  <a:gd name="connsiteX3-7" fmla="*/ 801233 w 1575305"/>
                  <a:gd name="connsiteY3-8" fmla="*/ 1502876 h 1502876"/>
                  <a:gd name="connsiteX4-9" fmla="*/ 0 w 1575305"/>
                  <a:gd name="connsiteY4-10" fmla="*/ 751438 h 15028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75305" h="1502876">
                    <a:moveTo>
                      <a:pt x="0" y="751438"/>
                    </a:moveTo>
                    <a:cubicBezTo>
                      <a:pt x="0" y="336430"/>
                      <a:pt x="538682" y="0"/>
                      <a:pt x="801233" y="0"/>
                    </a:cubicBezTo>
                    <a:cubicBezTo>
                      <a:pt x="1063784" y="0"/>
                      <a:pt x="1575305" y="336430"/>
                      <a:pt x="1575305" y="751438"/>
                    </a:cubicBezTo>
                    <a:cubicBezTo>
                      <a:pt x="1575305" y="1166446"/>
                      <a:pt x="1063784" y="1502876"/>
                      <a:pt x="801233" y="1502876"/>
                    </a:cubicBezTo>
                    <a:cubicBezTo>
                      <a:pt x="538682" y="1502876"/>
                      <a:pt x="0" y="1166446"/>
                      <a:pt x="0" y="751438"/>
                    </a:cubicBez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FPOP1-W9"/>
                  <a:cs typeface="+mn-cs"/>
                </a:endParaRPr>
              </a:p>
            </p:txBody>
          </p:sp>
          <p:cxnSp>
            <p:nvCxnSpPr>
              <p:cNvPr id="40" name="直接连接符 39"/>
              <p:cNvCxnSpPr>
                <a:stCxn id="27" idx="1"/>
              </p:cNvCxnSpPr>
              <p:nvPr/>
            </p:nvCxnSpPr>
            <p:spPr>
              <a:xfrm flipV="1">
                <a:off x="5889277" y="-353085"/>
                <a:ext cx="0" cy="2871457"/>
              </a:xfrm>
              <a:prstGeom prst="line">
                <a:avLst/>
              </a:prstGeom>
              <a:ln w="22225">
                <a:solidFill>
                  <a:srgbClr val="9BC9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文本框 21"/>
            <p:cNvSpPr txBox="1"/>
            <p:nvPr/>
          </p:nvSpPr>
          <p:spPr>
            <a:xfrm>
              <a:off x="5276631" y="3016222"/>
              <a:ext cx="11907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altLang="zh-CN" sz="2400" b="1" dirty="0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</a:t>
              </a:r>
              <a:r>
                <a:rPr lang="en-US" altLang="zh-CN" sz="2400" b="1" dirty="0" err="1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lắng</a:t>
              </a:r>
              <a:endParaRPr lang="zh-CN" alt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694258" y="1753538"/>
            <a:ext cx="1770674" cy="3315786"/>
            <a:chOff x="3694258" y="1753538"/>
            <a:chExt cx="1770674" cy="3315786"/>
          </a:xfrm>
        </p:grpSpPr>
        <p:grpSp>
          <p:nvGrpSpPr>
            <p:cNvPr id="48" name="组合 53"/>
            <p:cNvGrpSpPr/>
            <p:nvPr/>
          </p:nvGrpSpPr>
          <p:grpSpPr>
            <a:xfrm>
              <a:off x="3694258" y="1753538"/>
              <a:ext cx="1770674" cy="3315786"/>
              <a:chOff x="6266970" y="-262550"/>
              <a:chExt cx="1389068" cy="2863157"/>
            </a:xfrm>
          </p:grpSpPr>
          <p:grpSp>
            <p:nvGrpSpPr>
              <p:cNvPr id="50" name="组合 32"/>
              <p:cNvGrpSpPr/>
              <p:nvPr/>
            </p:nvGrpSpPr>
            <p:grpSpPr>
              <a:xfrm>
                <a:off x="6266970" y="1275405"/>
                <a:ext cx="1389068" cy="1325202"/>
                <a:chOff x="7057655" y="1334255"/>
                <a:chExt cx="1575305" cy="1502876"/>
              </a:xfrm>
            </p:grpSpPr>
            <p:sp>
              <p:nvSpPr>
                <p:cNvPr id="52" name="椭圆 26"/>
                <p:cNvSpPr/>
                <p:nvPr/>
              </p:nvSpPr>
              <p:spPr>
                <a:xfrm>
                  <a:off x="7057655" y="1334255"/>
                  <a:ext cx="1575305" cy="1502876"/>
                </a:xfrm>
                <a:custGeom>
                  <a:avLst/>
                  <a:gdLst>
                    <a:gd name="connsiteX0" fmla="*/ 0 w 1548143"/>
                    <a:gd name="connsiteY0" fmla="*/ 751438 h 1502875"/>
                    <a:gd name="connsiteX1" fmla="*/ 774072 w 1548143"/>
                    <a:gd name="connsiteY1" fmla="*/ 0 h 1502875"/>
                    <a:gd name="connsiteX2" fmla="*/ 1548144 w 1548143"/>
                    <a:gd name="connsiteY2" fmla="*/ 751438 h 1502875"/>
                    <a:gd name="connsiteX3" fmla="*/ 774072 w 1548143"/>
                    <a:gd name="connsiteY3" fmla="*/ 1502876 h 1502875"/>
                    <a:gd name="connsiteX4" fmla="*/ 0 w 1548143"/>
                    <a:gd name="connsiteY4" fmla="*/ 751438 h 1502875"/>
                    <a:gd name="connsiteX0-1" fmla="*/ 0 w 1575305"/>
                    <a:gd name="connsiteY0-2" fmla="*/ 751438 h 1502876"/>
                    <a:gd name="connsiteX1-3" fmla="*/ 801233 w 1575305"/>
                    <a:gd name="connsiteY1-4" fmla="*/ 0 h 1502876"/>
                    <a:gd name="connsiteX2-5" fmla="*/ 1575305 w 1575305"/>
                    <a:gd name="connsiteY2-6" fmla="*/ 751438 h 1502876"/>
                    <a:gd name="connsiteX3-7" fmla="*/ 801233 w 1575305"/>
                    <a:gd name="connsiteY3-8" fmla="*/ 1502876 h 1502876"/>
                    <a:gd name="connsiteX4-9" fmla="*/ 0 w 1575305"/>
                    <a:gd name="connsiteY4-10" fmla="*/ 751438 h 15028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5305" h="1502876">
                      <a:moveTo>
                        <a:pt x="0" y="751438"/>
                      </a:moveTo>
                      <a:cubicBezTo>
                        <a:pt x="0" y="336430"/>
                        <a:pt x="538682" y="0"/>
                        <a:pt x="801233" y="0"/>
                      </a:cubicBezTo>
                      <a:cubicBezTo>
                        <a:pt x="1063784" y="0"/>
                        <a:pt x="1575305" y="336430"/>
                        <a:pt x="1575305" y="751438"/>
                      </a:cubicBezTo>
                      <a:cubicBezTo>
                        <a:pt x="1575305" y="1166446"/>
                        <a:pt x="1063784" y="1502876"/>
                        <a:pt x="801233" y="1502876"/>
                      </a:cubicBezTo>
                      <a:cubicBezTo>
                        <a:pt x="538682" y="1502876"/>
                        <a:pt x="0" y="1166446"/>
                        <a:pt x="0" y="751438"/>
                      </a:cubicBezTo>
                      <a:close/>
                    </a:path>
                  </a:pathLst>
                </a:custGeom>
                <a:solidFill>
                  <a:srgbClr val="DE3D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56" name="椭圆 26"/>
                <p:cNvSpPr/>
                <p:nvPr/>
              </p:nvSpPr>
              <p:spPr>
                <a:xfrm>
                  <a:off x="7153342" y="1425543"/>
                  <a:ext cx="1383929" cy="1320299"/>
                </a:xfrm>
                <a:custGeom>
                  <a:avLst/>
                  <a:gdLst>
                    <a:gd name="connsiteX0" fmla="*/ 0 w 1548143"/>
                    <a:gd name="connsiteY0" fmla="*/ 751438 h 1502875"/>
                    <a:gd name="connsiteX1" fmla="*/ 774072 w 1548143"/>
                    <a:gd name="connsiteY1" fmla="*/ 0 h 1502875"/>
                    <a:gd name="connsiteX2" fmla="*/ 1548144 w 1548143"/>
                    <a:gd name="connsiteY2" fmla="*/ 751438 h 1502875"/>
                    <a:gd name="connsiteX3" fmla="*/ 774072 w 1548143"/>
                    <a:gd name="connsiteY3" fmla="*/ 1502876 h 1502875"/>
                    <a:gd name="connsiteX4" fmla="*/ 0 w 1548143"/>
                    <a:gd name="connsiteY4" fmla="*/ 751438 h 1502875"/>
                    <a:gd name="connsiteX0-1" fmla="*/ 0 w 1575305"/>
                    <a:gd name="connsiteY0-2" fmla="*/ 751438 h 1502876"/>
                    <a:gd name="connsiteX1-3" fmla="*/ 801233 w 1575305"/>
                    <a:gd name="connsiteY1-4" fmla="*/ 0 h 1502876"/>
                    <a:gd name="connsiteX2-5" fmla="*/ 1575305 w 1575305"/>
                    <a:gd name="connsiteY2-6" fmla="*/ 751438 h 1502876"/>
                    <a:gd name="connsiteX3-7" fmla="*/ 801233 w 1575305"/>
                    <a:gd name="connsiteY3-8" fmla="*/ 1502876 h 1502876"/>
                    <a:gd name="connsiteX4-9" fmla="*/ 0 w 1575305"/>
                    <a:gd name="connsiteY4-10" fmla="*/ 751438 h 15028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5305" h="1502876">
                      <a:moveTo>
                        <a:pt x="0" y="751438"/>
                      </a:moveTo>
                      <a:cubicBezTo>
                        <a:pt x="0" y="336430"/>
                        <a:pt x="538682" y="0"/>
                        <a:pt x="801233" y="0"/>
                      </a:cubicBezTo>
                      <a:cubicBezTo>
                        <a:pt x="1063784" y="0"/>
                        <a:pt x="1575305" y="336430"/>
                        <a:pt x="1575305" y="751438"/>
                      </a:cubicBezTo>
                      <a:cubicBezTo>
                        <a:pt x="1575305" y="1166446"/>
                        <a:pt x="1063784" y="1502876"/>
                        <a:pt x="801233" y="1502876"/>
                      </a:cubicBezTo>
                      <a:cubicBezTo>
                        <a:pt x="538682" y="1502876"/>
                        <a:pt x="0" y="1166446"/>
                        <a:pt x="0" y="75143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57" name="椭圆 26"/>
                <p:cNvSpPr/>
                <p:nvPr/>
              </p:nvSpPr>
              <p:spPr>
                <a:xfrm>
                  <a:off x="7101817" y="1379521"/>
                  <a:ext cx="1479617" cy="1411586"/>
                </a:xfrm>
                <a:custGeom>
                  <a:avLst/>
                  <a:gdLst>
                    <a:gd name="connsiteX0" fmla="*/ 0 w 1548143"/>
                    <a:gd name="connsiteY0" fmla="*/ 751438 h 1502875"/>
                    <a:gd name="connsiteX1" fmla="*/ 774072 w 1548143"/>
                    <a:gd name="connsiteY1" fmla="*/ 0 h 1502875"/>
                    <a:gd name="connsiteX2" fmla="*/ 1548144 w 1548143"/>
                    <a:gd name="connsiteY2" fmla="*/ 751438 h 1502875"/>
                    <a:gd name="connsiteX3" fmla="*/ 774072 w 1548143"/>
                    <a:gd name="connsiteY3" fmla="*/ 1502876 h 1502875"/>
                    <a:gd name="connsiteX4" fmla="*/ 0 w 1548143"/>
                    <a:gd name="connsiteY4" fmla="*/ 751438 h 1502875"/>
                    <a:gd name="connsiteX0-1" fmla="*/ 0 w 1575305"/>
                    <a:gd name="connsiteY0-2" fmla="*/ 751438 h 1502876"/>
                    <a:gd name="connsiteX1-3" fmla="*/ 801233 w 1575305"/>
                    <a:gd name="connsiteY1-4" fmla="*/ 0 h 1502876"/>
                    <a:gd name="connsiteX2-5" fmla="*/ 1575305 w 1575305"/>
                    <a:gd name="connsiteY2-6" fmla="*/ 751438 h 1502876"/>
                    <a:gd name="connsiteX3-7" fmla="*/ 801233 w 1575305"/>
                    <a:gd name="connsiteY3-8" fmla="*/ 1502876 h 1502876"/>
                    <a:gd name="connsiteX4-9" fmla="*/ 0 w 1575305"/>
                    <a:gd name="connsiteY4-10" fmla="*/ 751438 h 15028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5305" h="1502876">
                      <a:moveTo>
                        <a:pt x="0" y="751438"/>
                      </a:moveTo>
                      <a:cubicBezTo>
                        <a:pt x="0" y="336430"/>
                        <a:pt x="538682" y="0"/>
                        <a:pt x="801233" y="0"/>
                      </a:cubicBezTo>
                      <a:cubicBezTo>
                        <a:pt x="1063784" y="0"/>
                        <a:pt x="1575305" y="336430"/>
                        <a:pt x="1575305" y="751438"/>
                      </a:cubicBezTo>
                      <a:cubicBezTo>
                        <a:pt x="1575305" y="1166446"/>
                        <a:pt x="1063784" y="1502876"/>
                        <a:pt x="801233" y="1502876"/>
                      </a:cubicBezTo>
                      <a:cubicBezTo>
                        <a:pt x="538682" y="1502876"/>
                        <a:pt x="0" y="1166446"/>
                        <a:pt x="0" y="751438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</p:grpSp>
          <p:cxnSp>
            <p:nvCxnSpPr>
              <p:cNvPr id="51" name="直接连接符 37"/>
              <p:cNvCxnSpPr/>
              <p:nvPr/>
            </p:nvCxnSpPr>
            <p:spPr>
              <a:xfrm>
                <a:off x="6971169" y="-262550"/>
                <a:ext cx="0" cy="1537955"/>
              </a:xfrm>
              <a:prstGeom prst="line">
                <a:avLst/>
              </a:prstGeom>
              <a:ln w="22225">
                <a:solidFill>
                  <a:srgbClr val="DB995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文本框 21"/>
            <p:cNvSpPr txBox="1"/>
            <p:nvPr/>
          </p:nvSpPr>
          <p:spPr>
            <a:xfrm>
              <a:off x="3941441" y="4122501"/>
              <a:ext cx="11907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sợ</a:t>
              </a:r>
              <a:r>
                <a:rPr lang="en-US" altLang="zh-CN" sz="2400" b="1" dirty="0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hãi</a:t>
              </a:r>
              <a:endParaRPr lang="zh-CN" alt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41709" y="0"/>
            <a:ext cx="1575305" cy="5025808"/>
            <a:chOff x="6641709" y="0"/>
            <a:chExt cx="1575305" cy="5025808"/>
          </a:xfrm>
        </p:grpSpPr>
        <p:grpSp>
          <p:nvGrpSpPr>
            <p:cNvPr id="55" name="组合 54"/>
            <p:cNvGrpSpPr/>
            <p:nvPr/>
          </p:nvGrpSpPr>
          <p:grpSpPr>
            <a:xfrm>
              <a:off x="6641709" y="0"/>
              <a:ext cx="1575305" cy="5025808"/>
              <a:chOff x="7069933" y="-353085"/>
              <a:chExt cx="1575305" cy="5025808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7069933" y="3169847"/>
                <a:ext cx="1575305" cy="1502876"/>
                <a:chOff x="7069933" y="3169847"/>
                <a:chExt cx="1575305" cy="1502876"/>
              </a:xfrm>
            </p:grpSpPr>
            <p:sp>
              <p:nvSpPr>
                <p:cNvPr id="34" name="椭圆 26"/>
                <p:cNvSpPr/>
                <p:nvPr/>
              </p:nvSpPr>
              <p:spPr>
                <a:xfrm>
                  <a:off x="7069933" y="3169847"/>
                  <a:ext cx="1575305" cy="1502876"/>
                </a:xfrm>
                <a:custGeom>
                  <a:avLst/>
                  <a:gdLst>
                    <a:gd name="connsiteX0" fmla="*/ 0 w 1548143"/>
                    <a:gd name="connsiteY0" fmla="*/ 751438 h 1502875"/>
                    <a:gd name="connsiteX1" fmla="*/ 774072 w 1548143"/>
                    <a:gd name="connsiteY1" fmla="*/ 0 h 1502875"/>
                    <a:gd name="connsiteX2" fmla="*/ 1548144 w 1548143"/>
                    <a:gd name="connsiteY2" fmla="*/ 751438 h 1502875"/>
                    <a:gd name="connsiteX3" fmla="*/ 774072 w 1548143"/>
                    <a:gd name="connsiteY3" fmla="*/ 1502876 h 1502875"/>
                    <a:gd name="connsiteX4" fmla="*/ 0 w 1548143"/>
                    <a:gd name="connsiteY4" fmla="*/ 751438 h 1502875"/>
                    <a:gd name="connsiteX0-1" fmla="*/ 0 w 1575305"/>
                    <a:gd name="connsiteY0-2" fmla="*/ 751438 h 1502876"/>
                    <a:gd name="connsiteX1-3" fmla="*/ 801233 w 1575305"/>
                    <a:gd name="connsiteY1-4" fmla="*/ 0 h 1502876"/>
                    <a:gd name="connsiteX2-5" fmla="*/ 1575305 w 1575305"/>
                    <a:gd name="connsiteY2-6" fmla="*/ 751438 h 1502876"/>
                    <a:gd name="connsiteX3-7" fmla="*/ 801233 w 1575305"/>
                    <a:gd name="connsiteY3-8" fmla="*/ 1502876 h 1502876"/>
                    <a:gd name="connsiteX4-9" fmla="*/ 0 w 1575305"/>
                    <a:gd name="connsiteY4-10" fmla="*/ 751438 h 15028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5305" h="1502876">
                      <a:moveTo>
                        <a:pt x="0" y="751438"/>
                      </a:moveTo>
                      <a:cubicBezTo>
                        <a:pt x="0" y="336430"/>
                        <a:pt x="538682" y="0"/>
                        <a:pt x="801233" y="0"/>
                      </a:cubicBezTo>
                      <a:cubicBezTo>
                        <a:pt x="1063784" y="0"/>
                        <a:pt x="1575305" y="336430"/>
                        <a:pt x="1575305" y="751438"/>
                      </a:cubicBezTo>
                      <a:cubicBezTo>
                        <a:pt x="1575305" y="1166446"/>
                        <a:pt x="1063784" y="1502876"/>
                        <a:pt x="801233" y="1502876"/>
                      </a:cubicBezTo>
                      <a:cubicBezTo>
                        <a:pt x="538682" y="1502876"/>
                        <a:pt x="0" y="1166446"/>
                        <a:pt x="0" y="751438"/>
                      </a:cubicBezTo>
                      <a:close/>
                    </a:path>
                  </a:pathLst>
                </a:custGeom>
                <a:solidFill>
                  <a:srgbClr val="30B8E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35" name="椭圆 26"/>
                <p:cNvSpPr/>
                <p:nvPr/>
              </p:nvSpPr>
              <p:spPr>
                <a:xfrm>
                  <a:off x="7165620" y="3261135"/>
                  <a:ext cx="1383929" cy="1320299"/>
                </a:xfrm>
                <a:custGeom>
                  <a:avLst/>
                  <a:gdLst>
                    <a:gd name="connsiteX0" fmla="*/ 0 w 1548143"/>
                    <a:gd name="connsiteY0" fmla="*/ 751438 h 1502875"/>
                    <a:gd name="connsiteX1" fmla="*/ 774072 w 1548143"/>
                    <a:gd name="connsiteY1" fmla="*/ 0 h 1502875"/>
                    <a:gd name="connsiteX2" fmla="*/ 1548144 w 1548143"/>
                    <a:gd name="connsiteY2" fmla="*/ 751438 h 1502875"/>
                    <a:gd name="connsiteX3" fmla="*/ 774072 w 1548143"/>
                    <a:gd name="connsiteY3" fmla="*/ 1502876 h 1502875"/>
                    <a:gd name="connsiteX4" fmla="*/ 0 w 1548143"/>
                    <a:gd name="connsiteY4" fmla="*/ 751438 h 1502875"/>
                    <a:gd name="connsiteX0-1" fmla="*/ 0 w 1575305"/>
                    <a:gd name="connsiteY0-2" fmla="*/ 751438 h 1502876"/>
                    <a:gd name="connsiteX1-3" fmla="*/ 801233 w 1575305"/>
                    <a:gd name="connsiteY1-4" fmla="*/ 0 h 1502876"/>
                    <a:gd name="connsiteX2-5" fmla="*/ 1575305 w 1575305"/>
                    <a:gd name="connsiteY2-6" fmla="*/ 751438 h 1502876"/>
                    <a:gd name="connsiteX3-7" fmla="*/ 801233 w 1575305"/>
                    <a:gd name="connsiteY3-8" fmla="*/ 1502876 h 1502876"/>
                    <a:gd name="connsiteX4-9" fmla="*/ 0 w 1575305"/>
                    <a:gd name="connsiteY4-10" fmla="*/ 751438 h 15028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5305" h="1502876">
                      <a:moveTo>
                        <a:pt x="0" y="751438"/>
                      </a:moveTo>
                      <a:cubicBezTo>
                        <a:pt x="0" y="336430"/>
                        <a:pt x="538682" y="0"/>
                        <a:pt x="801233" y="0"/>
                      </a:cubicBezTo>
                      <a:cubicBezTo>
                        <a:pt x="1063784" y="0"/>
                        <a:pt x="1575305" y="336430"/>
                        <a:pt x="1575305" y="751438"/>
                      </a:cubicBezTo>
                      <a:cubicBezTo>
                        <a:pt x="1575305" y="1166446"/>
                        <a:pt x="1063784" y="1502876"/>
                        <a:pt x="801233" y="1502876"/>
                      </a:cubicBezTo>
                      <a:cubicBezTo>
                        <a:pt x="538682" y="1502876"/>
                        <a:pt x="0" y="1166446"/>
                        <a:pt x="0" y="75143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  <p:sp>
              <p:nvSpPr>
                <p:cNvPr id="36" name="椭圆 26"/>
                <p:cNvSpPr/>
                <p:nvPr/>
              </p:nvSpPr>
              <p:spPr>
                <a:xfrm>
                  <a:off x="7114095" y="3215113"/>
                  <a:ext cx="1479617" cy="1411586"/>
                </a:xfrm>
                <a:custGeom>
                  <a:avLst/>
                  <a:gdLst>
                    <a:gd name="connsiteX0" fmla="*/ 0 w 1548143"/>
                    <a:gd name="connsiteY0" fmla="*/ 751438 h 1502875"/>
                    <a:gd name="connsiteX1" fmla="*/ 774072 w 1548143"/>
                    <a:gd name="connsiteY1" fmla="*/ 0 h 1502875"/>
                    <a:gd name="connsiteX2" fmla="*/ 1548144 w 1548143"/>
                    <a:gd name="connsiteY2" fmla="*/ 751438 h 1502875"/>
                    <a:gd name="connsiteX3" fmla="*/ 774072 w 1548143"/>
                    <a:gd name="connsiteY3" fmla="*/ 1502876 h 1502875"/>
                    <a:gd name="connsiteX4" fmla="*/ 0 w 1548143"/>
                    <a:gd name="connsiteY4" fmla="*/ 751438 h 1502875"/>
                    <a:gd name="connsiteX0-1" fmla="*/ 0 w 1575305"/>
                    <a:gd name="connsiteY0-2" fmla="*/ 751438 h 1502876"/>
                    <a:gd name="connsiteX1-3" fmla="*/ 801233 w 1575305"/>
                    <a:gd name="connsiteY1-4" fmla="*/ 0 h 1502876"/>
                    <a:gd name="connsiteX2-5" fmla="*/ 1575305 w 1575305"/>
                    <a:gd name="connsiteY2-6" fmla="*/ 751438 h 1502876"/>
                    <a:gd name="connsiteX3-7" fmla="*/ 801233 w 1575305"/>
                    <a:gd name="connsiteY3-8" fmla="*/ 1502876 h 1502876"/>
                    <a:gd name="connsiteX4-9" fmla="*/ 0 w 1575305"/>
                    <a:gd name="connsiteY4-10" fmla="*/ 751438 h 1502876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5305" h="1502876">
                      <a:moveTo>
                        <a:pt x="0" y="751438"/>
                      </a:moveTo>
                      <a:cubicBezTo>
                        <a:pt x="0" y="336430"/>
                        <a:pt x="538682" y="0"/>
                        <a:pt x="801233" y="0"/>
                      </a:cubicBezTo>
                      <a:cubicBezTo>
                        <a:pt x="1063784" y="0"/>
                        <a:pt x="1575305" y="336430"/>
                        <a:pt x="1575305" y="751438"/>
                      </a:cubicBezTo>
                      <a:cubicBezTo>
                        <a:pt x="1575305" y="1166446"/>
                        <a:pt x="1063784" y="1502876"/>
                        <a:pt x="801233" y="1502876"/>
                      </a:cubicBezTo>
                      <a:cubicBezTo>
                        <a:pt x="538682" y="1502876"/>
                        <a:pt x="0" y="1166446"/>
                        <a:pt x="0" y="751438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FPOP1-W9"/>
                    <a:cs typeface="+mn-cs"/>
                  </a:endParaRPr>
                </a:p>
              </p:txBody>
            </p:sp>
          </p:grpSp>
          <p:cxnSp>
            <p:nvCxnSpPr>
              <p:cNvPr id="41" name="直接连接符 40"/>
              <p:cNvCxnSpPr/>
              <p:nvPr/>
            </p:nvCxnSpPr>
            <p:spPr>
              <a:xfrm flipV="1">
                <a:off x="7853903" y="-353085"/>
                <a:ext cx="0" cy="3545187"/>
              </a:xfrm>
              <a:prstGeom prst="line">
                <a:avLst/>
              </a:prstGeom>
              <a:ln w="22225">
                <a:solidFill>
                  <a:srgbClr val="83CB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文本框 21"/>
            <p:cNvSpPr txBox="1"/>
            <p:nvPr/>
          </p:nvSpPr>
          <p:spPr>
            <a:xfrm>
              <a:off x="6858718" y="3894663"/>
              <a:ext cx="11907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căng</a:t>
              </a:r>
              <a:r>
                <a:rPr lang="en-US" altLang="zh-CN" sz="2400" b="1" dirty="0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 smtClean="0">
                  <a:solidFill>
                    <a:srgbClr val="92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endParaRPr lang="zh-CN" alt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899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Chia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320" y="1307464"/>
            <a:ext cx="5019040" cy="34474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777" y="1449856"/>
            <a:ext cx="32848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cảm xúc tiêu cực đó sẽ ảnh hưởng như thế nào đến sức khỏe của bản thân?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87976" y="3290562"/>
            <a:ext cx="2827663" cy="707886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12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 Chia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760" y="1292017"/>
            <a:ext cx="420624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xúc tiêu cực sẽ ảnh hưởng như thế nào đến việc học tập của bản thân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4080" y="1292017"/>
            <a:ext cx="4226560" cy="26379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5760" y="2699117"/>
            <a:ext cx="4338320" cy="1569660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sút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65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7" b="13529"/>
          <a:stretch>
            <a:fillRect/>
          </a:stretch>
        </p:blipFill>
        <p:spPr>
          <a:xfrm rot="2031384">
            <a:off x="3891633" y="-280037"/>
            <a:ext cx="2704097" cy="18418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r="20605"/>
          <a:stretch>
            <a:fillRect/>
          </a:stretch>
        </p:blipFill>
        <p:spPr>
          <a:xfrm>
            <a:off x="7681203" y="2640137"/>
            <a:ext cx="1251460" cy="234648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54530" y="78277"/>
            <a:ext cx="3397510" cy="3397510"/>
            <a:chOff x="1954530" y="78277"/>
            <a:chExt cx="3397510" cy="33975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530" y="78277"/>
              <a:ext cx="3397510" cy="33975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1232585">
              <a:off x="2338103" y="1138192"/>
              <a:ext cx="257438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kiềm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chế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cực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30928" y="1198491"/>
            <a:ext cx="3224032" cy="3232698"/>
            <a:chOff x="4630928" y="1198491"/>
            <a:chExt cx="3224032" cy="32326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928" y="1198491"/>
              <a:ext cx="3224032" cy="323269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1412951">
              <a:off x="5098119" y="2049314"/>
              <a:ext cx="229182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Kiềm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chế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cực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ích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47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288600" y="-11018"/>
            <a:ext cx="6842209" cy="1883543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318" y="3435861"/>
            <a:ext cx="727695" cy="1297460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3856443" y="3646557"/>
            <a:ext cx="1083686" cy="1349498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7218018" y="3268178"/>
            <a:ext cx="1148102" cy="1399280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3149800" y="-119723"/>
            <a:ext cx="30299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</a:t>
            </a:r>
            <a:r>
              <a:rPr lang="en-US" altLang="zh-CN" sz="44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4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629712" y="2046342"/>
            <a:ext cx="2347400" cy="2200265"/>
            <a:chOff x="2713578" y="2460770"/>
            <a:chExt cx="1951221" cy="1692000"/>
          </a:xfrm>
        </p:grpSpPr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2713578" y="2460770"/>
              <a:ext cx="1951221" cy="1692000"/>
              <a:chOff x="785114" y="-370703"/>
              <a:chExt cx="7225085" cy="6265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9" name="椭圆 18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2918964" y="3022092"/>
              <a:ext cx="1527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Cảm</a:t>
              </a:r>
              <a:endParaRPr lang="zh-CN" altLang="en-US" sz="3200" dirty="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086834" y="1834269"/>
            <a:ext cx="2612731" cy="2077892"/>
            <a:chOff x="4473414" y="2589861"/>
            <a:chExt cx="1951219" cy="1692000"/>
          </a:xfrm>
        </p:grpSpPr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4473414" y="2589861"/>
              <a:ext cx="1951219" cy="1692000"/>
              <a:chOff x="785114" y="-370703"/>
              <a:chExt cx="7225085" cy="626522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4938406" y="3172699"/>
              <a:ext cx="10050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 smtClean="0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xúc</a:t>
              </a:r>
              <a:endParaRPr lang="zh-CN" altLang="en-US" sz="3200" dirty="0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9841" y="1930022"/>
            <a:ext cx="2593321" cy="1886387"/>
            <a:chOff x="549842" y="2124409"/>
            <a:chExt cx="1951220" cy="1692000"/>
          </a:xfrm>
        </p:grpSpPr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549842" y="2124409"/>
              <a:ext cx="1951220" cy="1692000"/>
              <a:chOff x="785114" y="-370703"/>
              <a:chExt cx="7225085" cy="6265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901057" y="2656297"/>
              <a:ext cx="1339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sx="101000" sy="101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3200" dirty="0" err="1" smtClean="0">
                  <a:effectLst>
                    <a:outerShdw dist="38100" dir="2700000" algn="tl" rotWithShape="0">
                      <a:srgbClr val="007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Đoán</a:t>
              </a:r>
              <a:endParaRPr lang="zh-CN" altLang="en-US" sz="3200" dirty="0">
                <a:effectLst>
                  <a:outerShdw dist="38100" dir="2700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773" y="473930"/>
            <a:ext cx="2248544" cy="753135"/>
          </a:xfrm>
          <a:prstGeom prst="rect">
            <a:avLst/>
          </a:prstGeom>
        </p:spPr>
      </p:pic>
      <p:sp>
        <p:nvSpPr>
          <p:cNvPr id="58" name="矩形 8"/>
          <p:cNvSpPr/>
          <p:nvPr/>
        </p:nvSpPr>
        <p:spPr>
          <a:xfrm>
            <a:off x="207852" y="910412"/>
            <a:ext cx="2634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  <a:endParaRPr lang="zh-CN" altLang="en-US" sz="4800" dirty="0">
              <a:solidFill>
                <a:srgbClr val="A92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390660" y="301204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029" y="826262"/>
            <a:ext cx="3995531" cy="2211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8960" y="871826"/>
            <a:ext cx="4643120" cy="4271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390660" y="301204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95" y="762869"/>
            <a:ext cx="4726537" cy="3501484"/>
          </a:xfrm>
          <a:prstGeom prst="rect">
            <a:avLst/>
          </a:prstGeom>
        </p:spPr>
      </p:pic>
      <p:sp>
        <p:nvSpPr>
          <p:cNvPr id="12" name="Moon 11"/>
          <p:cNvSpPr/>
          <p:nvPr/>
        </p:nvSpPr>
        <p:spPr>
          <a:xfrm flipH="1">
            <a:off x="4885894" y="867429"/>
            <a:ext cx="136268" cy="351536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21027" y="1141194"/>
            <a:ext cx="3767247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Vì sao các bạn xa lánh Bin?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0592" y="1919629"/>
            <a:ext cx="3787682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Mẹ đã khuyên Bin điều gì?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21027" y="2698064"/>
            <a:ext cx="3860413" cy="1015663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Việc kiềm chế được cơn nóng giận đã mang lại cho Bin điều gì?</a:t>
            </a:r>
          </a:p>
        </p:txBody>
      </p:sp>
    </p:spTree>
    <p:extLst>
      <p:ext uri="{BB962C8B-B14F-4D97-AF65-F5344CB8AC3E}">
        <p14:creationId xmlns:p14="http://schemas.microsoft.com/office/powerpoint/2010/main" val="350455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390660" y="301204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95" y="762869"/>
            <a:ext cx="4726537" cy="3501484"/>
          </a:xfrm>
          <a:prstGeom prst="rect">
            <a:avLst/>
          </a:prstGeom>
        </p:spPr>
      </p:pic>
      <p:sp>
        <p:nvSpPr>
          <p:cNvPr id="12" name="Moon 11"/>
          <p:cNvSpPr/>
          <p:nvPr/>
        </p:nvSpPr>
        <p:spPr>
          <a:xfrm flipH="1">
            <a:off x="4885894" y="867429"/>
            <a:ext cx="136268" cy="351536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21027" y="1141194"/>
            <a:ext cx="3767247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Vì sao các bạn xa lánh Bin?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0592" y="1919629"/>
            <a:ext cx="3787682" cy="1015663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Bin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Bin hay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1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390660" y="301204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95" y="762869"/>
            <a:ext cx="4726537" cy="3501484"/>
          </a:xfrm>
          <a:prstGeom prst="rect">
            <a:avLst/>
          </a:prstGeom>
        </p:spPr>
      </p:pic>
      <p:sp>
        <p:nvSpPr>
          <p:cNvPr id="12" name="Moon 11"/>
          <p:cNvSpPr/>
          <p:nvPr/>
        </p:nvSpPr>
        <p:spPr>
          <a:xfrm flipH="1">
            <a:off x="4885894" y="867429"/>
            <a:ext cx="136268" cy="351536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00592" y="1919629"/>
            <a:ext cx="3787682" cy="1015663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Bin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hít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1, 2, 3,…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0592" y="1269389"/>
            <a:ext cx="3787682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Mẹ đã khuyên Bin điều gì?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38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390660" y="301204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95" y="762869"/>
            <a:ext cx="4726537" cy="3501484"/>
          </a:xfrm>
          <a:prstGeom prst="rect">
            <a:avLst/>
          </a:prstGeom>
        </p:spPr>
      </p:pic>
      <p:sp>
        <p:nvSpPr>
          <p:cNvPr id="12" name="Moon 11"/>
          <p:cNvSpPr/>
          <p:nvPr/>
        </p:nvSpPr>
        <p:spPr>
          <a:xfrm flipH="1">
            <a:off x="4885894" y="867429"/>
            <a:ext cx="136268" cy="351536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064226" y="2437789"/>
            <a:ext cx="3787682" cy="1015663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Kiềm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Bin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64226" y="990116"/>
            <a:ext cx="3860413" cy="1015663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Việc kiềm chế được cơn nóng giận đã mang lại cho Bin điều gì?</a:t>
            </a:r>
          </a:p>
        </p:txBody>
      </p:sp>
    </p:spTree>
    <p:extLst>
      <p:ext uri="{BB962C8B-B14F-4D97-AF65-F5344CB8AC3E}">
        <p14:creationId xmlns:p14="http://schemas.microsoft.com/office/powerpoint/2010/main" val="3706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390660" y="301204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95" y="762869"/>
            <a:ext cx="4726537" cy="3501484"/>
          </a:xfrm>
          <a:prstGeom prst="rect">
            <a:avLst/>
          </a:prstGeom>
        </p:spPr>
      </p:pic>
      <p:sp>
        <p:nvSpPr>
          <p:cNvPr id="12" name="Moon 11"/>
          <p:cNvSpPr/>
          <p:nvPr/>
        </p:nvSpPr>
        <p:spPr>
          <a:xfrm flipH="1">
            <a:off x="4885894" y="867429"/>
            <a:ext cx="136268" cy="351536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064226" y="1956029"/>
            <a:ext cx="3787682" cy="2308324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kiềm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giận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5064226" y="990116"/>
            <a:ext cx="3860413" cy="707886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79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Chia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4138" y="1220418"/>
            <a:ext cx="5307862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7520" y="1662136"/>
            <a:ext cx="8544560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1.Kể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Những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cảm xúc tiêu cực đó sẽ ảnh hưởng như thế nào đến sức khỏe của bản thân?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Cảm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xúc tiêu cực sẽ ảnh hưởng như thế nào đến việc học tập của bản thân?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Cảm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xúc tiêu cực sẽ ảnh hưởng như thế nào đến tình bạn?</a:t>
            </a:r>
          </a:p>
        </p:txBody>
      </p:sp>
    </p:spTree>
    <p:extLst>
      <p:ext uri="{BB962C8B-B14F-4D97-AF65-F5344CB8AC3E}">
        <p14:creationId xmlns:p14="http://schemas.microsoft.com/office/powerpoint/2010/main" val="40885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289</TotalTime>
  <Words>507</Words>
  <Application>Microsoft Office PowerPoint</Application>
  <PresentationFormat>On-screen Show (16:9)</PresentationFormat>
  <Paragraphs>59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SimSun</vt:lpstr>
      <vt:lpstr>Calibri</vt:lpstr>
      <vt:lpstr>DFPOP1-W9</vt:lpstr>
      <vt:lpstr>华康少女文字W5</vt:lpstr>
      <vt:lpstr>Office 主题</vt:lpstr>
      <vt:lpstr>2_Office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Admin</cp:lastModifiedBy>
  <cp:revision>27</cp:revision>
  <dcterms:created xsi:type="dcterms:W3CDTF">2016-08-08T05:55:00Z</dcterms:created>
  <dcterms:modified xsi:type="dcterms:W3CDTF">2024-05-02T04:04:01Z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