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svg" ContentType="image/svg+xml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9"/>
  </p:notesMasterIdLst>
  <p:sldIdLst>
    <p:sldId id="585" r:id="rId2"/>
    <p:sldId id="395" r:id="rId3"/>
    <p:sldId id="402" r:id="rId4"/>
    <p:sldId id="407" r:id="rId5"/>
    <p:sldId id="397" r:id="rId6"/>
    <p:sldId id="2007577191" r:id="rId7"/>
    <p:sldId id="579" r:id="rId8"/>
  </p:sldIdLst>
  <p:sldSz cx="12192000" cy="6858000"/>
  <p:notesSz cx="6858000" cy="9144000"/>
  <p:custDataLst>
    <p:tags r:id="rId10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0" roundtripDataSignature="AMtx7miAYYJ+CqvYrdf855CZJbdxdgcPU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1A2629"/>
    <a:srgbClr val="B2B4BB"/>
    <a:srgbClr val="D3CDCD"/>
    <a:srgbClr val="A66C42"/>
    <a:srgbClr val="F8CBAD"/>
    <a:srgbClr val="FBDBE4"/>
    <a:srgbClr val="FF66CC"/>
    <a:srgbClr val="FCD5B5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548" autoAdjust="0"/>
    <p:restoredTop sz="94660"/>
  </p:normalViewPr>
  <p:slideViewPr>
    <p:cSldViewPr snapToGrid="0">
      <p:cViewPr varScale="1">
        <p:scale>
          <a:sx n="73" d="100"/>
          <a:sy n="73" d="100"/>
        </p:scale>
        <p:origin x="47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30" Type="http://customschemas.google.com/relationships/presentationmetadata" Target="metadata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02/05/2024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146B2CB-5A67-4AB8-9A1B-7AE29B183FB4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7822692-4B90-4792-A69F-BD90DEDA2304}"/>
              </a:ext>
            </a:extLst>
          </p:cNvPr>
          <p:cNvSpPr/>
          <p:nvPr userDrawn="1"/>
        </p:nvSpPr>
        <p:spPr>
          <a:xfrm>
            <a:off x="11085749" y="21566"/>
            <a:ext cx="1207698" cy="1431985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0165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02/05/2024</a:t>
            </a:fld>
            <a:endParaRPr lang="en-US" dirty="0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471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14141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02/05/2024</a:t>
            </a:fld>
            <a:endParaRPr lang="en-US" dirty="0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194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2DF05B7-5AD4-4011-8F07-E3E118C02D90}"/>
              </a:ext>
            </a:extLst>
          </p:cNvPr>
          <p:cNvGrpSpPr/>
          <p:nvPr userDrawn="1"/>
        </p:nvGrpSpPr>
        <p:grpSpPr>
          <a:xfrm>
            <a:off x="-127000" y="-127000"/>
            <a:ext cx="12433300" cy="6985000"/>
            <a:chOff x="-127000" y="-127000"/>
            <a:chExt cx="12433300" cy="6985000"/>
          </a:xfrm>
        </p:grpSpPr>
        <p:pic>
          <p:nvPicPr>
            <p:cNvPr id="49" name="Google Shape;49;p11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-127000" y="-127000"/>
              <a:ext cx="12433300" cy="6985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7822692-4B90-4792-A69F-BD90DEDA2304}"/>
                </a:ext>
              </a:extLst>
            </p:cNvPr>
            <p:cNvSpPr/>
            <p:nvPr userDrawn="1"/>
          </p:nvSpPr>
          <p:spPr>
            <a:xfrm>
              <a:off x="10984302" y="103338"/>
              <a:ext cx="1207698" cy="1431985"/>
            </a:xfrm>
            <a:prstGeom prst="ellipse">
              <a:avLst/>
            </a:prstGeom>
            <a:solidFill>
              <a:srgbClr val="29AE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41508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02/05/2024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Cambria Math" panose="02040503050406030204" pitchFamily="18" charset="0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7822692-4B90-4792-A69F-BD90DEDA2304}"/>
              </a:ext>
            </a:extLst>
          </p:cNvPr>
          <p:cNvSpPr/>
          <p:nvPr userDrawn="1"/>
        </p:nvSpPr>
        <p:spPr>
          <a:xfrm>
            <a:off x="11133827" y="0"/>
            <a:ext cx="1207698" cy="1431985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0129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52" r:id="rId6"/>
    <p:sldLayoutId id="2147483656" r:id="rId7"/>
    <p:sldLayoutId id="2147483662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control" Target="../activeX/activeX2.xml"/><Relationship Id="rId7" Type="http://schemas.openxmlformats.org/officeDocument/2006/relationships/image" Target="../media/image7.png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slideLayout" Target="../slideLayouts/slideLayout4.xml"/><Relationship Id="rId5" Type="http://schemas.openxmlformats.org/officeDocument/2006/relationships/control" Target="../activeX/activeX4.xml"/><Relationship Id="rId10" Type="http://schemas.openxmlformats.org/officeDocument/2006/relationships/image" Target="../media/image6.wmf"/><Relationship Id="rId4" Type="http://schemas.openxmlformats.org/officeDocument/2006/relationships/control" Target="../activeX/activeX3.xml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AAC7166-F503-422D-BDE1-A83D50999971}"/>
              </a:ext>
            </a:extLst>
          </p:cNvPr>
          <p:cNvSpPr/>
          <p:nvPr/>
        </p:nvSpPr>
        <p:spPr>
          <a:xfrm>
            <a:off x="10068911" y="0"/>
            <a:ext cx="18485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Cambria Math" panose="02040503050406030204" pitchFamily="18" charset="0"/>
                <a:cs typeface="+mn-cs"/>
              </a:rPr>
              <a:t>TOÁN 2</a:t>
            </a:r>
          </a:p>
        </p:txBody>
      </p:sp>
      <p:sp>
        <p:nvSpPr>
          <p:cNvPr id="10" name="Google Shape;54;p1">
            <a:extLst>
              <a:ext uri="{FF2B5EF4-FFF2-40B4-BE49-F238E27FC236}">
                <a16:creationId xmlns:a16="http://schemas.microsoft.com/office/drawing/2014/main" id="{53DE932C-97F4-4C5F-AB8E-16439751F019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-521891" y="1730253"/>
            <a:ext cx="13235781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5200" b="1" err="1">
                <a:solidFill>
                  <a:srgbClr val="002060"/>
                </a:solidFill>
                <a:latin typeface="UTM Avo" panose="02040603050506020204" pitchFamily="18" charset="0"/>
              </a:rPr>
              <a:t>Tuần</a:t>
            </a:r>
            <a:r>
              <a:rPr lang="en-US" sz="5200" b="1">
                <a:solidFill>
                  <a:srgbClr val="002060"/>
                </a:solidFill>
                <a:latin typeface="UTM Avo" panose="02040603050506020204" pitchFamily="18" charset="0"/>
              </a:rPr>
              <a:t> 30</a:t>
            </a:r>
            <a:endParaRPr sz="5200" b="1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pPr algn="ctr">
              <a:lnSpc>
                <a:spcPct val="150000"/>
              </a:lnSpc>
              <a:buSzPts val="990"/>
            </a:pPr>
            <a:r>
              <a:rPr lang="en-US" sz="5200" b="1" err="1">
                <a:solidFill>
                  <a:srgbClr val="FF0000"/>
                </a:solidFill>
                <a:latin typeface="UTM Avo" panose="02040603050506020204" pitchFamily="18" charset="0"/>
              </a:rPr>
              <a:t>Bài</a:t>
            </a:r>
            <a:r>
              <a:rPr lang="en-US" sz="5200" b="1">
                <a:solidFill>
                  <a:srgbClr val="FF0000"/>
                </a:solidFill>
                <a:latin typeface="UTM Avo" panose="02040603050506020204" pitchFamily="18" charset="0"/>
              </a:rPr>
              <a:t> 85: Luyện tập– Tiết 2</a:t>
            </a:r>
            <a:endParaRPr sz="52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76D6D3B-F6B5-4CD3-AD73-5FB9391F33CB}"/>
              </a:ext>
            </a:extLst>
          </p:cNvPr>
          <p:cNvSpPr/>
          <p:nvPr/>
        </p:nvSpPr>
        <p:spPr>
          <a:xfrm>
            <a:off x="10926517" y="634294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347010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2D237A-F9CA-49A9-953F-246788FA301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700" y="0"/>
            <a:ext cx="12192000" cy="64262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96AA265-8C04-4A82-A800-D94F1E4919A0}"/>
              </a:ext>
            </a:extLst>
          </p:cNvPr>
          <p:cNvSpPr/>
          <p:nvPr/>
        </p:nvSpPr>
        <p:spPr>
          <a:xfrm>
            <a:off x="1029028" y="2234325"/>
            <a:ext cx="1780992" cy="2123398"/>
          </a:xfrm>
          <a:prstGeom prst="roundRect">
            <a:avLst/>
          </a:prstGeom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45009D3A-6311-4BFF-ABAD-77B7CB210CA8}"/>
              </a:ext>
            </a:extLst>
          </p:cNvPr>
          <p:cNvSpPr/>
          <p:nvPr/>
        </p:nvSpPr>
        <p:spPr>
          <a:xfrm>
            <a:off x="3811852" y="2234325"/>
            <a:ext cx="1811606" cy="2117932"/>
          </a:xfrm>
          <a:prstGeom prst="roundRect">
            <a:avLst/>
          </a:prstGeom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01779D1B-1FA8-43EE-9328-EEF19A1EC894}"/>
              </a:ext>
            </a:extLst>
          </p:cNvPr>
          <p:cNvSpPr/>
          <p:nvPr/>
        </p:nvSpPr>
        <p:spPr>
          <a:xfrm>
            <a:off x="6749093" y="2221937"/>
            <a:ext cx="1811606" cy="2099210"/>
          </a:xfrm>
          <a:prstGeom prst="roundRect">
            <a:avLst/>
          </a:prstGeom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BBF1A05-7857-4B13-A889-93F547F2E4A8}"/>
              </a:ext>
            </a:extLst>
          </p:cNvPr>
          <p:cNvGrpSpPr/>
          <p:nvPr/>
        </p:nvGrpSpPr>
        <p:grpSpPr>
          <a:xfrm>
            <a:off x="4819559" y="532158"/>
            <a:ext cx="1961964" cy="626040"/>
            <a:chOff x="-3359379" y="241997"/>
            <a:chExt cx="1927235" cy="763646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A741D734-4E1C-4315-AC7C-E0E885A6794F}"/>
                </a:ext>
              </a:extLst>
            </p:cNvPr>
            <p:cNvSpPr/>
            <p:nvPr/>
          </p:nvSpPr>
          <p:spPr>
            <a:xfrm>
              <a:off x="-3359379" y="241997"/>
              <a:ext cx="1927235" cy="763646"/>
            </a:xfrm>
            <a:prstGeom prst="roundRect">
              <a:avLst>
                <a:gd name="adj" fmla="val 49773"/>
              </a:avLst>
            </a:prstGeom>
            <a:solidFill>
              <a:srgbClr val="00206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Tính</a:t>
              </a:r>
              <a:endParaRPr lang="en-US" sz="28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3377098-46BA-4732-A93C-1C8C3F06A8C3}"/>
                </a:ext>
              </a:extLst>
            </p:cNvPr>
            <p:cNvSpPr/>
            <p:nvPr/>
          </p:nvSpPr>
          <p:spPr>
            <a:xfrm>
              <a:off x="-3307054" y="306647"/>
              <a:ext cx="505791" cy="634346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1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00CA7D0F-E343-44FD-8A56-6E978131A7AD}"/>
              </a:ext>
            </a:extLst>
          </p:cNvPr>
          <p:cNvSpPr txBox="1"/>
          <p:nvPr/>
        </p:nvSpPr>
        <p:spPr>
          <a:xfrm>
            <a:off x="1501373" y="2390662"/>
            <a:ext cx="9678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</a:rPr>
              <a:t>209</a:t>
            </a:r>
          </a:p>
          <a:p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</a:rPr>
              <a:t>376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90F3BD1-7053-43B4-A558-DD56576BDBD4}"/>
              </a:ext>
            </a:extLst>
          </p:cNvPr>
          <p:cNvCxnSpPr>
            <a:cxnSpLocks/>
          </p:cNvCxnSpPr>
          <p:nvPr/>
        </p:nvCxnSpPr>
        <p:spPr>
          <a:xfrm>
            <a:off x="1255302" y="3476887"/>
            <a:ext cx="1033599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18A574D7-0C54-46B9-87D4-E22751B0E753}"/>
              </a:ext>
            </a:extLst>
          </p:cNvPr>
          <p:cNvSpPr txBox="1"/>
          <p:nvPr/>
        </p:nvSpPr>
        <p:spPr>
          <a:xfrm>
            <a:off x="1228668" y="2652272"/>
            <a:ext cx="3466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00FF"/>
                </a:solidFill>
                <a:latin typeface="UTM Avo" panose="02040603050506020204" pitchFamily="18" charset="0"/>
              </a:rPr>
              <a:t>+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A92D406-BD2F-43A8-98A7-FACB7F60EC1B}"/>
              </a:ext>
            </a:extLst>
          </p:cNvPr>
          <p:cNvSpPr txBox="1"/>
          <p:nvPr/>
        </p:nvSpPr>
        <p:spPr>
          <a:xfrm>
            <a:off x="4354765" y="2378652"/>
            <a:ext cx="9663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</a:rPr>
              <a:t>597</a:t>
            </a:r>
          </a:p>
          <a:p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</a:rPr>
              <a:t>122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D00D690-3A4A-47F3-BC42-9A2A67538A06}"/>
              </a:ext>
            </a:extLst>
          </p:cNvPr>
          <p:cNvCxnSpPr>
            <a:cxnSpLocks/>
          </p:cNvCxnSpPr>
          <p:nvPr/>
        </p:nvCxnSpPr>
        <p:spPr>
          <a:xfrm flipV="1">
            <a:off x="4108694" y="3450404"/>
            <a:ext cx="1212439" cy="14473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97E5B254-FCF3-4176-AC13-03720E4F2A1C}"/>
              </a:ext>
            </a:extLst>
          </p:cNvPr>
          <p:cNvSpPr txBox="1"/>
          <p:nvPr/>
        </p:nvSpPr>
        <p:spPr>
          <a:xfrm>
            <a:off x="4082060" y="2640262"/>
            <a:ext cx="3466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00FF"/>
                </a:solidFill>
                <a:latin typeface="UTM Avo" panose="02040603050506020204" pitchFamily="18" charset="0"/>
              </a:rPr>
              <a:t>+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873C6BC-0327-4307-A544-D20362FC0FED}"/>
              </a:ext>
            </a:extLst>
          </p:cNvPr>
          <p:cNvSpPr txBox="1"/>
          <p:nvPr/>
        </p:nvSpPr>
        <p:spPr>
          <a:xfrm>
            <a:off x="7246663" y="2340343"/>
            <a:ext cx="10080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</a:rPr>
              <a:t>143</a:t>
            </a:r>
          </a:p>
          <a:p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</a:rPr>
              <a:t>  48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3560CAD-C84A-41A1-8476-CCB26581A251}"/>
              </a:ext>
            </a:extLst>
          </p:cNvPr>
          <p:cNvCxnSpPr>
            <a:cxnSpLocks/>
          </p:cNvCxnSpPr>
          <p:nvPr/>
        </p:nvCxnSpPr>
        <p:spPr>
          <a:xfrm>
            <a:off x="7000592" y="3426568"/>
            <a:ext cx="1115786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9A951F27-C990-478A-B6DE-9D22CD9DD7EB}"/>
              </a:ext>
            </a:extLst>
          </p:cNvPr>
          <p:cNvSpPr txBox="1"/>
          <p:nvPr/>
        </p:nvSpPr>
        <p:spPr>
          <a:xfrm>
            <a:off x="6973958" y="2601953"/>
            <a:ext cx="3466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00FF"/>
                </a:solidFill>
                <a:latin typeface="UTM Avo" panose="02040603050506020204" pitchFamily="18" charset="0"/>
              </a:rPr>
              <a:t>+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9EA2C77-0121-4208-80F9-7C7E1FFFE3FB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031" t="43805" r="79771" b="18395"/>
          <a:stretch/>
        </p:blipFill>
        <p:spPr>
          <a:xfrm>
            <a:off x="2380921" y="3607906"/>
            <a:ext cx="754279" cy="990068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B84EAA35-7FF4-4E77-9A1D-BF65AC585586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40459" t="29862" r="38758" b="17202"/>
          <a:stretch/>
        </p:blipFill>
        <p:spPr>
          <a:xfrm flipH="1">
            <a:off x="8166643" y="3519797"/>
            <a:ext cx="659999" cy="953218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F67A945F-B811-40C2-8D4E-D84AEF51D4F1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60932" t="28077" r="19166" b="18134"/>
          <a:stretch/>
        </p:blipFill>
        <p:spPr>
          <a:xfrm>
            <a:off x="5193646" y="3571111"/>
            <a:ext cx="724312" cy="1037562"/>
          </a:xfrm>
          <a:prstGeom prst="rect">
            <a:avLst/>
          </a:prstGeom>
        </p:spPr>
      </p:pic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1F217C5B-AA30-4D5D-9762-F68C5C3181EC}"/>
              </a:ext>
            </a:extLst>
          </p:cNvPr>
          <p:cNvSpPr/>
          <p:nvPr/>
        </p:nvSpPr>
        <p:spPr>
          <a:xfrm>
            <a:off x="9515743" y="2221937"/>
            <a:ext cx="1780991" cy="2099210"/>
          </a:xfrm>
          <a:prstGeom prst="roundRect">
            <a:avLst/>
          </a:prstGeom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110AF9F-466B-4A99-8C94-1B1D43FD3814}"/>
              </a:ext>
            </a:extLst>
          </p:cNvPr>
          <p:cNvSpPr txBox="1"/>
          <p:nvPr/>
        </p:nvSpPr>
        <p:spPr>
          <a:xfrm>
            <a:off x="10027808" y="2384716"/>
            <a:ext cx="9673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</a:rPr>
              <a:t>625</a:t>
            </a:r>
          </a:p>
          <a:p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</a:rPr>
              <a:t>    7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1326F7B1-6A14-4814-85EE-3DA1B8D47A00}"/>
              </a:ext>
            </a:extLst>
          </p:cNvPr>
          <p:cNvCxnSpPr>
            <a:cxnSpLocks/>
          </p:cNvCxnSpPr>
          <p:nvPr/>
        </p:nvCxnSpPr>
        <p:spPr>
          <a:xfrm flipV="1">
            <a:off x="9781737" y="3461934"/>
            <a:ext cx="1089187" cy="9007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1F4EF7B9-9F3E-48D8-823C-97D3A882B064}"/>
              </a:ext>
            </a:extLst>
          </p:cNvPr>
          <p:cNvSpPr txBox="1"/>
          <p:nvPr/>
        </p:nvSpPr>
        <p:spPr>
          <a:xfrm>
            <a:off x="9755103" y="2646326"/>
            <a:ext cx="3466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00FF"/>
                </a:solidFill>
                <a:latin typeface="UTM Avo" panose="02040603050506020204" pitchFamily="18" charset="0"/>
              </a:rPr>
              <a:t>+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FBA6C606-9B0D-4C15-B817-40F890B060D3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81262" t="47022" r="2690" b="18212"/>
          <a:stretch/>
        </p:blipFill>
        <p:spPr>
          <a:xfrm>
            <a:off x="10936772" y="3502603"/>
            <a:ext cx="659999" cy="953218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spid="2224" name="TextBox1" r:id="rId2" imgW="866880" imgH="495360"/>
        </mc:Choice>
        <mc:Fallback>
          <p:control name="TextBox1" r:id="rId2" imgW="866880" imgH="495360">
            <p:pic>
              <p:nvPicPr>
                <p:cNvPr id="7" name="TextBox1">
                  <a:extLst>
                    <a:ext uri="{FF2B5EF4-FFF2-40B4-BE49-F238E27FC236}">
                      <a16:creationId xmlns:a16="http://schemas.microsoft.com/office/drawing/2014/main" id="{C69C53D1-E7D4-456C-BB9E-D2B507CD86A0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483617" y="3568039"/>
                  <a:ext cx="868294" cy="49053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225" name="TextBox2" r:id="rId3" imgW="866880" imgH="495360"/>
        </mc:Choice>
        <mc:Fallback>
          <p:control name="TextBox2" r:id="rId3" imgW="866880" imgH="495360">
            <p:pic>
              <p:nvPicPr>
                <p:cNvPr id="34" name="TextBox2">
                  <a:extLst>
                    <a:ext uri="{FF2B5EF4-FFF2-40B4-BE49-F238E27FC236}">
                      <a16:creationId xmlns:a16="http://schemas.microsoft.com/office/drawing/2014/main" id="{DE47999D-8F50-4AED-8C9D-A88E7C68B75C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362511" y="3563819"/>
                  <a:ext cx="868294" cy="49053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226" name="TextBox3" r:id="rId4" imgW="866880" imgH="495360"/>
        </mc:Choice>
        <mc:Fallback>
          <p:control name="TextBox3" r:id="rId4" imgW="866880" imgH="495360">
            <p:pic>
              <p:nvPicPr>
                <p:cNvPr id="35" name="TextBox3">
                  <a:extLst>
                    <a:ext uri="{FF2B5EF4-FFF2-40B4-BE49-F238E27FC236}">
                      <a16:creationId xmlns:a16="http://schemas.microsoft.com/office/drawing/2014/main" id="{A44F76C5-764B-4FC6-A93F-0BC5ABDC84FE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246663" y="3524291"/>
                  <a:ext cx="868294" cy="49053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227" name="TextBox4" r:id="rId5" imgW="866880" imgH="495360"/>
        </mc:Choice>
        <mc:Fallback>
          <p:control name="TextBox4" r:id="rId5" imgW="866880" imgH="495360">
            <p:pic>
              <p:nvPicPr>
                <p:cNvPr id="48" name="TextBox4">
                  <a:extLst>
                    <a:ext uri="{FF2B5EF4-FFF2-40B4-BE49-F238E27FC236}">
                      <a16:creationId xmlns:a16="http://schemas.microsoft.com/office/drawing/2014/main" id="{04DA5F10-CF98-44C4-AACE-190E8FD285DE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0041132" y="3571206"/>
                  <a:ext cx="868294" cy="490537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925691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58">
            <a:extLst>
              <a:ext uri="{FF2B5EF4-FFF2-40B4-BE49-F238E27FC236}">
                <a16:creationId xmlns:a16="http://schemas.microsoft.com/office/drawing/2014/main" id="{72423EB3-31B5-4FA7-B592-DA34A83D25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4262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96AA265-8C04-4A82-A800-D94F1E4919A0}"/>
              </a:ext>
            </a:extLst>
          </p:cNvPr>
          <p:cNvSpPr/>
          <p:nvPr/>
        </p:nvSpPr>
        <p:spPr>
          <a:xfrm>
            <a:off x="1741254" y="1653452"/>
            <a:ext cx="1809557" cy="1710734"/>
          </a:xfrm>
          <a:prstGeom prst="roundRect">
            <a:avLst/>
          </a:prstGeom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>
              <a:latin typeface="UTM Avo" panose="02040603050506020204" pitchFamily="18" charset="0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45009D3A-6311-4BFF-ABAD-77B7CB210CA8}"/>
              </a:ext>
            </a:extLst>
          </p:cNvPr>
          <p:cNvSpPr/>
          <p:nvPr/>
        </p:nvSpPr>
        <p:spPr>
          <a:xfrm>
            <a:off x="5105152" y="1618942"/>
            <a:ext cx="1809557" cy="1756317"/>
          </a:xfrm>
          <a:prstGeom prst="roundRect">
            <a:avLst/>
          </a:prstGeom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>
              <a:latin typeface="UTM Avo" panose="02040603050506020204" pitchFamily="18" charset="0"/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01779D1B-1FA8-43EE-9328-EEF19A1EC894}"/>
              </a:ext>
            </a:extLst>
          </p:cNvPr>
          <p:cNvSpPr/>
          <p:nvPr/>
        </p:nvSpPr>
        <p:spPr>
          <a:xfrm>
            <a:off x="8641900" y="1576924"/>
            <a:ext cx="1809557" cy="1756317"/>
          </a:xfrm>
          <a:prstGeom prst="roundRect">
            <a:avLst/>
          </a:prstGeom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>
              <a:latin typeface="UTM Avo" panose="02040603050506020204" pitchFamily="18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BBF1A05-7857-4B13-A889-93F547F2E4A8}"/>
              </a:ext>
            </a:extLst>
          </p:cNvPr>
          <p:cNvGrpSpPr/>
          <p:nvPr/>
        </p:nvGrpSpPr>
        <p:grpSpPr>
          <a:xfrm>
            <a:off x="3978668" y="76976"/>
            <a:ext cx="4068342" cy="648195"/>
            <a:chOff x="-3369817" y="382607"/>
            <a:chExt cx="3996328" cy="682669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A741D734-4E1C-4315-AC7C-E0E885A6794F}"/>
                </a:ext>
              </a:extLst>
            </p:cNvPr>
            <p:cNvSpPr/>
            <p:nvPr/>
          </p:nvSpPr>
          <p:spPr>
            <a:xfrm>
              <a:off x="-3369817" y="382607"/>
              <a:ext cx="3996328" cy="682669"/>
            </a:xfrm>
            <a:prstGeom prst="roundRect">
              <a:avLst>
                <a:gd name="adj" fmla="val 49773"/>
              </a:avLst>
            </a:prstGeom>
            <a:solidFill>
              <a:srgbClr val="00206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Đặt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tính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rồi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tính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: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3377098-46BA-4732-A93C-1C8C3F06A8C3}"/>
                </a:ext>
              </a:extLst>
            </p:cNvPr>
            <p:cNvSpPr/>
            <p:nvPr/>
          </p:nvSpPr>
          <p:spPr>
            <a:xfrm>
              <a:off x="-3288618" y="435376"/>
              <a:ext cx="542384" cy="629900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2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00CA7D0F-E343-44FD-8A56-6E978131A7AD}"/>
              </a:ext>
            </a:extLst>
          </p:cNvPr>
          <p:cNvSpPr txBox="1"/>
          <p:nvPr/>
        </p:nvSpPr>
        <p:spPr>
          <a:xfrm>
            <a:off x="2289987" y="1742446"/>
            <a:ext cx="963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UTM Avo" panose="02040603050506020204" pitchFamily="18" charset="0"/>
              </a:rPr>
              <a:t>285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90F3BD1-7053-43B4-A558-DD56576BDBD4}"/>
              </a:ext>
            </a:extLst>
          </p:cNvPr>
          <p:cNvCxnSpPr>
            <a:cxnSpLocks/>
          </p:cNvCxnSpPr>
          <p:nvPr/>
        </p:nvCxnSpPr>
        <p:spPr>
          <a:xfrm>
            <a:off x="2062966" y="2828671"/>
            <a:ext cx="1068130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18A574D7-0C54-46B9-87D4-E22751B0E753}"/>
              </a:ext>
            </a:extLst>
          </p:cNvPr>
          <p:cNvSpPr txBox="1"/>
          <p:nvPr/>
        </p:nvSpPr>
        <p:spPr>
          <a:xfrm>
            <a:off x="2036332" y="2004056"/>
            <a:ext cx="346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UTM Avo" panose="02040603050506020204" pitchFamily="18" charset="0"/>
              </a:rPr>
              <a:t>+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9EA2C77-0121-4208-80F9-7C7E1FFFE3F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31" t="43805" r="79771" b="18395"/>
          <a:stretch/>
        </p:blipFill>
        <p:spPr>
          <a:xfrm>
            <a:off x="1360393" y="2577763"/>
            <a:ext cx="680248" cy="892895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B84EAA35-7FF4-4E77-9A1D-BF65AC58558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459" t="29862" r="38758" b="17202"/>
          <a:stretch/>
        </p:blipFill>
        <p:spPr>
          <a:xfrm flipH="1">
            <a:off x="8414609" y="2517834"/>
            <a:ext cx="513182" cy="846352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F67A945F-B811-40C2-8D4E-D84AEF51D4F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0932" t="28077" r="19166" b="18134"/>
          <a:stretch/>
        </p:blipFill>
        <p:spPr>
          <a:xfrm>
            <a:off x="4855806" y="2490131"/>
            <a:ext cx="550849" cy="99252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0D2A383-81AD-4880-A204-DA12F03F83A8}"/>
              </a:ext>
            </a:extLst>
          </p:cNvPr>
          <p:cNvSpPr txBox="1"/>
          <p:nvPr/>
        </p:nvSpPr>
        <p:spPr>
          <a:xfrm>
            <a:off x="1542880" y="923172"/>
            <a:ext cx="2018725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285 + 507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FB4B79E-383A-4F92-8763-7619132660A4}"/>
              </a:ext>
            </a:extLst>
          </p:cNvPr>
          <p:cNvSpPr txBox="1"/>
          <p:nvPr/>
        </p:nvSpPr>
        <p:spPr>
          <a:xfrm>
            <a:off x="4938119" y="882777"/>
            <a:ext cx="2018725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164 + 53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25CC4D5-6F9C-4820-9078-9AFEAC3B197D}"/>
              </a:ext>
            </a:extLst>
          </p:cNvPr>
          <p:cNvSpPr txBox="1"/>
          <p:nvPr/>
        </p:nvSpPr>
        <p:spPr>
          <a:xfrm>
            <a:off x="8458200" y="858748"/>
            <a:ext cx="2018725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216 + 8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A13928B-3C1F-4501-BB09-374E70376AC3}"/>
              </a:ext>
            </a:extLst>
          </p:cNvPr>
          <p:cNvSpPr txBox="1"/>
          <p:nvPr/>
        </p:nvSpPr>
        <p:spPr>
          <a:xfrm>
            <a:off x="2277541" y="2278630"/>
            <a:ext cx="853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UTM Avo" panose="02040603050506020204" pitchFamily="18" charset="0"/>
              </a:rPr>
              <a:t>507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62F71C7-A75A-4841-BA33-947E3D37B1F3}"/>
              </a:ext>
            </a:extLst>
          </p:cNvPr>
          <p:cNvSpPr txBox="1"/>
          <p:nvPr/>
        </p:nvSpPr>
        <p:spPr>
          <a:xfrm>
            <a:off x="2289987" y="2840966"/>
            <a:ext cx="967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792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67B6EAE-1786-469D-A96B-C07B98034CCA}"/>
              </a:ext>
            </a:extLst>
          </p:cNvPr>
          <p:cNvSpPr txBox="1"/>
          <p:nvPr/>
        </p:nvSpPr>
        <p:spPr>
          <a:xfrm>
            <a:off x="5706519" y="1723298"/>
            <a:ext cx="963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UTM Avo" panose="02040603050506020204" pitchFamily="18" charset="0"/>
              </a:rPr>
              <a:t>164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2AC4FB88-502B-4613-94FE-9787D0B957DE}"/>
              </a:ext>
            </a:extLst>
          </p:cNvPr>
          <p:cNvCxnSpPr>
            <a:cxnSpLocks/>
          </p:cNvCxnSpPr>
          <p:nvPr/>
        </p:nvCxnSpPr>
        <p:spPr>
          <a:xfrm>
            <a:off x="5479498" y="2809523"/>
            <a:ext cx="1016934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7E5B452D-3C62-40A9-BCF2-398F8E281AD7}"/>
              </a:ext>
            </a:extLst>
          </p:cNvPr>
          <p:cNvSpPr txBox="1"/>
          <p:nvPr/>
        </p:nvSpPr>
        <p:spPr>
          <a:xfrm>
            <a:off x="5452864" y="1984908"/>
            <a:ext cx="346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UTM Avo" panose="02040603050506020204" pitchFamily="18" charset="0"/>
              </a:rPr>
              <a:t>+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0C8058A-94DE-4D29-B88B-13B10C409E96}"/>
              </a:ext>
            </a:extLst>
          </p:cNvPr>
          <p:cNvSpPr txBox="1"/>
          <p:nvPr/>
        </p:nvSpPr>
        <p:spPr>
          <a:xfrm>
            <a:off x="5921127" y="2262936"/>
            <a:ext cx="6928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UTM Avo" panose="02040603050506020204" pitchFamily="18" charset="0"/>
              </a:rPr>
              <a:t>53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1952F73-749F-4BF2-A9F8-2D859D9BF6B6}"/>
              </a:ext>
            </a:extLst>
          </p:cNvPr>
          <p:cNvSpPr txBox="1"/>
          <p:nvPr/>
        </p:nvSpPr>
        <p:spPr>
          <a:xfrm>
            <a:off x="5706519" y="2821818"/>
            <a:ext cx="967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217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3DC3130-73DD-4495-91F9-4A6B5F0D6091}"/>
              </a:ext>
            </a:extLst>
          </p:cNvPr>
          <p:cNvSpPr txBox="1"/>
          <p:nvPr/>
        </p:nvSpPr>
        <p:spPr>
          <a:xfrm>
            <a:off x="9252550" y="1697140"/>
            <a:ext cx="963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UTM Avo" panose="02040603050506020204" pitchFamily="18" charset="0"/>
              </a:rPr>
              <a:t>216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0DC491E3-C6D7-44D2-8576-BE98331A6921}"/>
              </a:ext>
            </a:extLst>
          </p:cNvPr>
          <p:cNvCxnSpPr>
            <a:cxnSpLocks/>
            <a:endCxn id="56" idx="2"/>
          </p:cNvCxnSpPr>
          <p:nvPr/>
        </p:nvCxnSpPr>
        <p:spPr>
          <a:xfrm>
            <a:off x="9156371" y="2678540"/>
            <a:ext cx="764131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1C5CE554-40D9-4CC9-98C0-A497CFEF4D58}"/>
              </a:ext>
            </a:extLst>
          </p:cNvPr>
          <p:cNvSpPr txBox="1"/>
          <p:nvPr/>
        </p:nvSpPr>
        <p:spPr>
          <a:xfrm>
            <a:off x="8998895" y="1958750"/>
            <a:ext cx="346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UTM Avo" panose="02040603050506020204" pitchFamily="18" charset="0"/>
              </a:rPr>
              <a:t>+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85DB702-3511-450D-8B2B-2FE0C4257C55}"/>
              </a:ext>
            </a:extLst>
          </p:cNvPr>
          <p:cNvSpPr txBox="1"/>
          <p:nvPr/>
        </p:nvSpPr>
        <p:spPr>
          <a:xfrm>
            <a:off x="9704160" y="2155320"/>
            <a:ext cx="4326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UTM Avo" panose="02040603050506020204" pitchFamily="18" charset="0"/>
              </a:rPr>
              <a:t>8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2583B12-D786-4728-AD81-8E9AFBF8A323}"/>
              </a:ext>
            </a:extLst>
          </p:cNvPr>
          <p:cNvSpPr txBox="1"/>
          <p:nvPr/>
        </p:nvSpPr>
        <p:spPr>
          <a:xfrm>
            <a:off x="9278693" y="2786156"/>
            <a:ext cx="967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224</a:t>
            </a:r>
          </a:p>
        </p:txBody>
      </p:sp>
      <p:sp>
        <p:nvSpPr>
          <p:cNvPr id="88" name="Rectangle: Rounded Corners 87">
            <a:extLst>
              <a:ext uri="{FF2B5EF4-FFF2-40B4-BE49-F238E27FC236}">
                <a16:creationId xmlns:a16="http://schemas.microsoft.com/office/drawing/2014/main" id="{D334D64D-2AF2-4CC7-8C86-559764A64E7E}"/>
              </a:ext>
            </a:extLst>
          </p:cNvPr>
          <p:cNvSpPr/>
          <p:nvPr/>
        </p:nvSpPr>
        <p:spPr>
          <a:xfrm>
            <a:off x="1709045" y="4276466"/>
            <a:ext cx="1809557" cy="1756317"/>
          </a:xfrm>
          <a:prstGeom prst="roundRect">
            <a:avLst/>
          </a:prstGeom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>
              <a:latin typeface="UTM Avo" panose="02040603050506020204" pitchFamily="18" charset="0"/>
            </a:endParaRPr>
          </a:p>
        </p:txBody>
      </p:sp>
      <p:sp>
        <p:nvSpPr>
          <p:cNvPr id="89" name="Rectangle: Rounded Corners 88">
            <a:extLst>
              <a:ext uri="{FF2B5EF4-FFF2-40B4-BE49-F238E27FC236}">
                <a16:creationId xmlns:a16="http://schemas.microsoft.com/office/drawing/2014/main" id="{61B122F4-C8C5-4A24-9451-C23B5893217B}"/>
              </a:ext>
            </a:extLst>
          </p:cNvPr>
          <p:cNvSpPr/>
          <p:nvPr/>
        </p:nvSpPr>
        <p:spPr>
          <a:xfrm>
            <a:off x="5103642" y="4276466"/>
            <a:ext cx="1809557" cy="1756317"/>
          </a:xfrm>
          <a:prstGeom prst="roundRect">
            <a:avLst/>
          </a:prstGeom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>
              <a:latin typeface="UTM Avo" panose="02040603050506020204" pitchFamily="18" charset="0"/>
            </a:endParaRPr>
          </a:p>
        </p:txBody>
      </p:sp>
      <p:pic>
        <p:nvPicPr>
          <p:cNvPr id="95" name="Picture 94">
            <a:extLst>
              <a:ext uri="{FF2B5EF4-FFF2-40B4-BE49-F238E27FC236}">
                <a16:creationId xmlns:a16="http://schemas.microsoft.com/office/drawing/2014/main" id="{544DCF8E-2C2F-458F-8BE6-0DCB33379CF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0932" t="28077" r="19166" b="18134"/>
          <a:stretch/>
        </p:blipFill>
        <p:spPr>
          <a:xfrm>
            <a:off x="3188680" y="5087435"/>
            <a:ext cx="560866" cy="1010573"/>
          </a:xfrm>
          <a:prstGeom prst="rect">
            <a:avLst/>
          </a:prstGeom>
        </p:spPr>
      </p:pic>
      <p:sp>
        <p:nvSpPr>
          <p:cNvPr id="97" name="TextBox 96">
            <a:extLst>
              <a:ext uri="{FF2B5EF4-FFF2-40B4-BE49-F238E27FC236}">
                <a16:creationId xmlns:a16="http://schemas.microsoft.com/office/drawing/2014/main" id="{3C997100-ADCF-40D2-AE06-75056B4DF2B3}"/>
              </a:ext>
            </a:extLst>
          </p:cNvPr>
          <p:cNvSpPr txBox="1"/>
          <p:nvPr/>
        </p:nvSpPr>
        <p:spPr>
          <a:xfrm>
            <a:off x="1608368" y="3540301"/>
            <a:ext cx="2018725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318 + 142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C5923A46-7B3A-4B39-82CF-D51CA40150BC}"/>
              </a:ext>
            </a:extLst>
          </p:cNvPr>
          <p:cNvSpPr txBox="1"/>
          <p:nvPr/>
        </p:nvSpPr>
        <p:spPr>
          <a:xfrm>
            <a:off x="4996142" y="3540301"/>
            <a:ext cx="2018725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248 + 25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F9932D51-0013-43FC-8EE5-5F77D563F6ED}"/>
              </a:ext>
            </a:extLst>
          </p:cNvPr>
          <p:cNvSpPr txBox="1"/>
          <p:nvPr/>
        </p:nvSpPr>
        <p:spPr>
          <a:xfrm>
            <a:off x="2256444" y="4388100"/>
            <a:ext cx="963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UTM Avo" panose="02040603050506020204" pitchFamily="18" charset="0"/>
              </a:rPr>
              <a:t>318</a:t>
            </a:r>
          </a:p>
        </p:txBody>
      </p: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D1E55F3D-852F-4CFD-9536-45306054B489}"/>
              </a:ext>
            </a:extLst>
          </p:cNvPr>
          <p:cNvCxnSpPr>
            <a:cxnSpLocks/>
          </p:cNvCxnSpPr>
          <p:nvPr/>
        </p:nvCxnSpPr>
        <p:spPr>
          <a:xfrm>
            <a:off x="2176133" y="5484784"/>
            <a:ext cx="84666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>
            <a:extLst>
              <a:ext uri="{FF2B5EF4-FFF2-40B4-BE49-F238E27FC236}">
                <a16:creationId xmlns:a16="http://schemas.microsoft.com/office/drawing/2014/main" id="{309E39EA-5776-46E3-8460-CA000D11499B}"/>
              </a:ext>
            </a:extLst>
          </p:cNvPr>
          <p:cNvSpPr txBox="1"/>
          <p:nvPr/>
        </p:nvSpPr>
        <p:spPr>
          <a:xfrm>
            <a:off x="2002789" y="4649710"/>
            <a:ext cx="346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UTM Avo" panose="02040603050506020204" pitchFamily="18" charset="0"/>
              </a:rPr>
              <a:t>+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5AC60B58-8353-4610-987F-473E3EA62154}"/>
              </a:ext>
            </a:extLst>
          </p:cNvPr>
          <p:cNvSpPr txBox="1"/>
          <p:nvPr/>
        </p:nvSpPr>
        <p:spPr>
          <a:xfrm>
            <a:off x="2245311" y="4886239"/>
            <a:ext cx="8768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UTM Avo" panose="02040603050506020204" pitchFamily="18" charset="0"/>
              </a:rPr>
              <a:t>142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7D7BC8E0-7AB7-44F9-80F8-3DC07358CD79}"/>
              </a:ext>
            </a:extLst>
          </p:cNvPr>
          <p:cNvSpPr txBox="1"/>
          <p:nvPr/>
        </p:nvSpPr>
        <p:spPr>
          <a:xfrm>
            <a:off x="2256444" y="5486620"/>
            <a:ext cx="967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460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BEA0819A-0677-42F2-8356-71152C933343}"/>
              </a:ext>
            </a:extLst>
          </p:cNvPr>
          <p:cNvSpPr txBox="1"/>
          <p:nvPr/>
        </p:nvSpPr>
        <p:spPr>
          <a:xfrm>
            <a:off x="5614381" y="4371094"/>
            <a:ext cx="963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UTM Avo" panose="02040603050506020204" pitchFamily="18" charset="0"/>
              </a:rPr>
              <a:t>248</a:t>
            </a:r>
          </a:p>
        </p:txBody>
      </p: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8BC1780E-C31C-43FD-B95B-045A662B5BE1}"/>
              </a:ext>
            </a:extLst>
          </p:cNvPr>
          <p:cNvCxnSpPr>
            <a:cxnSpLocks/>
          </p:cNvCxnSpPr>
          <p:nvPr/>
        </p:nvCxnSpPr>
        <p:spPr>
          <a:xfrm>
            <a:off x="5582170" y="5465109"/>
            <a:ext cx="84666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extBox 107">
            <a:extLst>
              <a:ext uri="{FF2B5EF4-FFF2-40B4-BE49-F238E27FC236}">
                <a16:creationId xmlns:a16="http://schemas.microsoft.com/office/drawing/2014/main" id="{7A45F077-FF1D-4075-AE5D-558562DB1589}"/>
              </a:ext>
            </a:extLst>
          </p:cNvPr>
          <p:cNvSpPr txBox="1"/>
          <p:nvPr/>
        </p:nvSpPr>
        <p:spPr>
          <a:xfrm>
            <a:off x="5401858" y="4624797"/>
            <a:ext cx="346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UTM Avo" panose="02040603050506020204" pitchFamily="18" charset="0"/>
              </a:rPr>
              <a:t>+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7C6552F8-80F5-4416-B63A-A299522DDFB9}"/>
              </a:ext>
            </a:extLst>
          </p:cNvPr>
          <p:cNvSpPr txBox="1"/>
          <p:nvPr/>
        </p:nvSpPr>
        <p:spPr>
          <a:xfrm>
            <a:off x="5806084" y="4878499"/>
            <a:ext cx="963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UTM Avo" panose="02040603050506020204" pitchFamily="18" charset="0"/>
              </a:rPr>
              <a:t>25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827339FA-CA9C-4DCC-9F38-6267111047BF}"/>
              </a:ext>
            </a:extLst>
          </p:cNvPr>
          <p:cNvSpPr txBox="1"/>
          <p:nvPr/>
        </p:nvSpPr>
        <p:spPr>
          <a:xfrm>
            <a:off x="5616969" y="5469614"/>
            <a:ext cx="967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273</a:t>
            </a: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1CC2AFD9-2DDF-4C88-A52A-025363EB4E4A}"/>
              </a:ext>
            </a:extLst>
          </p:cNvPr>
          <p:cNvSpPr/>
          <p:nvPr/>
        </p:nvSpPr>
        <p:spPr>
          <a:xfrm>
            <a:off x="8564412" y="4276466"/>
            <a:ext cx="1809557" cy="1756317"/>
          </a:xfrm>
          <a:prstGeom prst="roundRect">
            <a:avLst/>
          </a:prstGeom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>
              <a:latin typeface="UTM Avo" panose="02040603050506020204" pitchFamily="18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6D12EC50-C50A-4E79-85BD-7ACB1133188F}"/>
              </a:ext>
            </a:extLst>
          </p:cNvPr>
          <p:cNvSpPr txBox="1"/>
          <p:nvPr/>
        </p:nvSpPr>
        <p:spPr>
          <a:xfrm>
            <a:off x="8457825" y="3540301"/>
            <a:ext cx="2018725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159 + 6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F173DDC8-1BD5-4E77-9304-053EFB9D8AC9}"/>
              </a:ext>
            </a:extLst>
          </p:cNvPr>
          <p:cNvSpPr txBox="1"/>
          <p:nvPr/>
        </p:nvSpPr>
        <p:spPr>
          <a:xfrm>
            <a:off x="9067299" y="4378884"/>
            <a:ext cx="963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UTM Avo" panose="02040603050506020204" pitchFamily="18" charset="0"/>
              </a:rPr>
              <a:t>159</a:t>
            </a: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670B4376-E1E4-4100-98C0-75CE83BAD5A1}"/>
              </a:ext>
            </a:extLst>
          </p:cNvPr>
          <p:cNvCxnSpPr>
            <a:cxnSpLocks/>
          </p:cNvCxnSpPr>
          <p:nvPr/>
        </p:nvCxnSpPr>
        <p:spPr>
          <a:xfrm>
            <a:off x="8891138" y="5446535"/>
            <a:ext cx="1003313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5FEACB10-ADE4-456A-BA21-9CEB326D9714}"/>
              </a:ext>
            </a:extLst>
          </p:cNvPr>
          <p:cNvSpPr txBox="1"/>
          <p:nvPr/>
        </p:nvSpPr>
        <p:spPr>
          <a:xfrm>
            <a:off x="8881410" y="4613749"/>
            <a:ext cx="346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UTM Avo" panose="02040603050506020204" pitchFamily="18" charset="0"/>
              </a:rPr>
              <a:t>+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4790B553-0FD3-4A5E-9E13-DF457A9AAAA0}"/>
              </a:ext>
            </a:extLst>
          </p:cNvPr>
          <p:cNvSpPr txBox="1"/>
          <p:nvPr/>
        </p:nvSpPr>
        <p:spPr>
          <a:xfrm>
            <a:off x="9276758" y="4886289"/>
            <a:ext cx="685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UTM Avo" panose="02040603050506020204" pitchFamily="18" charset="0"/>
              </a:rPr>
              <a:t>  6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3DBBA80D-3E61-483A-8E5E-0B26200A0BE4}"/>
              </a:ext>
            </a:extLst>
          </p:cNvPr>
          <p:cNvSpPr txBox="1"/>
          <p:nvPr/>
        </p:nvSpPr>
        <p:spPr>
          <a:xfrm>
            <a:off x="9105399" y="5477404"/>
            <a:ext cx="967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165</a:t>
            </a:r>
          </a:p>
        </p:txBody>
      </p:sp>
      <p:pic>
        <p:nvPicPr>
          <p:cNvPr id="81" name="Picture 80">
            <a:extLst>
              <a:ext uri="{FF2B5EF4-FFF2-40B4-BE49-F238E27FC236}">
                <a16:creationId xmlns:a16="http://schemas.microsoft.com/office/drawing/2014/main" id="{ED930994-65A3-46C0-B94B-E48BB2FC1E0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2422" t="45483" r="4084" b="18522"/>
          <a:stretch/>
        </p:blipFill>
        <p:spPr>
          <a:xfrm>
            <a:off x="10110903" y="5376577"/>
            <a:ext cx="424937" cy="755672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2C906B42-3050-484F-8A9B-8F200DE10E7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31" t="43805" r="79771" b="18395"/>
          <a:stretch/>
        </p:blipFill>
        <p:spPr>
          <a:xfrm>
            <a:off x="6464166" y="5267360"/>
            <a:ext cx="680248" cy="892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685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4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8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7" grpId="0" animBg="1"/>
      <p:bldP spid="38" grpId="0" animBg="1"/>
      <p:bldP spid="5" grpId="0"/>
      <p:bldP spid="24" grpId="0"/>
      <p:bldP spid="4" grpId="0" animBg="1"/>
      <p:bldP spid="39" grpId="0" animBg="1"/>
      <p:bldP spid="40" grpId="0" animBg="1"/>
      <p:bldP spid="44" grpId="0"/>
      <p:bldP spid="46" grpId="0"/>
      <p:bldP spid="48" grpId="0"/>
      <p:bldP spid="50" grpId="0"/>
      <p:bldP spid="51" grpId="0"/>
      <p:bldP spid="52" grpId="0"/>
      <p:bldP spid="53" grpId="0"/>
      <p:bldP spid="55" grpId="0"/>
      <p:bldP spid="56" grpId="0"/>
      <p:bldP spid="57" grpId="0"/>
      <p:bldP spid="88" grpId="0" animBg="1"/>
      <p:bldP spid="89" grpId="0" animBg="1"/>
      <p:bldP spid="97" grpId="0" animBg="1"/>
      <p:bldP spid="98" grpId="0" animBg="1"/>
      <p:bldP spid="101" grpId="0"/>
      <p:bldP spid="103" grpId="0"/>
      <p:bldP spid="104" grpId="0"/>
      <p:bldP spid="105" grpId="0"/>
      <p:bldP spid="106" grpId="0"/>
      <p:bldP spid="108" grpId="0"/>
      <p:bldP spid="109" grpId="0"/>
      <p:bldP spid="110" grpId="0"/>
      <p:bldP spid="58" grpId="0" animBg="1"/>
      <p:bldP spid="60" grpId="0" animBg="1"/>
      <p:bldP spid="61" grpId="0"/>
      <p:bldP spid="63" grpId="0"/>
      <p:bldP spid="64" grpId="0"/>
      <p:bldP spid="6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A3A0D8B6-F9BC-41AD-9D51-8001751432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88654" cy="6423416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E72467D6-79F0-4CBC-8805-4877A3BAB340}"/>
              </a:ext>
            </a:extLst>
          </p:cNvPr>
          <p:cNvGrpSpPr/>
          <p:nvPr/>
        </p:nvGrpSpPr>
        <p:grpSpPr>
          <a:xfrm>
            <a:off x="2324338" y="247078"/>
            <a:ext cx="7705360" cy="587289"/>
            <a:chOff x="-2676201" y="382607"/>
            <a:chExt cx="7568967" cy="706430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CBBA021B-5911-468C-830E-443B0FD4A97F}"/>
                </a:ext>
              </a:extLst>
            </p:cNvPr>
            <p:cNvSpPr/>
            <p:nvPr/>
          </p:nvSpPr>
          <p:spPr>
            <a:xfrm>
              <a:off x="-2676200" y="382607"/>
              <a:ext cx="7568966" cy="706430"/>
            </a:xfrm>
            <a:prstGeom prst="roundRect">
              <a:avLst>
                <a:gd name="adj" fmla="val 49773"/>
              </a:avLst>
            </a:prstGeom>
            <a:solidFill>
              <a:srgbClr val="00206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  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Chọn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kết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quả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đúng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với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mỗi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phép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tính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: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2297335D-95BC-4072-B485-0797033C91CA}"/>
                </a:ext>
              </a:extLst>
            </p:cNvPr>
            <p:cNvSpPr/>
            <p:nvPr/>
          </p:nvSpPr>
          <p:spPr>
            <a:xfrm>
              <a:off x="-2676201" y="435377"/>
              <a:ext cx="565804" cy="606634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3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25E1ECD-B4F6-4348-AA2D-66E4B6D465A9}"/>
              </a:ext>
            </a:extLst>
          </p:cNvPr>
          <p:cNvGrpSpPr/>
          <p:nvPr/>
        </p:nvGrpSpPr>
        <p:grpSpPr>
          <a:xfrm>
            <a:off x="466212" y="1042944"/>
            <a:ext cx="2524888" cy="1508623"/>
            <a:chOff x="3571112" y="4373608"/>
            <a:chExt cx="2524888" cy="1508623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6C5F7F93-EC80-45D2-A228-DCDE8C43EDB4}"/>
                </a:ext>
              </a:extLst>
            </p:cNvPr>
            <p:cNvSpPr/>
            <p:nvPr/>
          </p:nvSpPr>
          <p:spPr>
            <a:xfrm>
              <a:off x="4177145" y="5300340"/>
              <a:ext cx="1918855" cy="581891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0000FF"/>
                  </a:solidFill>
                  <a:latin typeface="UTM Avo" panose="02040603050506020204" pitchFamily="18" charset="0"/>
                </a:rPr>
                <a:t>485 + 243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6FBB524-C1C2-48B9-8771-8244162BED2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3571112" y="4373608"/>
              <a:ext cx="1026101" cy="1383215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933A510-BD43-46A9-A2C4-52E2196BC0C8}"/>
              </a:ext>
            </a:extLst>
          </p:cNvPr>
          <p:cNvGrpSpPr/>
          <p:nvPr/>
        </p:nvGrpSpPr>
        <p:grpSpPr>
          <a:xfrm>
            <a:off x="421344" y="3938155"/>
            <a:ext cx="2569756" cy="2485261"/>
            <a:chOff x="4187669" y="3564083"/>
            <a:chExt cx="2569756" cy="2485261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864582ED-C102-4027-BA55-4B3C80762DA0}"/>
                </a:ext>
              </a:extLst>
            </p:cNvPr>
            <p:cNvGrpSpPr/>
            <p:nvPr/>
          </p:nvGrpSpPr>
          <p:grpSpPr>
            <a:xfrm>
              <a:off x="4187669" y="3564083"/>
              <a:ext cx="2569756" cy="2485261"/>
              <a:chOff x="7093789" y="1660916"/>
              <a:chExt cx="4762500" cy="4762500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DC739E2A-0541-4C28-9544-AC56AD7B03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093789" y="1660916"/>
                <a:ext cx="4762500" cy="4762500"/>
              </a:xfrm>
              <a:prstGeom prst="rect">
                <a:avLst/>
              </a:prstGeom>
            </p:spPr>
          </p:pic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A9DEDFF5-8AF5-41D1-97C1-174B2FA7A2DC}"/>
                  </a:ext>
                </a:extLst>
              </p:cNvPr>
              <p:cNvSpPr/>
              <p:nvPr/>
            </p:nvSpPr>
            <p:spPr>
              <a:xfrm>
                <a:off x="8562109" y="2637193"/>
                <a:ext cx="1517072" cy="1456825"/>
              </a:xfrm>
              <a:prstGeom prst="ellipse">
                <a:avLst/>
              </a:prstGeom>
              <a:gradFill flip="none" rotWithShape="1">
                <a:gsLst>
                  <a:gs pos="31000">
                    <a:schemeClr val="accent2">
                      <a:lumMod val="50000"/>
                    </a:schemeClr>
                  </a:gs>
                  <a:gs pos="18000">
                    <a:schemeClr val="accent2">
                      <a:lumMod val="50000"/>
                    </a:schemeClr>
                  </a:gs>
                  <a:gs pos="80000">
                    <a:schemeClr val="accent2">
                      <a:lumMod val="89000"/>
                    </a:schemeClr>
                  </a:gs>
                  <a:gs pos="93000">
                    <a:schemeClr val="accent2">
                      <a:lumMod val="75000"/>
                    </a:schemeClr>
                  </a:gs>
                  <a:gs pos="97000">
                    <a:schemeClr val="accent2">
                      <a:lumMod val="7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1" dirty="0">
                  <a:latin typeface="UTM Avo" panose="02040603050506020204" pitchFamily="18" charset="0"/>
                </a:endParaRPr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1F43124-0FE8-47EC-AB1C-CF164B56C456}"/>
                </a:ext>
              </a:extLst>
            </p:cNvPr>
            <p:cNvSpPr txBox="1"/>
            <p:nvPr/>
          </p:nvSpPr>
          <p:spPr>
            <a:xfrm>
              <a:off x="5012417" y="4202833"/>
              <a:ext cx="8185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571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55FE43BD-BECC-4D5C-B62F-6D3DD13CCBE7}"/>
              </a:ext>
            </a:extLst>
          </p:cNvPr>
          <p:cNvGrpSpPr/>
          <p:nvPr/>
        </p:nvGrpSpPr>
        <p:grpSpPr>
          <a:xfrm>
            <a:off x="3484081" y="3857494"/>
            <a:ext cx="2569756" cy="2485261"/>
            <a:chOff x="4187669" y="3564083"/>
            <a:chExt cx="2569756" cy="2485261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6F844E28-5CD5-40E5-B387-59B7FB0C2456}"/>
                </a:ext>
              </a:extLst>
            </p:cNvPr>
            <p:cNvGrpSpPr/>
            <p:nvPr/>
          </p:nvGrpSpPr>
          <p:grpSpPr>
            <a:xfrm>
              <a:off x="4187669" y="3564083"/>
              <a:ext cx="2569756" cy="2485261"/>
              <a:chOff x="7093789" y="1660916"/>
              <a:chExt cx="4762500" cy="4762500"/>
            </a:xfrm>
          </p:grpSpPr>
          <p:pic>
            <p:nvPicPr>
              <p:cNvPr id="76" name="Picture 75">
                <a:extLst>
                  <a:ext uri="{FF2B5EF4-FFF2-40B4-BE49-F238E27FC236}">
                    <a16:creationId xmlns:a16="http://schemas.microsoft.com/office/drawing/2014/main" id="{8546DFF4-C6C7-402F-A847-0C8621E536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093789" y="1660916"/>
                <a:ext cx="4762500" cy="4762500"/>
              </a:xfrm>
              <a:prstGeom prst="rect">
                <a:avLst/>
              </a:prstGeom>
            </p:spPr>
          </p:pic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3F4CE4BB-0A35-46CA-826B-B7F07F8C6127}"/>
                  </a:ext>
                </a:extLst>
              </p:cNvPr>
              <p:cNvSpPr/>
              <p:nvPr/>
            </p:nvSpPr>
            <p:spPr>
              <a:xfrm>
                <a:off x="8562109" y="2637193"/>
                <a:ext cx="1517072" cy="1456825"/>
              </a:xfrm>
              <a:prstGeom prst="ellipse">
                <a:avLst/>
              </a:prstGeom>
              <a:gradFill flip="none" rotWithShape="1">
                <a:gsLst>
                  <a:gs pos="31000">
                    <a:schemeClr val="accent2">
                      <a:lumMod val="50000"/>
                    </a:schemeClr>
                  </a:gs>
                  <a:gs pos="18000">
                    <a:schemeClr val="accent2">
                      <a:lumMod val="50000"/>
                    </a:schemeClr>
                  </a:gs>
                  <a:gs pos="80000">
                    <a:schemeClr val="accent2">
                      <a:lumMod val="89000"/>
                    </a:schemeClr>
                  </a:gs>
                  <a:gs pos="93000">
                    <a:schemeClr val="accent2">
                      <a:lumMod val="75000"/>
                    </a:schemeClr>
                  </a:gs>
                  <a:gs pos="97000">
                    <a:schemeClr val="accent2">
                      <a:lumMod val="7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1" dirty="0">
                  <a:latin typeface="UTM Avo" panose="02040603050506020204" pitchFamily="18" charset="0"/>
                </a:endParaRPr>
              </a:p>
            </p:txBody>
          </p:sp>
        </p:grp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50488222-2E04-4BAE-90CD-894FE2105091}"/>
                </a:ext>
              </a:extLst>
            </p:cNvPr>
            <p:cNvSpPr txBox="1"/>
            <p:nvPr/>
          </p:nvSpPr>
          <p:spPr>
            <a:xfrm>
              <a:off x="5012417" y="4202833"/>
              <a:ext cx="8185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728</a:t>
              </a: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6B8F2A2A-E6EA-448A-8C9C-CC250CEBCCC0}"/>
              </a:ext>
            </a:extLst>
          </p:cNvPr>
          <p:cNvGrpSpPr/>
          <p:nvPr/>
        </p:nvGrpSpPr>
        <p:grpSpPr>
          <a:xfrm>
            <a:off x="6385605" y="3760209"/>
            <a:ext cx="2569756" cy="2485261"/>
            <a:chOff x="4187669" y="3564083"/>
            <a:chExt cx="2569756" cy="2485261"/>
          </a:xfrm>
        </p:grpSpPr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545F1D43-97E2-4605-8ACF-4CD8FFF375C8}"/>
                </a:ext>
              </a:extLst>
            </p:cNvPr>
            <p:cNvGrpSpPr/>
            <p:nvPr/>
          </p:nvGrpSpPr>
          <p:grpSpPr>
            <a:xfrm>
              <a:off x="4187669" y="3564083"/>
              <a:ext cx="2569756" cy="2485261"/>
              <a:chOff x="7093789" y="1660916"/>
              <a:chExt cx="4762500" cy="4762500"/>
            </a:xfrm>
          </p:grpSpPr>
          <p:pic>
            <p:nvPicPr>
              <p:cNvPr id="85" name="Picture 84">
                <a:extLst>
                  <a:ext uri="{FF2B5EF4-FFF2-40B4-BE49-F238E27FC236}">
                    <a16:creationId xmlns:a16="http://schemas.microsoft.com/office/drawing/2014/main" id="{27B64B16-7321-4321-9E8A-F0DD00F0361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093789" y="1660916"/>
                <a:ext cx="4762500" cy="4762500"/>
              </a:xfrm>
              <a:prstGeom prst="rect">
                <a:avLst/>
              </a:prstGeom>
            </p:spPr>
          </p:pic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D5AA079E-1404-46BF-8E2B-A909B18C96E7}"/>
                  </a:ext>
                </a:extLst>
              </p:cNvPr>
              <p:cNvSpPr/>
              <p:nvPr/>
            </p:nvSpPr>
            <p:spPr>
              <a:xfrm>
                <a:off x="8562109" y="2637193"/>
                <a:ext cx="1517072" cy="1456825"/>
              </a:xfrm>
              <a:prstGeom prst="ellipse">
                <a:avLst/>
              </a:prstGeom>
              <a:gradFill flip="none" rotWithShape="1">
                <a:gsLst>
                  <a:gs pos="31000">
                    <a:schemeClr val="accent2">
                      <a:lumMod val="50000"/>
                    </a:schemeClr>
                  </a:gs>
                  <a:gs pos="18000">
                    <a:schemeClr val="accent2">
                      <a:lumMod val="50000"/>
                    </a:schemeClr>
                  </a:gs>
                  <a:gs pos="80000">
                    <a:schemeClr val="accent2">
                      <a:lumMod val="89000"/>
                    </a:schemeClr>
                  </a:gs>
                  <a:gs pos="93000">
                    <a:schemeClr val="accent2">
                      <a:lumMod val="75000"/>
                    </a:schemeClr>
                  </a:gs>
                  <a:gs pos="97000">
                    <a:schemeClr val="accent2">
                      <a:lumMod val="7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1" dirty="0">
                  <a:latin typeface="UTM Avo" panose="02040603050506020204" pitchFamily="18" charset="0"/>
                </a:endParaRPr>
              </a:p>
            </p:txBody>
          </p:sp>
        </p:grp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41D7EBC0-6264-49E7-9770-122486DD337C}"/>
                </a:ext>
              </a:extLst>
            </p:cNvPr>
            <p:cNvSpPr txBox="1"/>
            <p:nvPr/>
          </p:nvSpPr>
          <p:spPr>
            <a:xfrm>
              <a:off x="5012417" y="4202833"/>
              <a:ext cx="8185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261</a:t>
              </a: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145DAF36-3020-41E7-99AE-E6717EEAB306}"/>
              </a:ext>
            </a:extLst>
          </p:cNvPr>
          <p:cNvGrpSpPr/>
          <p:nvPr/>
        </p:nvGrpSpPr>
        <p:grpSpPr>
          <a:xfrm>
            <a:off x="9237420" y="3892183"/>
            <a:ext cx="2569756" cy="2485261"/>
            <a:chOff x="4187669" y="3564083"/>
            <a:chExt cx="2569756" cy="2485261"/>
          </a:xfrm>
        </p:grpSpPr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C0A04EB4-8DEF-4286-BF33-88BE4D7740E6}"/>
                </a:ext>
              </a:extLst>
            </p:cNvPr>
            <p:cNvGrpSpPr/>
            <p:nvPr/>
          </p:nvGrpSpPr>
          <p:grpSpPr>
            <a:xfrm>
              <a:off x="4187669" y="3564083"/>
              <a:ext cx="2569756" cy="2485261"/>
              <a:chOff x="7093789" y="1660916"/>
              <a:chExt cx="4762500" cy="4762500"/>
            </a:xfrm>
          </p:grpSpPr>
          <p:pic>
            <p:nvPicPr>
              <p:cNvPr id="90" name="Picture 89">
                <a:extLst>
                  <a:ext uri="{FF2B5EF4-FFF2-40B4-BE49-F238E27FC236}">
                    <a16:creationId xmlns:a16="http://schemas.microsoft.com/office/drawing/2014/main" id="{B1C74297-9539-44B2-A2ED-863A8F1B5A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093789" y="1660916"/>
                <a:ext cx="4762500" cy="4762500"/>
              </a:xfrm>
              <a:prstGeom prst="rect">
                <a:avLst/>
              </a:prstGeom>
            </p:spPr>
          </p:pic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3C0E4145-5A6C-4D36-9FAD-6FB766AA283A}"/>
                  </a:ext>
                </a:extLst>
              </p:cNvPr>
              <p:cNvSpPr/>
              <p:nvPr/>
            </p:nvSpPr>
            <p:spPr>
              <a:xfrm>
                <a:off x="8562109" y="2637193"/>
                <a:ext cx="1517072" cy="1456825"/>
              </a:xfrm>
              <a:prstGeom prst="ellipse">
                <a:avLst/>
              </a:prstGeom>
              <a:gradFill flip="none" rotWithShape="1">
                <a:gsLst>
                  <a:gs pos="31000">
                    <a:schemeClr val="accent2">
                      <a:lumMod val="50000"/>
                    </a:schemeClr>
                  </a:gs>
                  <a:gs pos="18000">
                    <a:schemeClr val="accent2">
                      <a:lumMod val="50000"/>
                    </a:schemeClr>
                  </a:gs>
                  <a:gs pos="80000">
                    <a:schemeClr val="accent2">
                      <a:lumMod val="89000"/>
                    </a:schemeClr>
                  </a:gs>
                  <a:gs pos="93000">
                    <a:schemeClr val="accent2">
                      <a:lumMod val="75000"/>
                    </a:schemeClr>
                  </a:gs>
                  <a:gs pos="97000">
                    <a:schemeClr val="accent2">
                      <a:lumMod val="7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1" dirty="0">
                  <a:latin typeface="UTM Avo" panose="02040603050506020204" pitchFamily="18" charset="0"/>
                </a:endParaRPr>
              </a:p>
            </p:txBody>
          </p:sp>
        </p:grp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8CB5D37C-91BD-4659-BC92-637D7DE0BBD9}"/>
                </a:ext>
              </a:extLst>
            </p:cNvPr>
            <p:cNvSpPr txBox="1"/>
            <p:nvPr/>
          </p:nvSpPr>
          <p:spPr>
            <a:xfrm>
              <a:off x="5012417" y="4202833"/>
              <a:ext cx="8185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900</a:t>
              </a: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5FCCCCD5-9916-44B9-91BC-9E1D6BE54B83}"/>
              </a:ext>
            </a:extLst>
          </p:cNvPr>
          <p:cNvGrpSpPr/>
          <p:nvPr/>
        </p:nvGrpSpPr>
        <p:grpSpPr>
          <a:xfrm>
            <a:off x="3445412" y="1202262"/>
            <a:ext cx="2524888" cy="1508623"/>
            <a:chOff x="3571112" y="4373608"/>
            <a:chExt cx="2524888" cy="1508623"/>
          </a:xfrm>
        </p:grpSpPr>
        <p:sp>
          <p:nvSpPr>
            <p:cNvPr id="94" name="Rectangle: Rounded Corners 93">
              <a:extLst>
                <a:ext uri="{FF2B5EF4-FFF2-40B4-BE49-F238E27FC236}">
                  <a16:creationId xmlns:a16="http://schemas.microsoft.com/office/drawing/2014/main" id="{C26E3158-39AD-4C11-90F0-C002026DA3DF}"/>
                </a:ext>
              </a:extLst>
            </p:cNvPr>
            <p:cNvSpPr/>
            <p:nvPr/>
          </p:nvSpPr>
          <p:spPr>
            <a:xfrm>
              <a:off x="4177145" y="5300340"/>
              <a:ext cx="1918855" cy="581891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0000FF"/>
                  </a:solidFill>
                  <a:latin typeface="UTM Avo" panose="02040603050506020204" pitchFamily="18" charset="0"/>
                </a:rPr>
                <a:t>248 + 13</a:t>
              </a:r>
            </a:p>
          </p:txBody>
        </p:sp>
        <p:pic>
          <p:nvPicPr>
            <p:cNvPr id="95" name="Picture 94">
              <a:extLst>
                <a:ext uri="{FF2B5EF4-FFF2-40B4-BE49-F238E27FC236}">
                  <a16:creationId xmlns:a16="http://schemas.microsoft.com/office/drawing/2014/main" id="{A43DDF1C-E017-4CDF-96EE-9CF8C1048EA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3571112" y="4373608"/>
              <a:ext cx="1026101" cy="1383215"/>
            </a:xfrm>
            <a:prstGeom prst="rect">
              <a:avLst/>
            </a:prstGeom>
          </p:spPr>
        </p:pic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02639BBF-AF9A-42D5-AA88-A94C46FA47DD}"/>
              </a:ext>
            </a:extLst>
          </p:cNvPr>
          <p:cNvGrpSpPr/>
          <p:nvPr/>
        </p:nvGrpSpPr>
        <p:grpSpPr>
          <a:xfrm>
            <a:off x="6443426" y="1105649"/>
            <a:ext cx="2486602" cy="1462683"/>
            <a:chOff x="4177145" y="4419548"/>
            <a:chExt cx="2486602" cy="1462683"/>
          </a:xfrm>
        </p:grpSpPr>
        <p:sp>
          <p:nvSpPr>
            <p:cNvPr id="97" name="Rectangle: Rounded Corners 96">
              <a:extLst>
                <a:ext uri="{FF2B5EF4-FFF2-40B4-BE49-F238E27FC236}">
                  <a16:creationId xmlns:a16="http://schemas.microsoft.com/office/drawing/2014/main" id="{E068F8D0-8ADC-47F4-881F-1566DD6CFD7A}"/>
                </a:ext>
              </a:extLst>
            </p:cNvPr>
            <p:cNvSpPr/>
            <p:nvPr/>
          </p:nvSpPr>
          <p:spPr>
            <a:xfrm>
              <a:off x="4177145" y="5300340"/>
              <a:ext cx="1918855" cy="581891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0000FF"/>
                  </a:solidFill>
                  <a:latin typeface="UTM Avo" panose="02040603050506020204" pitchFamily="18" charset="0"/>
                </a:rPr>
                <a:t>880 + 20</a:t>
              </a:r>
            </a:p>
          </p:txBody>
        </p:sp>
        <p:pic>
          <p:nvPicPr>
            <p:cNvPr id="98" name="Picture 97">
              <a:extLst>
                <a:ext uri="{FF2B5EF4-FFF2-40B4-BE49-F238E27FC236}">
                  <a16:creationId xmlns:a16="http://schemas.microsoft.com/office/drawing/2014/main" id="{A9EAB790-9F1F-41A6-94F6-6539236205E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37647" y="4419548"/>
              <a:ext cx="1026100" cy="1383215"/>
            </a:xfrm>
            <a:prstGeom prst="rect">
              <a:avLst/>
            </a:prstGeom>
          </p:spPr>
        </p:pic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8B1A306D-B639-472C-83A8-906E06FB6031}"/>
              </a:ext>
            </a:extLst>
          </p:cNvPr>
          <p:cNvGrpSpPr/>
          <p:nvPr/>
        </p:nvGrpSpPr>
        <p:grpSpPr>
          <a:xfrm>
            <a:off x="9396270" y="1127720"/>
            <a:ext cx="2508013" cy="1481596"/>
            <a:chOff x="4177145" y="4400635"/>
            <a:chExt cx="2508013" cy="1481596"/>
          </a:xfrm>
        </p:grpSpPr>
        <p:sp>
          <p:nvSpPr>
            <p:cNvPr id="100" name="Rectangle: Rounded Corners 99">
              <a:extLst>
                <a:ext uri="{FF2B5EF4-FFF2-40B4-BE49-F238E27FC236}">
                  <a16:creationId xmlns:a16="http://schemas.microsoft.com/office/drawing/2014/main" id="{5CC8DF8B-854F-4FF4-8E84-7126D48AA107}"/>
                </a:ext>
              </a:extLst>
            </p:cNvPr>
            <p:cNvSpPr/>
            <p:nvPr/>
          </p:nvSpPr>
          <p:spPr>
            <a:xfrm>
              <a:off x="4177145" y="5300340"/>
              <a:ext cx="1918855" cy="581891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0000FF"/>
                  </a:solidFill>
                  <a:latin typeface="UTM Avo" panose="02040603050506020204" pitchFamily="18" charset="0"/>
                </a:rPr>
                <a:t>562 + 9</a:t>
              </a:r>
            </a:p>
          </p:txBody>
        </p:sp>
        <p:pic>
          <p:nvPicPr>
            <p:cNvPr id="101" name="Picture 100">
              <a:extLst>
                <a:ext uri="{FF2B5EF4-FFF2-40B4-BE49-F238E27FC236}">
                  <a16:creationId xmlns:a16="http://schemas.microsoft.com/office/drawing/2014/main" id="{B0DE5E6B-9324-49E5-81A1-F59E2BE351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58280" y="4400635"/>
              <a:ext cx="1026878" cy="13832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32900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2.96296E-6 L 0.2108 0.2081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34" y="1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4.81481E-6 L 0.21081 0.1743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34" y="8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07407E-6 L 0.24766 0.23218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83" y="11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3.7037E-6 L -0.71289 0.22755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651" y="11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7F525B42-7141-4386-9F41-EDE8AB81D07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2024" y="0"/>
            <a:ext cx="12167952" cy="6426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A27C556-8BA2-49C7-BB54-D7099809904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4288" b="4288"/>
          <a:stretch/>
        </p:blipFill>
        <p:spPr>
          <a:xfrm>
            <a:off x="1065871" y="2005282"/>
            <a:ext cx="10147211" cy="362169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rgbClr val="292929"/>
            </a:solidFill>
            <a:miter lim="800000"/>
          </a:ln>
          <a:effectLst/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192B290-4045-4630-92AC-8C3F8EB04E98}"/>
              </a:ext>
            </a:extLst>
          </p:cNvPr>
          <p:cNvSpPr txBox="1"/>
          <p:nvPr/>
        </p:nvSpPr>
        <p:spPr>
          <a:xfrm>
            <a:off x="4360266" y="4147296"/>
            <a:ext cx="355842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2400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giải</a:t>
            </a:r>
            <a:r>
              <a:rPr lang="en-US" sz="2400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CEF93AD-A7FB-44D9-A9E5-6D9D1C66FF4B}"/>
              </a:ext>
            </a:extLst>
          </p:cNvPr>
          <p:cNvSpPr txBox="1"/>
          <p:nvPr/>
        </p:nvSpPr>
        <p:spPr>
          <a:xfrm>
            <a:off x="4494377" y="5092400"/>
            <a:ext cx="510328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185 + 72 = 257 (</a:t>
            </a:r>
            <a:r>
              <a:rPr lang="en-US" sz="2400" b="1" dirty="0" err="1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quả</a:t>
            </a:r>
            <a:r>
              <a:rPr lang="en-US" sz="2400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6B499DC-E911-4005-8568-0612B951823B}"/>
              </a:ext>
            </a:extLst>
          </p:cNvPr>
          <p:cNvSpPr txBox="1"/>
          <p:nvPr/>
        </p:nvSpPr>
        <p:spPr>
          <a:xfrm>
            <a:off x="5126420" y="5607516"/>
            <a:ext cx="44712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Đáp</a:t>
            </a:r>
            <a:r>
              <a:rPr lang="en-US" sz="2400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 257 </a:t>
            </a:r>
            <a:r>
              <a:rPr lang="en-US" sz="2400" b="1" dirty="0" err="1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quả</a:t>
            </a:r>
            <a:r>
              <a:rPr lang="en-US" sz="2400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bóng</a:t>
            </a:r>
            <a:r>
              <a:rPr lang="en-US" sz="2400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rổ</a:t>
            </a:r>
            <a:r>
              <a:rPr lang="vi-VN" sz="2400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.</a:t>
            </a:r>
            <a:endParaRPr lang="en-US" sz="2400" b="1" dirty="0">
              <a:solidFill>
                <a:srgbClr val="C0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C85C448-51B5-42F5-A37B-FE48DEE89901}"/>
              </a:ext>
            </a:extLst>
          </p:cNvPr>
          <p:cNvGrpSpPr/>
          <p:nvPr/>
        </p:nvGrpSpPr>
        <p:grpSpPr>
          <a:xfrm>
            <a:off x="946502" y="431800"/>
            <a:ext cx="10298996" cy="1241481"/>
            <a:chOff x="-440786" y="508823"/>
            <a:chExt cx="9859592" cy="1241481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2BBF1A05-7857-4B13-A889-93F547F2E4A8}"/>
                </a:ext>
              </a:extLst>
            </p:cNvPr>
            <p:cNvGrpSpPr/>
            <p:nvPr/>
          </p:nvGrpSpPr>
          <p:grpSpPr>
            <a:xfrm>
              <a:off x="-440786" y="508823"/>
              <a:ext cx="9859592" cy="1241481"/>
              <a:chOff x="-3860704" y="246790"/>
              <a:chExt cx="9801453" cy="1514362"/>
            </a:xfrm>
          </p:grpSpPr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A741D734-4E1C-4315-AC7C-E0E885A6794F}"/>
                  </a:ext>
                </a:extLst>
              </p:cNvPr>
              <p:cNvSpPr/>
              <p:nvPr/>
            </p:nvSpPr>
            <p:spPr>
              <a:xfrm>
                <a:off x="-3860704" y="246790"/>
                <a:ext cx="9801453" cy="1514362"/>
              </a:xfrm>
              <a:prstGeom prst="roundRect">
                <a:avLst>
                  <a:gd name="adj" fmla="val 49773"/>
                </a:avLst>
              </a:prstGeom>
              <a:ln w="3810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chemeClr val="bg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  </a:t>
                </a:r>
                <a:r>
                  <a:rPr lang="en-US" sz="2000" b="1" dirty="0" err="1">
                    <a:solidFill>
                      <a:schemeClr val="bg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Tính</a:t>
                </a:r>
                <a:endParaRPr lang="en-US" sz="20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A3377098-46BA-4732-A93C-1C8C3F06A8C3}"/>
                  </a:ext>
                </a:extLst>
              </p:cNvPr>
              <p:cNvSpPr/>
              <p:nvPr/>
            </p:nvSpPr>
            <p:spPr>
              <a:xfrm>
                <a:off x="-3860704" y="628030"/>
                <a:ext cx="505791" cy="634345"/>
              </a:xfrm>
              <a:prstGeom prst="ellipse">
                <a:avLst/>
              </a:prstGeom>
              <a:solidFill>
                <a:srgbClr val="FFC000"/>
              </a:solidFill>
              <a:ln w="38100">
                <a:solidFill>
                  <a:srgbClr val="0070C0"/>
                </a:solidFill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rgbClr val="C00000"/>
                    </a:solidFill>
                    <a:latin typeface="UTM Avo" panose="02040603050506020204" pitchFamily="18" charset="0"/>
                  </a:rPr>
                  <a:t>6</a:t>
                </a: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65345BD-8EF1-4813-8492-0EA66AA9EC11}"/>
                </a:ext>
              </a:extLst>
            </p:cNvPr>
            <p:cNvSpPr txBox="1"/>
            <p:nvPr/>
          </p:nvSpPr>
          <p:spPr>
            <a:xfrm>
              <a:off x="224438" y="565340"/>
              <a:ext cx="8829624" cy="11079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2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Một</a:t>
              </a:r>
              <a:r>
                <a:rPr lang="en-US" sz="22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cửa</a:t>
              </a:r>
              <a:r>
                <a:rPr lang="en-US" sz="22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hàng</a:t>
              </a:r>
              <a:r>
                <a:rPr lang="en-US" sz="22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bán</a:t>
              </a:r>
              <a:r>
                <a:rPr lang="en-US" sz="22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đồ</a:t>
              </a:r>
              <a:r>
                <a:rPr lang="en-US" sz="22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thể</a:t>
              </a:r>
              <a:r>
                <a:rPr lang="en-US" sz="22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thao</a:t>
              </a:r>
              <a:r>
                <a:rPr lang="en-US" sz="22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đã</a:t>
              </a:r>
              <a:r>
                <a:rPr lang="en-US" sz="22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nhập</a:t>
              </a:r>
              <a:r>
                <a:rPr lang="en-US" sz="22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về</a:t>
              </a:r>
              <a:r>
                <a:rPr lang="en-US" sz="22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185 </a:t>
              </a:r>
              <a:r>
                <a:rPr lang="en-US" sz="22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quả</a:t>
              </a:r>
              <a:r>
                <a:rPr lang="en-US" sz="22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bóng</a:t>
              </a:r>
              <a:r>
                <a:rPr lang="en-US" sz="22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đá</a:t>
              </a:r>
              <a:r>
                <a:rPr lang="en-US" sz="22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, </a:t>
              </a:r>
              <a:r>
                <a:rPr lang="en-US" sz="22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số</a:t>
              </a:r>
              <a:r>
                <a:rPr lang="en-US" sz="22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bóng</a:t>
              </a:r>
              <a:r>
                <a:rPr lang="en-US" sz="22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rổ</a:t>
              </a:r>
              <a:r>
                <a:rPr lang="en-US" sz="22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cửa</a:t>
              </a:r>
              <a:r>
                <a:rPr lang="en-US" sz="22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hàng</a:t>
              </a:r>
              <a:r>
                <a:rPr lang="en-US" sz="22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nhập</a:t>
              </a:r>
              <a:r>
                <a:rPr lang="en-US" sz="22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về</a:t>
              </a:r>
              <a:r>
                <a:rPr lang="en-US" sz="22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nhiều</a:t>
              </a:r>
              <a:r>
                <a:rPr lang="en-US" sz="22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hơn</a:t>
              </a:r>
              <a:r>
                <a:rPr lang="en-US" sz="22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bóng</a:t>
              </a:r>
              <a:r>
                <a:rPr lang="en-US" sz="22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đá</a:t>
              </a:r>
              <a:r>
                <a:rPr lang="en-US" sz="22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72 </a:t>
              </a:r>
              <a:r>
                <a:rPr lang="en-US" sz="22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quả</a:t>
              </a:r>
              <a:r>
                <a:rPr lang="en-US" sz="22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. </a:t>
              </a:r>
              <a:r>
                <a:rPr lang="en-US" sz="22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Hỏi</a:t>
              </a:r>
              <a:r>
                <a:rPr lang="en-US" sz="22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cửa</a:t>
              </a:r>
              <a:r>
                <a:rPr lang="en-US" sz="22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hàng</a:t>
              </a:r>
              <a:r>
                <a:rPr lang="en-US" sz="22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đó</a:t>
              </a:r>
              <a:r>
                <a:rPr lang="en-US" sz="22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đã</a:t>
              </a:r>
              <a:r>
                <a:rPr lang="en-US" sz="22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nhập</a:t>
              </a:r>
              <a:r>
                <a:rPr lang="en-US" sz="22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về</a:t>
              </a:r>
              <a:r>
                <a:rPr lang="en-US" sz="22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bao </a:t>
              </a:r>
              <a:r>
                <a:rPr lang="en-US" sz="22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nhiêu</a:t>
              </a:r>
              <a:r>
                <a:rPr lang="en-US" sz="22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quả</a:t>
              </a:r>
              <a:r>
                <a:rPr lang="en-US" sz="22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bóng</a:t>
              </a:r>
              <a:r>
                <a:rPr lang="en-US" sz="22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rổ</a:t>
              </a:r>
              <a:r>
                <a:rPr lang="en-US" sz="22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3A18C55D-6C28-424F-A315-B65263C007CA}"/>
              </a:ext>
            </a:extLst>
          </p:cNvPr>
          <p:cNvSpPr txBox="1"/>
          <p:nvPr/>
        </p:nvSpPr>
        <p:spPr>
          <a:xfrm>
            <a:off x="2057932" y="4561076"/>
            <a:ext cx="1023554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Cửa</a:t>
            </a:r>
            <a:r>
              <a:rPr lang="en-US" sz="2400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hàng</a:t>
            </a:r>
            <a:r>
              <a:rPr lang="en-US" sz="2400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đó</a:t>
            </a:r>
            <a:r>
              <a:rPr lang="en-US" sz="2400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đã</a:t>
            </a:r>
            <a:r>
              <a:rPr lang="en-US" sz="2400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nhập</a:t>
            </a:r>
            <a:r>
              <a:rPr lang="en-US" sz="2400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về</a:t>
            </a:r>
            <a:r>
              <a:rPr lang="en-US" sz="2400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quả</a:t>
            </a:r>
            <a:r>
              <a:rPr lang="en-US" sz="2400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bóng</a:t>
            </a:r>
            <a:r>
              <a:rPr lang="en-US" sz="2400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rổ</a:t>
            </a:r>
            <a:r>
              <a:rPr lang="en-US" sz="2400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là</a:t>
            </a:r>
            <a:r>
              <a:rPr lang="en-US" sz="2400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58355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3.7037E-7 L 0.00013 -0.13403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9693C2-76AE-459F-9040-D3ADD275DA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147726" y="526768"/>
            <a:ext cx="9368472" cy="5804463"/>
          </a:xfrm>
          <a:prstGeom prst="rect">
            <a:avLst/>
          </a:prstGeom>
        </p:spPr>
      </p:pic>
      <p:sp>
        <p:nvSpPr>
          <p:cNvPr id="4" name="Google Shape;290;p7">
            <a:extLst>
              <a:ext uri="{FF2B5EF4-FFF2-40B4-BE49-F238E27FC236}">
                <a16:creationId xmlns:a16="http://schemas.microsoft.com/office/drawing/2014/main" id="{8EF36035-1A91-4FD5-84FE-8A29891857D6}"/>
              </a:ext>
            </a:extLst>
          </p:cNvPr>
          <p:cNvSpPr txBox="1"/>
          <p:nvPr/>
        </p:nvSpPr>
        <p:spPr>
          <a:xfrm>
            <a:off x="3104133" y="2443682"/>
            <a:ext cx="5455657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DẶN DÒ</a:t>
            </a:r>
            <a:endParaRPr lang="en-US" sz="7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UTM Avo" panose="02040603050506020204" pitchFamily="18" charset="0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406609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956470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755324835"/>
</p:tagLst>
</file>

<file path=ppt/theme/theme1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4447</TotalTime>
  <Words>187</Words>
  <Application>Microsoft Office PowerPoint</Application>
  <PresentationFormat>Widescreen</PresentationFormat>
  <Paragraphs>68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Cambria Math</vt:lpstr>
      <vt:lpstr>Times New Roman</vt:lpstr>
      <vt:lpstr>UTM Avo</vt:lpstr>
      <vt:lpstr>1_Office Theme</vt:lpstr>
      <vt:lpstr>Tuần 30 Bài 85: Luyện tập– Tiết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BENR-</dc:creator>
  <cp:lastModifiedBy>Admin</cp:lastModifiedBy>
  <cp:revision>695</cp:revision>
  <dcterms:created xsi:type="dcterms:W3CDTF">2021-02-20T02:56:00Z</dcterms:created>
  <dcterms:modified xsi:type="dcterms:W3CDTF">2024-05-02T05:33:02Z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